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Khoa TC - HVNH</a:t>
            </a:r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Khoa TC - HVNH</a:t>
            </a:r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19200"/>
            <a:ext cx="82296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609600" y="1293812"/>
            <a:ext cx="8229600" cy="1588"/>
          </a:xfrm>
          <a:prstGeom prst="line">
            <a:avLst/>
          </a:prstGeom>
          <a:ln w="158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ysClr val="windowText" lastClr="000000"/>
                </a:solidFill>
              </a:defRPr>
            </a:lvl1pPr>
          </a:lstStyle>
          <a:p>
            <a:r>
              <a:rPr lang="en-US" smtClean="0"/>
              <a:t>Lương Minh Hà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ysClr val="windowText" lastClr="000000"/>
                </a:solidFill>
              </a:defRPr>
            </a:lvl1pPr>
          </a:lstStyle>
          <a:p>
            <a:r>
              <a:rPr lang="en-US" smtClean="0"/>
              <a:t>Tài chính công ty đa quốc gia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fld id="{C55829CD-D2DE-4E0A-8013-1A447641D9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53400" cy="1470025"/>
          </a:xfrm>
        </p:spPr>
        <p:txBody>
          <a:bodyPr/>
          <a:lstStyle/>
          <a:p>
            <a:r>
              <a:rPr lang="en-US" dirty="0" smtClean="0"/>
              <a:t>TÀI CHÍNH CÔNG TY ĐA QUỐC GIA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/>
              <a:t>Lương</a:t>
            </a:r>
            <a:r>
              <a:rPr lang="en-US" sz="2800" b="1" dirty="0" smtClean="0"/>
              <a:t> Minh </a:t>
            </a:r>
            <a:r>
              <a:rPr lang="en-US" sz="2800" b="1" dirty="0" err="1" smtClean="0"/>
              <a:t>Hà</a:t>
            </a:r>
            <a:endParaRPr lang="en-US" sz="2800" b="1" dirty="0" smtClean="0"/>
          </a:p>
          <a:p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–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viện</a:t>
            </a:r>
            <a:r>
              <a:rPr lang="en-US" sz="2800" dirty="0" smtClean="0"/>
              <a:t> </a:t>
            </a:r>
            <a:r>
              <a:rPr lang="en-US" sz="2800" dirty="0" err="1" smtClean="0"/>
              <a:t>Ngân</a:t>
            </a:r>
            <a:r>
              <a:rPr lang="en-US" sz="2800" dirty="0" smtClean="0"/>
              <a:t> </a:t>
            </a:r>
            <a:r>
              <a:rPr lang="en-US" sz="2800" dirty="0" err="1" smtClean="0"/>
              <a:t>hàng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môn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22437"/>
            <a:ext cx="8686800" cy="452596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1: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vấn</a:t>
            </a:r>
            <a:r>
              <a:rPr lang="en-US" sz="2400" dirty="0" smtClean="0"/>
              <a:t> </a:t>
            </a:r>
            <a:r>
              <a:rPr lang="en-US" sz="2400" dirty="0" err="1" smtClean="0"/>
              <a:t>đề</a:t>
            </a:r>
            <a:r>
              <a:rPr lang="en-US" sz="2400" dirty="0" smtClean="0"/>
              <a:t>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TC CTĐQG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2: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rủi</a:t>
            </a:r>
            <a:r>
              <a:rPr lang="en-US" sz="2400" dirty="0" smtClean="0"/>
              <a:t> </a:t>
            </a:r>
            <a:r>
              <a:rPr lang="en-US" sz="2400" dirty="0" err="1" smtClean="0"/>
              <a:t>ro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hoạt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chính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CTĐQG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3: </a:t>
            </a:r>
            <a:r>
              <a:rPr lang="en-US" sz="2400" dirty="0" err="1" smtClean="0"/>
              <a:t>Đầu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</a:t>
            </a:r>
            <a:r>
              <a:rPr lang="en-US" sz="2400" dirty="0" err="1" smtClean="0"/>
              <a:t>trực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nước</a:t>
            </a:r>
            <a:r>
              <a:rPr lang="en-US" sz="2400" dirty="0" smtClean="0"/>
              <a:t> </a:t>
            </a:r>
            <a:r>
              <a:rPr lang="en-US" sz="2400" dirty="0" err="1" smtClean="0"/>
              <a:t>ngoài</a:t>
            </a:r>
            <a:endParaRPr lang="en-US" sz="24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4: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cấu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chi </a:t>
            </a:r>
            <a:r>
              <a:rPr lang="en-US" sz="2400" dirty="0" err="1" smtClean="0"/>
              <a:t>phí</a:t>
            </a:r>
            <a:r>
              <a:rPr lang="en-US" sz="2400" dirty="0" smtClean="0"/>
              <a:t> </a:t>
            </a:r>
            <a:r>
              <a:rPr lang="en-US" sz="2400" dirty="0" err="1" smtClean="0"/>
              <a:t>vốn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CTĐQG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5: </a:t>
            </a:r>
            <a:r>
              <a:rPr lang="en-US" sz="2400" dirty="0" err="1" smtClean="0"/>
              <a:t>Lập</a:t>
            </a:r>
            <a:r>
              <a:rPr lang="en-US" sz="2400" dirty="0" smtClean="0"/>
              <a:t> </a:t>
            </a:r>
            <a:r>
              <a:rPr lang="en-US" sz="2400" dirty="0" err="1" smtClean="0"/>
              <a:t>ngân</a:t>
            </a:r>
            <a:r>
              <a:rPr lang="en-US" sz="2400" dirty="0" smtClean="0"/>
              <a:t> </a:t>
            </a:r>
            <a:r>
              <a:rPr lang="en-US" sz="2400" dirty="0" err="1" smtClean="0"/>
              <a:t>sách</a:t>
            </a:r>
            <a:r>
              <a:rPr lang="en-US" sz="2400" dirty="0" smtClean="0"/>
              <a:t> </a:t>
            </a:r>
            <a:r>
              <a:rPr lang="en-US" sz="2400" dirty="0" err="1" smtClean="0"/>
              <a:t>vốn</a:t>
            </a:r>
            <a:r>
              <a:rPr lang="en-US" sz="2400" dirty="0" smtClean="0"/>
              <a:t> CTĐQG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 err="1" smtClean="0"/>
              <a:t>Chương</a:t>
            </a:r>
            <a:r>
              <a:rPr lang="en-US" sz="2400" dirty="0" smtClean="0"/>
              <a:t> 6: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tiền</a:t>
            </a:r>
            <a:r>
              <a:rPr lang="en-US" sz="2400" dirty="0" smtClean="0"/>
              <a:t> </a:t>
            </a:r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CTĐQG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TÀI LIỆU THAM KHẢO</a:t>
            </a:r>
            <a:endParaRPr lang="en-US" sz="360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smtClean="0"/>
              <a:t>Tài liệu chính: </a:t>
            </a:r>
            <a:r>
              <a:rPr lang="en-US" sz="2400" b="1" smtClean="0">
                <a:solidFill>
                  <a:srgbClr val="C00000"/>
                </a:solidFill>
              </a:rPr>
              <a:t>Jeff Madura, Quản trị TC CTĐQG, 7</a:t>
            </a:r>
            <a:r>
              <a:rPr lang="en-US" sz="2400" b="1" baseline="30000" smtClean="0">
                <a:solidFill>
                  <a:srgbClr val="C00000"/>
                </a:solidFill>
              </a:rPr>
              <a:t>th</a:t>
            </a:r>
            <a:r>
              <a:rPr lang="en-US" sz="2400" b="1" smtClean="0">
                <a:solidFill>
                  <a:srgbClr val="C00000"/>
                </a:solidFill>
              </a:rPr>
              <a:t> Ed, HVNH, tài liệu dịch – 2010</a:t>
            </a:r>
          </a:p>
          <a:p>
            <a:pPr algn="just"/>
            <a:r>
              <a:rPr lang="en-US" sz="2400" smtClean="0"/>
              <a:t>Các tài liệu khác:</a:t>
            </a:r>
          </a:p>
          <a:p>
            <a:pPr algn="just">
              <a:buNone/>
            </a:pPr>
            <a:r>
              <a:rPr lang="en-US" sz="2400" smtClean="0"/>
              <a:t>Alan C.Shapiro (2006),</a:t>
            </a:r>
            <a:r>
              <a:rPr lang="en-US" sz="2400" b="1" smtClean="0"/>
              <a:t> Multinational Financial Management, Eighth Edition, </a:t>
            </a:r>
            <a:r>
              <a:rPr lang="en-US" sz="2400" smtClean="0"/>
              <a:t>John Wiley &amp; Sons, Inc.</a:t>
            </a:r>
          </a:p>
          <a:p>
            <a:pPr algn="just">
              <a:buNone/>
            </a:pPr>
            <a:r>
              <a:rPr lang="en-US" sz="2400" smtClean="0"/>
              <a:t>Alan C.Shapiro (2006),</a:t>
            </a:r>
            <a:r>
              <a:rPr lang="en-US" sz="2400" b="1" smtClean="0"/>
              <a:t> Multinational Financial Management, Eighth Edition, </a:t>
            </a:r>
            <a:r>
              <a:rPr lang="en-US" sz="2400" smtClean="0"/>
              <a:t>John Wiley &amp; Sons, Inc.</a:t>
            </a:r>
          </a:p>
          <a:p>
            <a:pPr algn="just">
              <a:buNone/>
            </a:pPr>
            <a:r>
              <a:rPr lang="en-US" sz="2400" smtClean="0"/>
              <a:t>TS. Nguyễn Văn Thanh (2003), </a:t>
            </a:r>
            <a:r>
              <a:rPr lang="en-US" sz="2400" b="1" smtClean="0"/>
              <a:t>Quản trị tài chính công ty đa quốc gia</a:t>
            </a:r>
            <a:r>
              <a:rPr lang="en-US" sz="2400" smtClean="0"/>
              <a:t>, NXB Tài chính.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175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TÀI CHÍNH CÔNG TY ĐA QUỐC GIA</vt:lpstr>
      <vt:lpstr>Nội dung môn học</vt:lpstr>
      <vt:lpstr>TÀI LIỆU THAM KHẢO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TÀI CHÍNH CÔNG TY ĐA QUỐC GIA</dc:title>
  <dc:creator>MinhHa</dc:creator>
  <cp:lastModifiedBy>MinhHa</cp:lastModifiedBy>
  <cp:revision>7</cp:revision>
  <dcterms:created xsi:type="dcterms:W3CDTF">2006-08-16T00:00:00Z</dcterms:created>
  <dcterms:modified xsi:type="dcterms:W3CDTF">2011-08-16T16:18:54Z</dcterms:modified>
</cp:coreProperties>
</file>