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9"/>
  </p:notesMasterIdLst>
  <p:sldIdLst>
    <p:sldId id="296" r:id="rId2"/>
    <p:sldId id="297" r:id="rId3"/>
    <p:sldId id="298" r:id="rId4"/>
    <p:sldId id="299" r:id="rId5"/>
    <p:sldId id="300" r:id="rId6"/>
    <p:sldId id="328" r:id="rId7"/>
    <p:sldId id="352" r:id="rId8"/>
    <p:sldId id="353" r:id="rId9"/>
    <p:sldId id="301" r:id="rId10"/>
    <p:sldId id="354" r:id="rId11"/>
    <p:sldId id="324" r:id="rId12"/>
    <p:sldId id="302" r:id="rId13"/>
    <p:sldId id="303" r:id="rId14"/>
    <p:sldId id="322" r:id="rId15"/>
    <p:sldId id="323" r:id="rId16"/>
    <p:sldId id="329" r:id="rId17"/>
    <p:sldId id="330" r:id="rId18"/>
    <p:sldId id="331" r:id="rId19"/>
    <p:sldId id="332" r:id="rId20"/>
    <p:sldId id="333" r:id="rId21"/>
    <p:sldId id="334" r:id="rId22"/>
    <p:sldId id="335" r:id="rId23"/>
    <p:sldId id="336" r:id="rId24"/>
    <p:sldId id="337" r:id="rId25"/>
    <p:sldId id="338" r:id="rId26"/>
    <p:sldId id="340" r:id="rId27"/>
    <p:sldId id="341" r:id="rId28"/>
    <p:sldId id="342" r:id="rId29"/>
    <p:sldId id="343" r:id="rId30"/>
    <p:sldId id="344" r:id="rId31"/>
    <p:sldId id="345" r:id="rId32"/>
    <p:sldId id="346" r:id="rId33"/>
    <p:sldId id="347" r:id="rId34"/>
    <p:sldId id="348" r:id="rId35"/>
    <p:sldId id="349" r:id="rId36"/>
    <p:sldId id="350" r:id="rId37"/>
    <p:sldId id="257" r:id="rId38"/>
    <p:sldId id="282" r:id="rId39"/>
    <p:sldId id="259" r:id="rId40"/>
    <p:sldId id="284" r:id="rId41"/>
    <p:sldId id="283" r:id="rId42"/>
    <p:sldId id="265" r:id="rId43"/>
    <p:sldId id="285" r:id="rId44"/>
    <p:sldId id="261" r:id="rId45"/>
    <p:sldId id="286" r:id="rId46"/>
    <p:sldId id="258" r:id="rId47"/>
    <p:sldId id="355" r:id="rId48"/>
    <p:sldId id="287" r:id="rId49"/>
    <p:sldId id="288" r:id="rId50"/>
    <p:sldId id="289" r:id="rId51"/>
    <p:sldId id="271" r:id="rId52"/>
    <p:sldId id="290" r:id="rId53"/>
    <p:sldId id="291" r:id="rId54"/>
    <p:sldId id="292" r:id="rId55"/>
    <p:sldId id="293" r:id="rId56"/>
    <p:sldId id="294" r:id="rId57"/>
    <p:sldId id="275" r:id="rId5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A906"/>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3178" autoAdjust="0"/>
    <p:restoredTop sz="94660"/>
  </p:normalViewPr>
  <p:slideViewPr>
    <p:cSldViewPr>
      <p:cViewPr>
        <p:scale>
          <a:sx n="73" d="100"/>
          <a:sy n="73" d="100"/>
        </p:scale>
        <p:origin x="-1296" y="96"/>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A68AAC7-F2A8-4253-B269-B4CAB4835D1A}" type="doc">
      <dgm:prSet loTypeId="urn:microsoft.com/office/officeart/2005/8/layout/arrow5" loCatId="relationship" qsTypeId="urn:microsoft.com/office/officeart/2005/8/quickstyle/simple1" qsCatId="simple" csTypeId="urn:microsoft.com/office/officeart/2005/8/colors/accent1_2" csCatId="accent1" phldr="1"/>
      <dgm:spPr/>
      <dgm:t>
        <a:bodyPr/>
        <a:lstStyle/>
        <a:p>
          <a:endParaRPr lang="en-US"/>
        </a:p>
      </dgm:t>
    </dgm:pt>
    <dgm:pt modelId="{C526A5AE-97E6-476A-9427-1EF95FB0A96E}">
      <dgm:prSet phldrT="[Text]"/>
      <dgm:spPr>
        <a:solidFill>
          <a:srgbClr val="FFC000"/>
        </a:solidFill>
      </dgm:spPr>
      <dgm:t>
        <a:bodyPr anchor="ctr"/>
        <a:lstStyle/>
        <a:p>
          <a:r>
            <a:rPr lang="en-US" err="1" smtClean="0">
              <a:latin typeface="Times New Roman" pitchFamily="18" charset="0"/>
              <a:cs typeface="Times New Roman" pitchFamily="18" charset="0"/>
            </a:rPr>
            <a:t>Xuất</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trình</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đúng</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thời</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hạn</a:t>
          </a:r>
          <a:endParaRPr lang="en-US">
            <a:latin typeface="Times New Roman" pitchFamily="18" charset="0"/>
            <a:cs typeface="Times New Roman" pitchFamily="18" charset="0"/>
          </a:endParaRPr>
        </a:p>
      </dgm:t>
    </dgm:pt>
    <dgm:pt modelId="{5A4B5E7A-4828-480D-9C0D-A88A945B306E}" type="parTrans" cxnId="{F35AE9B3-3283-4C69-8DEF-7CB91FCCD027}">
      <dgm:prSet/>
      <dgm:spPr/>
      <dgm:t>
        <a:bodyPr/>
        <a:lstStyle/>
        <a:p>
          <a:endParaRPr lang="en-US"/>
        </a:p>
      </dgm:t>
    </dgm:pt>
    <dgm:pt modelId="{C1523075-0660-4AB6-A001-5B0B786306EA}" type="sibTrans" cxnId="{F35AE9B3-3283-4C69-8DEF-7CB91FCCD027}">
      <dgm:prSet/>
      <dgm:spPr/>
      <dgm:t>
        <a:bodyPr/>
        <a:lstStyle/>
        <a:p>
          <a:endParaRPr lang="en-US"/>
        </a:p>
      </dgm:t>
    </dgm:pt>
    <dgm:pt modelId="{6B209DE2-2B8E-47FA-8B6C-8F7ADC40F032}">
      <dgm:prSet phldrT="[Text]"/>
      <dgm:spPr>
        <a:solidFill>
          <a:srgbClr val="00B050"/>
        </a:solidFill>
      </dgm:spPr>
      <dgm:t>
        <a:bodyPr anchor="ctr"/>
        <a:lstStyle/>
        <a:p>
          <a:r>
            <a:rPr lang="en-US" err="1" smtClean="0">
              <a:latin typeface="Times New Roman" pitchFamily="18" charset="0"/>
              <a:cs typeface="Times New Roman" pitchFamily="18" charset="0"/>
            </a:rPr>
            <a:t>Xuất</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trình</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sai</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thời</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hạn</a:t>
          </a:r>
          <a:endParaRPr lang="en-US" smtClean="0">
            <a:latin typeface="Times New Roman" pitchFamily="18" charset="0"/>
            <a:cs typeface="Times New Roman" pitchFamily="18" charset="0"/>
          </a:endParaRPr>
        </a:p>
      </dgm:t>
    </dgm:pt>
    <dgm:pt modelId="{89DB4A7F-B49E-4DBF-9744-AB70E02989E6}" type="parTrans" cxnId="{3465788D-5B78-4EED-8EA5-880AFE9EA3F3}">
      <dgm:prSet/>
      <dgm:spPr/>
      <dgm:t>
        <a:bodyPr/>
        <a:lstStyle/>
        <a:p>
          <a:endParaRPr lang="en-US"/>
        </a:p>
      </dgm:t>
    </dgm:pt>
    <dgm:pt modelId="{04F28981-B1DD-441E-9A41-B9D0654F82C8}" type="sibTrans" cxnId="{3465788D-5B78-4EED-8EA5-880AFE9EA3F3}">
      <dgm:prSet/>
      <dgm:spPr/>
      <dgm:t>
        <a:bodyPr/>
        <a:lstStyle/>
        <a:p>
          <a:endParaRPr lang="en-US"/>
        </a:p>
      </dgm:t>
    </dgm:pt>
    <dgm:pt modelId="{ACAB8E9A-516D-49A1-9735-8BC2AAF77DD4}" type="pres">
      <dgm:prSet presAssocID="{0A68AAC7-F2A8-4253-B269-B4CAB4835D1A}" presName="diagram" presStyleCnt="0">
        <dgm:presLayoutVars>
          <dgm:dir/>
          <dgm:resizeHandles val="exact"/>
        </dgm:presLayoutVars>
      </dgm:prSet>
      <dgm:spPr/>
      <dgm:t>
        <a:bodyPr/>
        <a:lstStyle/>
        <a:p>
          <a:endParaRPr lang="en-US"/>
        </a:p>
      </dgm:t>
    </dgm:pt>
    <dgm:pt modelId="{9248A0CD-166B-4FAF-93B1-84F27C1DCB3C}" type="pres">
      <dgm:prSet presAssocID="{C526A5AE-97E6-476A-9427-1EF95FB0A96E}" presName="arrow" presStyleLbl="node1" presStyleIdx="0" presStyleCnt="2" custScaleY="100090">
        <dgm:presLayoutVars>
          <dgm:bulletEnabled val="1"/>
        </dgm:presLayoutVars>
      </dgm:prSet>
      <dgm:spPr/>
      <dgm:t>
        <a:bodyPr/>
        <a:lstStyle/>
        <a:p>
          <a:endParaRPr lang="en-US"/>
        </a:p>
      </dgm:t>
    </dgm:pt>
    <dgm:pt modelId="{63A1ECB4-C15C-4AB6-9E7C-66F6F723206E}" type="pres">
      <dgm:prSet presAssocID="{6B209DE2-2B8E-47FA-8B6C-8F7ADC40F032}" presName="arrow" presStyleLbl="node1" presStyleIdx="1" presStyleCnt="2" custRadScaleRad="101693" custRadScaleInc="534">
        <dgm:presLayoutVars>
          <dgm:bulletEnabled val="1"/>
        </dgm:presLayoutVars>
      </dgm:prSet>
      <dgm:spPr/>
      <dgm:t>
        <a:bodyPr/>
        <a:lstStyle/>
        <a:p>
          <a:endParaRPr lang="en-US"/>
        </a:p>
      </dgm:t>
    </dgm:pt>
  </dgm:ptLst>
  <dgm:cxnLst>
    <dgm:cxn modelId="{3465788D-5B78-4EED-8EA5-880AFE9EA3F3}" srcId="{0A68AAC7-F2A8-4253-B269-B4CAB4835D1A}" destId="{6B209DE2-2B8E-47FA-8B6C-8F7ADC40F032}" srcOrd="1" destOrd="0" parTransId="{89DB4A7F-B49E-4DBF-9744-AB70E02989E6}" sibTransId="{04F28981-B1DD-441E-9A41-B9D0654F82C8}"/>
    <dgm:cxn modelId="{F35AE9B3-3283-4C69-8DEF-7CB91FCCD027}" srcId="{0A68AAC7-F2A8-4253-B269-B4CAB4835D1A}" destId="{C526A5AE-97E6-476A-9427-1EF95FB0A96E}" srcOrd="0" destOrd="0" parTransId="{5A4B5E7A-4828-480D-9C0D-A88A945B306E}" sibTransId="{C1523075-0660-4AB6-A001-5B0B786306EA}"/>
    <dgm:cxn modelId="{286732C2-18DA-4E35-B45C-054648E2DAF6}" type="presOf" srcId="{6B209DE2-2B8E-47FA-8B6C-8F7ADC40F032}" destId="{63A1ECB4-C15C-4AB6-9E7C-66F6F723206E}" srcOrd="0" destOrd="0" presId="urn:microsoft.com/office/officeart/2005/8/layout/arrow5"/>
    <dgm:cxn modelId="{F49F8C95-0F55-4056-A6C9-B931D0564CD7}" type="presOf" srcId="{C526A5AE-97E6-476A-9427-1EF95FB0A96E}" destId="{9248A0CD-166B-4FAF-93B1-84F27C1DCB3C}" srcOrd="0" destOrd="0" presId="urn:microsoft.com/office/officeart/2005/8/layout/arrow5"/>
    <dgm:cxn modelId="{DD2F36FA-6563-4CAE-B4C0-132D1E455468}" type="presOf" srcId="{0A68AAC7-F2A8-4253-B269-B4CAB4835D1A}" destId="{ACAB8E9A-516D-49A1-9735-8BC2AAF77DD4}" srcOrd="0" destOrd="0" presId="urn:microsoft.com/office/officeart/2005/8/layout/arrow5"/>
    <dgm:cxn modelId="{7D952C8B-A6C1-4635-B103-A94596F8074E}" type="presParOf" srcId="{ACAB8E9A-516D-49A1-9735-8BC2AAF77DD4}" destId="{9248A0CD-166B-4FAF-93B1-84F27C1DCB3C}" srcOrd="0" destOrd="0" presId="urn:microsoft.com/office/officeart/2005/8/layout/arrow5"/>
    <dgm:cxn modelId="{2D9AA8E0-491C-42E0-8E11-E72B59C85495}" type="presParOf" srcId="{ACAB8E9A-516D-49A1-9735-8BC2AAF77DD4}" destId="{63A1ECB4-C15C-4AB6-9E7C-66F6F723206E}" srcOrd="1" destOrd="0" presId="urn:microsoft.com/office/officeart/2005/8/layout/arrow5"/>
  </dgm:cxnLst>
  <dgm:bg/>
  <dgm:whole/>
  <dgm:extLst>
    <a:ext uri="http://schemas.microsoft.com/office/drawing/2008/diagram">
      <dsp:dataModelExt xmlns="" xmlns:dsp="http://schemas.microsoft.com/office/drawing/2008/diagram" relId="rId7" minVer="http://schemas.openxmlformats.org/drawingml/2006/diagram"/>
    </a:ext>
    <a:ext uri="{C62137D5-CB1D-491B-B009-E17868A290BF}">
      <dgm14:recolorImg xmlns=""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48A0CD-166B-4FAF-93B1-84F27C1DCB3C}">
      <dsp:nvSpPr>
        <dsp:cNvPr id="0" name=""/>
        <dsp:cNvSpPr/>
      </dsp:nvSpPr>
      <dsp:spPr>
        <a:xfrm rot="16200000">
          <a:off x="772" y="190022"/>
          <a:ext cx="4086677" cy="4090355"/>
        </a:xfrm>
        <a:prstGeom prst="downArrow">
          <a:avLst>
            <a:gd name="adj1" fmla="val 50000"/>
            <a:gd name="adj2" fmla="val 35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0256" tIns="270256" rIns="270256" bIns="270256" numCol="1" spcCol="1270" anchor="ctr" anchorCtr="0">
          <a:noAutofit/>
        </a:bodyPr>
        <a:lstStyle/>
        <a:p>
          <a:pPr lvl="0" algn="ctr" defTabSz="1689100">
            <a:lnSpc>
              <a:spcPct val="90000"/>
            </a:lnSpc>
            <a:spcBef>
              <a:spcPct val="0"/>
            </a:spcBef>
            <a:spcAft>
              <a:spcPct val="35000"/>
            </a:spcAft>
          </a:pPr>
          <a:r>
            <a:rPr lang="en-US" sz="3800" kern="1200" dirty="0" err="1" smtClean="0"/>
            <a:t>Xuất</a:t>
          </a:r>
          <a:r>
            <a:rPr lang="en-US" sz="3800" kern="1200" dirty="0" smtClean="0"/>
            <a:t> </a:t>
          </a:r>
          <a:r>
            <a:rPr lang="en-US" sz="3800" kern="1200" dirty="0" err="1" smtClean="0"/>
            <a:t>trình</a:t>
          </a:r>
          <a:r>
            <a:rPr lang="en-US" sz="3800" kern="1200" dirty="0" smtClean="0"/>
            <a:t> </a:t>
          </a:r>
          <a:r>
            <a:rPr lang="en-US" sz="3800" kern="1200" dirty="0" err="1" smtClean="0"/>
            <a:t>đúng</a:t>
          </a:r>
          <a:r>
            <a:rPr lang="en-US" sz="3800" kern="1200" dirty="0" smtClean="0"/>
            <a:t> </a:t>
          </a:r>
          <a:r>
            <a:rPr lang="en-US" sz="3800" kern="1200" dirty="0" err="1" smtClean="0"/>
            <a:t>thời</a:t>
          </a:r>
          <a:r>
            <a:rPr lang="en-US" sz="3800" kern="1200" dirty="0" smtClean="0"/>
            <a:t> </a:t>
          </a:r>
          <a:r>
            <a:rPr lang="en-US" sz="3800" kern="1200" dirty="0" err="1" smtClean="0"/>
            <a:t>hạn</a:t>
          </a:r>
          <a:endParaRPr lang="en-US" sz="3800" kern="1200" dirty="0"/>
        </a:p>
      </dsp:txBody>
      <dsp:txXfrm rot="5400000">
        <a:off x="-1067" y="1213530"/>
        <a:ext cx="3375187" cy="2043339"/>
      </dsp:txXfrm>
    </dsp:sp>
    <dsp:sp modelId="{63A1ECB4-C15C-4AB6-9E7C-66F6F723206E}">
      <dsp:nvSpPr>
        <dsp:cNvPr id="0" name=""/>
        <dsp:cNvSpPr/>
      </dsp:nvSpPr>
      <dsp:spPr>
        <a:xfrm rot="5400000">
          <a:off x="4308022" y="228593"/>
          <a:ext cx="4086677" cy="4086677"/>
        </a:xfrm>
        <a:prstGeom prst="downArrow">
          <a:avLst>
            <a:gd name="adj1" fmla="val 50000"/>
            <a:gd name="adj2" fmla="val 35000"/>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0256" tIns="270256" rIns="270256" bIns="270256" numCol="1" spcCol="1270" anchor="ctr" anchorCtr="0">
          <a:noAutofit/>
        </a:bodyPr>
        <a:lstStyle/>
        <a:p>
          <a:pPr lvl="0" algn="ctr" defTabSz="1689100">
            <a:lnSpc>
              <a:spcPct val="90000"/>
            </a:lnSpc>
            <a:spcBef>
              <a:spcPct val="0"/>
            </a:spcBef>
            <a:spcAft>
              <a:spcPct val="35000"/>
            </a:spcAft>
          </a:pPr>
          <a:r>
            <a:rPr lang="en-US" sz="3800" kern="1200" dirty="0" err="1" smtClean="0"/>
            <a:t>Xuất</a:t>
          </a:r>
          <a:r>
            <a:rPr lang="en-US" sz="3800" kern="1200" dirty="0" smtClean="0"/>
            <a:t> </a:t>
          </a:r>
          <a:r>
            <a:rPr lang="en-US" sz="3800" kern="1200" dirty="0" err="1" smtClean="0"/>
            <a:t>trình</a:t>
          </a:r>
          <a:r>
            <a:rPr lang="en-US" sz="3800" kern="1200" dirty="0" smtClean="0"/>
            <a:t> </a:t>
          </a:r>
          <a:r>
            <a:rPr lang="en-US" sz="3800" kern="1200" dirty="0" err="1" smtClean="0"/>
            <a:t>sai</a:t>
          </a:r>
          <a:r>
            <a:rPr lang="en-US" sz="3800" kern="1200" dirty="0" smtClean="0"/>
            <a:t> </a:t>
          </a:r>
          <a:r>
            <a:rPr lang="en-US" sz="3800" kern="1200" dirty="0" err="1" smtClean="0"/>
            <a:t>thời</a:t>
          </a:r>
          <a:r>
            <a:rPr lang="en-US" sz="3800" kern="1200" dirty="0" smtClean="0"/>
            <a:t> </a:t>
          </a:r>
          <a:r>
            <a:rPr lang="en-US" sz="3800" kern="1200" dirty="0" err="1" smtClean="0"/>
            <a:t>hạn</a:t>
          </a:r>
          <a:endParaRPr lang="en-US" sz="3800" kern="1200" dirty="0" smtClean="0"/>
        </a:p>
      </dsp:txBody>
      <dsp:txXfrm rot="-5400000">
        <a:off x="5023190" y="1250262"/>
        <a:ext cx="3371509" cy="2043339"/>
      </dsp:txXfrm>
    </dsp:sp>
  </dsp:spTree>
</dsp:drawing>
</file>

<file path=ppt/diagrams/layout1.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29D9896-C3D6-4C1B-86E1-465B4C2060E0}" type="datetimeFigureOut">
              <a:rPr lang="en-US" smtClean="0"/>
              <a:pPr/>
              <a:t>4/5/2011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044C789-F26C-4F9C-9B3E-F67CC228251D}" type="slidenum">
              <a:rPr lang="en-US" smtClean="0"/>
              <a:pPr/>
              <a:t>‹#›</a:t>
            </a:fld>
            <a:endParaRPr lang="en-US"/>
          </a:p>
        </p:txBody>
      </p:sp>
    </p:spTree>
    <p:extLst>
      <p:ext uri="{BB962C8B-B14F-4D97-AF65-F5344CB8AC3E}">
        <p14:creationId xmlns="" xmlns:p14="http://schemas.microsoft.com/office/powerpoint/2010/main" val="2073768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044C789-F26C-4F9C-9B3E-F67CC228251D}" type="slidenum">
              <a:rPr lang="en-US" smtClean="0"/>
              <a:pPr/>
              <a:t>14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44C789-F26C-4F9C-9B3E-F67CC228251D}" type="slidenum">
              <a:rPr lang="en-US" smtClean="0"/>
              <a:pPr/>
              <a:t>37</a:t>
            </a:fld>
            <a:endParaRPr lang="en-US"/>
          </a:p>
        </p:txBody>
      </p:sp>
    </p:spTree>
    <p:extLst>
      <p:ext uri="{BB962C8B-B14F-4D97-AF65-F5344CB8AC3E}">
        <p14:creationId xmlns="" xmlns:p14="http://schemas.microsoft.com/office/powerpoint/2010/main" val="16177006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w="9525"/>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 xmlns:p14="http://schemas.microsoft.com/office/powerpoint/2010/main" val="56843793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gray">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6" name="Rectangle 4"/>
          <p:cNvSpPr>
            <a:spLocks noGrp="1" noChangeArrowheads="1"/>
          </p:cNvSpPr>
          <p:nvPr>
            <p:ph type="dt" sz="half" idx="2"/>
          </p:nvPr>
        </p:nvSpPr>
        <p:spPr>
          <a:xfrm>
            <a:off x="457200" y="6477000"/>
            <a:ext cx="2133600" cy="244475"/>
          </a:xfrm>
          <a:extLst>
            <a:ext uri="{909E8E84-426E-40DD-AFC4-6F175D3DCCD1}">
              <a14:hiddenFill xmlns="" xmlns:a14="http://schemas.microsoft.com/office/drawing/2010/main">
                <a:solidFill>
                  <a:schemeClr val="accent1"/>
                </a:solidFill>
              </a14:hiddenFill>
            </a:ext>
          </a:extLst>
        </p:spPr>
        <p:txBody>
          <a:bodyPr/>
          <a:lstStyle>
            <a:lvl1pPr>
              <a:defRPr/>
            </a:lvl1pPr>
          </a:lstStyle>
          <a:p>
            <a:endParaRPr lang="en-US"/>
          </a:p>
        </p:txBody>
      </p:sp>
      <p:sp>
        <p:nvSpPr>
          <p:cNvPr id="3077" name="Rectangle 5"/>
          <p:cNvSpPr>
            <a:spLocks noGrp="1" noChangeArrowheads="1"/>
          </p:cNvSpPr>
          <p:nvPr>
            <p:ph type="ftr" sz="quarter" idx="3"/>
          </p:nvPr>
        </p:nvSpPr>
        <p:spPr>
          <a:xfrm>
            <a:off x="3124200" y="6477000"/>
            <a:ext cx="2895600" cy="244475"/>
          </a:xfrm>
          <a:extLst>
            <a:ext uri="{909E8E84-426E-40DD-AFC4-6F175D3DCCD1}">
              <a14:hiddenFill xmlns="" xmlns:a14="http://schemas.microsoft.com/office/drawing/2010/main">
                <a:solidFill>
                  <a:schemeClr val="accent1"/>
                </a:solidFill>
              </a14:hiddenFill>
            </a:ext>
          </a:extLst>
        </p:spPr>
        <p:txBody>
          <a:bodyPr/>
          <a:lstStyle>
            <a:lvl1pPr algn="ctr">
              <a:defRPr b="0">
                <a:solidFill>
                  <a:schemeClr val="tx1"/>
                </a:solidFill>
              </a:defRPr>
            </a:lvl1pPr>
          </a:lstStyle>
          <a:p>
            <a:endParaRPr lang="en-US"/>
          </a:p>
        </p:txBody>
      </p:sp>
      <p:sp>
        <p:nvSpPr>
          <p:cNvPr id="3078" name="Rectangle 6"/>
          <p:cNvSpPr>
            <a:spLocks noGrp="1" noChangeArrowheads="1"/>
          </p:cNvSpPr>
          <p:nvPr>
            <p:ph type="sldNum" sz="quarter" idx="4"/>
          </p:nvPr>
        </p:nvSpPr>
        <p:spPr>
          <a:xfrm>
            <a:off x="6553200" y="6477000"/>
            <a:ext cx="2133600" cy="244475"/>
          </a:xfrm>
          <a:extLst>
            <a:ext uri="{909E8E84-426E-40DD-AFC4-6F175D3DCCD1}">
              <a14:hiddenFill xmlns="" xmlns:a14="http://schemas.microsoft.com/office/drawing/2010/main">
                <a:solidFill>
                  <a:schemeClr val="accent1"/>
                </a:solidFill>
              </a14:hiddenFill>
            </a:ext>
          </a:extLst>
        </p:spPr>
        <p:txBody>
          <a:bodyPr/>
          <a:lstStyle>
            <a:lvl1pPr>
              <a:defRPr>
                <a:solidFill>
                  <a:schemeClr val="bg1"/>
                </a:solidFill>
              </a:defRPr>
            </a:lvl1pPr>
          </a:lstStyle>
          <a:p>
            <a:fld id="{F6D60CC6-6186-4F71-840C-E821475C65DE}" type="slidenum">
              <a:rPr lang="en-US"/>
              <a:pPr/>
              <a:t>‹#›</a:t>
            </a:fld>
            <a:endParaRPr lang="en-US"/>
          </a:p>
        </p:txBody>
      </p:sp>
      <p:sp>
        <p:nvSpPr>
          <p:cNvPr id="3086" name="Text Box 14"/>
          <p:cNvSpPr txBox="1">
            <a:spLocks noChangeArrowheads="1"/>
          </p:cNvSpPr>
          <p:nvPr/>
        </p:nvSpPr>
        <p:spPr bwMode="gray">
          <a:xfrm>
            <a:off x="368300" y="395288"/>
            <a:ext cx="1384300" cy="5191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r>
              <a:rPr lang="en-US" sz="2800" b="1" i="1">
                <a:solidFill>
                  <a:schemeClr val="accent2"/>
                </a:solidFill>
              </a:rPr>
              <a:t>LOGO</a:t>
            </a:r>
          </a:p>
        </p:txBody>
      </p:sp>
      <p:sp>
        <p:nvSpPr>
          <p:cNvPr id="3075" name="Rectangle 3"/>
          <p:cNvSpPr>
            <a:spLocks noGrp="1" noChangeArrowheads="1"/>
          </p:cNvSpPr>
          <p:nvPr>
            <p:ph type="subTitle" idx="1"/>
          </p:nvPr>
        </p:nvSpPr>
        <p:spPr bwMode="gray">
          <a:xfrm>
            <a:off x="3810000" y="5029200"/>
            <a:ext cx="4724400" cy="381000"/>
          </a:xfrm>
          <a:extLst>
            <a:ext uri="{91240B29-F687-4F45-9708-019B960494DF}">
              <a14:hiddenLine xmlns="" xmlns:a14="http://schemas.microsoft.com/office/drawing/2010/main" w="9525">
                <a:solidFill>
                  <a:schemeClr val="bg1"/>
                </a:solidFill>
                <a:miter lim="800000"/>
                <a:headEnd/>
                <a:tailEnd/>
              </a14:hiddenLine>
            </a:ext>
          </a:extLst>
        </p:spPr>
        <p:txBody>
          <a:bodyPr/>
          <a:lstStyle>
            <a:lvl1pPr marL="0" indent="0">
              <a:buFont typeface="Wingdings" pitchFamily="2" charset="2"/>
              <a:buNone/>
              <a:defRPr sz="1800" b="1">
                <a:solidFill>
                  <a:schemeClr val="bg1"/>
                </a:solidFill>
              </a:defRPr>
            </a:lvl1pPr>
          </a:lstStyle>
          <a:p>
            <a:pPr lvl="0"/>
            <a:r>
              <a:rPr lang="en-US" noProof="0" smtClean="0"/>
              <a:t>Click to edit Master subtitle style</a:t>
            </a:r>
          </a:p>
        </p:txBody>
      </p:sp>
      <p:sp>
        <p:nvSpPr>
          <p:cNvPr id="3074" name="Rectangle 2"/>
          <p:cNvSpPr>
            <a:spLocks noGrp="1" noChangeArrowheads="1"/>
          </p:cNvSpPr>
          <p:nvPr>
            <p:ph type="ctrTitle"/>
          </p:nvPr>
        </p:nvSpPr>
        <p:spPr>
          <a:xfrm>
            <a:off x="228600" y="2057400"/>
            <a:ext cx="6096000" cy="682625"/>
          </a:xfrm>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algn="r">
              <a:defRPr sz="4000"/>
            </a:lvl1pPr>
          </a:lstStyle>
          <a:p>
            <a:pPr lvl="0"/>
            <a:r>
              <a:rPr lang="en-US" noProof="0" smtClean="0"/>
              <a:t>Click to edit Master 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www.themegallery.com</a:t>
            </a:r>
          </a:p>
        </p:txBody>
      </p:sp>
      <p:sp>
        <p:nvSpPr>
          <p:cNvPr id="6" name="Slide Number Placeholder 5"/>
          <p:cNvSpPr>
            <a:spLocks noGrp="1"/>
          </p:cNvSpPr>
          <p:nvPr>
            <p:ph type="sldNum" sz="quarter" idx="12"/>
          </p:nvPr>
        </p:nvSpPr>
        <p:spPr/>
        <p:txBody>
          <a:bodyPr/>
          <a:lstStyle>
            <a:lvl1pPr>
              <a:defRPr/>
            </a:lvl1pPr>
          </a:lstStyle>
          <a:p>
            <a:fld id="{DBEF379B-8BC7-42DD-A412-A6D366EB1096}" type="slidenum">
              <a:rPr lang="en-US"/>
              <a:pPr/>
              <a:t>‹#›</a:t>
            </a:fld>
            <a:endParaRPr lang="en-US"/>
          </a:p>
        </p:txBody>
      </p:sp>
    </p:spTree>
    <p:extLst>
      <p:ext uri="{BB962C8B-B14F-4D97-AF65-F5344CB8AC3E}">
        <p14:creationId xmlns="" xmlns:p14="http://schemas.microsoft.com/office/powerpoint/2010/main" val="24218738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91300" y="655638"/>
            <a:ext cx="2095500" cy="55927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04800" y="655638"/>
            <a:ext cx="6134100" cy="55927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www.themegallery.com</a:t>
            </a:r>
          </a:p>
        </p:txBody>
      </p:sp>
      <p:sp>
        <p:nvSpPr>
          <p:cNvPr id="6" name="Slide Number Placeholder 5"/>
          <p:cNvSpPr>
            <a:spLocks noGrp="1"/>
          </p:cNvSpPr>
          <p:nvPr>
            <p:ph type="sldNum" sz="quarter" idx="12"/>
          </p:nvPr>
        </p:nvSpPr>
        <p:spPr/>
        <p:txBody>
          <a:bodyPr/>
          <a:lstStyle>
            <a:lvl1pPr>
              <a:defRPr/>
            </a:lvl1pPr>
          </a:lstStyle>
          <a:p>
            <a:fld id="{0AAD8249-217B-4DA7-B133-7F661818D9CB}" type="slidenum">
              <a:rPr lang="en-US"/>
              <a:pPr/>
              <a:t>‹#›</a:t>
            </a:fld>
            <a:endParaRPr lang="en-US"/>
          </a:p>
        </p:txBody>
      </p:sp>
    </p:spTree>
    <p:extLst>
      <p:ext uri="{BB962C8B-B14F-4D97-AF65-F5344CB8AC3E}">
        <p14:creationId xmlns="" xmlns:p14="http://schemas.microsoft.com/office/powerpoint/2010/main" val="18008883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304800" y="655638"/>
            <a:ext cx="4953000" cy="563562"/>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381000" y="1600200"/>
            <a:ext cx="8305800" cy="4648200"/>
          </a:xfrm>
        </p:spPr>
        <p:txBody>
          <a:bodyPr/>
          <a:lstStyle/>
          <a:p>
            <a:r>
              <a:rPr lang="en-US" smtClean="0"/>
              <a:t>Click icon to add chart</a:t>
            </a:r>
            <a:endParaRPr lang="en-US"/>
          </a:p>
        </p:txBody>
      </p:sp>
      <p:sp>
        <p:nvSpPr>
          <p:cNvPr id="4" name="Date Placeholder 3"/>
          <p:cNvSpPr>
            <a:spLocks noGrp="1"/>
          </p:cNvSpPr>
          <p:nvPr>
            <p:ph type="dt" sz="half" idx="10"/>
          </p:nvPr>
        </p:nvSpPr>
        <p:spPr>
          <a:xfrm>
            <a:off x="304800" y="6400800"/>
            <a:ext cx="2133600" cy="228600"/>
          </a:xfrm>
        </p:spPr>
        <p:txBody>
          <a:bodyPr/>
          <a:lstStyle>
            <a:lvl1pPr>
              <a:defRPr/>
            </a:lvl1pPr>
          </a:lstStyle>
          <a:p>
            <a:endParaRPr lang="en-US"/>
          </a:p>
        </p:txBody>
      </p:sp>
      <p:sp>
        <p:nvSpPr>
          <p:cNvPr id="5" name="Footer Placeholder 4"/>
          <p:cNvSpPr>
            <a:spLocks noGrp="1"/>
          </p:cNvSpPr>
          <p:nvPr>
            <p:ph type="ftr" sz="quarter" idx="11"/>
          </p:nvPr>
        </p:nvSpPr>
        <p:spPr>
          <a:xfrm>
            <a:off x="6096000" y="6400800"/>
            <a:ext cx="2895600" cy="228600"/>
          </a:xfrm>
        </p:spPr>
        <p:txBody>
          <a:bodyPr/>
          <a:lstStyle>
            <a:lvl1pPr>
              <a:defRPr/>
            </a:lvl1pPr>
          </a:lstStyle>
          <a:p>
            <a:r>
              <a:rPr lang="en-US"/>
              <a:t>www.themegallery.com</a:t>
            </a:r>
          </a:p>
        </p:txBody>
      </p:sp>
      <p:sp>
        <p:nvSpPr>
          <p:cNvPr id="6" name="Slide Number Placeholder 5"/>
          <p:cNvSpPr>
            <a:spLocks noGrp="1"/>
          </p:cNvSpPr>
          <p:nvPr>
            <p:ph type="sldNum" sz="quarter" idx="12"/>
          </p:nvPr>
        </p:nvSpPr>
        <p:spPr>
          <a:xfrm>
            <a:off x="2971800" y="6400800"/>
            <a:ext cx="2133600" cy="228600"/>
          </a:xfrm>
        </p:spPr>
        <p:txBody>
          <a:bodyPr/>
          <a:lstStyle>
            <a:lvl1pPr>
              <a:defRPr/>
            </a:lvl1pPr>
          </a:lstStyle>
          <a:p>
            <a:fld id="{2B47D4F0-86F1-4A1D-887D-05BD681E3C9F}" type="slidenum">
              <a:rPr lang="en-US"/>
              <a:pPr/>
              <a:t>‹#›</a:t>
            </a:fld>
            <a:endParaRPr lang="en-US"/>
          </a:p>
        </p:txBody>
      </p:sp>
    </p:spTree>
    <p:extLst>
      <p:ext uri="{BB962C8B-B14F-4D97-AF65-F5344CB8AC3E}">
        <p14:creationId xmlns="" xmlns:p14="http://schemas.microsoft.com/office/powerpoint/2010/main" val="17916860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04800" y="655638"/>
            <a:ext cx="4953000" cy="563562"/>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381000" y="1600200"/>
            <a:ext cx="8305800" cy="4648200"/>
          </a:xfrm>
        </p:spPr>
        <p:txBody>
          <a:bodyPr/>
          <a:lstStyle/>
          <a:p>
            <a:r>
              <a:rPr lang="en-US" smtClean="0"/>
              <a:t>Click icon to add table</a:t>
            </a:r>
            <a:endParaRPr lang="en-US"/>
          </a:p>
        </p:txBody>
      </p:sp>
      <p:sp>
        <p:nvSpPr>
          <p:cNvPr id="4" name="Date Placeholder 3"/>
          <p:cNvSpPr>
            <a:spLocks noGrp="1"/>
          </p:cNvSpPr>
          <p:nvPr>
            <p:ph type="dt" sz="half" idx="10"/>
          </p:nvPr>
        </p:nvSpPr>
        <p:spPr>
          <a:xfrm>
            <a:off x="304800" y="6400800"/>
            <a:ext cx="2133600" cy="228600"/>
          </a:xfrm>
        </p:spPr>
        <p:txBody>
          <a:bodyPr/>
          <a:lstStyle>
            <a:lvl1pPr>
              <a:defRPr/>
            </a:lvl1pPr>
          </a:lstStyle>
          <a:p>
            <a:endParaRPr lang="en-US"/>
          </a:p>
        </p:txBody>
      </p:sp>
      <p:sp>
        <p:nvSpPr>
          <p:cNvPr id="5" name="Footer Placeholder 4"/>
          <p:cNvSpPr>
            <a:spLocks noGrp="1"/>
          </p:cNvSpPr>
          <p:nvPr>
            <p:ph type="ftr" sz="quarter" idx="11"/>
          </p:nvPr>
        </p:nvSpPr>
        <p:spPr>
          <a:xfrm>
            <a:off x="6096000" y="6400800"/>
            <a:ext cx="2895600" cy="228600"/>
          </a:xfrm>
        </p:spPr>
        <p:txBody>
          <a:bodyPr/>
          <a:lstStyle>
            <a:lvl1pPr>
              <a:defRPr/>
            </a:lvl1pPr>
          </a:lstStyle>
          <a:p>
            <a:r>
              <a:rPr lang="en-US"/>
              <a:t>www.themegallery.com</a:t>
            </a:r>
          </a:p>
        </p:txBody>
      </p:sp>
      <p:sp>
        <p:nvSpPr>
          <p:cNvPr id="6" name="Slide Number Placeholder 5"/>
          <p:cNvSpPr>
            <a:spLocks noGrp="1"/>
          </p:cNvSpPr>
          <p:nvPr>
            <p:ph type="sldNum" sz="quarter" idx="12"/>
          </p:nvPr>
        </p:nvSpPr>
        <p:spPr>
          <a:xfrm>
            <a:off x="2971800" y="6400800"/>
            <a:ext cx="2133600" cy="228600"/>
          </a:xfrm>
        </p:spPr>
        <p:txBody>
          <a:bodyPr/>
          <a:lstStyle>
            <a:lvl1pPr>
              <a:defRPr/>
            </a:lvl1pPr>
          </a:lstStyle>
          <a:p>
            <a:fld id="{11CB5586-4FEB-46F9-9BCC-F8A6F026571D}" type="slidenum">
              <a:rPr lang="en-US"/>
              <a:pPr/>
              <a:t>‹#›</a:t>
            </a:fld>
            <a:endParaRPr lang="en-US"/>
          </a:p>
        </p:txBody>
      </p:sp>
    </p:spTree>
    <p:extLst>
      <p:ext uri="{BB962C8B-B14F-4D97-AF65-F5344CB8AC3E}">
        <p14:creationId xmlns="" xmlns:p14="http://schemas.microsoft.com/office/powerpoint/2010/main" val="2764235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www.themegallery.com</a:t>
            </a:r>
          </a:p>
        </p:txBody>
      </p:sp>
      <p:sp>
        <p:nvSpPr>
          <p:cNvPr id="6" name="Slide Number Placeholder 5"/>
          <p:cNvSpPr>
            <a:spLocks noGrp="1"/>
          </p:cNvSpPr>
          <p:nvPr>
            <p:ph type="sldNum" sz="quarter" idx="12"/>
          </p:nvPr>
        </p:nvSpPr>
        <p:spPr/>
        <p:txBody>
          <a:bodyPr/>
          <a:lstStyle>
            <a:lvl1pPr>
              <a:defRPr/>
            </a:lvl1pPr>
          </a:lstStyle>
          <a:p>
            <a:fld id="{5E5AAA74-1971-4135-AD35-C7FD7D9DEAF1}" type="slidenum">
              <a:rPr lang="en-US"/>
              <a:pPr/>
              <a:t>‹#›</a:t>
            </a:fld>
            <a:endParaRPr lang="en-US"/>
          </a:p>
        </p:txBody>
      </p:sp>
    </p:spTree>
    <p:extLst>
      <p:ext uri="{BB962C8B-B14F-4D97-AF65-F5344CB8AC3E}">
        <p14:creationId xmlns="" xmlns:p14="http://schemas.microsoft.com/office/powerpoint/2010/main" val="21791333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www.themegallery.com</a:t>
            </a:r>
          </a:p>
        </p:txBody>
      </p:sp>
      <p:sp>
        <p:nvSpPr>
          <p:cNvPr id="6" name="Slide Number Placeholder 5"/>
          <p:cNvSpPr>
            <a:spLocks noGrp="1"/>
          </p:cNvSpPr>
          <p:nvPr>
            <p:ph type="sldNum" sz="quarter" idx="12"/>
          </p:nvPr>
        </p:nvSpPr>
        <p:spPr/>
        <p:txBody>
          <a:bodyPr/>
          <a:lstStyle>
            <a:lvl1pPr>
              <a:defRPr/>
            </a:lvl1pPr>
          </a:lstStyle>
          <a:p>
            <a:fld id="{AD321A52-E869-46C5-97FE-A439D5BE278B}" type="slidenum">
              <a:rPr lang="en-US"/>
              <a:pPr/>
              <a:t>‹#›</a:t>
            </a:fld>
            <a:endParaRPr lang="en-US"/>
          </a:p>
        </p:txBody>
      </p:sp>
    </p:spTree>
    <p:extLst>
      <p:ext uri="{BB962C8B-B14F-4D97-AF65-F5344CB8AC3E}">
        <p14:creationId xmlns="" xmlns:p14="http://schemas.microsoft.com/office/powerpoint/2010/main" val="27701366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600200"/>
            <a:ext cx="407670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600200"/>
            <a:ext cx="407670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www.themegallery.com</a:t>
            </a:r>
          </a:p>
        </p:txBody>
      </p:sp>
      <p:sp>
        <p:nvSpPr>
          <p:cNvPr id="7" name="Slide Number Placeholder 6"/>
          <p:cNvSpPr>
            <a:spLocks noGrp="1"/>
          </p:cNvSpPr>
          <p:nvPr>
            <p:ph type="sldNum" sz="quarter" idx="12"/>
          </p:nvPr>
        </p:nvSpPr>
        <p:spPr/>
        <p:txBody>
          <a:bodyPr/>
          <a:lstStyle>
            <a:lvl1pPr>
              <a:defRPr/>
            </a:lvl1pPr>
          </a:lstStyle>
          <a:p>
            <a:fld id="{881F1CF5-8F77-4A6F-B8D4-FD52465D7F94}" type="slidenum">
              <a:rPr lang="en-US"/>
              <a:pPr/>
              <a:t>‹#›</a:t>
            </a:fld>
            <a:endParaRPr lang="en-US"/>
          </a:p>
        </p:txBody>
      </p:sp>
    </p:spTree>
    <p:extLst>
      <p:ext uri="{BB962C8B-B14F-4D97-AF65-F5344CB8AC3E}">
        <p14:creationId xmlns="" xmlns:p14="http://schemas.microsoft.com/office/powerpoint/2010/main" val="836036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r>
              <a:rPr lang="en-US"/>
              <a:t>www.themegallery.com</a:t>
            </a:r>
          </a:p>
        </p:txBody>
      </p:sp>
      <p:sp>
        <p:nvSpPr>
          <p:cNvPr id="9" name="Slide Number Placeholder 8"/>
          <p:cNvSpPr>
            <a:spLocks noGrp="1"/>
          </p:cNvSpPr>
          <p:nvPr>
            <p:ph type="sldNum" sz="quarter" idx="12"/>
          </p:nvPr>
        </p:nvSpPr>
        <p:spPr/>
        <p:txBody>
          <a:bodyPr/>
          <a:lstStyle>
            <a:lvl1pPr>
              <a:defRPr/>
            </a:lvl1pPr>
          </a:lstStyle>
          <a:p>
            <a:fld id="{3EC3D0B1-5651-42D9-B7E9-FFAF0737264E}" type="slidenum">
              <a:rPr lang="en-US"/>
              <a:pPr/>
              <a:t>‹#›</a:t>
            </a:fld>
            <a:endParaRPr lang="en-US"/>
          </a:p>
        </p:txBody>
      </p:sp>
    </p:spTree>
    <p:extLst>
      <p:ext uri="{BB962C8B-B14F-4D97-AF65-F5344CB8AC3E}">
        <p14:creationId xmlns="" xmlns:p14="http://schemas.microsoft.com/office/powerpoint/2010/main" val="3556323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r>
              <a:rPr lang="en-US"/>
              <a:t>www.themegallery.com</a:t>
            </a:r>
          </a:p>
        </p:txBody>
      </p:sp>
      <p:sp>
        <p:nvSpPr>
          <p:cNvPr id="5" name="Slide Number Placeholder 4"/>
          <p:cNvSpPr>
            <a:spLocks noGrp="1"/>
          </p:cNvSpPr>
          <p:nvPr>
            <p:ph type="sldNum" sz="quarter" idx="12"/>
          </p:nvPr>
        </p:nvSpPr>
        <p:spPr/>
        <p:txBody>
          <a:bodyPr/>
          <a:lstStyle>
            <a:lvl1pPr>
              <a:defRPr/>
            </a:lvl1pPr>
          </a:lstStyle>
          <a:p>
            <a:fld id="{65EE1431-E552-4BEE-9037-8412AFB44F3F}" type="slidenum">
              <a:rPr lang="en-US"/>
              <a:pPr/>
              <a:t>‹#›</a:t>
            </a:fld>
            <a:endParaRPr lang="en-US"/>
          </a:p>
        </p:txBody>
      </p:sp>
    </p:spTree>
    <p:extLst>
      <p:ext uri="{BB962C8B-B14F-4D97-AF65-F5344CB8AC3E}">
        <p14:creationId xmlns="" xmlns:p14="http://schemas.microsoft.com/office/powerpoint/2010/main" val="4551195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r>
              <a:rPr lang="en-US"/>
              <a:t>www.themegallery.com</a:t>
            </a:r>
          </a:p>
        </p:txBody>
      </p:sp>
      <p:sp>
        <p:nvSpPr>
          <p:cNvPr id="4" name="Slide Number Placeholder 3"/>
          <p:cNvSpPr>
            <a:spLocks noGrp="1"/>
          </p:cNvSpPr>
          <p:nvPr>
            <p:ph type="sldNum" sz="quarter" idx="12"/>
          </p:nvPr>
        </p:nvSpPr>
        <p:spPr/>
        <p:txBody>
          <a:bodyPr/>
          <a:lstStyle>
            <a:lvl1pPr>
              <a:defRPr/>
            </a:lvl1pPr>
          </a:lstStyle>
          <a:p>
            <a:fld id="{0B4B2CE6-7524-4996-B767-70B0ED54F3C7}" type="slidenum">
              <a:rPr lang="en-US"/>
              <a:pPr/>
              <a:t>‹#›</a:t>
            </a:fld>
            <a:endParaRPr lang="en-US"/>
          </a:p>
        </p:txBody>
      </p:sp>
    </p:spTree>
    <p:extLst>
      <p:ext uri="{BB962C8B-B14F-4D97-AF65-F5344CB8AC3E}">
        <p14:creationId xmlns="" xmlns:p14="http://schemas.microsoft.com/office/powerpoint/2010/main" val="22753195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www.themegallery.com</a:t>
            </a:r>
          </a:p>
        </p:txBody>
      </p:sp>
      <p:sp>
        <p:nvSpPr>
          <p:cNvPr id="7" name="Slide Number Placeholder 6"/>
          <p:cNvSpPr>
            <a:spLocks noGrp="1"/>
          </p:cNvSpPr>
          <p:nvPr>
            <p:ph type="sldNum" sz="quarter" idx="12"/>
          </p:nvPr>
        </p:nvSpPr>
        <p:spPr/>
        <p:txBody>
          <a:bodyPr/>
          <a:lstStyle>
            <a:lvl1pPr>
              <a:defRPr/>
            </a:lvl1pPr>
          </a:lstStyle>
          <a:p>
            <a:fld id="{C99CE49B-9D3B-4A14-8565-C18CB7C9F138}" type="slidenum">
              <a:rPr lang="en-US"/>
              <a:pPr/>
              <a:t>‹#›</a:t>
            </a:fld>
            <a:endParaRPr lang="en-US"/>
          </a:p>
        </p:txBody>
      </p:sp>
    </p:spTree>
    <p:extLst>
      <p:ext uri="{BB962C8B-B14F-4D97-AF65-F5344CB8AC3E}">
        <p14:creationId xmlns="" xmlns:p14="http://schemas.microsoft.com/office/powerpoint/2010/main" val="35366331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www.themegallery.com</a:t>
            </a:r>
          </a:p>
        </p:txBody>
      </p:sp>
      <p:sp>
        <p:nvSpPr>
          <p:cNvPr id="7" name="Slide Number Placeholder 6"/>
          <p:cNvSpPr>
            <a:spLocks noGrp="1"/>
          </p:cNvSpPr>
          <p:nvPr>
            <p:ph type="sldNum" sz="quarter" idx="12"/>
          </p:nvPr>
        </p:nvSpPr>
        <p:spPr/>
        <p:txBody>
          <a:bodyPr/>
          <a:lstStyle>
            <a:lvl1pPr>
              <a:defRPr/>
            </a:lvl1pPr>
          </a:lstStyle>
          <a:p>
            <a:fld id="{51AC9869-6AFA-48AE-B8B8-B3D5FDB88886}" type="slidenum">
              <a:rPr lang="en-US"/>
              <a:pPr/>
              <a:t>‹#›</a:t>
            </a:fld>
            <a:endParaRPr lang="en-US"/>
          </a:p>
        </p:txBody>
      </p:sp>
    </p:spTree>
    <p:extLst>
      <p:ext uri="{BB962C8B-B14F-4D97-AF65-F5344CB8AC3E}">
        <p14:creationId xmlns="" xmlns:p14="http://schemas.microsoft.com/office/powerpoint/2010/main" val="1953541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ltGray">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body" idx="1"/>
          </p:nvPr>
        </p:nvSpPr>
        <p:spPr bwMode="auto">
          <a:xfrm>
            <a:off x="381000" y="1600200"/>
            <a:ext cx="8305800" cy="4648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white">
          <a:xfrm>
            <a:off x="304800" y="6400800"/>
            <a:ext cx="2133600" cy="228600"/>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1029" name="Rectangle 5"/>
          <p:cNvSpPr>
            <a:spLocks noGrp="1" noChangeArrowheads="1"/>
          </p:cNvSpPr>
          <p:nvPr>
            <p:ph type="ftr" sz="quarter" idx="3"/>
          </p:nvPr>
        </p:nvSpPr>
        <p:spPr bwMode="white">
          <a:xfrm>
            <a:off x="6096000" y="6400800"/>
            <a:ext cx="2895600" cy="228600"/>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1">
                <a:solidFill>
                  <a:schemeClr val="bg1"/>
                </a:solidFill>
              </a:defRPr>
            </a:lvl1pPr>
          </a:lstStyle>
          <a:p>
            <a:r>
              <a:rPr lang="en-US"/>
              <a:t>www.themegallery.com</a:t>
            </a:r>
          </a:p>
        </p:txBody>
      </p:sp>
      <p:sp>
        <p:nvSpPr>
          <p:cNvPr id="1030" name="Rectangle 6"/>
          <p:cNvSpPr>
            <a:spLocks noGrp="1" noChangeArrowheads="1"/>
          </p:cNvSpPr>
          <p:nvPr>
            <p:ph type="sldNum" sz="quarter" idx="4"/>
          </p:nvPr>
        </p:nvSpPr>
        <p:spPr bwMode="white">
          <a:xfrm>
            <a:off x="2971800" y="6400800"/>
            <a:ext cx="2133600" cy="228600"/>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fld id="{90E64921-A2BB-4826-AB44-D7C8FA509B98}" type="slidenum">
              <a:rPr lang="en-US"/>
              <a:pPr/>
              <a:t>‹#›</a:t>
            </a:fld>
            <a:endParaRPr lang="en-US"/>
          </a:p>
        </p:txBody>
      </p:sp>
      <p:sp>
        <p:nvSpPr>
          <p:cNvPr id="1026" name="Rectangle 2"/>
          <p:cNvSpPr>
            <a:spLocks noGrp="1" noChangeArrowheads="1"/>
          </p:cNvSpPr>
          <p:nvPr>
            <p:ph type="title"/>
          </p:nvPr>
        </p:nvSpPr>
        <p:spPr bwMode="gray">
          <a:xfrm>
            <a:off x="304800" y="655638"/>
            <a:ext cx="4953000" cy="56356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bg1"/>
                </a:solidFill>
                <a:miter lim="800000"/>
                <a:headEnd/>
                <a:tailEnd/>
              </a14:hiddenLine>
            </a:ext>
            <a:ext uri="{AF507438-7753-43E0-B8FC-AC1667EBCBE1}">
              <a14:hiddenEffects xmlns="" xmlns:a14="http://schemas.microsoft.com/office/drawing/2010/main">
                <a:effectLst>
                  <a:outerShdw dist="53882" dir="2700000" algn="ctr" rotWithShape="0">
                    <a:schemeClr val="bg2">
                      <a:alpha val="50000"/>
                    </a:schemeClr>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dt="0"/>
  <p:txStyles>
    <p:titleStyle>
      <a:lvl1pPr algn="l" rtl="0" eaLnBrk="1" fontAlgn="base" hangingPunct="1">
        <a:spcBef>
          <a:spcPct val="0"/>
        </a:spcBef>
        <a:spcAft>
          <a:spcPct val="0"/>
        </a:spcAft>
        <a:defRPr sz="2800" b="1">
          <a:solidFill>
            <a:schemeClr val="tx1"/>
          </a:solidFill>
          <a:latin typeface="+mj-lt"/>
          <a:ea typeface="+mj-ea"/>
          <a:cs typeface="+mj-cs"/>
        </a:defRPr>
      </a:lvl1pPr>
      <a:lvl2pPr algn="l" rtl="0" eaLnBrk="1" fontAlgn="base" hangingPunct="1">
        <a:spcBef>
          <a:spcPct val="0"/>
        </a:spcBef>
        <a:spcAft>
          <a:spcPct val="0"/>
        </a:spcAft>
        <a:defRPr sz="2800" b="1">
          <a:solidFill>
            <a:schemeClr val="tx1"/>
          </a:solidFill>
          <a:latin typeface="Arial" charset="0"/>
        </a:defRPr>
      </a:lvl2pPr>
      <a:lvl3pPr algn="l" rtl="0" eaLnBrk="1" fontAlgn="base" hangingPunct="1">
        <a:spcBef>
          <a:spcPct val="0"/>
        </a:spcBef>
        <a:spcAft>
          <a:spcPct val="0"/>
        </a:spcAft>
        <a:defRPr sz="2800" b="1">
          <a:solidFill>
            <a:schemeClr val="tx1"/>
          </a:solidFill>
          <a:latin typeface="Arial" charset="0"/>
        </a:defRPr>
      </a:lvl3pPr>
      <a:lvl4pPr algn="l" rtl="0" eaLnBrk="1" fontAlgn="base" hangingPunct="1">
        <a:spcBef>
          <a:spcPct val="0"/>
        </a:spcBef>
        <a:spcAft>
          <a:spcPct val="0"/>
        </a:spcAft>
        <a:defRPr sz="2800" b="1">
          <a:solidFill>
            <a:schemeClr val="tx1"/>
          </a:solidFill>
          <a:latin typeface="Arial" charset="0"/>
        </a:defRPr>
      </a:lvl4pPr>
      <a:lvl5pPr algn="l" rtl="0" eaLnBrk="1" fontAlgn="base" hangingPunct="1">
        <a:spcBef>
          <a:spcPct val="0"/>
        </a:spcBef>
        <a:spcAft>
          <a:spcPct val="0"/>
        </a:spcAft>
        <a:defRPr sz="2800" b="1">
          <a:solidFill>
            <a:schemeClr val="tx1"/>
          </a:solidFill>
          <a:latin typeface="Arial" charset="0"/>
        </a:defRPr>
      </a:lvl5pPr>
      <a:lvl6pPr marL="457200" algn="l" rtl="0" eaLnBrk="1" fontAlgn="base" hangingPunct="1">
        <a:spcBef>
          <a:spcPct val="0"/>
        </a:spcBef>
        <a:spcAft>
          <a:spcPct val="0"/>
        </a:spcAft>
        <a:defRPr sz="2800" b="1">
          <a:solidFill>
            <a:schemeClr val="tx1"/>
          </a:solidFill>
          <a:latin typeface="Arial" charset="0"/>
        </a:defRPr>
      </a:lvl6pPr>
      <a:lvl7pPr marL="914400" algn="l" rtl="0" eaLnBrk="1" fontAlgn="base" hangingPunct="1">
        <a:spcBef>
          <a:spcPct val="0"/>
        </a:spcBef>
        <a:spcAft>
          <a:spcPct val="0"/>
        </a:spcAft>
        <a:defRPr sz="2800" b="1">
          <a:solidFill>
            <a:schemeClr val="tx1"/>
          </a:solidFill>
          <a:latin typeface="Arial" charset="0"/>
        </a:defRPr>
      </a:lvl7pPr>
      <a:lvl8pPr marL="1371600" algn="l" rtl="0" eaLnBrk="1" fontAlgn="base" hangingPunct="1">
        <a:spcBef>
          <a:spcPct val="0"/>
        </a:spcBef>
        <a:spcAft>
          <a:spcPct val="0"/>
        </a:spcAft>
        <a:defRPr sz="2800" b="1">
          <a:solidFill>
            <a:schemeClr val="tx1"/>
          </a:solidFill>
          <a:latin typeface="Arial" charset="0"/>
        </a:defRPr>
      </a:lvl8pPr>
      <a:lvl9pPr marL="1828800" algn="l" rtl="0" eaLnBrk="1" fontAlgn="base" hangingPunct="1">
        <a:spcBef>
          <a:spcPct val="0"/>
        </a:spcBef>
        <a:spcAft>
          <a:spcPct val="0"/>
        </a:spcAft>
        <a:defRPr sz="2800" b="1">
          <a:solidFill>
            <a:schemeClr val="tx1"/>
          </a:solidFill>
          <a:latin typeface="Arial" charset="0"/>
        </a:defRPr>
      </a:lvl9pPr>
    </p:titleStyle>
    <p:bodyStyle>
      <a:lvl1pPr marL="342900" indent="-342900" algn="l" rtl="0" eaLnBrk="1" fontAlgn="base" hangingPunct="1">
        <a:spcBef>
          <a:spcPct val="20000"/>
        </a:spcBef>
        <a:spcAft>
          <a:spcPct val="0"/>
        </a:spcAft>
        <a:buClr>
          <a:schemeClr val="tx2"/>
        </a:buClr>
        <a:buFont typeface="Wingdings" pitchFamily="2" charset="2"/>
        <a:buChar char="§"/>
        <a:defRPr sz="2800">
          <a:solidFill>
            <a:schemeClr val="tx1"/>
          </a:solidFill>
          <a:latin typeface="+mn-lt"/>
          <a:ea typeface="+mn-ea"/>
          <a:cs typeface="+mn-cs"/>
        </a:defRPr>
      </a:lvl1pPr>
      <a:lvl2pPr marL="742950" indent="-285750" algn="l" rtl="0" eaLnBrk="1" fontAlgn="base" hangingPunct="1">
        <a:spcBef>
          <a:spcPct val="20000"/>
        </a:spcBef>
        <a:spcAft>
          <a:spcPct val="0"/>
        </a:spcAft>
        <a:buClr>
          <a:schemeClr val="accent1"/>
        </a:buClr>
        <a:buFont typeface="Wingdings" pitchFamily="2" charset="2"/>
        <a:buChar char="§"/>
        <a:defRPr sz="2400">
          <a:solidFill>
            <a:schemeClr val="tx1"/>
          </a:solidFill>
          <a:latin typeface="+mn-lt"/>
        </a:defRPr>
      </a:lvl2pPr>
      <a:lvl3pPr marL="1143000" indent="-228600" algn="l" rtl="0" eaLnBrk="1" fontAlgn="base" hangingPunct="1">
        <a:spcBef>
          <a:spcPct val="20000"/>
        </a:spcBef>
        <a:spcAft>
          <a:spcPct val="0"/>
        </a:spcAft>
        <a:buClr>
          <a:schemeClr val="tx1"/>
        </a:buClr>
        <a:buChar char="•"/>
        <a:defRPr sz="2000">
          <a:solidFill>
            <a:schemeClr val="tx1"/>
          </a:solidFill>
          <a:latin typeface="+mn-lt"/>
        </a:defRPr>
      </a:lvl3pPr>
      <a:lvl4pPr marL="1600200" indent="-228600" algn="l" rtl="0" eaLnBrk="1" fontAlgn="base" hangingPunct="1">
        <a:spcBef>
          <a:spcPct val="20000"/>
        </a:spcBef>
        <a:spcAft>
          <a:spcPct val="0"/>
        </a:spcAft>
        <a:buChar char="–"/>
        <a:defRPr>
          <a:solidFill>
            <a:schemeClr val="tx1"/>
          </a:solidFill>
          <a:latin typeface="+mn-lt"/>
        </a:defRPr>
      </a:lvl4pPr>
      <a:lvl5pPr marL="2057400" indent="-228600" algn="l" rtl="0" eaLnBrk="1" fontAlgn="base" hangingPunct="1">
        <a:spcBef>
          <a:spcPct val="20000"/>
        </a:spcBef>
        <a:spcAft>
          <a:spcPct val="0"/>
        </a:spcAft>
        <a:buChar char="»"/>
        <a:defRPr>
          <a:solidFill>
            <a:schemeClr val="tx1"/>
          </a:solidFill>
          <a:latin typeface="+mn-lt"/>
        </a:defRPr>
      </a:lvl5pPr>
      <a:lvl6pPr marL="2514600" indent="-228600" algn="l" rtl="0" eaLnBrk="1" fontAlgn="base" hangingPunct="1">
        <a:spcBef>
          <a:spcPct val="20000"/>
        </a:spcBef>
        <a:spcAft>
          <a:spcPct val="0"/>
        </a:spcAft>
        <a:buChar char="»"/>
        <a:defRPr>
          <a:solidFill>
            <a:schemeClr val="tx1"/>
          </a:solidFill>
          <a:latin typeface="+mn-lt"/>
        </a:defRPr>
      </a:lvl6pPr>
      <a:lvl7pPr marL="2971800" indent="-228600" algn="l" rtl="0" eaLnBrk="1" fontAlgn="base" hangingPunct="1">
        <a:spcBef>
          <a:spcPct val="20000"/>
        </a:spcBef>
        <a:spcAft>
          <a:spcPct val="0"/>
        </a:spcAft>
        <a:buChar char="»"/>
        <a:defRPr>
          <a:solidFill>
            <a:schemeClr val="tx1"/>
          </a:solidFill>
          <a:latin typeface="+mn-lt"/>
        </a:defRPr>
      </a:lvl7pPr>
      <a:lvl8pPr marL="3429000" indent="-228600" algn="l" rtl="0" eaLnBrk="1" fontAlgn="base" hangingPunct="1">
        <a:spcBef>
          <a:spcPct val="20000"/>
        </a:spcBef>
        <a:spcAft>
          <a:spcPct val="0"/>
        </a:spcAft>
        <a:buChar char="»"/>
        <a:defRPr>
          <a:solidFill>
            <a:schemeClr val="tx1"/>
          </a:solidFill>
          <a:latin typeface="+mn-lt"/>
        </a:defRPr>
      </a:lvl8pPr>
      <a:lvl9pPr marL="3886200" indent="-228600" algn="l" rtl="0" eaLnBrk="1" fontAlgn="base" hangingPunct="1">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slide" Target="slide4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slide" Target="slide3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18"/>
          <p:cNvSpPr>
            <a:spLocks noGrp="1" noChangeArrowheads="1"/>
          </p:cNvSpPr>
          <p:nvPr>
            <p:ph type="subTitle" idx="1"/>
          </p:nvPr>
        </p:nvSpPr>
        <p:spPr>
          <a:xfrm>
            <a:off x="2482850" y="4837113"/>
            <a:ext cx="6081505" cy="536575"/>
          </a:xfrm>
          <a:ln w="12700"/>
        </p:spPr>
        <p:txBody>
          <a:bodyPr/>
          <a:lstStyle/>
          <a:p>
            <a:pPr>
              <a:lnSpc>
                <a:spcPct val="80000"/>
              </a:lnSpc>
            </a:pPr>
            <a:endParaRPr lang="en-US" sz="2000" smtClean="0"/>
          </a:p>
          <a:p>
            <a:pPr>
              <a:lnSpc>
                <a:spcPct val="80000"/>
              </a:lnSpc>
            </a:pPr>
            <a:endParaRPr lang="en-US" sz="2000" b="1" smtClean="0"/>
          </a:p>
          <a:p>
            <a:pPr>
              <a:lnSpc>
                <a:spcPct val="80000"/>
              </a:lnSpc>
            </a:pPr>
            <a:endParaRPr lang="en-US" sz="900" b="1" smtClean="0"/>
          </a:p>
          <a:p>
            <a:pPr>
              <a:lnSpc>
                <a:spcPct val="80000"/>
              </a:lnSpc>
            </a:pPr>
            <a:endParaRPr lang="en-US" sz="900" b="1" smtClean="0"/>
          </a:p>
          <a:p>
            <a:pPr>
              <a:lnSpc>
                <a:spcPct val="80000"/>
              </a:lnSpc>
            </a:pPr>
            <a:endParaRPr lang="en-US" sz="400" b="1" smtClean="0"/>
          </a:p>
          <a:p>
            <a:pPr>
              <a:lnSpc>
                <a:spcPct val="80000"/>
              </a:lnSpc>
            </a:pPr>
            <a:endParaRPr lang="en-US" sz="400" smtClean="0"/>
          </a:p>
        </p:txBody>
      </p:sp>
      <p:sp>
        <p:nvSpPr>
          <p:cNvPr id="6" name="Rectangle 17"/>
          <p:cNvSpPr txBox="1">
            <a:spLocks noChangeArrowheads="1"/>
          </p:cNvSpPr>
          <p:nvPr/>
        </p:nvSpPr>
        <p:spPr bwMode="auto">
          <a:xfrm>
            <a:off x="533400" y="838200"/>
            <a:ext cx="7557052" cy="2895600"/>
          </a:xfrm>
          <a:prstGeom prst="rect">
            <a:avLst/>
          </a:prstGeom>
          <a:noFill/>
          <a:ln w="9525">
            <a:noFill/>
            <a:miter lim="800000"/>
            <a:headEnd/>
            <a:tailEnd/>
          </a:ln>
          <a:effectLst/>
        </p:spPr>
        <p:txBody>
          <a:bodyPr/>
          <a:lstStyle/>
          <a:p>
            <a:pPr algn="ctr">
              <a:lnSpc>
                <a:spcPct val="100000"/>
              </a:lnSpc>
              <a:defRPr/>
            </a:pPr>
            <a:r>
              <a:rPr lang="en-US" sz="7200" b="1" kern="0">
                <a:solidFill>
                  <a:srgbClr val="FF0000"/>
                </a:solidFill>
                <a:latin typeface="Chiller" pitchFamily="82" charset="0"/>
                <a:ea typeface="+mj-ea"/>
                <a:cs typeface="+mj-cs"/>
              </a:rPr>
              <a:t>NHÓM TTQT 7</a:t>
            </a:r>
          </a:p>
        </p:txBody>
      </p:sp>
      <p:sp>
        <p:nvSpPr>
          <p:cNvPr id="5" name="Rectangle 17"/>
          <p:cNvSpPr txBox="1">
            <a:spLocks noChangeArrowheads="1"/>
          </p:cNvSpPr>
          <p:nvPr/>
        </p:nvSpPr>
        <p:spPr bwMode="gray">
          <a:xfrm>
            <a:off x="152400" y="990600"/>
            <a:ext cx="6858000" cy="3352800"/>
          </a:xfrm>
          <a:prstGeom prst="rect">
            <a:avLst/>
          </a:prstGeom>
          <a:noFill/>
          <a:ln w="12700">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3200" b="1" i="0" u="none" strike="noStrike" kern="0" cap="none" spc="0" normalizeH="0" baseline="0" noProof="0" smtClean="0">
                <a:ln>
                  <a:noFill/>
                </a:ln>
                <a:solidFill>
                  <a:schemeClr val="tx2"/>
                </a:solidFill>
                <a:effectLst/>
                <a:uLnTx/>
                <a:uFillTx/>
                <a:latin typeface="+mn-lt"/>
                <a:ea typeface="Batang" pitchFamily="18" charset="-127"/>
                <a:cs typeface="Times New Roman" pitchFamily="18" charset="0"/>
              </a:rPr>
              <a:t>LUẬT CÁC CÔNG CỤ CHUYỂN NHƯỢNG TẠI VIỆT NAM</a:t>
            </a:r>
          </a:p>
        </p:txBody>
      </p:sp>
      <p:sp>
        <p:nvSpPr>
          <p:cNvPr id="7" name="Title 6"/>
          <p:cNvSpPr>
            <a:spLocks noGrp="1"/>
          </p:cNvSpPr>
          <p:nvPr>
            <p:ph type="ctrTitle"/>
          </p:nvPr>
        </p:nvSpPr>
        <p:spPr>
          <a:xfrm>
            <a:off x="838200" y="3657600"/>
            <a:ext cx="5257800" cy="3200400"/>
          </a:xfrm>
        </p:spPr>
        <p:txBody>
          <a:bodyPr/>
          <a:lstStyle/>
          <a:p>
            <a:pPr algn="l"/>
            <a:r>
              <a:rPr lang="en-US" sz="2400" i="1" smtClean="0">
                <a:latin typeface="Times New Roman" pitchFamily="18" charset="0"/>
                <a:cs typeface="Times New Roman" pitchFamily="18" charset="0"/>
              </a:rPr>
              <a:t>1. NGUYỄN VIẾT </a:t>
            </a:r>
            <a:r>
              <a:rPr lang="en-US" sz="2400" i="1" smtClean="0">
                <a:latin typeface="Times New Roman" pitchFamily="18" charset="0"/>
                <a:cs typeface="Times New Roman" pitchFamily="18" charset="0"/>
              </a:rPr>
              <a:t>HẢI </a:t>
            </a:r>
            <a:r>
              <a:rPr lang="en-US" sz="2400" i="1" smtClean="0">
                <a:latin typeface="Times New Roman" pitchFamily="18" charset="0"/>
                <a:cs typeface="Times New Roman" pitchFamily="18" charset="0"/>
              </a:rPr>
              <a:t/>
            </a:r>
            <a:br>
              <a:rPr lang="en-US" sz="2400" i="1" smtClean="0">
                <a:latin typeface="Times New Roman" pitchFamily="18" charset="0"/>
                <a:cs typeface="Times New Roman" pitchFamily="18" charset="0"/>
              </a:rPr>
            </a:br>
            <a:r>
              <a:rPr lang="en-US" sz="2400" i="1" smtClean="0">
                <a:latin typeface="Times New Roman" pitchFamily="18" charset="0"/>
                <a:cs typeface="Times New Roman" pitchFamily="18" charset="0"/>
              </a:rPr>
              <a:t>2. ĐỖ MẠNH TOÀN</a:t>
            </a:r>
            <a:br>
              <a:rPr lang="en-US" sz="2400" i="1" smtClean="0">
                <a:latin typeface="Times New Roman" pitchFamily="18" charset="0"/>
                <a:cs typeface="Times New Roman" pitchFamily="18" charset="0"/>
              </a:rPr>
            </a:br>
            <a:r>
              <a:rPr lang="en-US" sz="2400" i="1" smtClean="0">
                <a:latin typeface="Times New Roman" pitchFamily="18" charset="0"/>
                <a:cs typeface="Times New Roman" pitchFamily="18" charset="0"/>
              </a:rPr>
              <a:t>3. NGUYỄN THẠC NAM</a:t>
            </a:r>
            <a:br>
              <a:rPr lang="en-US" sz="2400" i="1" smtClean="0">
                <a:latin typeface="Times New Roman" pitchFamily="18" charset="0"/>
                <a:cs typeface="Times New Roman" pitchFamily="18" charset="0"/>
              </a:rPr>
            </a:br>
            <a:r>
              <a:rPr lang="en-US" sz="2400" i="1" smtClean="0">
                <a:latin typeface="Times New Roman" pitchFamily="18" charset="0"/>
                <a:cs typeface="Times New Roman" pitchFamily="18" charset="0"/>
              </a:rPr>
              <a:t>4. HOÀNG NGỌC PHONG</a:t>
            </a:r>
            <a:br>
              <a:rPr lang="en-US" sz="2400" i="1" smtClean="0">
                <a:latin typeface="Times New Roman" pitchFamily="18" charset="0"/>
                <a:cs typeface="Times New Roman" pitchFamily="18" charset="0"/>
              </a:rPr>
            </a:br>
            <a:r>
              <a:rPr lang="en-US" sz="2400" i="1" smtClean="0">
                <a:latin typeface="Times New Roman" pitchFamily="18" charset="0"/>
                <a:cs typeface="Times New Roman" pitchFamily="18" charset="0"/>
              </a:rPr>
              <a:t>5. NGUYỄN TRỌNG MINH</a:t>
            </a:r>
            <a:br>
              <a:rPr lang="en-US" sz="2400" i="1" smtClean="0">
                <a:latin typeface="Times New Roman" pitchFamily="18" charset="0"/>
                <a:cs typeface="Times New Roman" pitchFamily="18" charset="0"/>
              </a:rPr>
            </a:br>
            <a:r>
              <a:rPr lang="en-US" sz="2400" i="1" smtClean="0">
                <a:latin typeface="Times New Roman" pitchFamily="18" charset="0"/>
                <a:cs typeface="Times New Roman" pitchFamily="18" charset="0"/>
              </a:rPr>
              <a:t>6.NGUYỄN XUÂN TRƯỜNG</a:t>
            </a:r>
            <a:br>
              <a:rPr lang="en-US" sz="2400" i="1" smtClean="0">
                <a:latin typeface="Times New Roman" pitchFamily="18" charset="0"/>
                <a:cs typeface="Times New Roman" pitchFamily="18" charset="0"/>
              </a:rPr>
            </a:br>
            <a:r>
              <a:rPr lang="en-US" sz="2400" i="1" smtClean="0">
                <a:latin typeface="Times New Roman" pitchFamily="18" charset="0"/>
                <a:cs typeface="Times New Roman" pitchFamily="18" charset="0"/>
              </a:rPr>
              <a:t>7. NGUYỄN VĂN ĐỨC</a:t>
            </a:r>
            <a:endParaRPr lang="en-US" sz="2400" i="1">
              <a:latin typeface="Times New Roman" pitchFamily="18" charset="0"/>
              <a:cs typeface="Times New Roman" pitchFamily="18" charset="0"/>
            </a:endParaRPr>
          </a:p>
        </p:txBody>
      </p:sp>
      <p:sp>
        <p:nvSpPr>
          <p:cNvPr id="8" name="Rectangle 7"/>
          <p:cNvSpPr/>
          <p:nvPr/>
        </p:nvSpPr>
        <p:spPr>
          <a:xfrm>
            <a:off x="3124200" y="228600"/>
            <a:ext cx="6019800" cy="584775"/>
          </a:xfrm>
          <a:prstGeom prst="rect">
            <a:avLst/>
          </a:prstGeom>
        </p:spPr>
        <p:txBody>
          <a:bodyPr wrap="square">
            <a:spAutoFit/>
          </a:bodyPr>
          <a:lstStyle/>
          <a:p>
            <a:pPr algn="ctr">
              <a:lnSpc>
                <a:spcPct val="100000"/>
              </a:lnSpc>
              <a:defRPr/>
            </a:pPr>
            <a:r>
              <a:rPr lang="en-US" sz="3200" b="1" kern="0" smtClean="0">
                <a:latin typeface="Times New Roman" pitchFamily="18" charset="0"/>
                <a:cs typeface="Times New Roman" pitchFamily="18" charset="0"/>
              </a:rPr>
              <a:t>Sống và làm việc theo pháp luật</a:t>
            </a:r>
            <a:endParaRPr lang="en-US" sz="3200" b="1" kern="0">
              <a:latin typeface="Times New Roman" pitchFamily="18" charset="0"/>
              <a:cs typeface="Times New Roman" pitchFamily="18" charset="0"/>
            </a:endParaRP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1" presetClass="path" presetSubtype="0" accel="50000" decel="50000" fill="hold" nodeType="clickEffect">
                                  <p:stCondLst>
                                    <p:cond delay="0"/>
                                  </p:stCondLst>
                                  <p:childTnLst>
                                    <p:animMotion origin="layout" path="M 0 0  C 0.002 -0.004  0.012 -0.04533  0.037 -0.04267  C 0.075 -0.03867  0.09 -0.00933  0.125 -0.03867  C 0.147 -0.056  0.173 -0.1  0.192 -0.09867  C 0.235 -0.09733  0.244 -0.052  0.244 -0.01067  C 0.245 0.048  0.189 0.09733  0.121 0.10267  C 0.052 0.10667  -0.005 0.044  0 0  Z" pathEditMode="relative" ptsTypes="">
                                      <p:cBhvr>
                                        <p:cTn id="11" dur="2000" fill="hold"/>
                                        <p:tgtEl>
                                          <p:spTgt spid="8">
                                            <p:txEl>
                                              <p:pRg st="0" end="0"/>
                                            </p:txEl>
                                          </p:spTgt>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nSpc>
                <a:spcPct val="125000"/>
              </a:lnSpc>
              <a:spcBef>
                <a:spcPts val="0"/>
              </a:spcBef>
              <a:buFontTx/>
              <a:buChar char="-"/>
              <a:defRPr/>
            </a:pPr>
            <a:r>
              <a:rPr lang="en-US" i="1" smtClean="0">
                <a:solidFill>
                  <a:srgbClr val="FF0000"/>
                </a:solidFill>
                <a:latin typeface="Times New Roman" pitchFamily="18" charset="0"/>
                <a:cs typeface="Times New Roman" pitchFamily="18" charset="0"/>
              </a:rPr>
              <a:t>Về số tiền thanh toán trên công cụ chuyển nhượng</a:t>
            </a:r>
          </a:p>
          <a:p>
            <a:pPr>
              <a:lnSpc>
                <a:spcPct val="125000"/>
              </a:lnSpc>
              <a:spcBef>
                <a:spcPts val="0"/>
              </a:spcBef>
              <a:buFont typeface="Arial" pitchFamily="34" charset="0"/>
              <a:buChar char="•"/>
              <a:defRPr/>
            </a:pPr>
            <a:r>
              <a:rPr lang="en-US" smtClean="0">
                <a:latin typeface="Times New Roman" pitchFamily="18" charset="0"/>
                <a:cs typeface="Times New Roman" pitchFamily="18" charset="0"/>
              </a:rPr>
              <a:t>Số tiền thanh toán trên công cụ chuyển nhượng phải được ghi bằng số và bằng chữ</a:t>
            </a:r>
            <a:r>
              <a:rPr lang="en-US" i="1" smtClean="0">
                <a:solidFill>
                  <a:schemeClr val="bg1"/>
                </a:solidFill>
                <a:latin typeface="Times New Roman" pitchFamily="18" charset="0"/>
                <a:cs typeface="Times New Roman" pitchFamily="18" charset="0"/>
              </a:rPr>
              <a:t>  </a:t>
            </a:r>
            <a:r>
              <a:rPr lang="en-US" i="1" smtClean="0">
                <a:solidFill>
                  <a:srgbClr val="FF0000"/>
                </a:solidFill>
                <a:latin typeface="Times New Roman" pitchFamily="18" charset="0"/>
                <a:cs typeface="Times New Roman" pitchFamily="18" charset="0"/>
              </a:rPr>
              <a:t>và được ghi 2 lần trở lên</a:t>
            </a:r>
          </a:p>
          <a:p>
            <a:pPr>
              <a:lnSpc>
                <a:spcPct val="125000"/>
              </a:lnSpc>
              <a:spcBef>
                <a:spcPts val="0"/>
              </a:spcBef>
              <a:buFont typeface="Arial" pitchFamily="34" charset="0"/>
              <a:buChar char="•"/>
              <a:defRPr/>
            </a:pPr>
            <a:r>
              <a:rPr lang="en-US" i="1" smtClean="0">
                <a:solidFill>
                  <a:srgbClr val="FF0000"/>
                </a:solidFill>
                <a:latin typeface="Times New Roman" pitchFamily="18" charset="0"/>
                <a:cs typeface="Times New Roman" pitchFamily="18" charset="0"/>
              </a:rPr>
              <a:t>Công cụ chuyển nhượng được ghi trả bằng ngoại tệ</a:t>
            </a:r>
          </a:p>
          <a:p>
            <a:endParaRPr lang="en-US"/>
          </a:p>
        </p:txBody>
      </p:sp>
      <p:sp>
        <p:nvSpPr>
          <p:cNvPr id="4" name="Footer Placeholder 3"/>
          <p:cNvSpPr>
            <a:spLocks noGrp="1"/>
          </p:cNvSpPr>
          <p:nvPr>
            <p:ph type="ftr" sz="quarter" idx="11"/>
          </p:nvPr>
        </p:nvSpPr>
        <p:spPr/>
        <p:txBody>
          <a:bodyPr/>
          <a:lstStyle/>
          <a:p>
            <a:r>
              <a:rPr lang="en-US" smtClean="0"/>
              <a:t>www.themegallery.com</a:t>
            </a:r>
            <a:endParaRPr lang="en-US"/>
          </a:p>
        </p:txBody>
      </p:sp>
      <p:sp>
        <p:nvSpPr>
          <p:cNvPr id="5" name="Title 1"/>
          <p:cNvSpPr>
            <a:spLocks noGrp="1"/>
          </p:cNvSpPr>
          <p:nvPr>
            <p:ph type="title"/>
          </p:nvPr>
        </p:nvSpPr>
        <p:spPr>
          <a:xfrm>
            <a:off x="304800" y="1066800"/>
            <a:ext cx="6477000" cy="152400"/>
          </a:xfrm>
        </p:spPr>
        <p:txBody>
          <a:bodyPr/>
          <a:lstStyle/>
          <a:p>
            <a:r>
              <a:rPr lang="en-US" smtClean="0">
                <a:solidFill>
                  <a:schemeClr val="tx2"/>
                </a:solidFill>
                <a:latin typeface="Times New Roman" pitchFamily="18" charset="0"/>
                <a:cs typeface="Times New Roman" pitchFamily="18" charset="0"/>
              </a:rPr>
              <a:t>PHẦN 1 : QUY ĐỊNH CHUNG</a:t>
            </a:r>
            <a:br>
              <a:rPr lang="en-US" smtClean="0">
                <a:solidFill>
                  <a:schemeClr val="tx2"/>
                </a:solidFill>
                <a:latin typeface="Times New Roman" pitchFamily="18" charset="0"/>
                <a:cs typeface="Times New Roman" pitchFamily="18" charset="0"/>
              </a:rPr>
            </a:br>
            <a:endParaRPr lang="en-US"/>
          </a:p>
        </p:txBody>
      </p:sp>
      <p:sp>
        <p:nvSpPr>
          <p:cNvPr id="6" name="Rectangle 5"/>
          <p:cNvSpPr/>
          <p:nvPr/>
        </p:nvSpPr>
        <p:spPr>
          <a:xfrm>
            <a:off x="6705600" y="381000"/>
            <a:ext cx="2057400" cy="523220"/>
          </a:xfrm>
          <a:prstGeom prst="rect">
            <a:avLst/>
          </a:prstGeom>
        </p:spPr>
        <p:txBody>
          <a:bodyPr wrap="square">
            <a:spAutoFit/>
          </a:bodyPr>
          <a:lstStyle/>
          <a:p>
            <a:pPr algn="ctr">
              <a:lnSpc>
                <a:spcPct val="100000"/>
              </a:lnSpc>
              <a:defRPr/>
            </a:pPr>
            <a:r>
              <a:rPr lang="en-US" sz="2800" b="1" kern="0" smtClean="0">
                <a:solidFill>
                  <a:srgbClr val="FF0000"/>
                </a:solidFill>
                <a:latin typeface="Chiller" pitchFamily="82" charset="0"/>
              </a:rPr>
              <a:t>NHÓM TTQT 7</a:t>
            </a:r>
            <a:endParaRPr lang="en-US" sz="2800" b="1" kern="0">
              <a:solidFill>
                <a:srgbClr val="FF0000"/>
              </a:solidFill>
              <a:latin typeface="Chiller" pitchFamily="82" charset="0"/>
            </a:endParaRPr>
          </a:p>
        </p:txBody>
      </p:sp>
      <p:sp>
        <p:nvSpPr>
          <p:cNvPr id="7" name="Rounded Rectangle 6"/>
          <p:cNvSpPr/>
          <p:nvPr/>
        </p:nvSpPr>
        <p:spPr>
          <a:xfrm>
            <a:off x="228600" y="4572000"/>
            <a:ext cx="3581400" cy="15240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mtClean="0">
                <a:latin typeface="Times New Roman" pitchFamily="18" charset="0"/>
                <a:cs typeface="Times New Roman" pitchFamily="18" charset="0"/>
              </a:rPr>
              <a:t>Người thụ hưởng được phép thu ngoại tệ thì thanh toán băng ngoại tệ</a:t>
            </a:r>
            <a:endParaRPr lang="en-US">
              <a:latin typeface="Times New Roman" pitchFamily="18" charset="0"/>
              <a:cs typeface="Times New Roman" pitchFamily="18" charset="0"/>
            </a:endParaRPr>
          </a:p>
        </p:txBody>
      </p:sp>
      <p:sp>
        <p:nvSpPr>
          <p:cNvPr id="8" name="Rounded Rectangle 7"/>
          <p:cNvSpPr/>
          <p:nvPr/>
        </p:nvSpPr>
        <p:spPr>
          <a:xfrm>
            <a:off x="5029200" y="4572000"/>
            <a:ext cx="3886200" cy="152400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mtClean="0">
                <a:latin typeface="Times New Roman" pitchFamily="18" charset="0"/>
                <a:cs typeface="Times New Roman" pitchFamily="18" charset="0"/>
              </a:rPr>
              <a:t>Người  thụ hưởng cuối cùng không được phép thu ngoại tệ thì số tiền thanh toán được quy đổi sang đồng Việt Nam theo tỷ giá do ngân hàng nhà nước quy định</a:t>
            </a:r>
            <a:endParaRPr lang="en-US">
              <a:latin typeface="Times New Roman" pitchFamily="18" charset="0"/>
              <a:cs typeface="Times New Roman" pitchFamily="18" charset="0"/>
            </a:endParaRPr>
          </a:p>
        </p:txBody>
      </p:sp>
      <p:sp>
        <p:nvSpPr>
          <p:cNvPr id="9" name="Freeform 11"/>
          <p:cNvSpPr>
            <a:spLocks/>
          </p:cNvSpPr>
          <p:nvPr/>
        </p:nvSpPr>
        <p:spPr bwMode="gray">
          <a:xfrm>
            <a:off x="3657600" y="4343400"/>
            <a:ext cx="827088" cy="1241425"/>
          </a:xfrm>
          <a:custGeom>
            <a:avLst/>
            <a:gdLst/>
            <a:ahLst/>
            <a:cxnLst>
              <a:cxn ang="0">
                <a:pos x="580" y="0"/>
              </a:cxn>
              <a:cxn ang="0">
                <a:pos x="578" y="90"/>
              </a:cxn>
              <a:cxn ang="0">
                <a:pos x="568" y="174"/>
              </a:cxn>
              <a:cxn ang="0">
                <a:pos x="552" y="252"/>
              </a:cxn>
              <a:cxn ang="0">
                <a:pos x="526" y="324"/>
              </a:cxn>
              <a:cxn ang="0">
                <a:pos x="494" y="390"/>
              </a:cxn>
              <a:cxn ang="0">
                <a:pos x="452" y="450"/>
              </a:cxn>
              <a:cxn ang="0">
                <a:pos x="402" y="508"/>
              </a:cxn>
              <a:cxn ang="0">
                <a:pos x="342" y="560"/>
              </a:cxn>
              <a:cxn ang="0">
                <a:pos x="270" y="610"/>
              </a:cxn>
              <a:cxn ang="0">
                <a:pos x="188" y="656"/>
              </a:cxn>
              <a:cxn ang="0">
                <a:pos x="188" y="798"/>
              </a:cxn>
              <a:cxn ang="0">
                <a:pos x="0" y="514"/>
              </a:cxn>
              <a:cxn ang="0">
                <a:pos x="188" y="230"/>
              </a:cxn>
              <a:cxn ang="0">
                <a:pos x="188" y="372"/>
              </a:cxn>
              <a:cxn ang="0">
                <a:pos x="224" y="368"/>
              </a:cxn>
              <a:cxn ang="0">
                <a:pos x="264" y="356"/>
              </a:cxn>
              <a:cxn ang="0">
                <a:pos x="306" y="336"/>
              </a:cxn>
              <a:cxn ang="0">
                <a:pos x="348" y="310"/>
              </a:cxn>
              <a:cxn ang="0">
                <a:pos x="392" y="280"/>
              </a:cxn>
              <a:cxn ang="0">
                <a:pos x="432" y="246"/>
              </a:cxn>
              <a:cxn ang="0">
                <a:pos x="472" y="208"/>
              </a:cxn>
              <a:cxn ang="0">
                <a:pos x="506" y="166"/>
              </a:cxn>
              <a:cxn ang="0">
                <a:pos x="536" y="124"/>
              </a:cxn>
              <a:cxn ang="0">
                <a:pos x="558" y="82"/>
              </a:cxn>
              <a:cxn ang="0">
                <a:pos x="574" y="40"/>
              </a:cxn>
              <a:cxn ang="0">
                <a:pos x="578" y="0"/>
              </a:cxn>
              <a:cxn ang="0">
                <a:pos x="580" y="0"/>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rgbClr val="0099CC"/>
              </a:gs>
              <a:gs pos="100000">
                <a:srgbClr val="0099CC">
                  <a:gamma/>
                  <a:tint val="31765"/>
                  <a:invGamma/>
                </a:srgbClr>
              </a:gs>
            </a:gsLst>
            <a:lin ang="0" scaled="1"/>
          </a:gradFill>
          <a:ln w="0">
            <a:noFill/>
            <a:prstDash val="solid"/>
            <a:round/>
            <a:headEnd/>
            <a:tailEnd/>
          </a:ln>
        </p:spPr>
        <p:txBody>
          <a:bodyPr/>
          <a:lstStyle/>
          <a:p>
            <a:endParaRPr lang="en-US"/>
          </a:p>
        </p:txBody>
      </p:sp>
      <p:sp>
        <p:nvSpPr>
          <p:cNvPr id="10" name="Freeform 10"/>
          <p:cNvSpPr>
            <a:spLocks/>
          </p:cNvSpPr>
          <p:nvPr/>
        </p:nvSpPr>
        <p:spPr bwMode="gray">
          <a:xfrm flipH="1">
            <a:off x="4343400" y="4343400"/>
            <a:ext cx="852487" cy="1185863"/>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accent1"/>
              </a:gs>
              <a:gs pos="100000">
                <a:schemeClr val="accent1">
                  <a:gamma/>
                  <a:tint val="31765"/>
                  <a:invGamma/>
                </a:schemeClr>
              </a:gs>
            </a:gsLst>
            <a:lin ang="0" scaled="1"/>
          </a:gradFill>
          <a:ln>
            <a:noFill/>
          </a:ln>
          <a:extLst>
            <a:ext uri="{91240B29-F687-4F45-9708-019B960494DF}">
              <a14:hiddenLine xmlns="" xmlns:a14="http://schemas.microsoft.com/office/drawing/2010/main" w="0">
                <a:solidFill>
                  <a:srgbClr val="00A06C"/>
                </a:solidFill>
                <a:prstDash val="solid"/>
                <a:round/>
                <a:headEnd/>
                <a:tailEnd/>
              </a14:hiddenLine>
            </a:ext>
          </a:extLst>
        </p:spPr>
        <p:txBody>
          <a:bodyPr/>
          <a:lstStyle/>
          <a:p>
            <a:endParaRPr lang="en-US"/>
          </a:p>
        </p:txBody>
      </p:sp>
      <p:sp>
        <p:nvSpPr>
          <p:cNvPr id="11" name="Rectangle 10"/>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4953000" cy="563562"/>
          </a:xfrm>
        </p:spPr>
        <p:txBody>
          <a:bodyPr/>
          <a:lstStyle/>
          <a:p>
            <a:r>
              <a:rPr lang="en-US" smtClean="0"/>
              <a:t>HỎI         </a:t>
            </a:r>
            <a:r>
              <a:rPr lang="en-US" err="1" smtClean="0"/>
              <a:t>HỎI</a:t>
            </a:r>
            <a:r>
              <a:rPr lang="en-US" smtClean="0"/>
              <a:t> </a:t>
            </a:r>
            <a:endParaRPr lang="en-US"/>
          </a:p>
        </p:txBody>
      </p:sp>
      <p:sp>
        <p:nvSpPr>
          <p:cNvPr id="3" name="Content Placeholder 2"/>
          <p:cNvSpPr>
            <a:spLocks noGrp="1"/>
          </p:cNvSpPr>
          <p:nvPr>
            <p:ph idx="1"/>
          </p:nvPr>
        </p:nvSpPr>
        <p:spPr/>
        <p:txBody>
          <a:bodyPr/>
          <a:lstStyle/>
          <a:p>
            <a:pPr>
              <a:lnSpc>
                <a:spcPct val="125000"/>
              </a:lnSpc>
              <a:spcBef>
                <a:spcPts val="0"/>
              </a:spcBef>
              <a:buFont typeface="Arial" pitchFamily="34" charset="0"/>
              <a:buChar char="•"/>
              <a:defRPr/>
            </a:pPr>
            <a:r>
              <a:rPr lang="en-US" err="1" smtClean="0">
                <a:latin typeface="Times New Roman" pitchFamily="18" charset="0"/>
                <a:cs typeface="Times New Roman" pitchFamily="18" charset="0"/>
              </a:rPr>
              <a:t>Khi</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ghi</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số</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tiền</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ghi</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trên</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hối</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phiếu</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bằng</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số</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khác</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với</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số</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tiền</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ghi</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bằng</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chữ</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thì</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số</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tiền</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ghi</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bằng</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chữ</a:t>
            </a:r>
            <a:r>
              <a:rPr lang="en-US" smtClean="0">
                <a:latin typeface="Times New Roman" pitchFamily="18" charset="0"/>
                <a:cs typeface="Times New Roman" pitchFamily="18" charset="0"/>
              </a:rPr>
              <a:t> hay </a:t>
            </a:r>
            <a:r>
              <a:rPr lang="en-US" err="1" smtClean="0">
                <a:latin typeface="Times New Roman" pitchFamily="18" charset="0"/>
                <a:cs typeface="Times New Roman" pitchFamily="18" charset="0"/>
              </a:rPr>
              <a:t>bằng</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số</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có</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giá</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trị</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thanh</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toán</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và</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nếu</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được</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ghi</a:t>
            </a:r>
            <a:r>
              <a:rPr lang="en-US" smtClean="0">
                <a:latin typeface="Times New Roman" pitchFamily="18" charset="0"/>
                <a:cs typeface="Times New Roman" pitchFamily="18" charset="0"/>
              </a:rPr>
              <a:t> 2 </a:t>
            </a:r>
            <a:r>
              <a:rPr lang="en-US" err="1" smtClean="0">
                <a:latin typeface="Times New Roman" pitchFamily="18" charset="0"/>
                <a:cs typeface="Times New Roman" pitchFamily="18" charset="0"/>
              </a:rPr>
              <a:t>lần</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trở</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lên</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thì</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giá</a:t>
            </a:r>
            <a:r>
              <a:rPr lang="en-US" smtClean="0">
                <a:latin typeface="Times New Roman" pitchFamily="18" charset="0"/>
                <a:cs typeface="Times New Roman" pitchFamily="18" charset="0"/>
              </a:rPr>
              <a:t> tri </a:t>
            </a:r>
            <a:r>
              <a:rPr lang="en-US" err="1" smtClean="0">
                <a:latin typeface="Times New Roman" pitchFamily="18" charset="0"/>
                <a:cs typeface="Times New Roman" pitchFamily="18" charset="0"/>
              </a:rPr>
              <a:t>lớn</a:t>
            </a:r>
            <a:r>
              <a:rPr lang="en-US" smtClean="0">
                <a:latin typeface="Times New Roman" pitchFamily="18" charset="0"/>
                <a:cs typeface="Times New Roman" pitchFamily="18" charset="0"/>
              </a:rPr>
              <a:t> hay </a:t>
            </a:r>
            <a:r>
              <a:rPr lang="en-US" err="1" smtClean="0">
                <a:latin typeface="Times New Roman" pitchFamily="18" charset="0"/>
                <a:cs typeface="Times New Roman" pitchFamily="18" charset="0"/>
              </a:rPr>
              <a:t>nhỏ</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sẽ</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được</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chấp</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nhận</a:t>
            </a:r>
            <a:r>
              <a:rPr lang="en-US" smtClean="0">
                <a:latin typeface="Times New Roman" pitchFamily="18" charset="0"/>
                <a:cs typeface="Times New Roman" pitchFamily="18" charset="0"/>
              </a:rPr>
              <a:t>????????????</a:t>
            </a:r>
          </a:p>
          <a:p>
            <a:pPr>
              <a:lnSpc>
                <a:spcPct val="125000"/>
              </a:lnSpc>
              <a:spcBef>
                <a:spcPts val="0"/>
              </a:spcBef>
              <a:buFont typeface="Arial" pitchFamily="34" charset="0"/>
              <a:buChar char="•"/>
              <a:defRPr/>
            </a:pPr>
            <a:endParaRPr lang="en-US" smtClean="0">
              <a:latin typeface="Times New Roman" pitchFamily="18" charset="0"/>
              <a:cs typeface="Times New Roman" pitchFamily="18" charset="0"/>
            </a:endParaRPr>
          </a:p>
          <a:p>
            <a:pPr>
              <a:lnSpc>
                <a:spcPct val="125000"/>
              </a:lnSpc>
              <a:spcBef>
                <a:spcPts val="0"/>
              </a:spcBef>
              <a:buFont typeface="Arial" pitchFamily="34" charset="0"/>
              <a:buChar char="•"/>
              <a:defRPr/>
            </a:pPr>
            <a:endParaRPr lang="en-US" smtClean="0">
              <a:latin typeface="Times New Roman" pitchFamily="18" charset="0"/>
              <a:cs typeface="Times New Roman" pitchFamily="18" charset="0"/>
            </a:endParaRPr>
          </a:p>
          <a:p>
            <a:pPr>
              <a:lnSpc>
                <a:spcPct val="125000"/>
              </a:lnSpc>
              <a:spcBef>
                <a:spcPts val="0"/>
              </a:spcBef>
              <a:buFont typeface="Arial" pitchFamily="34" charset="0"/>
              <a:buChar char="•"/>
              <a:defRPr/>
            </a:pPr>
            <a:r>
              <a:rPr lang="en-US" err="1" smtClean="0">
                <a:latin typeface="Times New Roman" pitchFamily="18" charset="0"/>
                <a:cs typeface="Times New Roman" pitchFamily="18" charset="0"/>
              </a:rPr>
              <a:t>Đối</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với</a:t>
            </a:r>
            <a:r>
              <a:rPr lang="en-US" smtClean="0">
                <a:latin typeface="Times New Roman" pitchFamily="18" charset="0"/>
                <a:cs typeface="Times New Roman" pitchFamily="18" charset="0"/>
              </a:rPr>
              <a:t> </a:t>
            </a:r>
            <a:r>
              <a:rPr lang="en-US" err="1" smtClean="0">
                <a:solidFill>
                  <a:srgbClr val="FF0000"/>
                </a:solidFill>
                <a:latin typeface="Times New Roman" pitchFamily="18" charset="0"/>
                <a:cs typeface="Times New Roman" pitchFamily="18" charset="0"/>
              </a:rPr>
              <a:t>séc</a:t>
            </a:r>
            <a:r>
              <a:rPr lang="en-US" smtClean="0">
                <a:solidFill>
                  <a:srgbClr val="FF0000"/>
                </a:solidFill>
                <a:latin typeface="Times New Roman" pitchFamily="18" charset="0"/>
                <a:cs typeface="Times New Roman" pitchFamily="18" charset="0"/>
              </a:rPr>
              <a:t> </a:t>
            </a:r>
            <a:r>
              <a:rPr lang="en-US" err="1" smtClean="0">
                <a:latin typeface="Times New Roman" pitchFamily="18" charset="0"/>
                <a:cs typeface="Times New Roman" pitchFamily="18" charset="0"/>
              </a:rPr>
              <a:t>thì</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sao</a:t>
            </a:r>
            <a:r>
              <a:rPr lang="en-US" smtClean="0">
                <a:latin typeface="Times New Roman" pitchFamily="18" charset="0"/>
                <a:cs typeface="Times New Roman" pitchFamily="18" charset="0"/>
              </a:rPr>
              <a:t> ???????</a:t>
            </a:r>
            <a:endParaRPr lang="en-US"/>
          </a:p>
        </p:txBody>
      </p:sp>
      <p:sp>
        <p:nvSpPr>
          <p:cNvPr id="4" name="Footer Placeholder 3"/>
          <p:cNvSpPr>
            <a:spLocks noGrp="1"/>
          </p:cNvSpPr>
          <p:nvPr>
            <p:ph type="ftr" sz="quarter" idx="11"/>
          </p:nvPr>
        </p:nvSpPr>
        <p:spPr/>
        <p:txBody>
          <a:bodyPr/>
          <a:lstStyle/>
          <a:p>
            <a:r>
              <a:rPr lang="en-US" smtClean="0"/>
              <a:t>www.themegallery.com</a:t>
            </a:r>
            <a:endParaRPr lang="en-US"/>
          </a:p>
        </p:txBody>
      </p:sp>
      <p:sp>
        <p:nvSpPr>
          <p:cNvPr id="5" name="Action Button: Help 4">
            <a:hlinkClick r:id="" action="ppaction://noaction" highlightClick="1"/>
          </p:cNvPr>
          <p:cNvSpPr/>
          <p:nvPr/>
        </p:nvSpPr>
        <p:spPr>
          <a:xfrm>
            <a:off x="1143000" y="609600"/>
            <a:ext cx="533400" cy="533400"/>
          </a:xfrm>
          <a:prstGeom prst="actionButtonHel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4695" name="Picture 7" descr="C:\Users\VIEET HAI\Desktop\index.jpg"/>
          <p:cNvPicPr>
            <a:picLocks noChangeAspect="1" noChangeArrowheads="1"/>
          </p:cNvPicPr>
          <p:nvPr/>
        </p:nvPicPr>
        <p:blipFill>
          <a:blip r:embed="rId2"/>
          <a:srcRect/>
          <a:stretch>
            <a:fillRect/>
          </a:stretch>
        </p:blipFill>
        <p:spPr bwMode="auto">
          <a:xfrm>
            <a:off x="5105400" y="3733800"/>
            <a:ext cx="2514600" cy="1676400"/>
          </a:xfrm>
          <a:prstGeom prst="rect">
            <a:avLst/>
          </a:prstGeom>
          <a:noFill/>
        </p:spPr>
      </p:pic>
      <p:pic>
        <p:nvPicPr>
          <p:cNvPr id="12" name="Picture 7" descr="C:\Users\VIEET HAI\Desktop\index.jpg"/>
          <p:cNvPicPr>
            <a:picLocks noChangeAspect="1" noChangeArrowheads="1"/>
          </p:cNvPicPr>
          <p:nvPr/>
        </p:nvPicPr>
        <p:blipFill>
          <a:blip r:embed="rId2"/>
          <a:srcRect/>
          <a:stretch>
            <a:fillRect/>
          </a:stretch>
        </p:blipFill>
        <p:spPr bwMode="auto">
          <a:xfrm>
            <a:off x="4876800" y="4495800"/>
            <a:ext cx="2362200" cy="1447800"/>
          </a:xfrm>
          <a:prstGeom prst="rect">
            <a:avLst/>
          </a:prstGeom>
          <a:noFill/>
        </p:spPr>
      </p:pic>
      <p:sp>
        <p:nvSpPr>
          <p:cNvPr id="8" name="Rectangle 7"/>
          <p:cNvSpPr/>
          <p:nvPr/>
        </p:nvSpPr>
        <p:spPr>
          <a:xfrm>
            <a:off x="6705600" y="467380"/>
            <a:ext cx="2057400" cy="523220"/>
          </a:xfrm>
          <a:prstGeom prst="rect">
            <a:avLst/>
          </a:prstGeom>
        </p:spPr>
        <p:txBody>
          <a:bodyPr wrap="square">
            <a:spAutoFit/>
          </a:bodyPr>
          <a:lstStyle/>
          <a:p>
            <a:pPr algn="ctr">
              <a:lnSpc>
                <a:spcPct val="100000"/>
              </a:lnSpc>
              <a:defRPr/>
            </a:pPr>
            <a:r>
              <a:rPr lang="en-US" sz="2800" b="1" kern="0" smtClean="0">
                <a:solidFill>
                  <a:srgbClr val="FF0000"/>
                </a:solidFill>
                <a:latin typeface="Chiller" pitchFamily="82" charset="0"/>
              </a:rPr>
              <a:t>NHÓM TTQT 7</a:t>
            </a:r>
            <a:endParaRPr lang="en-US" sz="2800" b="1" kern="0">
              <a:solidFill>
                <a:srgbClr val="FF0000"/>
              </a:solidFill>
              <a:latin typeface="Chiller" pitchFamily="82" charset="0"/>
            </a:endParaRPr>
          </a:p>
        </p:txBody>
      </p:sp>
      <p:sp>
        <p:nvSpPr>
          <p:cNvPr id="9" name="Rectangle 8"/>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14695"/>
                                        </p:tgtEl>
                                        <p:attrNameLst>
                                          <p:attrName>style.visibility</p:attrName>
                                        </p:attrNameLst>
                                      </p:cBhvr>
                                      <p:to>
                                        <p:strVal val="visible"/>
                                      </p:to>
                                    </p:set>
                                    <p:anim calcmode="lin" valueType="num">
                                      <p:cBhvr additive="base">
                                        <p:cTn id="12" dur="500" fill="hold"/>
                                        <p:tgtEl>
                                          <p:spTgt spid="114695"/>
                                        </p:tgtEl>
                                        <p:attrNameLst>
                                          <p:attrName>ppt_x</p:attrName>
                                        </p:attrNameLst>
                                      </p:cBhvr>
                                      <p:tavLst>
                                        <p:tav tm="0">
                                          <p:val>
                                            <p:strVal val="#ppt_x"/>
                                          </p:val>
                                        </p:tav>
                                        <p:tav tm="100000">
                                          <p:val>
                                            <p:strVal val="#ppt_x"/>
                                          </p:val>
                                        </p:tav>
                                      </p:tavLst>
                                    </p:anim>
                                    <p:anim calcmode="lin" valueType="num">
                                      <p:cBhvr additive="base">
                                        <p:cTn id="13" dur="500" fill="hold"/>
                                        <p:tgtEl>
                                          <p:spTgt spid="11469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 presetClass="exit" presetSubtype="10" fill="hold" nodeType="clickEffect">
                                  <p:stCondLst>
                                    <p:cond delay="0"/>
                                  </p:stCondLst>
                                  <p:childTnLst>
                                    <p:animEffect transition="out" filter="checkerboard(across)">
                                      <p:cBhvr>
                                        <p:cTn id="17" dur="500"/>
                                        <p:tgtEl>
                                          <p:spTgt spid="114695"/>
                                        </p:tgtEl>
                                      </p:cBhvr>
                                    </p:animEffect>
                                    <p:set>
                                      <p:cBhvr>
                                        <p:cTn id="18" dur="1" fill="hold">
                                          <p:stCondLst>
                                            <p:cond delay="499"/>
                                          </p:stCondLst>
                                        </p:cTn>
                                        <p:tgtEl>
                                          <p:spTgt spid="114695"/>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checkerboard(across)">
                                      <p:cBhvr>
                                        <p:cTn id="23" dur="500"/>
                                        <p:tgtEl>
                                          <p:spTgt spid="3">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checkerboard(across)">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46" presetClass="path" presetSubtype="0" accel="50000" decel="50000" fill="hold" nodeType="clickEffect">
                                  <p:stCondLst>
                                    <p:cond delay="0"/>
                                  </p:stCondLst>
                                  <p:childTnLst>
                                    <p:animMotion origin="layout" path="M 0 0  C -0.004 -0.08933  0.046 -0.16667  0.113 -0.172  C 0.177 -0.17867  0.237 -0.11867  0.241 -0.032  C 0.246 0.048  0.204 0.12267  0.144 0.128  C 0.089 0.132  0.037 0.08267  0.033 0.008  C 0.029 -0.06  0.064 -0.124  0.115 -0.12933  C 0.162 -0.13333  0.206 -0.092  0.209 -0.02933  C 0.212 0.02667  0.184 0.08133  0.142 0.084  C 0.104 0.088  0.068 0.056  0.065 0.00533  C 0.063 -0.04  0.084 -0.084  0.117 -0.08667  C 0.146 -0.08933  0.175 -0.06533  0.177 -0.02667  C 0.179 0.00667  0.164 0.03867  0.14 0.04133  C 0.12 0.044  0.099 0.02933  0.098 0.00267  C 0.096 -0.01867  0.104 -0.04133  0.119 -0.044  C 0.131 -0.044  0.143 -0.03867  0.145 -0.024  C 0.146 -0.01467  0.144 -0.00533  0.138 -0.00133  C 0.135 0  0.133 0  0.13 -0.00133  E" pathEditMode="relative" ptsTypes="">
                                      <p:cBhvr>
                                        <p:cTn id="32" dur="2000" fill="hold"/>
                                        <p:tgtEl>
                                          <p:spTgt spid="12"/>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7895D0AA-AED1-4679-9C4B-55B81B68EE6B}" type="slidenum">
              <a:rPr lang="en-US"/>
              <a:pPr>
                <a:defRPr/>
              </a:pPr>
              <a:t>12</a:t>
            </a:fld>
            <a:endParaRPr lang="en-US"/>
          </a:p>
        </p:txBody>
      </p:sp>
      <p:sp>
        <p:nvSpPr>
          <p:cNvPr id="6" name="Rectangle 2"/>
          <p:cNvSpPr txBox="1">
            <a:spLocks noChangeArrowheads="1"/>
          </p:cNvSpPr>
          <p:nvPr/>
        </p:nvSpPr>
        <p:spPr bwMode="auto">
          <a:xfrm>
            <a:off x="1" y="206375"/>
            <a:ext cx="8756650" cy="1012825"/>
          </a:xfrm>
          <a:prstGeom prst="rect">
            <a:avLst/>
          </a:prstGeom>
          <a:noFill/>
          <a:ln w="12700">
            <a:noFill/>
            <a:miter lim="800000"/>
            <a:headEnd/>
            <a:tailEnd/>
          </a:ln>
          <a:effectLst/>
        </p:spPr>
        <p:txBody>
          <a:bodyPr lIns="90488" tIns="44450" rIns="90488" bIns="44450" anchor="b"/>
          <a:lstStyle/>
          <a:p>
            <a:pPr>
              <a:lnSpc>
                <a:spcPct val="100000"/>
              </a:lnSpc>
              <a:defRPr/>
            </a:pPr>
            <a:r>
              <a:rPr lang="en-US" sz="2800" kern="0">
                <a:solidFill>
                  <a:schemeClr val="tx2"/>
                </a:solidFill>
                <a:latin typeface="Times New Roman" pitchFamily="18" charset="0"/>
                <a:cs typeface="Times New Roman" pitchFamily="18" charset="0"/>
              </a:rPr>
              <a:t>PHẦN 1 :QUY ĐỊNH CHUNG</a:t>
            </a:r>
          </a:p>
        </p:txBody>
      </p:sp>
      <p:sp>
        <p:nvSpPr>
          <p:cNvPr id="9" name="Rectangle 2"/>
          <p:cNvSpPr txBox="1">
            <a:spLocks noChangeArrowheads="1"/>
          </p:cNvSpPr>
          <p:nvPr/>
        </p:nvSpPr>
        <p:spPr bwMode="auto">
          <a:xfrm>
            <a:off x="228600" y="1635125"/>
            <a:ext cx="8686800" cy="3546475"/>
          </a:xfrm>
          <a:prstGeom prst="rect">
            <a:avLst/>
          </a:prstGeom>
          <a:noFill/>
          <a:ln w="12700">
            <a:noFill/>
            <a:miter lim="800000"/>
            <a:headEnd/>
            <a:tailEnd/>
          </a:ln>
          <a:effectLst/>
        </p:spPr>
        <p:txBody>
          <a:bodyPr lIns="90488" tIns="44450" rIns="90488" bIns="44450" anchor="b"/>
          <a:lstStyle/>
          <a:p>
            <a:pPr>
              <a:lnSpc>
                <a:spcPct val="100000"/>
              </a:lnSpc>
              <a:buFontTx/>
              <a:buChar char="-"/>
              <a:defRPr/>
            </a:pPr>
            <a:r>
              <a:rPr lang="en-US" sz="2400" i="1" err="1" smtClean="0">
                <a:solidFill>
                  <a:srgbClr val="FF0000"/>
                </a:solidFill>
                <a:latin typeface="Times New Roman" pitchFamily="18" charset="0"/>
                <a:cs typeface="Times New Roman" pitchFamily="18" charset="0"/>
              </a:rPr>
              <a:t>Về</a:t>
            </a:r>
            <a:r>
              <a:rPr lang="en-US" sz="2400" i="1" smtClean="0">
                <a:solidFill>
                  <a:srgbClr val="FF0000"/>
                </a:solidFill>
                <a:latin typeface="Times New Roman" pitchFamily="18" charset="0"/>
                <a:cs typeface="Times New Roman" pitchFamily="18" charset="0"/>
              </a:rPr>
              <a:t> </a:t>
            </a:r>
            <a:r>
              <a:rPr lang="en-US" sz="2400" i="1" err="1">
                <a:solidFill>
                  <a:srgbClr val="FF0000"/>
                </a:solidFill>
                <a:latin typeface="Times New Roman" pitchFamily="18" charset="0"/>
                <a:cs typeface="Times New Roman" pitchFamily="18" charset="0"/>
              </a:rPr>
              <a:t>chữ</a:t>
            </a:r>
            <a:r>
              <a:rPr lang="en-US" sz="2400" i="1">
                <a:solidFill>
                  <a:srgbClr val="FF0000"/>
                </a:solidFill>
                <a:latin typeface="Times New Roman" pitchFamily="18" charset="0"/>
                <a:cs typeface="Times New Roman" pitchFamily="18" charset="0"/>
              </a:rPr>
              <a:t> </a:t>
            </a:r>
            <a:r>
              <a:rPr lang="en-US" sz="2400" i="1" err="1">
                <a:solidFill>
                  <a:srgbClr val="FF0000"/>
                </a:solidFill>
                <a:latin typeface="Times New Roman" pitchFamily="18" charset="0"/>
                <a:cs typeface="Times New Roman" pitchFamily="18" charset="0"/>
              </a:rPr>
              <a:t>ký</a:t>
            </a:r>
            <a:endParaRPr lang="en-US" sz="2400" i="1">
              <a:solidFill>
                <a:srgbClr val="FF0000"/>
              </a:solidFill>
              <a:latin typeface="Times New Roman" pitchFamily="18" charset="0"/>
              <a:cs typeface="Times New Roman" pitchFamily="18" charset="0"/>
            </a:endParaRPr>
          </a:p>
          <a:p>
            <a:pPr>
              <a:lnSpc>
                <a:spcPct val="100000"/>
              </a:lnSpc>
              <a:buFont typeface="Arial" pitchFamily="34" charset="0"/>
              <a:buChar char="•"/>
              <a:defRPr/>
            </a:pPr>
            <a:r>
              <a:rPr lang="it-IT" sz="2400">
                <a:latin typeface="Times New Roman" pitchFamily="18" charset="0"/>
                <a:cs typeface="Times New Roman" pitchFamily="18" charset="0"/>
              </a:rPr>
              <a:t>Công cụ chuyển nhượng phải có chữ ký của </a:t>
            </a:r>
            <a:r>
              <a:rPr lang="it-IT" sz="2400" i="1">
                <a:latin typeface="Times New Roman" pitchFamily="18" charset="0"/>
                <a:cs typeface="Times New Roman" pitchFamily="18" charset="0"/>
              </a:rPr>
              <a:t>người ký phát </a:t>
            </a:r>
            <a:r>
              <a:rPr lang="it-IT" sz="2400">
                <a:latin typeface="Times New Roman" pitchFamily="18" charset="0"/>
                <a:cs typeface="Times New Roman" pitchFamily="18" charset="0"/>
              </a:rPr>
              <a:t>hoặc </a:t>
            </a:r>
            <a:r>
              <a:rPr lang="it-IT" sz="2400" i="1">
                <a:latin typeface="Times New Roman" pitchFamily="18" charset="0"/>
                <a:cs typeface="Times New Roman" pitchFamily="18" charset="0"/>
              </a:rPr>
              <a:t>người phát hành</a:t>
            </a:r>
          </a:p>
          <a:p>
            <a:pPr>
              <a:lnSpc>
                <a:spcPct val="100000"/>
              </a:lnSpc>
              <a:buFont typeface="Arial" pitchFamily="34" charset="0"/>
              <a:buChar char="•"/>
              <a:defRPr/>
            </a:pPr>
            <a:r>
              <a:rPr lang="it-IT" sz="2400">
                <a:latin typeface="Times New Roman" pitchFamily="18" charset="0"/>
                <a:cs typeface="Times New Roman" pitchFamily="18" charset="0"/>
              </a:rPr>
              <a:t>Người có liên quan chỉ có nghĩa vụ theo công cụ chuyển nhượng khi trên công cụ chuyển nhượng hoặc tờ phụ đính kèm có chữ ký của người có liên quan hoặc của người được người có liên quan uỷ quyền với tư cách là người ký phát, người phát hành, người chấp nhận, người chuyển nhượng hoặc người bảo lãnh</a:t>
            </a:r>
            <a:endParaRPr lang="en-US" sz="2400" kern="0">
              <a:solidFill>
                <a:schemeClr val="bg1"/>
              </a:solidFill>
              <a:latin typeface="Times New Roman" pitchFamily="18" charset="0"/>
              <a:ea typeface="+mj-ea"/>
              <a:cs typeface="Times New Roman" pitchFamily="18" charset="0"/>
            </a:endParaRPr>
          </a:p>
        </p:txBody>
      </p:sp>
      <p:sp>
        <p:nvSpPr>
          <p:cNvPr id="5" name="Rectangle 4"/>
          <p:cNvSpPr/>
          <p:nvPr/>
        </p:nvSpPr>
        <p:spPr>
          <a:xfrm>
            <a:off x="6705600" y="381000"/>
            <a:ext cx="2057400" cy="523220"/>
          </a:xfrm>
          <a:prstGeom prst="rect">
            <a:avLst/>
          </a:prstGeom>
        </p:spPr>
        <p:txBody>
          <a:bodyPr wrap="square">
            <a:spAutoFit/>
          </a:bodyPr>
          <a:lstStyle/>
          <a:p>
            <a:pPr algn="ctr">
              <a:lnSpc>
                <a:spcPct val="100000"/>
              </a:lnSpc>
              <a:defRPr/>
            </a:pPr>
            <a:r>
              <a:rPr lang="en-US" sz="2800" b="1" kern="0" smtClean="0">
                <a:solidFill>
                  <a:srgbClr val="FF0000"/>
                </a:solidFill>
                <a:latin typeface="Chiller" pitchFamily="82" charset="0"/>
              </a:rPr>
              <a:t>NHÓM TTQT 7</a:t>
            </a:r>
            <a:endParaRPr lang="en-US" sz="2800" b="1" kern="0">
              <a:solidFill>
                <a:srgbClr val="FF0000"/>
              </a:solidFill>
              <a:latin typeface="Chiller" pitchFamily="82" charset="0"/>
            </a:endParaRPr>
          </a:p>
        </p:txBody>
      </p:sp>
      <p:sp>
        <p:nvSpPr>
          <p:cNvPr id="7" name="Rectangle 6"/>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blinds(horizontal)">
                                      <p:cBhvr>
                                        <p:cTn id="7" dur="500"/>
                                        <p:tgtEl>
                                          <p:spTgt spid="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blinds(horizontal)">
                                      <p:cBhvr>
                                        <p:cTn id="12"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B225919A-93DF-4ABD-9468-1420F75E93AA}" type="slidenum">
              <a:rPr lang="en-US"/>
              <a:pPr>
                <a:defRPr/>
              </a:pPr>
              <a:t>13</a:t>
            </a:fld>
            <a:endParaRPr lang="en-US"/>
          </a:p>
        </p:txBody>
      </p:sp>
      <p:sp>
        <p:nvSpPr>
          <p:cNvPr id="7" name="Rectangle 2"/>
          <p:cNvSpPr txBox="1">
            <a:spLocks noChangeArrowheads="1"/>
          </p:cNvSpPr>
          <p:nvPr/>
        </p:nvSpPr>
        <p:spPr bwMode="auto">
          <a:xfrm>
            <a:off x="0" y="2368550"/>
            <a:ext cx="7945438" cy="4489450"/>
          </a:xfrm>
          <a:prstGeom prst="rect">
            <a:avLst/>
          </a:prstGeom>
          <a:noFill/>
          <a:ln w="12700">
            <a:noFill/>
            <a:miter lim="800000"/>
            <a:headEnd/>
            <a:tailEnd/>
          </a:ln>
          <a:effectLst/>
        </p:spPr>
        <p:txBody>
          <a:bodyPr lIns="90488" tIns="44450" rIns="90488" bIns="44450" anchor="b"/>
          <a:lstStyle/>
          <a:p>
            <a:pPr>
              <a:lnSpc>
                <a:spcPct val="100000"/>
              </a:lnSpc>
              <a:defRPr/>
            </a:pPr>
            <a:endParaRPr lang="en-US" sz="2400" kern="0">
              <a:solidFill>
                <a:schemeClr val="bg1"/>
              </a:solidFill>
              <a:latin typeface="+mj-lt"/>
              <a:ea typeface="+mj-ea"/>
              <a:cs typeface="+mj-cs"/>
            </a:endParaRPr>
          </a:p>
        </p:txBody>
      </p:sp>
      <p:sp>
        <p:nvSpPr>
          <p:cNvPr id="10" name="Rectangle 2"/>
          <p:cNvSpPr txBox="1">
            <a:spLocks noChangeArrowheads="1"/>
          </p:cNvSpPr>
          <p:nvPr/>
        </p:nvSpPr>
        <p:spPr bwMode="auto">
          <a:xfrm>
            <a:off x="0" y="206375"/>
            <a:ext cx="8270875" cy="930275"/>
          </a:xfrm>
          <a:prstGeom prst="rect">
            <a:avLst/>
          </a:prstGeom>
          <a:noFill/>
          <a:ln w="12700">
            <a:noFill/>
            <a:miter lim="800000"/>
            <a:headEnd/>
            <a:tailEnd/>
          </a:ln>
          <a:effectLst/>
        </p:spPr>
        <p:txBody>
          <a:bodyPr lIns="90488" tIns="44450" rIns="90488" bIns="44450" anchor="b"/>
          <a:lstStyle/>
          <a:p>
            <a:pPr>
              <a:lnSpc>
                <a:spcPct val="100000"/>
              </a:lnSpc>
              <a:defRPr/>
            </a:pPr>
            <a:r>
              <a:rPr lang="en-US" sz="2800" kern="0">
                <a:solidFill>
                  <a:schemeClr val="tx2"/>
                </a:solidFill>
                <a:latin typeface="Times New Roman" pitchFamily="18" charset="0"/>
                <a:ea typeface="+mj-ea"/>
                <a:cs typeface="Times New Roman" pitchFamily="18" charset="0"/>
              </a:rPr>
              <a:t>PHẦN 1 :QUY ĐỊNH CHUNG</a:t>
            </a:r>
          </a:p>
        </p:txBody>
      </p:sp>
      <p:sp>
        <p:nvSpPr>
          <p:cNvPr id="10245" name="Rectangle 1"/>
          <p:cNvSpPr>
            <a:spLocks noChangeArrowheads="1"/>
          </p:cNvSpPr>
          <p:nvPr/>
        </p:nvSpPr>
        <p:spPr bwMode="auto">
          <a:xfrm>
            <a:off x="304800" y="2286000"/>
            <a:ext cx="8534400" cy="4955203"/>
          </a:xfrm>
          <a:prstGeom prst="rect">
            <a:avLst/>
          </a:prstGeom>
          <a:noFill/>
          <a:ln w="9525">
            <a:noFill/>
            <a:miter lim="800000"/>
            <a:headEnd/>
            <a:tailEnd/>
          </a:ln>
        </p:spPr>
        <p:txBody>
          <a:bodyPr wrap="square" anchor="ctr">
            <a:spAutoFit/>
          </a:bodyPr>
          <a:lstStyle/>
          <a:p>
            <a:pPr>
              <a:lnSpc>
                <a:spcPct val="100000"/>
              </a:lnSpc>
            </a:pPr>
            <a:r>
              <a:rPr lang="it-IT" sz="2400" i="1" smtClean="0">
                <a:solidFill>
                  <a:schemeClr val="accent2"/>
                </a:solidFill>
                <a:latin typeface="Times New Roman" pitchFamily="18" charset="0"/>
                <a:cs typeface="Times New Roman" pitchFamily="18" charset="0"/>
              </a:rPr>
              <a:t>--</a:t>
            </a:r>
            <a:r>
              <a:rPr lang="it-IT" sz="2800" i="1">
                <a:solidFill>
                  <a:srgbClr val="FF0000"/>
                </a:solidFill>
                <a:latin typeface="Times New Roman" pitchFamily="18" charset="0"/>
                <a:cs typeface="Times New Roman" pitchFamily="18" charset="0"/>
              </a:rPr>
              <a:t>Chữ ký giả mạo, chữ ký của người không được uỷ quyền</a:t>
            </a:r>
          </a:p>
          <a:p>
            <a:pPr>
              <a:lnSpc>
                <a:spcPct val="100000"/>
              </a:lnSpc>
            </a:pPr>
            <a:r>
              <a:rPr lang="it-IT" sz="2800">
                <a:latin typeface="Times New Roman" pitchFamily="18" charset="0"/>
              </a:rPr>
              <a:t>Khi trên công cụ chuyển nhượng có chữ ký giả mạo hoặc chữ ký của người không được uỷ quyền thì chữ ký đó không có giá trị; chữ ký của người có liên quan khác trên công cụ chuyển nhượng vẫn có giá trị</a:t>
            </a:r>
          </a:p>
          <a:p>
            <a:pPr>
              <a:lnSpc>
                <a:spcPct val="100000"/>
              </a:lnSpc>
            </a:pPr>
            <a:r>
              <a:rPr lang="it-IT" sz="2800">
                <a:solidFill>
                  <a:srgbClr val="FF0000"/>
                </a:solidFill>
                <a:latin typeface="Times New Roman" pitchFamily="18" charset="0"/>
              </a:rPr>
              <a:t>-</a:t>
            </a:r>
            <a:r>
              <a:rPr lang="it-IT" sz="2800" i="1">
                <a:solidFill>
                  <a:srgbClr val="FF0000"/>
                </a:solidFill>
                <a:latin typeface="Times New Roman" pitchFamily="18" charset="0"/>
              </a:rPr>
              <a:t>Ngoài ra còn có một số qui định về Mất công cụ chuyển nhượng . Hư hỏng công cụ chuyển nhượng </a:t>
            </a:r>
          </a:p>
          <a:p>
            <a:endParaRPr lang="pt-BR" sz="2000">
              <a:latin typeface="Times New Roman" pitchFamily="18" charset="0"/>
            </a:endParaRPr>
          </a:p>
          <a:p>
            <a:endParaRPr lang="en-US" sz="2000">
              <a:latin typeface="Times New Roman" pitchFamily="18" charset="0"/>
            </a:endParaRPr>
          </a:p>
          <a:p>
            <a:pPr>
              <a:lnSpc>
                <a:spcPct val="100000"/>
              </a:lnSpc>
            </a:pPr>
            <a:endParaRPr lang="pt-BR" sz="2000">
              <a:latin typeface="Times New Roman" pitchFamily="18" charset="0"/>
            </a:endParaRPr>
          </a:p>
          <a:p>
            <a:pPr>
              <a:lnSpc>
                <a:spcPct val="100000"/>
              </a:lnSpc>
            </a:pPr>
            <a:endParaRPr lang="it-IT" sz="2000">
              <a:latin typeface="Times New Roman" pitchFamily="18" charset="0"/>
            </a:endParaRPr>
          </a:p>
          <a:p>
            <a:pPr>
              <a:lnSpc>
                <a:spcPct val="100000"/>
              </a:lnSpc>
            </a:pPr>
            <a:r>
              <a:rPr lang="it-IT" sz="2000">
                <a:latin typeface="Times New Roman" pitchFamily="18" charset="0"/>
              </a:rPr>
              <a:t> </a:t>
            </a:r>
            <a:endParaRPr lang="it-IT" sz="2000" i="1">
              <a:solidFill>
                <a:schemeClr val="bg1"/>
              </a:solidFill>
              <a:latin typeface="Times New Roman" pitchFamily="18" charset="0"/>
              <a:cs typeface="Times New Roman" pitchFamily="18" charset="0"/>
            </a:endParaRPr>
          </a:p>
          <a:p>
            <a:pPr>
              <a:lnSpc>
                <a:spcPct val="100000"/>
              </a:lnSpc>
            </a:pPr>
            <a:endParaRPr lang="it-IT" sz="2000" b="0" i="1">
              <a:solidFill>
                <a:schemeClr val="bg1"/>
              </a:solidFill>
              <a:latin typeface="Times New Roman" pitchFamily="18" charset="0"/>
            </a:endParaRPr>
          </a:p>
        </p:txBody>
      </p:sp>
      <p:sp>
        <p:nvSpPr>
          <p:cNvPr id="6" name="Rectangle 5"/>
          <p:cNvSpPr/>
          <p:nvPr/>
        </p:nvSpPr>
        <p:spPr>
          <a:xfrm>
            <a:off x="6705600" y="381000"/>
            <a:ext cx="2057400" cy="523220"/>
          </a:xfrm>
          <a:prstGeom prst="rect">
            <a:avLst/>
          </a:prstGeom>
        </p:spPr>
        <p:txBody>
          <a:bodyPr wrap="square">
            <a:spAutoFit/>
          </a:bodyPr>
          <a:lstStyle/>
          <a:p>
            <a:pPr algn="ctr">
              <a:lnSpc>
                <a:spcPct val="100000"/>
              </a:lnSpc>
              <a:defRPr/>
            </a:pPr>
            <a:r>
              <a:rPr lang="en-US" sz="2800" b="1" kern="0" smtClean="0">
                <a:solidFill>
                  <a:srgbClr val="FF0000"/>
                </a:solidFill>
                <a:latin typeface="Chiller" pitchFamily="82" charset="0"/>
              </a:rPr>
              <a:t>NHÓM TTQT 7</a:t>
            </a:r>
            <a:endParaRPr lang="en-US" sz="2800" b="1" kern="0">
              <a:solidFill>
                <a:srgbClr val="FF0000"/>
              </a:solidFill>
              <a:latin typeface="Chiller" pitchFamily="82" charset="0"/>
            </a:endParaRPr>
          </a:p>
        </p:txBody>
      </p:sp>
      <p:sp>
        <p:nvSpPr>
          <p:cNvPr id="8" name="Rectangle 7"/>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45">
                                            <p:txEl>
                                              <p:pRg st="1" end="1"/>
                                            </p:txEl>
                                          </p:spTgt>
                                        </p:tgtEl>
                                        <p:attrNameLst>
                                          <p:attrName>style.visibility</p:attrName>
                                        </p:attrNameLst>
                                      </p:cBhvr>
                                      <p:to>
                                        <p:strVal val="visible"/>
                                      </p:to>
                                    </p:set>
                                    <p:animEffect transition="in" filter="blinds(horizontal)">
                                      <p:cBhvr>
                                        <p:cTn id="7" dur="500"/>
                                        <p:tgtEl>
                                          <p:spTgt spid="1024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914400"/>
            <a:ext cx="4953000" cy="304800"/>
          </a:xfrm>
        </p:spPr>
        <p:txBody>
          <a:bodyPr/>
          <a:lstStyle/>
          <a:p>
            <a:r>
              <a:rPr lang="en-US" smtClean="0">
                <a:solidFill>
                  <a:schemeClr val="tx2"/>
                </a:solidFill>
                <a:latin typeface="Times New Roman" pitchFamily="18" charset="0"/>
                <a:cs typeface="Times New Roman" pitchFamily="18" charset="0"/>
              </a:rPr>
              <a:t>PHẦN 1 :QUY ĐỊNH CHUNG</a:t>
            </a:r>
            <a:br>
              <a:rPr lang="en-US" smtClean="0">
                <a:solidFill>
                  <a:schemeClr val="tx2"/>
                </a:solidFill>
                <a:latin typeface="Times New Roman" pitchFamily="18" charset="0"/>
                <a:cs typeface="Times New Roman" pitchFamily="18" charset="0"/>
              </a:rPr>
            </a:br>
            <a:endParaRPr lang="en-US"/>
          </a:p>
        </p:txBody>
      </p:sp>
      <p:sp>
        <p:nvSpPr>
          <p:cNvPr id="3" name="Content Placeholder 2"/>
          <p:cNvSpPr>
            <a:spLocks noGrp="1"/>
          </p:cNvSpPr>
          <p:nvPr>
            <p:ph idx="1"/>
          </p:nvPr>
        </p:nvSpPr>
        <p:spPr>
          <a:xfrm>
            <a:off x="152400" y="1600200"/>
            <a:ext cx="8763000" cy="4343400"/>
          </a:xfrm>
        </p:spPr>
        <p:txBody>
          <a:bodyPr/>
          <a:lstStyle/>
          <a:p>
            <a:pPr>
              <a:lnSpc>
                <a:spcPct val="100000"/>
              </a:lnSpc>
            </a:pPr>
            <a:r>
              <a:rPr lang="pt-BR" sz="2200" i="1" smtClean="0">
                <a:solidFill>
                  <a:srgbClr val="FF0000"/>
                </a:solidFill>
                <a:latin typeface="Times New Roman" pitchFamily="18" charset="0"/>
              </a:rPr>
              <a:t>-Các hành vi bị cấm </a:t>
            </a:r>
          </a:p>
          <a:p>
            <a:pPr>
              <a:buFont typeface="Arial" charset="0"/>
              <a:buChar char="•"/>
            </a:pPr>
            <a:r>
              <a:rPr lang="pt-BR" sz="2200" smtClean="0">
                <a:latin typeface="Times New Roman" pitchFamily="18" charset="0"/>
              </a:rPr>
              <a:t>Cố ý làm giả</a:t>
            </a:r>
            <a:r>
              <a:rPr lang="en-US" sz="2200" smtClean="0">
                <a:latin typeface="Times New Roman" pitchFamily="18" charset="0"/>
              </a:rPr>
              <a:t> ,</a:t>
            </a:r>
            <a:r>
              <a:rPr lang="pt-BR" sz="2200" smtClean="0">
                <a:latin typeface="Times New Roman" pitchFamily="18" charset="0"/>
              </a:rPr>
              <a:t>sửa chữa </a:t>
            </a:r>
            <a:r>
              <a:rPr lang="en-US" sz="2200" smtClean="0">
                <a:latin typeface="Times New Roman" pitchFamily="18" charset="0"/>
              </a:rPr>
              <a:t>,</a:t>
            </a:r>
            <a:r>
              <a:rPr lang="pt-BR" sz="2200" smtClean="0">
                <a:latin typeface="Times New Roman" pitchFamily="18" charset="0"/>
              </a:rPr>
              <a:t>tẩy xóa các yếu tố trên công cụ chuyển nhượng.</a:t>
            </a:r>
          </a:p>
          <a:p>
            <a:pPr>
              <a:buFont typeface="Arial" charset="0"/>
              <a:buChar char="•"/>
            </a:pPr>
            <a:r>
              <a:rPr lang="pt-BR" sz="2200" smtClean="0">
                <a:latin typeface="Times New Roman" pitchFamily="18" charset="0"/>
              </a:rPr>
              <a:t>Cố ý chuyển nhượng,nhận chuyển nhượng hoặc xuất trình để thanh toán công cụ chuyển nhượng bị làm giả, bị sửa chữa, bị tẩy xóa</a:t>
            </a:r>
          </a:p>
          <a:p>
            <a:pPr>
              <a:buFont typeface="Arial" charset="0"/>
              <a:buChar char="•"/>
            </a:pPr>
            <a:r>
              <a:rPr lang="pt-BR" sz="2200" smtClean="0">
                <a:latin typeface="Times New Roman" pitchFamily="18" charset="0"/>
              </a:rPr>
              <a:t>Ký công cụ chuyển nhượng không đúng thẩm quyền hoặc giả mạo chữ ký</a:t>
            </a:r>
            <a:endParaRPr lang="en-US" sz="2200" smtClean="0">
              <a:latin typeface="Times New Roman" pitchFamily="18" charset="0"/>
            </a:endParaRPr>
          </a:p>
          <a:p>
            <a:pPr>
              <a:buFont typeface="Arial" charset="0"/>
              <a:buChar char="•"/>
            </a:pPr>
            <a:r>
              <a:rPr lang="pt-BR" sz="2200" smtClean="0">
                <a:latin typeface="Times New Roman" pitchFamily="18" charset="0"/>
              </a:rPr>
              <a:t>Chuyển nhượng công cụ chuyển nhượng khi đã biết công cụ chuyển nhượng này quá hạn thanh toán hoặc đã bị từ chối chấp nhận, bị từ chối thanh toán hoặc đã được thông báo bị mất.</a:t>
            </a:r>
            <a:endParaRPr lang="en-US" sz="2200" smtClean="0">
              <a:latin typeface="Times New Roman" pitchFamily="18" charset="0"/>
            </a:endParaRPr>
          </a:p>
          <a:p>
            <a:pPr>
              <a:buFont typeface="Arial" charset="0"/>
              <a:buChar char="•"/>
            </a:pPr>
            <a:r>
              <a:rPr lang="pt-BR" sz="2200" smtClean="0">
                <a:latin typeface="Times New Roman" pitchFamily="18" charset="0"/>
              </a:rPr>
              <a:t>Cố ý phát hành công cụ chuyển nhượng khi không đủ khả năng thanh toán</a:t>
            </a:r>
            <a:endParaRPr lang="en-US" sz="2200" smtClean="0">
              <a:latin typeface="Times New Roman" pitchFamily="18" charset="0"/>
            </a:endParaRPr>
          </a:p>
          <a:p>
            <a:pPr>
              <a:buFont typeface="Arial" charset="0"/>
              <a:buChar char="•"/>
            </a:pPr>
            <a:r>
              <a:rPr lang="pt-BR" sz="2200" smtClean="0">
                <a:latin typeface="Times New Roman" pitchFamily="18" charset="0"/>
              </a:rPr>
              <a:t>Cố ý phát hành séc sau khi bị đình chỉ quyền phát hành séc</a:t>
            </a:r>
            <a:endParaRPr lang="en-US" sz="2200" smtClean="0">
              <a:latin typeface="Times New Roman" pitchFamily="18" charset="0"/>
            </a:endParaRPr>
          </a:p>
          <a:p>
            <a:endParaRPr lang="en-US" sz="2200"/>
          </a:p>
        </p:txBody>
      </p:sp>
      <p:sp>
        <p:nvSpPr>
          <p:cNvPr id="4" name="Footer Placeholder 3"/>
          <p:cNvSpPr>
            <a:spLocks noGrp="1"/>
          </p:cNvSpPr>
          <p:nvPr>
            <p:ph type="ftr" sz="quarter" idx="11"/>
          </p:nvPr>
        </p:nvSpPr>
        <p:spPr/>
        <p:txBody>
          <a:bodyPr/>
          <a:lstStyle/>
          <a:p>
            <a:r>
              <a:rPr lang="en-US" smtClean="0"/>
              <a:t>www.themegallery.com</a:t>
            </a:r>
            <a:endParaRPr lang="en-US"/>
          </a:p>
        </p:txBody>
      </p:sp>
      <p:sp>
        <p:nvSpPr>
          <p:cNvPr id="5" name="Rectangle 4"/>
          <p:cNvSpPr/>
          <p:nvPr/>
        </p:nvSpPr>
        <p:spPr>
          <a:xfrm>
            <a:off x="6705600" y="381000"/>
            <a:ext cx="2057400" cy="523220"/>
          </a:xfrm>
          <a:prstGeom prst="rect">
            <a:avLst/>
          </a:prstGeom>
        </p:spPr>
        <p:txBody>
          <a:bodyPr wrap="square">
            <a:spAutoFit/>
          </a:bodyPr>
          <a:lstStyle/>
          <a:p>
            <a:pPr algn="ctr">
              <a:lnSpc>
                <a:spcPct val="100000"/>
              </a:lnSpc>
              <a:defRPr/>
            </a:pPr>
            <a:r>
              <a:rPr lang="en-US" sz="2800" b="1" kern="0" smtClean="0">
                <a:solidFill>
                  <a:srgbClr val="FF0000"/>
                </a:solidFill>
                <a:latin typeface="Chiller" pitchFamily="82" charset="0"/>
              </a:rPr>
              <a:t>NHÓM TTQT 7</a:t>
            </a:r>
            <a:endParaRPr lang="en-US" sz="2800" b="1" kern="0">
              <a:solidFill>
                <a:srgbClr val="FF0000"/>
              </a:solidFill>
              <a:latin typeface="Chiller" pitchFamily="82" charset="0"/>
            </a:endParaRPr>
          </a:p>
        </p:txBody>
      </p:sp>
      <p:sp>
        <p:nvSpPr>
          <p:cNvPr id="6" name="Rectangle 5"/>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blinds(horizontal)">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b="0" smtClean="0">
                <a:latin typeface="Times New Roman" pitchFamily="18" charset="0"/>
                <a:cs typeface="Times New Roman" pitchFamily="18" charset="0"/>
              </a:rPr>
              <a:t>CÂU HỎI TÌNH </a:t>
            </a:r>
            <a:r>
              <a:rPr lang="en-US" sz="2400" b="0" err="1" smtClean="0">
                <a:latin typeface="Times New Roman" pitchFamily="18" charset="0"/>
                <a:cs typeface="Times New Roman" pitchFamily="18" charset="0"/>
              </a:rPr>
              <a:t>HuỐNG</a:t>
            </a:r>
            <a:endParaRPr lang="en-US" sz="2400" b="0">
              <a:latin typeface="Times New Roman" pitchFamily="18" charset="0"/>
              <a:cs typeface="Times New Roman" pitchFamily="18" charset="0"/>
            </a:endParaRPr>
          </a:p>
        </p:txBody>
      </p:sp>
      <p:sp>
        <p:nvSpPr>
          <p:cNvPr id="3" name="Content Placeholder 2"/>
          <p:cNvSpPr>
            <a:spLocks noGrp="1"/>
          </p:cNvSpPr>
          <p:nvPr>
            <p:ph idx="1"/>
          </p:nvPr>
        </p:nvSpPr>
        <p:spPr>
          <a:xfrm>
            <a:off x="381000" y="2438400"/>
            <a:ext cx="8305800" cy="3810000"/>
          </a:xfrm>
        </p:spPr>
        <p:txBody>
          <a:bodyPr/>
          <a:lstStyle/>
          <a:p>
            <a:r>
              <a:rPr lang="en-US" sz="2400" smtClean="0">
                <a:latin typeface="Times New Roman" pitchFamily="18" charset="0"/>
                <a:cs typeface="Times New Roman" pitchFamily="18" charset="0"/>
              </a:rPr>
              <a:t>TẠI SAO LẠI GỌI LÀ CÁC CÔNG CỤ CHUYỂN NHƯỢNG.</a:t>
            </a:r>
          </a:p>
          <a:p>
            <a:r>
              <a:rPr lang="en-US" sz="2400" smtClean="0">
                <a:latin typeface="Times New Roman" pitchFamily="18" charset="0"/>
                <a:cs typeface="Times New Roman" pitchFamily="18" charset="0"/>
              </a:rPr>
              <a:t>NHỮNG CÔNG CỤ CHUYỂN NHƯỢNG NÀO </a:t>
            </a:r>
            <a:r>
              <a:rPr lang="en-US" sz="2400" err="1" smtClean="0">
                <a:latin typeface="Times New Roman" pitchFamily="18" charset="0"/>
                <a:cs typeface="Times New Roman" pitchFamily="18" charset="0"/>
              </a:rPr>
              <a:t>QuỐC</a:t>
            </a:r>
            <a:r>
              <a:rPr lang="en-US" sz="2400" smtClean="0">
                <a:latin typeface="Times New Roman" pitchFamily="18" charset="0"/>
                <a:cs typeface="Times New Roman" pitchFamily="18" charset="0"/>
              </a:rPr>
              <a:t> TẾ CÓ, </a:t>
            </a:r>
            <a:r>
              <a:rPr lang="en-US" sz="2400" err="1" smtClean="0">
                <a:latin typeface="Times New Roman" pitchFamily="18" charset="0"/>
                <a:cs typeface="Times New Roman" pitchFamily="18" charset="0"/>
              </a:rPr>
              <a:t>ViỆT</a:t>
            </a:r>
            <a:r>
              <a:rPr lang="en-US" sz="2400" smtClean="0">
                <a:latin typeface="Times New Roman" pitchFamily="18" charset="0"/>
                <a:cs typeface="Times New Roman" pitchFamily="18" charset="0"/>
              </a:rPr>
              <a:t> NAM KHÔNG CÓ</a:t>
            </a:r>
            <a:endParaRPr lang="en-US" sz="2400">
              <a:latin typeface="Times New Roman" pitchFamily="18" charset="0"/>
              <a:cs typeface="Times New Roman" pitchFamily="18" charset="0"/>
            </a:endParaRPr>
          </a:p>
        </p:txBody>
      </p:sp>
      <p:sp>
        <p:nvSpPr>
          <p:cNvPr id="4" name="Footer Placeholder 3"/>
          <p:cNvSpPr>
            <a:spLocks noGrp="1"/>
          </p:cNvSpPr>
          <p:nvPr>
            <p:ph type="ftr" sz="quarter" idx="11"/>
          </p:nvPr>
        </p:nvSpPr>
        <p:spPr/>
        <p:txBody>
          <a:bodyPr/>
          <a:lstStyle/>
          <a:p>
            <a:r>
              <a:rPr lang="en-US" smtClean="0"/>
              <a:t>www.themegallery.com</a:t>
            </a:r>
            <a:endParaRPr lang="en-US"/>
          </a:p>
        </p:txBody>
      </p:sp>
      <p:sp>
        <p:nvSpPr>
          <p:cNvPr id="5" name="Smiley Face 4"/>
          <p:cNvSpPr/>
          <p:nvPr/>
        </p:nvSpPr>
        <p:spPr>
          <a:xfrm>
            <a:off x="2743200" y="4572000"/>
            <a:ext cx="3048000" cy="1371600"/>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ction Button: Help 5">
            <a:hlinkClick r:id="" action="ppaction://noaction" highlightClick="1"/>
          </p:cNvPr>
          <p:cNvSpPr/>
          <p:nvPr/>
        </p:nvSpPr>
        <p:spPr>
          <a:xfrm>
            <a:off x="4114800" y="4800600"/>
            <a:ext cx="381000" cy="762000"/>
          </a:xfrm>
          <a:prstGeom prst="actionButtonHelp">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7" name="Rectangle 6"/>
          <p:cNvSpPr/>
          <p:nvPr/>
        </p:nvSpPr>
        <p:spPr>
          <a:xfrm>
            <a:off x="6705600" y="381000"/>
            <a:ext cx="2057400" cy="523220"/>
          </a:xfrm>
          <a:prstGeom prst="rect">
            <a:avLst/>
          </a:prstGeom>
        </p:spPr>
        <p:txBody>
          <a:bodyPr wrap="square">
            <a:spAutoFit/>
          </a:bodyPr>
          <a:lstStyle/>
          <a:p>
            <a:pPr algn="ctr">
              <a:lnSpc>
                <a:spcPct val="100000"/>
              </a:lnSpc>
              <a:defRPr/>
            </a:pPr>
            <a:r>
              <a:rPr lang="en-US" sz="2800" b="1" kern="0" smtClean="0">
                <a:solidFill>
                  <a:srgbClr val="FF0000"/>
                </a:solidFill>
                <a:latin typeface="Chiller" pitchFamily="82" charset="0"/>
              </a:rPr>
              <a:t>NHÓM TTQT 7</a:t>
            </a:r>
            <a:endParaRPr lang="en-US" sz="2800" b="1" kern="0">
              <a:solidFill>
                <a:srgbClr val="FF0000"/>
              </a:solidFill>
              <a:latin typeface="Chiller" pitchFamily="82" charset="0"/>
            </a:endParaRPr>
          </a:p>
        </p:txBody>
      </p:sp>
      <p:sp>
        <p:nvSpPr>
          <p:cNvPr id="8" name="Rectangle 7"/>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xit" presetSubtype="4" fill="hold" grpId="0" nodeType="clickEffect">
                                  <p:stCondLst>
                                    <p:cond delay="0"/>
                                  </p:stCondLst>
                                  <p:childTnLst>
                                    <p:anim calcmode="lin" valueType="num">
                                      <p:cBhvr additive="base">
                                        <p:cTn id="16" dur="500"/>
                                        <p:tgtEl>
                                          <p:spTgt spid="5"/>
                                        </p:tgtEl>
                                        <p:attrNameLst>
                                          <p:attrName>ppt_x</p:attrName>
                                        </p:attrNameLst>
                                      </p:cBhvr>
                                      <p:tavLst>
                                        <p:tav tm="0">
                                          <p:val>
                                            <p:strVal val="ppt_x"/>
                                          </p:val>
                                        </p:tav>
                                        <p:tav tm="100000">
                                          <p:val>
                                            <p:strVal val="ppt_x"/>
                                          </p:val>
                                        </p:tav>
                                      </p:tavLst>
                                    </p:anim>
                                    <p:anim calcmode="lin" valueType="num">
                                      <p:cBhvr additive="base">
                                        <p:cTn id="17" dur="500"/>
                                        <p:tgtEl>
                                          <p:spTgt spid="5"/>
                                        </p:tgtEl>
                                        <p:attrNameLst>
                                          <p:attrName>ppt_y</p:attrName>
                                        </p:attrNameLst>
                                      </p:cBhvr>
                                      <p:tavLst>
                                        <p:tav tm="0">
                                          <p:val>
                                            <p:strVal val="ppt_y"/>
                                          </p:val>
                                        </p:tav>
                                        <p:tav tm="100000">
                                          <p:val>
                                            <p:strVal val="1+ppt_h/2"/>
                                          </p:val>
                                        </p:tav>
                                      </p:tavLst>
                                    </p:anim>
                                    <p:set>
                                      <p:cBhvr>
                                        <p:cTn id="18"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32" name="Rectangle 8"/>
          <p:cNvSpPr>
            <a:spLocks noGrp="1" noChangeArrowheads="1"/>
          </p:cNvSpPr>
          <p:nvPr>
            <p:ph type="title"/>
          </p:nvPr>
        </p:nvSpPr>
        <p:spPr>
          <a:xfrm>
            <a:off x="0" y="533400"/>
            <a:ext cx="6477000" cy="715962"/>
          </a:xfrm>
        </p:spPr>
        <p:txBody>
          <a:bodyPr/>
          <a:lstStyle/>
          <a:p>
            <a:r>
              <a:rPr lang="en-US" sz="4400" dirty="0" smtClean="0">
                <a:solidFill>
                  <a:schemeClr val="tx2"/>
                </a:solidFill>
                <a:latin typeface="Times New Roman" pitchFamily="18" charset="0"/>
                <a:cs typeface="Times New Roman" pitchFamily="18" charset="0"/>
              </a:rPr>
              <a:t>PHẦN 2: HỐI PHIẾU</a:t>
            </a:r>
            <a:endParaRPr lang="en-US" sz="2800" dirty="0"/>
          </a:p>
        </p:txBody>
      </p:sp>
      <p:grpSp>
        <p:nvGrpSpPr>
          <p:cNvPr id="2" name="Group 23"/>
          <p:cNvGrpSpPr>
            <a:grpSpLocks/>
          </p:cNvGrpSpPr>
          <p:nvPr/>
        </p:nvGrpSpPr>
        <p:grpSpPr bwMode="auto">
          <a:xfrm>
            <a:off x="1219200" y="2133600"/>
            <a:ext cx="6553200" cy="2795588"/>
            <a:chOff x="864" y="2031"/>
            <a:chExt cx="4128" cy="1761"/>
          </a:xfrm>
        </p:grpSpPr>
        <p:sp>
          <p:nvSpPr>
            <p:cNvPr id="180227" name="AutoShape 3"/>
            <p:cNvSpPr>
              <a:spLocks noChangeArrowheads="1"/>
            </p:cNvSpPr>
            <p:nvPr/>
          </p:nvSpPr>
          <p:spPr bwMode="auto">
            <a:xfrm>
              <a:off x="3552" y="2094"/>
              <a:ext cx="1440" cy="1680"/>
            </a:xfrm>
            <a:prstGeom prst="roundRect">
              <a:avLst>
                <a:gd name="adj" fmla="val 16667"/>
              </a:avLst>
            </a:prstGeom>
            <a:gradFill rotWithShape="1">
              <a:gsLst>
                <a:gs pos="0">
                  <a:srgbClr val="99CCFF">
                    <a:gamma/>
                    <a:tint val="0"/>
                    <a:invGamma/>
                  </a:srgbClr>
                </a:gs>
                <a:gs pos="100000">
                  <a:srgbClr val="99CCFF"/>
                </a:gs>
              </a:gsLst>
              <a:lin ang="2700000" scaled="1"/>
            </a:gradFill>
            <a:ln w="38100">
              <a:solidFill>
                <a:srgbClr val="FFFFFF"/>
              </a:solidFill>
              <a:round/>
              <a:headEnd/>
              <a:tailEnd/>
            </a:ln>
            <a:effectLst>
              <a:outerShdw dist="107763" dir="2700000" algn="ctr" rotWithShape="0">
                <a:srgbClr val="000000">
                  <a:alpha val="50000"/>
                </a:srgbClr>
              </a:outerShdw>
            </a:effectLst>
          </p:spPr>
          <p:txBody>
            <a:bodyPr wrap="none" anchor="ctr"/>
            <a:lstStyle/>
            <a:p>
              <a:endParaRPr lang="en-US">
                <a:latin typeface="Verdana" pitchFamily="34" charset="0"/>
              </a:endParaRPr>
            </a:p>
          </p:txBody>
        </p:sp>
        <p:sp>
          <p:nvSpPr>
            <p:cNvPr id="180228" name="Text Box 4"/>
            <p:cNvSpPr txBox="1">
              <a:spLocks noChangeArrowheads="1"/>
            </p:cNvSpPr>
            <p:nvPr/>
          </p:nvSpPr>
          <p:spPr bwMode="auto">
            <a:xfrm>
              <a:off x="3696" y="2655"/>
              <a:ext cx="1296" cy="679"/>
            </a:xfrm>
            <a:prstGeom prst="rect">
              <a:avLst/>
            </a:prstGeom>
            <a:noFill/>
            <a:ln w="9525">
              <a:noFill/>
              <a:miter lim="800000"/>
              <a:headEnd/>
              <a:tailEnd/>
            </a:ln>
            <a:effectLst/>
          </p:spPr>
          <p:txBody>
            <a:bodyPr>
              <a:spAutoFit/>
            </a:bodyPr>
            <a:lstStyle/>
            <a:p>
              <a:r>
                <a:rPr lang="en-US" sz="3200" dirty="0" err="1" smtClean="0">
                  <a:latin typeface="Times New Roman" pitchFamily="18" charset="0"/>
                  <a:cs typeface="Times New Roman" pitchFamily="18" charset="0"/>
                </a:rPr>
                <a:t>Hối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phiếu</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nhận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nợ</a:t>
              </a:r>
              <a:endParaRPr lang="en-US" sz="3200" dirty="0">
                <a:solidFill>
                  <a:srgbClr val="000000"/>
                </a:solidFill>
              </a:endParaRPr>
            </a:p>
          </p:txBody>
        </p:sp>
        <p:sp>
          <p:nvSpPr>
            <p:cNvPr id="180230" name="AutoShape 6"/>
            <p:cNvSpPr>
              <a:spLocks noChangeArrowheads="1"/>
            </p:cNvSpPr>
            <p:nvPr/>
          </p:nvSpPr>
          <p:spPr bwMode="auto">
            <a:xfrm>
              <a:off x="864" y="2112"/>
              <a:ext cx="1440" cy="1680"/>
            </a:xfrm>
            <a:prstGeom prst="roundRect">
              <a:avLst>
                <a:gd name="adj" fmla="val 16667"/>
              </a:avLst>
            </a:prstGeom>
            <a:gradFill rotWithShape="1">
              <a:gsLst>
                <a:gs pos="0">
                  <a:srgbClr val="99CCFF">
                    <a:gamma/>
                    <a:tint val="0"/>
                    <a:invGamma/>
                  </a:srgbClr>
                </a:gs>
                <a:gs pos="100000">
                  <a:srgbClr val="99CCFF"/>
                </a:gs>
              </a:gsLst>
              <a:lin ang="2700000" scaled="1"/>
            </a:gradFill>
            <a:ln w="38100">
              <a:solidFill>
                <a:srgbClr val="FFFFFF"/>
              </a:solidFill>
              <a:round/>
              <a:headEnd/>
              <a:tailEnd/>
            </a:ln>
            <a:effectLst>
              <a:outerShdw dist="107763" dir="2700000" algn="ctr" rotWithShape="0">
                <a:srgbClr val="000000">
                  <a:alpha val="50000"/>
                </a:srgbClr>
              </a:outerShdw>
            </a:effectLst>
          </p:spPr>
          <p:txBody>
            <a:bodyPr wrap="none" anchor="ctr"/>
            <a:lstStyle/>
            <a:p>
              <a:endParaRPr lang="en-US">
                <a:latin typeface="Verdana" pitchFamily="34" charset="0"/>
              </a:endParaRPr>
            </a:p>
          </p:txBody>
        </p:sp>
        <p:sp>
          <p:nvSpPr>
            <p:cNvPr id="180231" name="Text Box 7"/>
            <p:cNvSpPr txBox="1">
              <a:spLocks noChangeArrowheads="1"/>
            </p:cNvSpPr>
            <p:nvPr/>
          </p:nvSpPr>
          <p:spPr bwMode="auto">
            <a:xfrm>
              <a:off x="960" y="2655"/>
              <a:ext cx="1284" cy="679"/>
            </a:xfrm>
            <a:prstGeom prst="rect">
              <a:avLst/>
            </a:prstGeom>
            <a:noFill/>
            <a:ln w="9525">
              <a:noFill/>
              <a:miter lim="800000"/>
              <a:headEnd/>
              <a:tailEnd/>
            </a:ln>
            <a:effectLst/>
          </p:spPr>
          <p:txBody>
            <a:bodyPr>
              <a:spAutoFit/>
            </a:bodyPr>
            <a:lstStyle/>
            <a:p>
              <a:r>
                <a:rPr lang="en-US" sz="3200" dirty="0" err="1" smtClean="0">
                  <a:latin typeface="Times New Roman" pitchFamily="18" charset="0"/>
                  <a:cs typeface="Times New Roman" pitchFamily="18" charset="0"/>
                </a:rPr>
                <a:t>Hối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phiếu</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đòi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nợ</a:t>
              </a:r>
              <a:endParaRPr lang="en-US" sz="3200" dirty="0">
                <a:solidFill>
                  <a:srgbClr val="000000"/>
                </a:solidFill>
              </a:endParaRPr>
            </a:p>
          </p:txBody>
        </p:sp>
        <p:sp>
          <p:nvSpPr>
            <p:cNvPr id="180234" name="AutoShape 10"/>
            <p:cNvSpPr>
              <a:spLocks noChangeAspect="1" noChangeArrowheads="1" noTextEdit="1"/>
            </p:cNvSpPr>
            <p:nvPr/>
          </p:nvSpPr>
          <p:spPr bwMode="gray">
            <a:xfrm>
              <a:off x="2174" y="2031"/>
              <a:ext cx="573" cy="784"/>
            </a:xfrm>
            <a:prstGeom prst="rect">
              <a:avLst/>
            </a:prstGeom>
            <a:noFill/>
            <a:ln w="9525">
              <a:noFill/>
              <a:miter lim="800000"/>
              <a:headEnd/>
              <a:tailEnd/>
            </a:ln>
          </p:spPr>
          <p:txBody>
            <a:bodyPr/>
            <a:lstStyle/>
            <a:p>
              <a:endParaRPr lang="en-US"/>
            </a:p>
          </p:txBody>
        </p:sp>
        <p:sp>
          <p:nvSpPr>
            <p:cNvPr id="180235" name="Freeform 11"/>
            <p:cNvSpPr>
              <a:spLocks/>
            </p:cNvSpPr>
            <p:nvPr/>
          </p:nvSpPr>
          <p:spPr bwMode="gray">
            <a:xfrm>
              <a:off x="2174" y="2033"/>
              <a:ext cx="569" cy="782"/>
            </a:xfrm>
            <a:custGeom>
              <a:avLst/>
              <a:gdLst/>
              <a:ahLst/>
              <a:cxnLst>
                <a:cxn ang="0">
                  <a:pos x="580" y="0"/>
                </a:cxn>
                <a:cxn ang="0">
                  <a:pos x="578" y="90"/>
                </a:cxn>
                <a:cxn ang="0">
                  <a:pos x="568" y="174"/>
                </a:cxn>
                <a:cxn ang="0">
                  <a:pos x="552" y="252"/>
                </a:cxn>
                <a:cxn ang="0">
                  <a:pos x="526" y="324"/>
                </a:cxn>
                <a:cxn ang="0">
                  <a:pos x="494" y="390"/>
                </a:cxn>
                <a:cxn ang="0">
                  <a:pos x="452" y="450"/>
                </a:cxn>
                <a:cxn ang="0">
                  <a:pos x="402" y="508"/>
                </a:cxn>
                <a:cxn ang="0">
                  <a:pos x="342" y="560"/>
                </a:cxn>
                <a:cxn ang="0">
                  <a:pos x="270" y="610"/>
                </a:cxn>
                <a:cxn ang="0">
                  <a:pos x="188" y="656"/>
                </a:cxn>
                <a:cxn ang="0">
                  <a:pos x="188" y="798"/>
                </a:cxn>
                <a:cxn ang="0">
                  <a:pos x="0" y="514"/>
                </a:cxn>
                <a:cxn ang="0">
                  <a:pos x="188" y="230"/>
                </a:cxn>
                <a:cxn ang="0">
                  <a:pos x="188" y="372"/>
                </a:cxn>
                <a:cxn ang="0">
                  <a:pos x="224" y="368"/>
                </a:cxn>
                <a:cxn ang="0">
                  <a:pos x="264" y="356"/>
                </a:cxn>
                <a:cxn ang="0">
                  <a:pos x="306" y="336"/>
                </a:cxn>
                <a:cxn ang="0">
                  <a:pos x="348" y="310"/>
                </a:cxn>
                <a:cxn ang="0">
                  <a:pos x="392" y="280"/>
                </a:cxn>
                <a:cxn ang="0">
                  <a:pos x="432" y="246"/>
                </a:cxn>
                <a:cxn ang="0">
                  <a:pos x="472" y="208"/>
                </a:cxn>
                <a:cxn ang="0">
                  <a:pos x="506" y="166"/>
                </a:cxn>
                <a:cxn ang="0">
                  <a:pos x="536" y="124"/>
                </a:cxn>
                <a:cxn ang="0">
                  <a:pos x="558" y="82"/>
                </a:cxn>
                <a:cxn ang="0">
                  <a:pos x="574" y="40"/>
                </a:cxn>
                <a:cxn ang="0">
                  <a:pos x="578" y="0"/>
                </a:cxn>
                <a:cxn ang="0">
                  <a:pos x="580" y="0"/>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rgbClr val="0099CC"/>
                </a:gs>
                <a:gs pos="100000">
                  <a:srgbClr val="0099CC">
                    <a:gamma/>
                    <a:tint val="31765"/>
                    <a:invGamma/>
                  </a:srgbClr>
                </a:gs>
              </a:gsLst>
              <a:lin ang="0" scaled="1"/>
            </a:gradFill>
            <a:ln w="0">
              <a:noFill/>
              <a:prstDash val="solid"/>
              <a:round/>
              <a:headEnd/>
              <a:tailEnd/>
            </a:ln>
          </p:spPr>
          <p:txBody>
            <a:bodyPr/>
            <a:lstStyle/>
            <a:p>
              <a:endParaRPr lang="en-US"/>
            </a:p>
          </p:txBody>
        </p:sp>
        <p:sp>
          <p:nvSpPr>
            <p:cNvPr id="180236" name="AutoShape 12"/>
            <p:cNvSpPr>
              <a:spLocks noChangeAspect="1" noChangeArrowheads="1" noTextEdit="1"/>
            </p:cNvSpPr>
            <p:nvPr/>
          </p:nvSpPr>
          <p:spPr bwMode="gray">
            <a:xfrm flipH="1">
              <a:off x="3115" y="2031"/>
              <a:ext cx="573" cy="784"/>
            </a:xfrm>
            <a:prstGeom prst="rect">
              <a:avLst/>
            </a:prstGeom>
            <a:noFill/>
            <a:ln w="9525">
              <a:noFill/>
              <a:miter lim="800000"/>
              <a:headEnd/>
              <a:tailEnd/>
            </a:ln>
          </p:spPr>
          <p:txBody>
            <a:bodyPr/>
            <a:lstStyle/>
            <a:p>
              <a:endParaRPr lang="en-US"/>
            </a:p>
          </p:txBody>
        </p:sp>
        <p:sp>
          <p:nvSpPr>
            <p:cNvPr id="180237" name="Freeform 13"/>
            <p:cNvSpPr>
              <a:spLocks/>
            </p:cNvSpPr>
            <p:nvPr/>
          </p:nvSpPr>
          <p:spPr bwMode="gray">
            <a:xfrm flipH="1">
              <a:off x="3119" y="2033"/>
              <a:ext cx="569" cy="782"/>
            </a:xfrm>
            <a:custGeom>
              <a:avLst/>
              <a:gdLst/>
              <a:ahLst/>
              <a:cxnLst>
                <a:cxn ang="0">
                  <a:pos x="580" y="0"/>
                </a:cxn>
                <a:cxn ang="0">
                  <a:pos x="578" y="90"/>
                </a:cxn>
                <a:cxn ang="0">
                  <a:pos x="568" y="174"/>
                </a:cxn>
                <a:cxn ang="0">
                  <a:pos x="552" y="252"/>
                </a:cxn>
                <a:cxn ang="0">
                  <a:pos x="526" y="324"/>
                </a:cxn>
                <a:cxn ang="0">
                  <a:pos x="494" y="390"/>
                </a:cxn>
                <a:cxn ang="0">
                  <a:pos x="452" y="450"/>
                </a:cxn>
                <a:cxn ang="0">
                  <a:pos x="402" y="508"/>
                </a:cxn>
                <a:cxn ang="0">
                  <a:pos x="342" y="560"/>
                </a:cxn>
                <a:cxn ang="0">
                  <a:pos x="270" y="610"/>
                </a:cxn>
                <a:cxn ang="0">
                  <a:pos x="188" y="656"/>
                </a:cxn>
                <a:cxn ang="0">
                  <a:pos x="188" y="798"/>
                </a:cxn>
                <a:cxn ang="0">
                  <a:pos x="0" y="514"/>
                </a:cxn>
                <a:cxn ang="0">
                  <a:pos x="188" y="230"/>
                </a:cxn>
                <a:cxn ang="0">
                  <a:pos x="188" y="372"/>
                </a:cxn>
                <a:cxn ang="0">
                  <a:pos x="224" y="368"/>
                </a:cxn>
                <a:cxn ang="0">
                  <a:pos x="264" y="356"/>
                </a:cxn>
                <a:cxn ang="0">
                  <a:pos x="306" y="336"/>
                </a:cxn>
                <a:cxn ang="0">
                  <a:pos x="348" y="310"/>
                </a:cxn>
                <a:cxn ang="0">
                  <a:pos x="392" y="280"/>
                </a:cxn>
                <a:cxn ang="0">
                  <a:pos x="432" y="246"/>
                </a:cxn>
                <a:cxn ang="0">
                  <a:pos x="472" y="208"/>
                </a:cxn>
                <a:cxn ang="0">
                  <a:pos x="506" y="166"/>
                </a:cxn>
                <a:cxn ang="0">
                  <a:pos x="536" y="124"/>
                </a:cxn>
                <a:cxn ang="0">
                  <a:pos x="558" y="82"/>
                </a:cxn>
                <a:cxn ang="0">
                  <a:pos x="574" y="40"/>
                </a:cxn>
                <a:cxn ang="0">
                  <a:pos x="578" y="0"/>
                </a:cxn>
                <a:cxn ang="0">
                  <a:pos x="580" y="0"/>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rgbClr val="FFCC99"/>
                </a:gs>
                <a:gs pos="100000">
                  <a:srgbClr val="FFCC99">
                    <a:gamma/>
                    <a:tint val="31765"/>
                    <a:invGamma/>
                  </a:srgbClr>
                </a:gs>
              </a:gsLst>
              <a:lin ang="0" scaled="1"/>
            </a:gradFill>
            <a:ln w="0">
              <a:noFill/>
              <a:prstDash val="solid"/>
              <a:round/>
              <a:headEnd/>
              <a:tailEnd/>
            </a:ln>
          </p:spPr>
          <p:txBody>
            <a:bodyPr/>
            <a:lstStyle/>
            <a:p>
              <a:endParaRPr lang="en-US"/>
            </a:p>
          </p:txBody>
        </p:sp>
      </p:grpSp>
      <p:sp>
        <p:nvSpPr>
          <p:cNvPr id="23" name="Rectangle 22"/>
          <p:cNvSpPr/>
          <p:nvPr/>
        </p:nvSpPr>
        <p:spPr>
          <a:xfrm>
            <a:off x="6705600" y="381000"/>
            <a:ext cx="2057400" cy="523220"/>
          </a:xfrm>
          <a:prstGeom prst="rect">
            <a:avLst/>
          </a:prstGeom>
        </p:spPr>
        <p:txBody>
          <a:bodyPr wrap="square">
            <a:spAutoFit/>
          </a:bodyPr>
          <a:lstStyle/>
          <a:p>
            <a:pPr algn="ctr">
              <a:lnSpc>
                <a:spcPct val="100000"/>
              </a:lnSpc>
              <a:defRPr/>
            </a:pPr>
            <a:r>
              <a:rPr lang="en-US" sz="2800" b="1" kern="0" dirty="0" smtClean="0">
                <a:solidFill>
                  <a:srgbClr val="FF0000"/>
                </a:solidFill>
                <a:latin typeface="Chiller" pitchFamily="82" charset="0"/>
              </a:rPr>
              <a:t>NHÓM TTQT 7</a:t>
            </a:r>
            <a:endParaRPr lang="en-US" sz="2800" b="1" kern="0" dirty="0">
              <a:solidFill>
                <a:srgbClr val="FF0000"/>
              </a:solidFill>
              <a:latin typeface="Chiller" pitchFamily="82" charset="0"/>
            </a:endParaRPr>
          </a:p>
        </p:txBody>
      </p:sp>
      <p:sp>
        <p:nvSpPr>
          <p:cNvPr id="13" name="Rectangle 12"/>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Documents and Settings\neu.edu.vn\Desktop\boe.jpg"/>
          <p:cNvPicPr>
            <a:picLocks noChangeAspect="1" noChangeArrowheads="1"/>
          </p:cNvPicPr>
          <p:nvPr/>
        </p:nvPicPr>
        <p:blipFill>
          <a:blip r:embed="rId2"/>
          <a:srcRect/>
          <a:stretch>
            <a:fillRect/>
          </a:stretch>
        </p:blipFill>
        <p:spPr bwMode="auto">
          <a:xfrm>
            <a:off x="0" y="1681163"/>
            <a:ext cx="8763000" cy="4795837"/>
          </a:xfrm>
          <a:prstGeom prst="rect">
            <a:avLst/>
          </a:prstGeom>
          <a:noFill/>
          <a:ln w="9525">
            <a:noFill/>
            <a:miter lim="800000"/>
            <a:headEnd/>
            <a:tailEnd/>
          </a:ln>
        </p:spPr>
      </p:pic>
      <p:sp>
        <p:nvSpPr>
          <p:cNvPr id="3" name="TextBox 2"/>
          <p:cNvSpPr txBox="1">
            <a:spLocks noChangeArrowheads="1"/>
          </p:cNvSpPr>
          <p:nvPr/>
        </p:nvSpPr>
        <p:spPr bwMode="auto">
          <a:xfrm>
            <a:off x="0" y="609600"/>
            <a:ext cx="6918325" cy="584775"/>
          </a:xfrm>
          <a:prstGeom prst="rect">
            <a:avLst/>
          </a:prstGeom>
          <a:noFill/>
          <a:ln w="9525">
            <a:noFill/>
            <a:miter lim="800000"/>
            <a:headEnd/>
            <a:tailEnd/>
          </a:ln>
        </p:spPr>
        <p:txBody>
          <a:bodyPr>
            <a:spAutoFit/>
          </a:bodyPr>
          <a:lstStyle/>
          <a:p>
            <a:pPr>
              <a:defRPr/>
            </a:pPr>
            <a:r>
              <a:rPr lang="en-US" sz="2800" dirty="0">
                <a:latin typeface="Times New Roman" pitchFamily="18" charset="0"/>
                <a:cs typeface="Times New Roman" pitchFamily="18" charset="0"/>
              </a:rPr>
              <a:t>I</a:t>
            </a:r>
            <a:r>
              <a:rPr lang="en-US" sz="3200" dirty="0">
                <a:latin typeface="Times New Roman" pitchFamily="18" charset="0"/>
                <a:cs typeface="Times New Roman" pitchFamily="18" charset="0"/>
              </a:rPr>
              <a:t>. HỐI PHIẾU ĐÒI NỢ</a:t>
            </a:r>
          </a:p>
        </p:txBody>
      </p:sp>
      <p:sp>
        <p:nvSpPr>
          <p:cNvPr id="4" name="Rectangle 3"/>
          <p:cNvSpPr/>
          <p:nvPr/>
        </p:nvSpPr>
        <p:spPr>
          <a:xfrm>
            <a:off x="6705600" y="381000"/>
            <a:ext cx="2057400" cy="523220"/>
          </a:xfrm>
          <a:prstGeom prst="rect">
            <a:avLst/>
          </a:prstGeom>
        </p:spPr>
        <p:txBody>
          <a:bodyPr wrap="square">
            <a:spAutoFit/>
          </a:bodyPr>
          <a:lstStyle/>
          <a:p>
            <a:pPr algn="ctr">
              <a:lnSpc>
                <a:spcPct val="100000"/>
              </a:lnSpc>
              <a:defRPr/>
            </a:pPr>
            <a:r>
              <a:rPr lang="en-US" sz="2800" b="1" kern="0" dirty="0" smtClean="0">
                <a:solidFill>
                  <a:srgbClr val="FF0000"/>
                </a:solidFill>
                <a:latin typeface="Chiller" pitchFamily="82" charset="0"/>
              </a:rPr>
              <a:t>NHÓM TTQT 7</a:t>
            </a:r>
            <a:endParaRPr lang="en-US" sz="2800" b="1" kern="0" dirty="0">
              <a:solidFill>
                <a:srgbClr val="FF0000"/>
              </a:solidFill>
              <a:latin typeface="Chiller" pitchFamily="82" charset="0"/>
            </a:endParaRPr>
          </a:p>
        </p:txBody>
      </p:sp>
      <p:sp>
        <p:nvSpPr>
          <p:cNvPr id="5" name="Rectangle 4"/>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3506" name="Rectangle 2"/>
          <p:cNvSpPr>
            <a:spLocks noGrp="1" noChangeArrowheads="1"/>
          </p:cNvSpPr>
          <p:nvPr>
            <p:ph type="title"/>
          </p:nvPr>
        </p:nvSpPr>
        <p:spPr/>
        <p:txBody>
          <a:bodyPr/>
          <a:lstStyle/>
          <a:p>
            <a:r>
              <a:rPr lang="en-US" dirty="0" err="1" smtClean="0">
                <a:solidFill>
                  <a:srgbClr val="FF0000"/>
                </a:solidFill>
                <a:latin typeface="Times New Roman" pitchFamily="18" charset="0"/>
                <a:cs typeface="Times New Roman" pitchFamily="18" charset="0"/>
              </a:rPr>
              <a:t>Các</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nghiệp</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vụ</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liên</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quan</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tới</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hối</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phiếu</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đòi</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nợ</a:t>
            </a:r>
            <a:endParaRPr lang="en-US" dirty="0">
              <a:solidFill>
                <a:srgbClr val="000000"/>
              </a:solidFill>
              <a:effectLst>
                <a:outerShdw blurRad="38100" dist="38100" dir="2700000" algn="tl">
                  <a:srgbClr val="C0C0C0"/>
                </a:outerShdw>
              </a:effectLst>
            </a:endParaRPr>
          </a:p>
        </p:txBody>
      </p:sp>
      <p:grpSp>
        <p:nvGrpSpPr>
          <p:cNvPr id="2" name="Group 4"/>
          <p:cNvGrpSpPr>
            <a:grpSpLocks/>
          </p:cNvGrpSpPr>
          <p:nvPr/>
        </p:nvGrpSpPr>
        <p:grpSpPr bwMode="auto">
          <a:xfrm>
            <a:off x="304800" y="1524000"/>
            <a:ext cx="4800600" cy="635000"/>
            <a:chOff x="1728" y="1472"/>
            <a:chExt cx="3024" cy="400"/>
          </a:xfrm>
        </p:grpSpPr>
        <p:grpSp>
          <p:nvGrpSpPr>
            <p:cNvPr id="3" name="Group 5"/>
            <p:cNvGrpSpPr>
              <a:grpSpLocks/>
            </p:cNvGrpSpPr>
            <p:nvPr/>
          </p:nvGrpSpPr>
          <p:grpSpPr bwMode="auto">
            <a:xfrm rot="-4423226">
              <a:off x="1676" y="1532"/>
              <a:ext cx="400" cy="280"/>
              <a:chOff x="1043" y="2596"/>
              <a:chExt cx="142" cy="99"/>
            </a:xfrm>
          </p:grpSpPr>
          <p:sp>
            <p:nvSpPr>
              <p:cNvPr id="533510" name="Freeform 6"/>
              <p:cNvSpPr>
                <a:spLocks/>
              </p:cNvSpPr>
              <p:nvPr/>
            </p:nvSpPr>
            <p:spPr bwMode="auto">
              <a:xfrm>
                <a:off x="1149" y="2693"/>
                <a:ext cx="12" cy="2"/>
              </a:xfrm>
              <a:custGeom>
                <a:avLst/>
                <a:gdLst/>
                <a:ahLst/>
                <a:cxnLst>
                  <a:cxn ang="0">
                    <a:pos x="63" y="14"/>
                  </a:cxn>
                  <a:cxn ang="0">
                    <a:pos x="55" y="14"/>
                  </a:cxn>
                  <a:cxn ang="0">
                    <a:pos x="48" y="14"/>
                  </a:cxn>
                  <a:cxn ang="0">
                    <a:pos x="40" y="14"/>
                  </a:cxn>
                  <a:cxn ang="0">
                    <a:pos x="31" y="11"/>
                  </a:cxn>
                  <a:cxn ang="0">
                    <a:pos x="23" y="10"/>
                  </a:cxn>
                  <a:cxn ang="0">
                    <a:pos x="16" y="8"/>
                  </a:cxn>
                  <a:cxn ang="0">
                    <a:pos x="8" y="4"/>
                  </a:cxn>
                  <a:cxn ang="0">
                    <a:pos x="0" y="0"/>
                  </a:cxn>
                  <a:cxn ang="0">
                    <a:pos x="8" y="3"/>
                  </a:cxn>
                  <a:cxn ang="0">
                    <a:pos x="15" y="6"/>
                  </a:cxn>
                  <a:cxn ang="0">
                    <a:pos x="23" y="8"/>
                  </a:cxn>
                  <a:cxn ang="0">
                    <a:pos x="30" y="10"/>
                  </a:cxn>
                  <a:cxn ang="0">
                    <a:pos x="39" y="11"/>
                  </a:cxn>
                  <a:cxn ang="0">
                    <a:pos x="47" y="12"/>
                  </a:cxn>
                  <a:cxn ang="0">
                    <a:pos x="55" y="14"/>
                  </a:cxn>
                  <a:cxn ang="0">
                    <a:pos x="63" y="14"/>
                  </a:cxn>
                </a:cxnLst>
                <a:rect l="0" t="0" r="r" b="b"/>
                <a:pathLst>
                  <a:path w="63" h="14">
                    <a:moveTo>
                      <a:pt x="63" y="14"/>
                    </a:moveTo>
                    <a:lnTo>
                      <a:pt x="55" y="14"/>
                    </a:lnTo>
                    <a:lnTo>
                      <a:pt x="48" y="14"/>
                    </a:lnTo>
                    <a:lnTo>
                      <a:pt x="40" y="14"/>
                    </a:lnTo>
                    <a:lnTo>
                      <a:pt x="31" y="11"/>
                    </a:lnTo>
                    <a:lnTo>
                      <a:pt x="23" y="10"/>
                    </a:lnTo>
                    <a:lnTo>
                      <a:pt x="16" y="8"/>
                    </a:lnTo>
                    <a:lnTo>
                      <a:pt x="8" y="4"/>
                    </a:lnTo>
                    <a:lnTo>
                      <a:pt x="0" y="0"/>
                    </a:lnTo>
                    <a:lnTo>
                      <a:pt x="8" y="3"/>
                    </a:lnTo>
                    <a:lnTo>
                      <a:pt x="15" y="6"/>
                    </a:lnTo>
                    <a:lnTo>
                      <a:pt x="23" y="8"/>
                    </a:lnTo>
                    <a:lnTo>
                      <a:pt x="30" y="10"/>
                    </a:lnTo>
                    <a:lnTo>
                      <a:pt x="39" y="11"/>
                    </a:lnTo>
                    <a:lnTo>
                      <a:pt x="47" y="12"/>
                    </a:lnTo>
                    <a:lnTo>
                      <a:pt x="55" y="14"/>
                    </a:lnTo>
                    <a:lnTo>
                      <a:pt x="63" y="14"/>
                    </a:lnTo>
                    <a:close/>
                  </a:path>
                </a:pathLst>
              </a:custGeom>
              <a:solidFill>
                <a:srgbClr val="F0A78C"/>
              </a:solidFill>
              <a:ln w="9525">
                <a:noFill/>
                <a:round/>
                <a:headEnd/>
                <a:tailEnd/>
              </a:ln>
            </p:spPr>
            <p:txBody>
              <a:bodyPr/>
              <a:lstStyle/>
              <a:p>
                <a:endParaRPr lang="en-US"/>
              </a:p>
            </p:txBody>
          </p:sp>
          <p:sp>
            <p:nvSpPr>
              <p:cNvPr id="533511" name="Freeform 7"/>
              <p:cNvSpPr>
                <a:spLocks/>
              </p:cNvSpPr>
              <p:nvPr/>
            </p:nvSpPr>
            <p:spPr bwMode="auto">
              <a:xfrm>
                <a:off x="1143" y="2689"/>
                <a:ext cx="26" cy="6"/>
              </a:xfrm>
              <a:custGeom>
                <a:avLst/>
                <a:gdLst/>
                <a:ahLst/>
                <a:cxnLst>
                  <a:cxn ang="0">
                    <a:pos x="129" y="28"/>
                  </a:cxn>
                  <a:cxn ang="0">
                    <a:pos x="116" y="33"/>
                  </a:cxn>
                  <a:cxn ang="0">
                    <a:pos x="102" y="36"/>
                  </a:cxn>
                  <a:cxn ang="0">
                    <a:pos x="89" y="38"/>
                  </a:cxn>
                  <a:cxn ang="0">
                    <a:pos x="75" y="38"/>
                  </a:cxn>
                  <a:cxn ang="0">
                    <a:pos x="60" y="35"/>
                  </a:cxn>
                  <a:cxn ang="0">
                    <a:pos x="47" y="32"/>
                  </a:cxn>
                  <a:cxn ang="0">
                    <a:pos x="33" y="26"/>
                  </a:cxn>
                  <a:cxn ang="0">
                    <a:pos x="20" y="18"/>
                  </a:cxn>
                  <a:cxn ang="0">
                    <a:pos x="18" y="16"/>
                  </a:cxn>
                  <a:cxn ang="0">
                    <a:pos x="15" y="14"/>
                  </a:cxn>
                  <a:cxn ang="0">
                    <a:pos x="12" y="11"/>
                  </a:cxn>
                  <a:cxn ang="0">
                    <a:pos x="10" y="10"/>
                  </a:cxn>
                  <a:cxn ang="0">
                    <a:pos x="7" y="8"/>
                  </a:cxn>
                  <a:cxn ang="0">
                    <a:pos x="5" y="5"/>
                  </a:cxn>
                  <a:cxn ang="0">
                    <a:pos x="2" y="3"/>
                  </a:cxn>
                  <a:cxn ang="0">
                    <a:pos x="0" y="0"/>
                  </a:cxn>
                  <a:cxn ang="0">
                    <a:pos x="10" y="8"/>
                  </a:cxn>
                  <a:cxn ang="0">
                    <a:pos x="21" y="14"/>
                  </a:cxn>
                  <a:cxn ang="0">
                    <a:pos x="32" y="20"/>
                  </a:cxn>
                  <a:cxn ang="0">
                    <a:pos x="44" y="23"/>
                  </a:cxn>
                  <a:cxn ang="0">
                    <a:pos x="56" y="27"/>
                  </a:cxn>
                  <a:cxn ang="0">
                    <a:pos x="69" y="30"/>
                  </a:cxn>
                  <a:cxn ang="0">
                    <a:pos x="81" y="32"/>
                  </a:cxn>
                  <a:cxn ang="0">
                    <a:pos x="94" y="33"/>
                  </a:cxn>
                  <a:cxn ang="0">
                    <a:pos x="99" y="32"/>
                  </a:cxn>
                  <a:cxn ang="0">
                    <a:pos x="103" y="32"/>
                  </a:cxn>
                  <a:cxn ang="0">
                    <a:pos x="107" y="32"/>
                  </a:cxn>
                  <a:cxn ang="0">
                    <a:pos x="112" y="32"/>
                  </a:cxn>
                  <a:cxn ang="0">
                    <a:pos x="116" y="30"/>
                  </a:cxn>
                  <a:cxn ang="0">
                    <a:pos x="120" y="30"/>
                  </a:cxn>
                  <a:cxn ang="0">
                    <a:pos x="124" y="29"/>
                  </a:cxn>
                  <a:cxn ang="0">
                    <a:pos x="129" y="28"/>
                  </a:cxn>
                </a:cxnLst>
                <a:rect l="0" t="0" r="r" b="b"/>
                <a:pathLst>
                  <a:path w="129" h="38">
                    <a:moveTo>
                      <a:pt x="129" y="28"/>
                    </a:moveTo>
                    <a:lnTo>
                      <a:pt x="116" y="33"/>
                    </a:lnTo>
                    <a:lnTo>
                      <a:pt x="102" y="36"/>
                    </a:lnTo>
                    <a:lnTo>
                      <a:pt x="89" y="38"/>
                    </a:lnTo>
                    <a:lnTo>
                      <a:pt x="75" y="38"/>
                    </a:lnTo>
                    <a:lnTo>
                      <a:pt x="60" y="35"/>
                    </a:lnTo>
                    <a:lnTo>
                      <a:pt x="47" y="32"/>
                    </a:lnTo>
                    <a:lnTo>
                      <a:pt x="33" y="26"/>
                    </a:lnTo>
                    <a:lnTo>
                      <a:pt x="20" y="18"/>
                    </a:lnTo>
                    <a:lnTo>
                      <a:pt x="18" y="16"/>
                    </a:lnTo>
                    <a:lnTo>
                      <a:pt x="15" y="14"/>
                    </a:lnTo>
                    <a:lnTo>
                      <a:pt x="12" y="11"/>
                    </a:lnTo>
                    <a:lnTo>
                      <a:pt x="10" y="10"/>
                    </a:lnTo>
                    <a:lnTo>
                      <a:pt x="7" y="8"/>
                    </a:lnTo>
                    <a:lnTo>
                      <a:pt x="5" y="5"/>
                    </a:lnTo>
                    <a:lnTo>
                      <a:pt x="2" y="3"/>
                    </a:lnTo>
                    <a:lnTo>
                      <a:pt x="0" y="0"/>
                    </a:lnTo>
                    <a:lnTo>
                      <a:pt x="10" y="8"/>
                    </a:lnTo>
                    <a:lnTo>
                      <a:pt x="21" y="14"/>
                    </a:lnTo>
                    <a:lnTo>
                      <a:pt x="32" y="20"/>
                    </a:lnTo>
                    <a:lnTo>
                      <a:pt x="44" y="23"/>
                    </a:lnTo>
                    <a:lnTo>
                      <a:pt x="56" y="27"/>
                    </a:lnTo>
                    <a:lnTo>
                      <a:pt x="69" y="30"/>
                    </a:lnTo>
                    <a:lnTo>
                      <a:pt x="81" y="32"/>
                    </a:lnTo>
                    <a:lnTo>
                      <a:pt x="94" y="33"/>
                    </a:lnTo>
                    <a:lnTo>
                      <a:pt x="99" y="32"/>
                    </a:lnTo>
                    <a:lnTo>
                      <a:pt x="103" y="32"/>
                    </a:lnTo>
                    <a:lnTo>
                      <a:pt x="107" y="32"/>
                    </a:lnTo>
                    <a:lnTo>
                      <a:pt x="112" y="32"/>
                    </a:lnTo>
                    <a:lnTo>
                      <a:pt x="116" y="30"/>
                    </a:lnTo>
                    <a:lnTo>
                      <a:pt x="120" y="30"/>
                    </a:lnTo>
                    <a:lnTo>
                      <a:pt x="124" y="29"/>
                    </a:lnTo>
                    <a:lnTo>
                      <a:pt x="129" y="28"/>
                    </a:lnTo>
                    <a:close/>
                  </a:path>
                </a:pathLst>
              </a:custGeom>
              <a:solidFill>
                <a:srgbClr val="F1AA8C"/>
              </a:solidFill>
              <a:ln w="9525">
                <a:noFill/>
                <a:round/>
                <a:headEnd/>
                <a:tailEnd/>
              </a:ln>
            </p:spPr>
            <p:txBody>
              <a:bodyPr/>
              <a:lstStyle/>
              <a:p>
                <a:endParaRPr lang="en-US"/>
              </a:p>
            </p:txBody>
          </p:sp>
          <p:sp>
            <p:nvSpPr>
              <p:cNvPr id="533512" name="Freeform 8"/>
              <p:cNvSpPr>
                <a:spLocks/>
              </p:cNvSpPr>
              <p:nvPr/>
            </p:nvSpPr>
            <p:spPr bwMode="auto">
              <a:xfrm>
                <a:off x="1140" y="2685"/>
                <a:ext cx="33" cy="10"/>
              </a:xfrm>
              <a:custGeom>
                <a:avLst/>
                <a:gdLst/>
                <a:ahLst/>
                <a:cxnLst>
                  <a:cxn ang="0">
                    <a:pos x="47" y="45"/>
                  </a:cxn>
                  <a:cxn ang="0">
                    <a:pos x="54" y="48"/>
                  </a:cxn>
                  <a:cxn ang="0">
                    <a:pos x="61" y="51"/>
                  </a:cxn>
                  <a:cxn ang="0">
                    <a:pos x="69" y="53"/>
                  </a:cxn>
                  <a:cxn ang="0">
                    <a:pos x="76" y="55"/>
                  </a:cxn>
                  <a:cxn ang="0">
                    <a:pos x="85" y="56"/>
                  </a:cxn>
                  <a:cxn ang="0">
                    <a:pos x="93" y="57"/>
                  </a:cxn>
                  <a:cxn ang="0">
                    <a:pos x="101" y="59"/>
                  </a:cxn>
                  <a:cxn ang="0">
                    <a:pos x="109" y="59"/>
                  </a:cxn>
                  <a:cxn ang="0">
                    <a:pos x="117" y="57"/>
                  </a:cxn>
                  <a:cxn ang="0">
                    <a:pos x="124" y="56"/>
                  </a:cxn>
                  <a:cxn ang="0">
                    <a:pos x="131" y="54"/>
                  </a:cxn>
                  <a:cxn ang="0">
                    <a:pos x="139" y="51"/>
                  </a:cxn>
                  <a:cxn ang="0">
                    <a:pos x="146" y="49"/>
                  </a:cxn>
                  <a:cxn ang="0">
                    <a:pos x="153" y="45"/>
                  </a:cxn>
                  <a:cxn ang="0">
                    <a:pos x="159" y="41"/>
                  </a:cxn>
                  <a:cxn ang="0">
                    <a:pos x="166" y="37"/>
                  </a:cxn>
                  <a:cxn ang="0">
                    <a:pos x="159" y="39"/>
                  </a:cxn>
                  <a:cxn ang="0">
                    <a:pos x="152" y="42"/>
                  </a:cxn>
                  <a:cxn ang="0">
                    <a:pos x="146" y="43"/>
                  </a:cxn>
                  <a:cxn ang="0">
                    <a:pos x="139" y="45"/>
                  </a:cxn>
                  <a:cxn ang="0">
                    <a:pos x="132" y="47"/>
                  </a:cxn>
                  <a:cxn ang="0">
                    <a:pos x="125" y="47"/>
                  </a:cxn>
                  <a:cxn ang="0">
                    <a:pos x="117" y="48"/>
                  </a:cxn>
                  <a:cxn ang="0">
                    <a:pos x="110" y="48"/>
                  </a:cxn>
                  <a:cxn ang="0">
                    <a:pos x="95" y="47"/>
                  </a:cxn>
                  <a:cxn ang="0">
                    <a:pos x="79" y="44"/>
                  </a:cxn>
                  <a:cxn ang="0">
                    <a:pos x="64" y="41"/>
                  </a:cxn>
                  <a:cxn ang="0">
                    <a:pos x="50" y="36"/>
                  </a:cxn>
                  <a:cxn ang="0">
                    <a:pos x="36" y="29"/>
                  </a:cxn>
                  <a:cxn ang="0">
                    <a:pos x="24" y="20"/>
                  </a:cxn>
                  <a:cxn ang="0">
                    <a:pos x="11" y="11"/>
                  </a:cxn>
                  <a:cxn ang="0">
                    <a:pos x="0" y="0"/>
                  </a:cxn>
                  <a:cxn ang="0">
                    <a:pos x="4" y="6"/>
                  </a:cxn>
                  <a:cxn ang="0">
                    <a:pos x="8" y="12"/>
                  </a:cxn>
                  <a:cxn ang="0">
                    <a:pos x="12" y="17"/>
                  </a:cxn>
                  <a:cxn ang="0">
                    <a:pos x="16" y="21"/>
                  </a:cxn>
                  <a:cxn ang="0">
                    <a:pos x="21" y="26"/>
                  </a:cxn>
                  <a:cxn ang="0">
                    <a:pos x="26" y="31"/>
                  </a:cxn>
                  <a:cxn ang="0">
                    <a:pos x="31" y="35"/>
                  </a:cxn>
                  <a:cxn ang="0">
                    <a:pos x="36" y="39"/>
                  </a:cxn>
                  <a:cxn ang="0">
                    <a:pos x="38" y="39"/>
                  </a:cxn>
                  <a:cxn ang="0">
                    <a:pos x="39" y="41"/>
                  </a:cxn>
                  <a:cxn ang="0">
                    <a:pos x="40" y="42"/>
                  </a:cxn>
                  <a:cxn ang="0">
                    <a:pos x="41" y="42"/>
                  </a:cxn>
                  <a:cxn ang="0">
                    <a:pos x="43" y="43"/>
                  </a:cxn>
                  <a:cxn ang="0">
                    <a:pos x="44" y="44"/>
                  </a:cxn>
                  <a:cxn ang="0">
                    <a:pos x="45" y="44"/>
                  </a:cxn>
                  <a:cxn ang="0">
                    <a:pos x="47" y="45"/>
                  </a:cxn>
                </a:cxnLst>
                <a:rect l="0" t="0" r="r" b="b"/>
                <a:pathLst>
                  <a:path w="166" h="59">
                    <a:moveTo>
                      <a:pt x="47" y="45"/>
                    </a:moveTo>
                    <a:lnTo>
                      <a:pt x="54" y="48"/>
                    </a:lnTo>
                    <a:lnTo>
                      <a:pt x="61" y="51"/>
                    </a:lnTo>
                    <a:lnTo>
                      <a:pt x="69" y="53"/>
                    </a:lnTo>
                    <a:lnTo>
                      <a:pt x="76" y="55"/>
                    </a:lnTo>
                    <a:lnTo>
                      <a:pt x="85" y="56"/>
                    </a:lnTo>
                    <a:lnTo>
                      <a:pt x="93" y="57"/>
                    </a:lnTo>
                    <a:lnTo>
                      <a:pt x="101" y="59"/>
                    </a:lnTo>
                    <a:lnTo>
                      <a:pt x="109" y="59"/>
                    </a:lnTo>
                    <a:lnTo>
                      <a:pt x="117" y="57"/>
                    </a:lnTo>
                    <a:lnTo>
                      <a:pt x="124" y="56"/>
                    </a:lnTo>
                    <a:lnTo>
                      <a:pt x="131" y="54"/>
                    </a:lnTo>
                    <a:lnTo>
                      <a:pt x="139" y="51"/>
                    </a:lnTo>
                    <a:lnTo>
                      <a:pt x="146" y="49"/>
                    </a:lnTo>
                    <a:lnTo>
                      <a:pt x="153" y="45"/>
                    </a:lnTo>
                    <a:lnTo>
                      <a:pt x="159" y="41"/>
                    </a:lnTo>
                    <a:lnTo>
                      <a:pt x="166" y="37"/>
                    </a:lnTo>
                    <a:lnTo>
                      <a:pt x="159" y="39"/>
                    </a:lnTo>
                    <a:lnTo>
                      <a:pt x="152" y="42"/>
                    </a:lnTo>
                    <a:lnTo>
                      <a:pt x="146" y="43"/>
                    </a:lnTo>
                    <a:lnTo>
                      <a:pt x="139" y="45"/>
                    </a:lnTo>
                    <a:lnTo>
                      <a:pt x="132" y="47"/>
                    </a:lnTo>
                    <a:lnTo>
                      <a:pt x="125" y="47"/>
                    </a:lnTo>
                    <a:lnTo>
                      <a:pt x="117" y="48"/>
                    </a:lnTo>
                    <a:lnTo>
                      <a:pt x="110" y="48"/>
                    </a:lnTo>
                    <a:lnTo>
                      <a:pt x="95" y="47"/>
                    </a:lnTo>
                    <a:lnTo>
                      <a:pt x="79" y="44"/>
                    </a:lnTo>
                    <a:lnTo>
                      <a:pt x="64" y="41"/>
                    </a:lnTo>
                    <a:lnTo>
                      <a:pt x="50" y="36"/>
                    </a:lnTo>
                    <a:lnTo>
                      <a:pt x="36" y="29"/>
                    </a:lnTo>
                    <a:lnTo>
                      <a:pt x="24" y="20"/>
                    </a:lnTo>
                    <a:lnTo>
                      <a:pt x="11" y="11"/>
                    </a:lnTo>
                    <a:lnTo>
                      <a:pt x="0" y="0"/>
                    </a:lnTo>
                    <a:lnTo>
                      <a:pt x="4" y="6"/>
                    </a:lnTo>
                    <a:lnTo>
                      <a:pt x="8" y="12"/>
                    </a:lnTo>
                    <a:lnTo>
                      <a:pt x="12" y="17"/>
                    </a:lnTo>
                    <a:lnTo>
                      <a:pt x="16" y="21"/>
                    </a:lnTo>
                    <a:lnTo>
                      <a:pt x="21" y="26"/>
                    </a:lnTo>
                    <a:lnTo>
                      <a:pt x="26" y="31"/>
                    </a:lnTo>
                    <a:lnTo>
                      <a:pt x="31" y="35"/>
                    </a:lnTo>
                    <a:lnTo>
                      <a:pt x="36" y="39"/>
                    </a:lnTo>
                    <a:lnTo>
                      <a:pt x="38" y="39"/>
                    </a:lnTo>
                    <a:lnTo>
                      <a:pt x="39" y="41"/>
                    </a:lnTo>
                    <a:lnTo>
                      <a:pt x="40" y="42"/>
                    </a:lnTo>
                    <a:lnTo>
                      <a:pt x="41" y="42"/>
                    </a:lnTo>
                    <a:lnTo>
                      <a:pt x="43" y="43"/>
                    </a:lnTo>
                    <a:lnTo>
                      <a:pt x="44" y="44"/>
                    </a:lnTo>
                    <a:lnTo>
                      <a:pt x="45" y="44"/>
                    </a:lnTo>
                    <a:lnTo>
                      <a:pt x="47" y="45"/>
                    </a:lnTo>
                    <a:close/>
                  </a:path>
                </a:pathLst>
              </a:custGeom>
              <a:solidFill>
                <a:srgbClr val="F1AB8E"/>
              </a:solidFill>
              <a:ln w="9525">
                <a:noFill/>
                <a:round/>
                <a:headEnd/>
                <a:tailEnd/>
              </a:ln>
            </p:spPr>
            <p:txBody>
              <a:bodyPr/>
              <a:lstStyle/>
              <a:p>
                <a:endParaRPr lang="en-US"/>
              </a:p>
            </p:txBody>
          </p:sp>
          <p:sp>
            <p:nvSpPr>
              <p:cNvPr id="533513" name="Freeform 9"/>
              <p:cNvSpPr>
                <a:spLocks/>
              </p:cNvSpPr>
              <p:nvPr/>
            </p:nvSpPr>
            <p:spPr bwMode="auto">
              <a:xfrm>
                <a:off x="1138" y="2682"/>
                <a:ext cx="38" cy="12"/>
              </a:xfrm>
              <a:custGeom>
                <a:avLst/>
                <a:gdLst/>
                <a:ahLst/>
                <a:cxnLst>
                  <a:cxn ang="0">
                    <a:pos x="26" y="39"/>
                  </a:cxn>
                  <a:cxn ang="0">
                    <a:pos x="36" y="47"/>
                  </a:cxn>
                  <a:cxn ang="0">
                    <a:pos x="47" y="53"/>
                  </a:cxn>
                  <a:cxn ang="0">
                    <a:pos x="58" y="59"/>
                  </a:cxn>
                  <a:cxn ang="0">
                    <a:pos x="70" y="62"/>
                  </a:cxn>
                  <a:cxn ang="0">
                    <a:pos x="82" y="66"/>
                  </a:cxn>
                  <a:cxn ang="0">
                    <a:pos x="95" y="69"/>
                  </a:cxn>
                  <a:cxn ang="0">
                    <a:pos x="107" y="71"/>
                  </a:cxn>
                  <a:cxn ang="0">
                    <a:pos x="120" y="72"/>
                  </a:cxn>
                  <a:cxn ang="0">
                    <a:pos x="125" y="71"/>
                  </a:cxn>
                  <a:cxn ang="0">
                    <a:pos x="129" y="71"/>
                  </a:cxn>
                  <a:cxn ang="0">
                    <a:pos x="133" y="71"/>
                  </a:cxn>
                  <a:cxn ang="0">
                    <a:pos x="138" y="71"/>
                  </a:cxn>
                  <a:cxn ang="0">
                    <a:pos x="142" y="69"/>
                  </a:cxn>
                  <a:cxn ang="0">
                    <a:pos x="146" y="69"/>
                  </a:cxn>
                  <a:cxn ang="0">
                    <a:pos x="150" y="68"/>
                  </a:cxn>
                  <a:cxn ang="0">
                    <a:pos x="155" y="67"/>
                  </a:cxn>
                  <a:cxn ang="0">
                    <a:pos x="160" y="65"/>
                  </a:cxn>
                  <a:cxn ang="0">
                    <a:pos x="164" y="62"/>
                  </a:cxn>
                  <a:cxn ang="0">
                    <a:pos x="169" y="60"/>
                  </a:cxn>
                  <a:cxn ang="0">
                    <a:pos x="174" y="56"/>
                  </a:cxn>
                  <a:cxn ang="0">
                    <a:pos x="178" y="53"/>
                  </a:cxn>
                  <a:cxn ang="0">
                    <a:pos x="183" y="49"/>
                  </a:cxn>
                  <a:cxn ang="0">
                    <a:pos x="187" y="45"/>
                  </a:cxn>
                  <a:cxn ang="0">
                    <a:pos x="191" y="42"/>
                  </a:cxn>
                  <a:cxn ang="0">
                    <a:pos x="183" y="45"/>
                  </a:cxn>
                  <a:cxn ang="0">
                    <a:pos x="175" y="49"/>
                  </a:cxn>
                  <a:cxn ang="0">
                    <a:pos x="166" y="53"/>
                  </a:cxn>
                  <a:cxn ang="0">
                    <a:pos x="157" y="55"/>
                  </a:cxn>
                  <a:cxn ang="0">
                    <a:pos x="148" y="57"/>
                  </a:cxn>
                  <a:cxn ang="0">
                    <a:pos x="139" y="59"/>
                  </a:cxn>
                  <a:cxn ang="0">
                    <a:pos x="130" y="60"/>
                  </a:cxn>
                  <a:cxn ang="0">
                    <a:pos x="120" y="60"/>
                  </a:cxn>
                  <a:cxn ang="0">
                    <a:pos x="103" y="60"/>
                  </a:cxn>
                  <a:cxn ang="0">
                    <a:pos x="85" y="56"/>
                  </a:cxn>
                  <a:cxn ang="0">
                    <a:pos x="69" y="51"/>
                  </a:cxn>
                  <a:cxn ang="0">
                    <a:pos x="53" y="44"/>
                  </a:cxn>
                  <a:cxn ang="0">
                    <a:pos x="38" y="36"/>
                  </a:cxn>
                  <a:cxn ang="0">
                    <a:pos x="24" y="25"/>
                  </a:cxn>
                  <a:cxn ang="0">
                    <a:pos x="12" y="13"/>
                  </a:cxn>
                  <a:cxn ang="0">
                    <a:pos x="0" y="0"/>
                  </a:cxn>
                  <a:cxn ang="0">
                    <a:pos x="2" y="5"/>
                  </a:cxn>
                  <a:cxn ang="0">
                    <a:pos x="5" y="11"/>
                  </a:cxn>
                  <a:cxn ang="0">
                    <a:pos x="8" y="15"/>
                  </a:cxn>
                  <a:cxn ang="0">
                    <a:pos x="11" y="20"/>
                  </a:cxn>
                  <a:cxn ang="0">
                    <a:pos x="15" y="25"/>
                  </a:cxn>
                  <a:cxn ang="0">
                    <a:pos x="18" y="30"/>
                  </a:cxn>
                  <a:cxn ang="0">
                    <a:pos x="22" y="35"/>
                  </a:cxn>
                  <a:cxn ang="0">
                    <a:pos x="26" y="39"/>
                  </a:cxn>
                </a:cxnLst>
                <a:rect l="0" t="0" r="r" b="b"/>
                <a:pathLst>
                  <a:path w="191" h="72">
                    <a:moveTo>
                      <a:pt x="26" y="39"/>
                    </a:moveTo>
                    <a:lnTo>
                      <a:pt x="36" y="47"/>
                    </a:lnTo>
                    <a:lnTo>
                      <a:pt x="47" y="53"/>
                    </a:lnTo>
                    <a:lnTo>
                      <a:pt x="58" y="59"/>
                    </a:lnTo>
                    <a:lnTo>
                      <a:pt x="70" y="62"/>
                    </a:lnTo>
                    <a:lnTo>
                      <a:pt x="82" y="66"/>
                    </a:lnTo>
                    <a:lnTo>
                      <a:pt x="95" y="69"/>
                    </a:lnTo>
                    <a:lnTo>
                      <a:pt x="107" y="71"/>
                    </a:lnTo>
                    <a:lnTo>
                      <a:pt x="120" y="72"/>
                    </a:lnTo>
                    <a:lnTo>
                      <a:pt x="125" y="71"/>
                    </a:lnTo>
                    <a:lnTo>
                      <a:pt x="129" y="71"/>
                    </a:lnTo>
                    <a:lnTo>
                      <a:pt x="133" y="71"/>
                    </a:lnTo>
                    <a:lnTo>
                      <a:pt x="138" y="71"/>
                    </a:lnTo>
                    <a:lnTo>
                      <a:pt x="142" y="69"/>
                    </a:lnTo>
                    <a:lnTo>
                      <a:pt x="146" y="69"/>
                    </a:lnTo>
                    <a:lnTo>
                      <a:pt x="150" y="68"/>
                    </a:lnTo>
                    <a:lnTo>
                      <a:pt x="155" y="67"/>
                    </a:lnTo>
                    <a:lnTo>
                      <a:pt x="160" y="65"/>
                    </a:lnTo>
                    <a:lnTo>
                      <a:pt x="164" y="62"/>
                    </a:lnTo>
                    <a:lnTo>
                      <a:pt x="169" y="60"/>
                    </a:lnTo>
                    <a:lnTo>
                      <a:pt x="174" y="56"/>
                    </a:lnTo>
                    <a:lnTo>
                      <a:pt x="178" y="53"/>
                    </a:lnTo>
                    <a:lnTo>
                      <a:pt x="183" y="49"/>
                    </a:lnTo>
                    <a:lnTo>
                      <a:pt x="187" y="45"/>
                    </a:lnTo>
                    <a:lnTo>
                      <a:pt x="191" y="42"/>
                    </a:lnTo>
                    <a:lnTo>
                      <a:pt x="183" y="45"/>
                    </a:lnTo>
                    <a:lnTo>
                      <a:pt x="175" y="49"/>
                    </a:lnTo>
                    <a:lnTo>
                      <a:pt x="166" y="53"/>
                    </a:lnTo>
                    <a:lnTo>
                      <a:pt x="157" y="55"/>
                    </a:lnTo>
                    <a:lnTo>
                      <a:pt x="148" y="57"/>
                    </a:lnTo>
                    <a:lnTo>
                      <a:pt x="139" y="59"/>
                    </a:lnTo>
                    <a:lnTo>
                      <a:pt x="130" y="60"/>
                    </a:lnTo>
                    <a:lnTo>
                      <a:pt x="120" y="60"/>
                    </a:lnTo>
                    <a:lnTo>
                      <a:pt x="103" y="60"/>
                    </a:lnTo>
                    <a:lnTo>
                      <a:pt x="85" y="56"/>
                    </a:lnTo>
                    <a:lnTo>
                      <a:pt x="69" y="51"/>
                    </a:lnTo>
                    <a:lnTo>
                      <a:pt x="53" y="44"/>
                    </a:lnTo>
                    <a:lnTo>
                      <a:pt x="38" y="36"/>
                    </a:lnTo>
                    <a:lnTo>
                      <a:pt x="24" y="25"/>
                    </a:lnTo>
                    <a:lnTo>
                      <a:pt x="12" y="13"/>
                    </a:lnTo>
                    <a:lnTo>
                      <a:pt x="0" y="0"/>
                    </a:lnTo>
                    <a:lnTo>
                      <a:pt x="2" y="5"/>
                    </a:lnTo>
                    <a:lnTo>
                      <a:pt x="5" y="11"/>
                    </a:lnTo>
                    <a:lnTo>
                      <a:pt x="8" y="15"/>
                    </a:lnTo>
                    <a:lnTo>
                      <a:pt x="11" y="20"/>
                    </a:lnTo>
                    <a:lnTo>
                      <a:pt x="15" y="25"/>
                    </a:lnTo>
                    <a:lnTo>
                      <a:pt x="18" y="30"/>
                    </a:lnTo>
                    <a:lnTo>
                      <a:pt x="22" y="35"/>
                    </a:lnTo>
                    <a:lnTo>
                      <a:pt x="26" y="39"/>
                    </a:lnTo>
                    <a:close/>
                  </a:path>
                </a:pathLst>
              </a:custGeom>
              <a:solidFill>
                <a:srgbClr val="F1AB8E"/>
              </a:solidFill>
              <a:ln w="9525">
                <a:noFill/>
                <a:round/>
                <a:headEnd/>
                <a:tailEnd/>
              </a:ln>
            </p:spPr>
            <p:txBody>
              <a:bodyPr/>
              <a:lstStyle/>
              <a:p>
                <a:endParaRPr lang="en-US"/>
              </a:p>
            </p:txBody>
          </p:sp>
          <p:sp>
            <p:nvSpPr>
              <p:cNvPr id="533514" name="Freeform 10"/>
              <p:cNvSpPr>
                <a:spLocks/>
              </p:cNvSpPr>
              <p:nvPr/>
            </p:nvSpPr>
            <p:spPr bwMode="auto">
              <a:xfrm>
                <a:off x="1136" y="2679"/>
                <a:ext cx="42" cy="14"/>
              </a:xfrm>
              <a:custGeom>
                <a:avLst/>
                <a:gdLst/>
                <a:ahLst/>
                <a:cxnLst>
                  <a:cxn ang="0">
                    <a:pos x="17" y="36"/>
                  </a:cxn>
                  <a:cxn ang="0">
                    <a:pos x="28" y="47"/>
                  </a:cxn>
                  <a:cxn ang="0">
                    <a:pos x="41" y="56"/>
                  </a:cxn>
                  <a:cxn ang="0">
                    <a:pos x="53" y="65"/>
                  </a:cxn>
                  <a:cxn ang="0">
                    <a:pos x="67" y="71"/>
                  </a:cxn>
                  <a:cxn ang="0">
                    <a:pos x="81" y="77"/>
                  </a:cxn>
                  <a:cxn ang="0">
                    <a:pos x="96" y="80"/>
                  </a:cxn>
                  <a:cxn ang="0">
                    <a:pos x="112" y="83"/>
                  </a:cxn>
                  <a:cxn ang="0">
                    <a:pos x="127" y="84"/>
                  </a:cxn>
                  <a:cxn ang="0">
                    <a:pos x="134" y="84"/>
                  </a:cxn>
                  <a:cxn ang="0">
                    <a:pos x="142" y="83"/>
                  </a:cxn>
                  <a:cxn ang="0">
                    <a:pos x="149" y="83"/>
                  </a:cxn>
                  <a:cxn ang="0">
                    <a:pos x="156" y="81"/>
                  </a:cxn>
                  <a:cxn ang="0">
                    <a:pos x="163" y="79"/>
                  </a:cxn>
                  <a:cxn ang="0">
                    <a:pos x="170" y="78"/>
                  </a:cxn>
                  <a:cxn ang="0">
                    <a:pos x="176" y="75"/>
                  </a:cxn>
                  <a:cxn ang="0">
                    <a:pos x="183" y="73"/>
                  </a:cxn>
                  <a:cxn ang="0">
                    <a:pos x="187" y="69"/>
                  </a:cxn>
                  <a:cxn ang="0">
                    <a:pos x="190" y="67"/>
                  </a:cxn>
                  <a:cxn ang="0">
                    <a:pos x="194" y="63"/>
                  </a:cxn>
                  <a:cxn ang="0">
                    <a:pos x="197" y="61"/>
                  </a:cxn>
                  <a:cxn ang="0">
                    <a:pos x="200" y="57"/>
                  </a:cxn>
                  <a:cxn ang="0">
                    <a:pos x="204" y="54"/>
                  </a:cxn>
                  <a:cxn ang="0">
                    <a:pos x="207" y="50"/>
                  </a:cxn>
                  <a:cxn ang="0">
                    <a:pos x="210" y="45"/>
                  </a:cxn>
                  <a:cxn ang="0">
                    <a:pos x="201" y="51"/>
                  </a:cxn>
                  <a:cxn ang="0">
                    <a:pos x="191" y="57"/>
                  </a:cxn>
                  <a:cxn ang="0">
                    <a:pos x="181" y="62"/>
                  </a:cxn>
                  <a:cxn ang="0">
                    <a:pos x="171" y="66"/>
                  </a:cxn>
                  <a:cxn ang="0">
                    <a:pos x="160" y="69"/>
                  </a:cxn>
                  <a:cxn ang="0">
                    <a:pos x="149" y="71"/>
                  </a:cxn>
                  <a:cxn ang="0">
                    <a:pos x="138" y="73"/>
                  </a:cxn>
                  <a:cxn ang="0">
                    <a:pos x="127" y="73"/>
                  </a:cxn>
                  <a:cxn ang="0">
                    <a:pos x="118" y="73"/>
                  </a:cxn>
                  <a:cxn ang="0">
                    <a:pos x="108" y="72"/>
                  </a:cxn>
                  <a:cxn ang="0">
                    <a:pos x="99" y="71"/>
                  </a:cxn>
                  <a:cxn ang="0">
                    <a:pos x="89" y="68"/>
                  </a:cxn>
                  <a:cxn ang="0">
                    <a:pos x="80" y="65"/>
                  </a:cxn>
                  <a:cxn ang="0">
                    <a:pos x="71" y="62"/>
                  </a:cxn>
                  <a:cxn ang="0">
                    <a:pos x="63" y="57"/>
                  </a:cxn>
                  <a:cxn ang="0">
                    <a:pos x="55" y="54"/>
                  </a:cxn>
                  <a:cxn ang="0">
                    <a:pos x="39" y="43"/>
                  </a:cxn>
                  <a:cxn ang="0">
                    <a:pos x="25" y="30"/>
                  </a:cxn>
                  <a:cxn ang="0">
                    <a:pos x="12" y="17"/>
                  </a:cxn>
                  <a:cxn ang="0">
                    <a:pos x="0" y="0"/>
                  </a:cxn>
                  <a:cxn ang="0">
                    <a:pos x="1" y="5"/>
                  </a:cxn>
                  <a:cxn ang="0">
                    <a:pos x="3" y="9"/>
                  </a:cxn>
                  <a:cxn ang="0">
                    <a:pos x="5" y="14"/>
                  </a:cxn>
                  <a:cxn ang="0">
                    <a:pos x="7" y="19"/>
                  </a:cxn>
                  <a:cxn ang="0">
                    <a:pos x="9" y="24"/>
                  </a:cxn>
                  <a:cxn ang="0">
                    <a:pos x="12" y="27"/>
                  </a:cxn>
                  <a:cxn ang="0">
                    <a:pos x="14" y="32"/>
                  </a:cxn>
                  <a:cxn ang="0">
                    <a:pos x="17" y="36"/>
                  </a:cxn>
                </a:cxnLst>
                <a:rect l="0" t="0" r="r" b="b"/>
                <a:pathLst>
                  <a:path w="210" h="84">
                    <a:moveTo>
                      <a:pt x="17" y="36"/>
                    </a:moveTo>
                    <a:lnTo>
                      <a:pt x="28" y="47"/>
                    </a:lnTo>
                    <a:lnTo>
                      <a:pt x="41" y="56"/>
                    </a:lnTo>
                    <a:lnTo>
                      <a:pt x="53" y="65"/>
                    </a:lnTo>
                    <a:lnTo>
                      <a:pt x="67" y="71"/>
                    </a:lnTo>
                    <a:lnTo>
                      <a:pt x="81" y="77"/>
                    </a:lnTo>
                    <a:lnTo>
                      <a:pt x="96" y="80"/>
                    </a:lnTo>
                    <a:lnTo>
                      <a:pt x="112" y="83"/>
                    </a:lnTo>
                    <a:lnTo>
                      <a:pt x="127" y="84"/>
                    </a:lnTo>
                    <a:lnTo>
                      <a:pt x="134" y="84"/>
                    </a:lnTo>
                    <a:lnTo>
                      <a:pt x="142" y="83"/>
                    </a:lnTo>
                    <a:lnTo>
                      <a:pt x="149" y="83"/>
                    </a:lnTo>
                    <a:lnTo>
                      <a:pt x="156" y="81"/>
                    </a:lnTo>
                    <a:lnTo>
                      <a:pt x="163" y="79"/>
                    </a:lnTo>
                    <a:lnTo>
                      <a:pt x="170" y="78"/>
                    </a:lnTo>
                    <a:lnTo>
                      <a:pt x="176" y="75"/>
                    </a:lnTo>
                    <a:lnTo>
                      <a:pt x="183" y="73"/>
                    </a:lnTo>
                    <a:lnTo>
                      <a:pt x="187" y="69"/>
                    </a:lnTo>
                    <a:lnTo>
                      <a:pt x="190" y="67"/>
                    </a:lnTo>
                    <a:lnTo>
                      <a:pt x="194" y="63"/>
                    </a:lnTo>
                    <a:lnTo>
                      <a:pt x="197" y="61"/>
                    </a:lnTo>
                    <a:lnTo>
                      <a:pt x="200" y="57"/>
                    </a:lnTo>
                    <a:lnTo>
                      <a:pt x="204" y="54"/>
                    </a:lnTo>
                    <a:lnTo>
                      <a:pt x="207" y="50"/>
                    </a:lnTo>
                    <a:lnTo>
                      <a:pt x="210" y="45"/>
                    </a:lnTo>
                    <a:lnTo>
                      <a:pt x="201" y="51"/>
                    </a:lnTo>
                    <a:lnTo>
                      <a:pt x="191" y="57"/>
                    </a:lnTo>
                    <a:lnTo>
                      <a:pt x="181" y="62"/>
                    </a:lnTo>
                    <a:lnTo>
                      <a:pt x="171" y="66"/>
                    </a:lnTo>
                    <a:lnTo>
                      <a:pt x="160" y="69"/>
                    </a:lnTo>
                    <a:lnTo>
                      <a:pt x="149" y="71"/>
                    </a:lnTo>
                    <a:lnTo>
                      <a:pt x="138" y="73"/>
                    </a:lnTo>
                    <a:lnTo>
                      <a:pt x="127" y="73"/>
                    </a:lnTo>
                    <a:lnTo>
                      <a:pt x="118" y="73"/>
                    </a:lnTo>
                    <a:lnTo>
                      <a:pt x="108" y="72"/>
                    </a:lnTo>
                    <a:lnTo>
                      <a:pt x="99" y="71"/>
                    </a:lnTo>
                    <a:lnTo>
                      <a:pt x="89" y="68"/>
                    </a:lnTo>
                    <a:lnTo>
                      <a:pt x="80" y="65"/>
                    </a:lnTo>
                    <a:lnTo>
                      <a:pt x="71" y="62"/>
                    </a:lnTo>
                    <a:lnTo>
                      <a:pt x="63" y="57"/>
                    </a:lnTo>
                    <a:lnTo>
                      <a:pt x="55" y="54"/>
                    </a:lnTo>
                    <a:lnTo>
                      <a:pt x="39" y="43"/>
                    </a:lnTo>
                    <a:lnTo>
                      <a:pt x="25" y="30"/>
                    </a:lnTo>
                    <a:lnTo>
                      <a:pt x="12" y="17"/>
                    </a:lnTo>
                    <a:lnTo>
                      <a:pt x="0" y="0"/>
                    </a:lnTo>
                    <a:lnTo>
                      <a:pt x="1" y="5"/>
                    </a:lnTo>
                    <a:lnTo>
                      <a:pt x="3" y="9"/>
                    </a:lnTo>
                    <a:lnTo>
                      <a:pt x="5" y="14"/>
                    </a:lnTo>
                    <a:lnTo>
                      <a:pt x="7" y="19"/>
                    </a:lnTo>
                    <a:lnTo>
                      <a:pt x="9" y="24"/>
                    </a:lnTo>
                    <a:lnTo>
                      <a:pt x="12" y="27"/>
                    </a:lnTo>
                    <a:lnTo>
                      <a:pt x="14" y="32"/>
                    </a:lnTo>
                    <a:lnTo>
                      <a:pt x="17" y="36"/>
                    </a:lnTo>
                    <a:close/>
                  </a:path>
                </a:pathLst>
              </a:custGeom>
              <a:solidFill>
                <a:srgbClr val="F1AD8F"/>
              </a:solidFill>
              <a:ln w="9525">
                <a:noFill/>
                <a:round/>
                <a:headEnd/>
                <a:tailEnd/>
              </a:ln>
            </p:spPr>
            <p:txBody>
              <a:bodyPr/>
              <a:lstStyle/>
              <a:p>
                <a:endParaRPr lang="en-US"/>
              </a:p>
            </p:txBody>
          </p:sp>
          <p:sp>
            <p:nvSpPr>
              <p:cNvPr id="533515" name="Freeform 11"/>
              <p:cNvSpPr>
                <a:spLocks/>
              </p:cNvSpPr>
              <p:nvPr/>
            </p:nvSpPr>
            <p:spPr bwMode="auto">
              <a:xfrm>
                <a:off x="1135" y="2677"/>
                <a:ext cx="45" cy="15"/>
              </a:xfrm>
              <a:custGeom>
                <a:avLst/>
                <a:gdLst/>
                <a:ahLst/>
                <a:cxnLst>
                  <a:cxn ang="0">
                    <a:pos x="12" y="35"/>
                  </a:cxn>
                  <a:cxn ang="0">
                    <a:pos x="24" y="48"/>
                  </a:cxn>
                  <a:cxn ang="0">
                    <a:pos x="37" y="60"/>
                  </a:cxn>
                  <a:cxn ang="0">
                    <a:pos x="50" y="71"/>
                  </a:cxn>
                  <a:cxn ang="0">
                    <a:pos x="65" y="79"/>
                  </a:cxn>
                  <a:cxn ang="0">
                    <a:pos x="81" y="86"/>
                  </a:cxn>
                  <a:cxn ang="0">
                    <a:pos x="97" y="91"/>
                  </a:cxn>
                  <a:cxn ang="0">
                    <a:pos x="115" y="95"/>
                  </a:cxn>
                  <a:cxn ang="0">
                    <a:pos x="132" y="95"/>
                  </a:cxn>
                  <a:cxn ang="0">
                    <a:pos x="142" y="95"/>
                  </a:cxn>
                  <a:cxn ang="0">
                    <a:pos x="151" y="94"/>
                  </a:cxn>
                  <a:cxn ang="0">
                    <a:pos x="160" y="92"/>
                  </a:cxn>
                  <a:cxn ang="0">
                    <a:pos x="169" y="90"/>
                  </a:cxn>
                  <a:cxn ang="0">
                    <a:pos x="178" y="88"/>
                  </a:cxn>
                  <a:cxn ang="0">
                    <a:pos x="187" y="84"/>
                  </a:cxn>
                  <a:cxn ang="0">
                    <a:pos x="195" y="80"/>
                  </a:cxn>
                  <a:cxn ang="0">
                    <a:pos x="203" y="77"/>
                  </a:cxn>
                  <a:cxn ang="0">
                    <a:pos x="206" y="73"/>
                  </a:cxn>
                  <a:cxn ang="0">
                    <a:pos x="209" y="70"/>
                  </a:cxn>
                  <a:cxn ang="0">
                    <a:pos x="212" y="67"/>
                  </a:cxn>
                  <a:cxn ang="0">
                    <a:pos x="214" y="64"/>
                  </a:cxn>
                  <a:cxn ang="0">
                    <a:pos x="217" y="60"/>
                  </a:cxn>
                  <a:cxn ang="0">
                    <a:pos x="219" y="56"/>
                  </a:cxn>
                  <a:cxn ang="0">
                    <a:pos x="222" y="53"/>
                  </a:cxn>
                  <a:cxn ang="0">
                    <a:pos x="224" y="49"/>
                  </a:cxn>
                  <a:cxn ang="0">
                    <a:pos x="214" y="56"/>
                  </a:cxn>
                  <a:cxn ang="0">
                    <a:pos x="204" y="64"/>
                  </a:cxn>
                  <a:cxn ang="0">
                    <a:pos x="193" y="70"/>
                  </a:cxn>
                  <a:cxn ang="0">
                    <a:pos x="181" y="76"/>
                  </a:cxn>
                  <a:cxn ang="0">
                    <a:pos x="170" y="79"/>
                  </a:cxn>
                  <a:cxn ang="0">
                    <a:pos x="157" y="82"/>
                  </a:cxn>
                  <a:cxn ang="0">
                    <a:pos x="145" y="84"/>
                  </a:cxn>
                  <a:cxn ang="0">
                    <a:pos x="132" y="84"/>
                  </a:cxn>
                  <a:cxn ang="0">
                    <a:pos x="122" y="84"/>
                  </a:cxn>
                  <a:cxn ang="0">
                    <a:pos x="112" y="83"/>
                  </a:cxn>
                  <a:cxn ang="0">
                    <a:pos x="101" y="82"/>
                  </a:cxn>
                  <a:cxn ang="0">
                    <a:pos x="92" y="78"/>
                  </a:cxn>
                  <a:cxn ang="0">
                    <a:pos x="82" y="76"/>
                  </a:cxn>
                  <a:cxn ang="0">
                    <a:pos x="73" y="71"/>
                  </a:cxn>
                  <a:cxn ang="0">
                    <a:pos x="64" y="67"/>
                  </a:cxn>
                  <a:cxn ang="0">
                    <a:pos x="56" y="61"/>
                  </a:cxn>
                  <a:cxn ang="0">
                    <a:pos x="47" y="55"/>
                  </a:cxn>
                  <a:cxn ang="0">
                    <a:pos x="40" y="49"/>
                  </a:cxn>
                  <a:cxn ang="0">
                    <a:pos x="32" y="42"/>
                  </a:cxn>
                  <a:cxn ang="0">
                    <a:pos x="25" y="35"/>
                  </a:cxn>
                  <a:cxn ang="0">
                    <a:pos x="18" y="28"/>
                  </a:cxn>
                  <a:cxn ang="0">
                    <a:pos x="12" y="19"/>
                  </a:cxn>
                  <a:cxn ang="0">
                    <a:pos x="6" y="10"/>
                  </a:cxn>
                  <a:cxn ang="0">
                    <a:pos x="0" y="0"/>
                  </a:cxn>
                  <a:cxn ang="0">
                    <a:pos x="1" y="5"/>
                  </a:cxn>
                  <a:cxn ang="0">
                    <a:pos x="2" y="10"/>
                  </a:cxn>
                  <a:cxn ang="0">
                    <a:pos x="4" y="13"/>
                  </a:cxn>
                  <a:cxn ang="0">
                    <a:pos x="5" y="18"/>
                  </a:cxn>
                  <a:cxn ang="0">
                    <a:pos x="7" y="23"/>
                  </a:cxn>
                  <a:cxn ang="0">
                    <a:pos x="8" y="26"/>
                  </a:cxn>
                  <a:cxn ang="0">
                    <a:pos x="10" y="30"/>
                  </a:cxn>
                  <a:cxn ang="0">
                    <a:pos x="12" y="35"/>
                  </a:cxn>
                </a:cxnLst>
                <a:rect l="0" t="0" r="r" b="b"/>
                <a:pathLst>
                  <a:path w="224" h="95">
                    <a:moveTo>
                      <a:pt x="12" y="35"/>
                    </a:moveTo>
                    <a:lnTo>
                      <a:pt x="24" y="48"/>
                    </a:lnTo>
                    <a:lnTo>
                      <a:pt x="37" y="60"/>
                    </a:lnTo>
                    <a:lnTo>
                      <a:pt x="50" y="71"/>
                    </a:lnTo>
                    <a:lnTo>
                      <a:pt x="65" y="79"/>
                    </a:lnTo>
                    <a:lnTo>
                      <a:pt x="81" y="86"/>
                    </a:lnTo>
                    <a:lnTo>
                      <a:pt x="97" y="91"/>
                    </a:lnTo>
                    <a:lnTo>
                      <a:pt x="115" y="95"/>
                    </a:lnTo>
                    <a:lnTo>
                      <a:pt x="132" y="95"/>
                    </a:lnTo>
                    <a:lnTo>
                      <a:pt x="142" y="95"/>
                    </a:lnTo>
                    <a:lnTo>
                      <a:pt x="151" y="94"/>
                    </a:lnTo>
                    <a:lnTo>
                      <a:pt x="160" y="92"/>
                    </a:lnTo>
                    <a:lnTo>
                      <a:pt x="169" y="90"/>
                    </a:lnTo>
                    <a:lnTo>
                      <a:pt x="178" y="88"/>
                    </a:lnTo>
                    <a:lnTo>
                      <a:pt x="187" y="84"/>
                    </a:lnTo>
                    <a:lnTo>
                      <a:pt x="195" y="80"/>
                    </a:lnTo>
                    <a:lnTo>
                      <a:pt x="203" y="77"/>
                    </a:lnTo>
                    <a:lnTo>
                      <a:pt x="206" y="73"/>
                    </a:lnTo>
                    <a:lnTo>
                      <a:pt x="209" y="70"/>
                    </a:lnTo>
                    <a:lnTo>
                      <a:pt x="212" y="67"/>
                    </a:lnTo>
                    <a:lnTo>
                      <a:pt x="214" y="64"/>
                    </a:lnTo>
                    <a:lnTo>
                      <a:pt x="217" y="60"/>
                    </a:lnTo>
                    <a:lnTo>
                      <a:pt x="219" y="56"/>
                    </a:lnTo>
                    <a:lnTo>
                      <a:pt x="222" y="53"/>
                    </a:lnTo>
                    <a:lnTo>
                      <a:pt x="224" y="49"/>
                    </a:lnTo>
                    <a:lnTo>
                      <a:pt x="214" y="56"/>
                    </a:lnTo>
                    <a:lnTo>
                      <a:pt x="204" y="64"/>
                    </a:lnTo>
                    <a:lnTo>
                      <a:pt x="193" y="70"/>
                    </a:lnTo>
                    <a:lnTo>
                      <a:pt x="181" y="76"/>
                    </a:lnTo>
                    <a:lnTo>
                      <a:pt x="170" y="79"/>
                    </a:lnTo>
                    <a:lnTo>
                      <a:pt x="157" y="82"/>
                    </a:lnTo>
                    <a:lnTo>
                      <a:pt x="145" y="84"/>
                    </a:lnTo>
                    <a:lnTo>
                      <a:pt x="132" y="84"/>
                    </a:lnTo>
                    <a:lnTo>
                      <a:pt x="122" y="84"/>
                    </a:lnTo>
                    <a:lnTo>
                      <a:pt x="112" y="83"/>
                    </a:lnTo>
                    <a:lnTo>
                      <a:pt x="101" y="82"/>
                    </a:lnTo>
                    <a:lnTo>
                      <a:pt x="92" y="78"/>
                    </a:lnTo>
                    <a:lnTo>
                      <a:pt x="82" y="76"/>
                    </a:lnTo>
                    <a:lnTo>
                      <a:pt x="73" y="71"/>
                    </a:lnTo>
                    <a:lnTo>
                      <a:pt x="64" y="67"/>
                    </a:lnTo>
                    <a:lnTo>
                      <a:pt x="56" y="61"/>
                    </a:lnTo>
                    <a:lnTo>
                      <a:pt x="47" y="55"/>
                    </a:lnTo>
                    <a:lnTo>
                      <a:pt x="40" y="49"/>
                    </a:lnTo>
                    <a:lnTo>
                      <a:pt x="32" y="42"/>
                    </a:lnTo>
                    <a:lnTo>
                      <a:pt x="25" y="35"/>
                    </a:lnTo>
                    <a:lnTo>
                      <a:pt x="18" y="28"/>
                    </a:lnTo>
                    <a:lnTo>
                      <a:pt x="12" y="19"/>
                    </a:lnTo>
                    <a:lnTo>
                      <a:pt x="6" y="10"/>
                    </a:lnTo>
                    <a:lnTo>
                      <a:pt x="0" y="0"/>
                    </a:lnTo>
                    <a:lnTo>
                      <a:pt x="1" y="5"/>
                    </a:lnTo>
                    <a:lnTo>
                      <a:pt x="2" y="10"/>
                    </a:lnTo>
                    <a:lnTo>
                      <a:pt x="4" y="13"/>
                    </a:lnTo>
                    <a:lnTo>
                      <a:pt x="5" y="18"/>
                    </a:lnTo>
                    <a:lnTo>
                      <a:pt x="7" y="23"/>
                    </a:lnTo>
                    <a:lnTo>
                      <a:pt x="8" y="26"/>
                    </a:lnTo>
                    <a:lnTo>
                      <a:pt x="10" y="30"/>
                    </a:lnTo>
                    <a:lnTo>
                      <a:pt x="12" y="35"/>
                    </a:lnTo>
                    <a:close/>
                  </a:path>
                </a:pathLst>
              </a:custGeom>
              <a:solidFill>
                <a:srgbClr val="F2AF91"/>
              </a:solidFill>
              <a:ln w="9525">
                <a:noFill/>
                <a:round/>
                <a:headEnd/>
                <a:tailEnd/>
              </a:ln>
            </p:spPr>
            <p:txBody>
              <a:bodyPr/>
              <a:lstStyle/>
              <a:p>
                <a:endParaRPr lang="en-US"/>
              </a:p>
            </p:txBody>
          </p:sp>
          <p:sp>
            <p:nvSpPr>
              <p:cNvPr id="533516" name="Freeform 12"/>
              <p:cNvSpPr>
                <a:spLocks/>
              </p:cNvSpPr>
              <p:nvPr/>
            </p:nvSpPr>
            <p:spPr bwMode="auto">
              <a:xfrm>
                <a:off x="1135" y="2674"/>
                <a:ext cx="47" cy="18"/>
              </a:xfrm>
              <a:custGeom>
                <a:avLst/>
                <a:gdLst/>
                <a:ahLst/>
                <a:cxnLst>
                  <a:cxn ang="0">
                    <a:pos x="20" y="50"/>
                  </a:cxn>
                  <a:cxn ang="0">
                    <a:pos x="47" y="76"/>
                  </a:cxn>
                  <a:cxn ang="0">
                    <a:pos x="71" y="90"/>
                  </a:cxn>
                  <a:cxn ang="0">
                    <a:pos x="88" y="98"/>
                  </a:cxn>
                  <a:cxn ang="0">
                    <a:pos x="107" y="104"/>
                  </a:cxn>
                  <a:cxn ang="0">
                    <a:pos x="126" y="106"/>
                  </a:cxn>
                  <a:cxn ang="0">
                    <a:pos x="146" y="106"/>
                  </a:cxn>
                  <a:cxn ang="0">
                    <a:pos x="168" y="102"/>
                  </a:cxn>
                  <a:cxn ang="0">
                    <a:pos x="189" y="95"/>
                  </a:cxn>
                  <a:cxn ang="0">
                    <a:pos x="209" y="84"/>
                  </a:cxn>
                  <a:cxn ang="0">
                    <a:pos x="220" y="76"/>
                  </a:cxn>
                  <a:cxn ang="0">
                    <a:pos x="224" y="70"/>
                  </a:cxn>
                  <a:cxn ang="0">
                    <a:pos x="228" y="63"/>
                  </a:cxn>
                  <a:cxn ang="0">
                    <a:pos x="233" y="57"/>
                  </a:cxn>
                  <a:cxn ang="0">
                    <a:pos x="235" y="53"/>
                  </a:cxn>
                  <a:cxn ang="0">
                    <a:pos x="235" y="52"/>
                  </a:cxn>
                  <a:cxn ang="0">
                    <a:pos x="235" y="52"/>
                  </a:cxn>
                  <a:cxn ang="0">
                    <a:pos x="235" y="52"/>
                  </a:cxn>
                  <a:cxn ang="0">
                    <a:pos x="224" y="62"/>
                  </a:cxn>
                  <a:cxn ang="0">
                    <a:pos x="201" y="77"/>
                  </a:cxn>
                  <a:cxn ang="0">
                    <a:pos x="176" y="88"/>
                  </a:cxn>
                  <a:cxn ang="0">
                    <a:pos x="149" y="94"/>
                  </a:cxn>
                  <a:cxn ang="0">
                    <a:pos x="124" y="95"/>
                  </a:cxn>
                  <a:cxn ang="0">
                    <a:pos x="103" y="92"/>
                  </a:cxn>
                  <a:cxn ang="0">
                    <a:pos x="83" y="84"/>
                  </a:cxn>
                  <a:cxn ang="0">
                    <a:pos x="64" y="75"/>
                  </a:cxn>
                  <a:cxn ang="0">
                    <a:pos x="47" y="63"/>
                  </a:cxn>
                  <a:cxn ang="0">
                    <a:pos x="31" y="47"/>
                  </a:cxn>
                  <a:cxn ang="0">
                    <a:pos x="17" y="30"/>
                  </a:cxn>
                  <a:cxn ang="0">
                    <a:pos x="6" y="11"/>
                  </a:cxn>
                  <a:cxn ang="0">
                    <a:pos x="1" y="5"/>
                  </a:cxn>
                  <a:cxn ang="0">
                    <a:pos x="2" y="14"/>
                  </a:cxn>
                  <a:cxn ang="0">
                    <a:pos x="4" y="21"/>
                  </a:cxn>
                  <a:cxn ang="0">
                    <a:pos x="7" y="29"/>
                  </a:cxn>
                </a:cxnLst>
                <a:rect l="0" t="0" r="r" b="b"/>
                <a:pathLst>
                  <a:path w="235" h="106">
                    <a:moveTo>
                      <a:pt x="8" y="33"/>
                    </a:moveTo>
                    <a:lnTo>
                      <a:pt x="20" y="50"/>
                    </a:lnTo>
                    <a:lnTo>
                      <a:pt x="33" y="63"/>
                    </a:lnTo>
                    <a:lnTo>
                      <a:pt x="47" y="76"/>
                    </a:lnTo>
                    <a:lnTo>
                      <a:pt x="63" y="87"/>
                    </a:lnTo>
                    <a:lnTo>
                      <a:pt x="71" y="90"/>
                    </a:lnTo>
                    <a:lnTo>
                      <a:pt x="79" y="95"/>
                    </a:lnTo>
                    <a:lnTo>
                      <a:pt x="88" y="98"/>
                    </a:lnTo>
                    <a:lnTo>
                      <a:pt x="97" y="101"/>
                    </a:lnTo>
                    <a:lnTo>
                      <a:pt x="107" y="104"/>
                    </a:lnTo>
                    <a:lnTo>
                      <a:pt x="116" y="105"/>
                    </a:lnTo>
                    <a:lnTo>
                      <a:pt x="126" y="106"/>
                    </a:lnTo>
                    <a:lnTo>
                      <a:pt x="135" y="106"/>
                    </a:lnTo>
                    <a:lnTo>
                      <a:pt x="146" y="106"/>
                    </a:lnTo>
                    <a:lnTo>
                      <a:pt x="157" y="104"/>
                    </a:lnTo>
                    <a:lnTo>
                      <a:pt x="168" y="102"/>
                    </a:lnTo>
                    <a:lnTo>
                      <a:pt x="179" y="99"/>
                    </a:lnTo>
                    <a:lnTo>
                      <a:pt x="189" y="95"/>
                    </a:lnTo>
                    <a:lnTo>
                      <a:pt x="199" y="90"/>
                    </a:lnTo>
                    <a:lnTo>
                      <a:pt x="209" y="84"/>
                    </a:lnTo>
                    <a:lnTo>
                      <a:pt x="218" y="78"/>
                    </a:lnTo>
                    <a:lnTo>
                      <a:pt x="220" y="76"/>
                    </a:lnTo>
                    <a:lnTo>
                      <a:pt x="222" y="72"/>
                    </a:lnTo>
                    <a:lnTo>
                      <a:pt x="224" y="70"/>
                    </a:lnTo>
                    <a:lnTo>
                      <a:pt x="226" y="66"/>
                    </a:lnTo>
                    <a:lnTo>
                      <a:pt x="228" y="63"/>
                    </a:lnTo>
                    <a:lnTo>
                      <a:pt x="231" y="59"/>
                    </a:lnTo>
                    <a:lnTo>
                      <a:pt x="233" y="57"/>
                    </a:lnTo>
                    <a:lnTo>
                      <a:pt x="235" y="53"/>
                    </a:lnTo>
                    <a:lnTo>
                      <a:pt x="235" y="53"/>
                    </a:lnTo>
                    <a:lnTo>
                      <a:pt x="235" y="52"/>
                    </a:lnTo>
                    <a:lnTo>
                      <a:pt x="235" y="52"/>
                    </a:lnTo>
                    <a:lnTo>
                      <a:pt x="235" y="52"/>
                    </a:lnTo>
                    <a:lnTo>
                      <a:pt x="235" y="52"/>
                    </a:lnTo>
                    <a:lnTo>
                      <a:pt x="235" y="52"/>
                    </a:lnTo>
                    <a:lnTo>
                      <a:pt x="235" y="52"/>
                    </a:lnTo>
                    <a:lnTo>
                      <a:pt x="235" y="51"/>
                    </a:lnTo>
                    <a:lnTo>
                      <a:pt x="224" y="62"/>
                    </a:lnTo>
                    <a:lnTo>
                      <a:pt x="213" y="70"/>
                    </a:lnTo>
                    <a:lnTo>
                      <a:pt x="201" y="77"/>
                    </a:lnTo>
                    <a:lnTo>
                      <a:pt x="189" y="83"/>
                    </a:lnTo>
                    <a:lnTo>
                      <a:pt x="176" y="88"/>
                    </a:lnTo>
                    <a:lnTo>
                      <a:pt x="163" y="92"/>
                    </a:lnTo>
                    <a:lnTo>
                      <a:pt x="149" y="94"/>
                    </a:lnTo>
                    <a:lnTo>
                      <a:pt x="135" y="95"/>
                    </a:lnTo>
                    <a:lnTo>
                      <a:pt x="124" y="95"/>
                    </a:lnTo>
                    <a:lnTo>
                      <a:pt x="114" y="94"/>
                    </a:lnTo>
                    <a:lnTo>
                      <a:pt x="103" y="92"/>
                    </a:lnTo>
                    <a:lnTo>
                      <a:pt x="93" y="88"/>
                    </a:lnTo>
                    <a:lnTo>
                      <a:pt x="83" y="84"/>
                    </a:lnTo>
                    <a:lnTo>
                      <a:pt x="73" y="80"/>
                    </a:lnTo>
                    <a:lnTo>
                      <a:pt x="64" y="75"/>
                    </a:lnTo>
                    <a:lnTo>
                      <a:pt x="55" y="69"/>
                    </a:lnTo>
                    <a:lnTo>
                      <a:pt x="47" y="63"/>
                    </a:lnTo>
                    <a:lnTo>
                      <a:pt x="39" y="56"/>
                    </a:lnTo>
                    <a:lnTo>
                      <a:pt x="31" y="47"/>
                    </a:lnTo>
                    <a:lnTo>
                      <a:pt x="24" y="39"/>
                    </a:lnTo>
                    <a:lnTo>
                      <a:pt x="17" y="30"/>
                    </a:lnTo>
                    <a:lnTo>
                      <a:pt x="11" y="21"/>
                    </a:lnTo>
                    <a:lnTo>
                      <a:pt x="6" y="11"/>
                    </a:lnTo>
                    <a:lnTo>
                      <a:pt x="0" y="0"/>
                    </a:lnTo>
                    <a:lnTo>
                      <a:pt x="1" y="5"/>
                    </a:lnTo>
                    <a:lnTo>
                      <a:pt x="2" y="9"/>
                    </a:lnTo>
                    <a:lnTo>
                      <a:pt x="2" y="14"/>
                    </a:lnTo>
                    <a:lnTo>
                      <a:pt x="3" y="17"/>
                    </a:lnTo>
                    <a:lnTo>
                      <a:pt x="4" y="21"/>
                    </a:lnTo>
                    <a:lnTo>
                      <a:pt x="5" y="26"/>
                    </a:lnTo>
                    <a:lnTo>
                      <a:pt x="7" y="29"/>
                    </a:lnTo>
                    <a:lnTo>
                      <a:pt x="8" y="33"/>
                    </a:lnTo>
                    <a:close/>
                  </a:path>
                </a:pathLst>
              </a:custGeom>
              <a:solidFill>
                <a:srgbClr val="F2B191"/>
              </a:solidFill>
              <a:ln w="9525">
                <a:noFill/>
                <a:round/>
                <a:headEnd/>
                <a:tailEnd/>
              </a:ln>
            </p:spPr>
            <p:txBody>
              <a:bodyPr/>
              <a:lstStyle/>
              <a:p>
                <a:endParaRPr lang="en-US"/>
              </a:p>
            </p:txBody>
          </p:sp>
          <p:sp>
            <p:nvSpPr>
              <p:cNvPr id="533517" name="Freeform 13"/>
              <p:cNvSpPr>
                <a:spLocks/>
              </p:cNvSpPr>
              <p:nvPr/>
            </p:nvSpPr>
            <p:spPr bwMode="auto">
              <a:xfrm>
                <a:off x="1134" y="2672"/>
                <a:ext cx="49" cy="19"/>
              </a:xfrm>
              <a:custGeom>
                <a:avLst/>
                <a:gdLst/>
                <a:ahLst/>
                <a:cxnLst>
                  <a:cxn ang="0">
                    <a:pos x="10" y="40"/>
                  </a:cxn>
                  <a:cxn ang="0">
                    <a:pos x="22" y="58"/>
                  </a:cxn>
                  <a:cxn ang="0">
                    <a:pos x="36" y="72"/>
                  </a:cxn>
                  <a:cxn ang="0">
                    <a:pos x="51" y="85"/>
                  </a:cxn>
                  <a:cxn ang="0">
                    <a:pos x="68" y="97"/>
                  </a:cxn>
                  <a:cxn ang="0">
                    <a:pos x="86" y="106"/>
                  </a:cxn>
                  <a:cxn ang="0">
                    <a:pos x="105" y="112"/>
                  </a:cxn>
                  <a:cxn ang="0">
                    <a:pos x="126" y="114"/>
                  </a:cxn>
                  <a:cxn ang="0">
                    <a:pos x="149" y="114"/>
                  </a:cxn>
                  <a:cxn ang="0">
                    <a:pos x="174" y="109"/>
                  </a:cxn>
                  <a:cxn ang="0">
                    <a:pos x="197" y="100"/>
                  </a:cxn>
                  <a:cxn ang="0">
                    <a:pos x="218" y="86"/>
                  </a:cxn>
                  <a:cxn ang="0">
                    <a:pos x="229" y="78"/>
                  </a:cxn>
                  <a:cxn ang="0">
                    <a:pos x="232" y="74"/>
                  </a:cxn>
                  <a:cxn ang="0">
                    <a:pos x="233" y="72"/>
                  </a:cxn>
                  <a:cxn ang="0">
                    <a:pos x="235" y="68"/>
                  </a:cxn>
                  <a:cxn ang="0">
                    <a:pos x="237" y="65"/>
                  </a:cxn>
                  <a:cxn ang="0">
                    <a:pos x="238" y="61"/>
                  </a:cxn>
                  <a:cxn ang="0">
                    <a:pos x="240" y="58"/>
                  </a:cxn>
                  <a:cxn ang="0">
                    <a:pos x="241" y="54"/>
                  </a:cxn>
                  <a:cxn ang="0">
                    <a:pos x="230" y="64"/>
                  </a:cxn>
                  <a:cxn ang="0">
                    <a:pos x="207" y="83"/>
                  </a:cxn>
                  <a:cxn ang="0">
                    <a:pos x="180" y="96"/>
                  </a:cxn>
                  <a:cxn ang="0">
                    <a:pos x="151" y="103"/>
                  </a:cxn>
                  <a:cxn ang="0">
                    <a:pos x="125" y="103"/>
                  </a:cxn>
                  <a:cxn ang="0">
                    <a:pos x="102" y="100"/>
                  </a:cxn>
                  <a:cxn ang="0">
                    <a:pos x="82" y="92"/>
                  </a:cxn>
                  <a:cxn ang="0">
                    <a:pos x="63" y="82"/>
                  </a:cxn>
                  <a:cxn ang="0">
                    <a:pos x="45" y="67"/>
                  </a:cxn>
                  <a:cxn ang="0">
                    <a:pos x="30" y="52"/>
                  </a:cxn>
                  <a:cxn ang="0">
                    <a:pos x="16" y="32"/>
                  </a:cxn>
                  <a:cxn ang="0">
                    <a:pos x="5" y="11"/>
                  </a:cxn>
                  <a:cxn ang="0">
                    <a:pos x="0" y="4"/>
                  </a:cxn>
                  <a:cxn ang="0">
                    <a:pos x="1" y="11"/>
                  </a:cxn>
                  <a:cxn ang="0">
                    <a:pos x="2" y="19"/>
                  </a:cxn>
                  <a:cxn ang="0">
                    <a:pos x="3" y="26"/>
                  </a:cxn>
                </a:cxnLst>
                <a:rect l="0" t="0" r="r" b="b"/>
                <a:pathLst>
                  <a:path w="242" h="114">
                    <a:moveTo>
                      <a:pt x="4" y="30"/>
                    </a:moveTo>
                    <a:lnTo>
                      <a:pt x="10" y="40"/>
                    </a:lnTo>
                    <a:lnTo>
                      <a:pt x="16" y="49"/>
                    </a:lnTo>
                    <a:lnTo>
                      <a:pt x="22" y="58"/>
                    </a:lnTo>
                    <a:lnTo>
                      <a:pt x="29" y="65"/>
                    </a:lnTo>
                    <a:lnTo>
                      <a:pt x="36" y="72"/>
                    </a:lnTo>
                    <a:lnTo>
                      <a:pt x="44" y="79"/>
                    </a:lnTo>
                    <a:lnTo>
                      <a:pt x="51" y="85"/>
                    </a:lnTo>
                    <a:lnTo>
                      <a:pt x="60" y="91"/>
                    </a:lnTo>
                    <a:lnTo>
                      <a:pt x="68" y="97"/>
                    </a:lnTo>
                    <a:lnTo>
                      <a:pt x="77" y="101"/>
                    </a:lnTo>
                    <a:lnTo>
                      <a:pt x="86" y="106"/>
                    </a:lnTo>
                    <a:lnTo>
                      <a:pt x="96" y="108"/>
                    </a:lnTo>
                    <a:lnTo>
                      <a:pt x="105" y="112"/>
                    </a:lnTo>
                    <a:lnTo>
                      <a:pt x="116" y="113"/>
                    </a:lnTo>
                    <a:lnTo>
                      <a:pt x="126" y="114"/>
                    </a:lnTo>
                    <a:lnTo>
                      <a:pt x="136" y="114"/>
                    </a:lnTo>
                    <a:lnTo>
                      <a:pt x="149" y="114"/>
                    </a:lnTo>
                    <a:lnTo>
                      <a:pt x="161" y="112"/>
                    </a:lnTo>
                    <a:lnTo>
                      <a:pt x="174" y="109"/>
                    </a:lnTo>
                    <a:lnTo>
                      <a:pt x="185" y="106"/>
                    </a:lnTo>
                    <a:lnTo>
                      <a:pt x="197" y="100"/>
                    </a:lnTo>
                    <a:lnTo>
                      <a:pt x="208" y="94"/>
                    </a:lnTo>
                    <a:lnTo>
                      <a:pt x="218" y="86"/>
                    </a:lnTo>
                    <a:lnTo>
                      <a:pt x="228" y="79"/>
                    </a:lnTo>
                    <a:lnTo>
                      <a:pt x="229" y="78"/>
                    </a:lnTo>
                    <a:lnTo>
                      <a:pt x="230" y="76"/>
                    </a:lnTo>
                    <a:lnTo>
                      <a:pt x="232" y="74"/>
                    </a:lnTo>
                    <a:lnTo>
                      <a:pt x="232" y="73"/>
                    </a:lnTo>
                    <a:lnTo>
                      <a:pt x="233" y="72"/>
                    </a:lnTo>
                    <a:lnTo>
                      <a:pt x="234" y="70"/>
                    </a:lnTo>
                    <a:lnTo>
                      <a:pt x="235" y="68"/>
                    </a:lnTo>
                    <a:lnTo>
                      <a:pt x="236" y="67"/>
                    </a:lnTo>
                    <a:lnTo>
                      <a:pt x="237" y="65"/>
                    </a:lnTo>
                    <a:lnTo>
                      <a:pt x="237" y="64"/>
                    </a:lnTo>
                    <a:lnTo>
                      <a:pt x="238" y="61"/>
                    </a:lnTo>
                    <a:lnTo>
                      <a:pt x="239" y="59"/>
                    </a:lnTo>
                    <a:lnTo>
                      <a:pt x="240" y="58"/>
                    </a:lnTo>
                    <a:lnTo>
                      <a:pt x="241" y="55"/>
                    </a:lnTo>
                    <a:lnTo>
                      <a:pt x="241" y="54"/>
                    </a:lnTo>
                    <a:lnTo>
                      <a:pt x="242" y="52"/>
                    </a:lnTo>
                    <a:lnTo>
                      <a:pt x="230" y="64"/>
                    </a:lnTo>
                    <a:lnTo>
                      <a:pt x="219" y="73"/>
                    </a:lnTo>
                    <a:lnTo>
                      <a:pt x="207" y="83"/>
                    </a:lnTo>
                    <a:lnTo>
                      <a:pt x="194" y="90"/>
                    </a:lnTo>
                    <a:lnTo>
                      <a:pt x="180" y="96"/>
                    </a:lnTo>
                    <a:lnTo>
                      <a:pt x="166" y="100"/>
                    </a:lnTo>
                    <a:lnTo>
                      <a:pt x="151" y="103"/>
                    </a:lnTo>
                    <a:lnTo>
                      <a:pt x="136" y="103"/>
                    </a:lnTo>
                    <a:lnTo>
                      <a:pt x="125" y="103"/>
                    </a:lnTo>
                    <a:lnTo>
                      <a:pt x="114" y="102"/>
                    </a:lnTo>
                    <a:lnTo>
                      <a:pt x="102" y="100"/>
                    </a:lnTo>
                    <a:lnTo>
                      <a:pt x="92" y="96"/>
                    </a:lnTo>
                    <a:lnTo>
                      <a:pt x="82" y="92"/>
                    </a:lnTo>
                    <a:lnTo>
                      <a:pt x="72" y="88"/>
                    </a:lnTo>
                    <a:lnTo>
                      <a:pt x="63" y="82"/>
                    </a:lnTo>
                    <a:lnTo>
                      <a:pt x="54" y="74"/>
                    </a:lnTo>
                    <a:lnTo>
                      <a:pt x="45" y="67"/>
                    </a:lnTo>
                    <a:lnTo>
                      <a:pt x="37" y="60"/>
                    </a:lnTo>
                    <a:lnTo>
                      <a:pt x="30" y="52"/>
                    </a:lnTo>
                    <a:lnTo>
                      <a:pt x="23" y="42"/>
                    </a:lnTo>
                    <a:lnTo>
                      <a:pt x="16" y="32"/>
                    </a:lnTo>
                    <a:lnTo>
                      <a:pt x="10" y="22"/>
                    </a:lnTo>
                    <a:lnTo>
                      <a:pt x="5" y="11"/>
                    </a:lnTo>
                    <a:lnTo>
                      <a:pt x="0" y="0"/>
                    </a:lnTo>
                    <a:lnTo>
                      <a:pt x="0" y="4"/>
                    </a:lnTo>
                    <a:lnTo>
                      <a:pt x="1" y="7"/>
                    </a:lnTo>
                    <a:lnTo>
                      <a:pt x="1" y="11"/>
                    </a:lnTo>
                    <a:lnTo>
                      <a:pt x="1" y="16"/>
                    </a:lnTo>
                    <a:lnTo>
                      <a:pt x="2" y="19"/>
                    </a:lnTo>
                    <a:lnTo>
                      <a:pt x="3" y="23"/>
                    </a:lnTo>
                    <a:lnTo>
                      <a:pt x="3" y="26"/>
                    </a:lnTo>
                    <a:lnTo>
                      <a:pt x="4" y="30"/>
                    </a:lnTo>
                    <a:close/>
                  </a:path>
                </a:pathLst>
              </a:custGeom>
              <a:solidFill>
                <a:srgbClr val="F2B493"/>
              </a:solidFill>
              <a:ln w="9525">
                <a:noFill/>
                <a:round/>
                <a:headEnd/>
                <a:tailEnd/>
              </a:ln>
            </p:spPr>
            <p:txBody>
              <a:bodyPr/>
              <a:lstStyle/>
              <a:p>
                <a:endParaRPr lang="en-US"/>
              </a:p>
            </p:txBody>
          </p:sp>
          <p:sp>
            <p:nvSpPr>
              <p:cNvPr id="533518" name="Freeform 14"/>
              <p:cNvSpPr>
                <a:spLocks/>
              </p:cNvSpPr>
              <p:nvPr/>
            </p:nvSpPr>
            <p:spPr bwMode="auto">
              <a:xfrm>
                <a:off x="1134" y="2669"/>
                <a:ext cx="50" cy="21"/>
              </a:xfrm>
              <a:custGeom>
                <a:avLst/>
                <a:gdLst/>
                <a:ahLst/>
                <a:cxnLst>
                  <a:cxn ang="0">
                    <a:pos x="7" y="39"/>
                  </a:cxn>
                  <a:cxn ang="0">
                    <a:pos x="18" y="58"/>
                  </a:cxn>
                  <a:cxn ang="0">
                    <a:pos x="32" y="75"/>
                  </a:cxn>
                  <a:cxn ang="0">
                    <a:pos x="48" y="91"/>
                  </a:cxn>
                  <a:cxn ang="0">
                    <a:pos x="65" y="103"/>
                  </a:cxn>
                  <a:cxn ang="0">
                    <a:pos x="84" y="112"/>
                  </a:cxn>
                  <a:cxn ang="0">
                    <a:pos x="104" y="120"/>
                  </a:cxn>
                  <a:cxn ang="0">
                    <a:pos x="125" y="123"/>
                  </a:cxn>
                  <a:cxn ang="0">
                    <a:pos x="150" y="122"/>
                  </a:cxn>
                  <a:cxn ang="0">
                    <a:pos x="177" y="116"/>
                  </a:cxn>
                  <a:cxn ang="0">
                    <a:pos x="202" y="105"/>
                  </a:cxn>
                  <a:cxn ang="0">
                    <a:pos x="225" y="90"/>
                  </a:cxn>
                  <a:cxn ang="0">
                    <a:pos x="238" y="76"/>
                  </a:cxn>
                  <a:cxn ang="0">
                    <a:pos x="241" y="69"/>
                  </a:cxn>
                  <a:cxn ang="0">
                    <a:pos x="243" y="62"/>
                  </a:cxn>
                  <a:cxn ang="0">
                    <a:pos x="245" y="56"/>
                  </a:cxn>
                  <a:cxn ang="0">
                    <a:pos x="236" y="66"/>
                  </a:cxn>
                  <a:cxn ang="0">
                    <a:pos x="211" y="87"/>
                  </a:cxn>
                  <a:cxn ang="0">
                    <a:pos x="183" y="103"/>
                  </a:cxn>
                  <a:cxn ang="0">
                    <a:pos x="152" y="111"/>
                  </a:cxn>
                  <a:cxn ang="0">
                    <a:pos x="125" y="112"/>
                  </a:cxn>
                  <a:cxn ang="0">
                    <a:pos x="101" y="108"/>
                  </a:cxn>
                  <a:cxn ang="0">
                    <a:pos x="80" y="99"/>
                  </a:cxn>
                  <a:cxn ang="0">
                    <a:pos x="61" y="87"/>
                  </a:cxn>
                  <a:cxn ang="0">
                    <a:pos x="43" y="73"/>
                  </a:cxn>
                  <a:cxn ang="0">
                    <a:pos x="28" y="55"/>
                  </a:cxn>
                  <a:cxn ang="0">
                    <a:pos x="15" y="34"/>
                  </a:cxn>
                  <a:cxn ang="0">
                    <a:pos x="4" y="12"/>
                  </a:cxn>
                  <a:cxn ang="0">
                    <a:pos x="0" y="3"/>
                  </a:cxn>
                  <a:cxn ang="0">
                    <a:pos x="0" y="11"/>
                  </a:cxn>
                  <a:cxn ang="0">
                    <a:pos x="0" y="18"/>
                  </a:cxn>
                  <a:cxn ang="0">
                    <a:pos x="1" y="25"/>
                  </a:cxn>
                </a:cxnLst>
                <a:rect l="0" t="0" r="r" b="b"/>
                <a:pathLst>
                  <a:path w="246" h="123">
                    <a:moveTo>
                      <a:pt x="1" y="28"/>
                    </a:moveTo>
                    <a:lnTo>
                      <a:pt x="7" y="39"/>
                    </a:lnTo>
                    <a:lnTo>
                      <a:pt x="12" y="49"/>
                    </a:lnTo>
                    <a:lnTo>
                      <a:pt x="18" y="58"/>
                    </a:lnTo>
                    <a:lnTo>
                      <a:pt x="25" y="67"/>
                    </a:lnTo>
                    <a:lnTo>
                      <a:pt x="32" y="75"/>
                    </a:lnTo>
                    <a:lnTo>
                      <a:pt x="40" y="84"/>
                    </a:lnTo>
                    <a:lnTo>
                      <a:pt x="48" y="91"/>
                    </a:lnTo>
                    <a:lnTo>
                      <a:pt x="56" y="97"/>
                    </a:lnTo>
                    <a:lnTo>
                      <a:pt x="65" y="103"/>
                    </a:lnTo>
                    <a:lnTo>
                      <a:pt x="74" y="108"/>
                    </a:lnTo>
                    <a:lnTo>
                      <a:pt x="84" y="112"/>
                    </a:lnTo>
                    <a:lnTo>
                      <a:pt x="94" y="116"/>
                    </a:lnTo>
                    <a:lnTo>
                      <a:pt x="104" y="120"/>
                    </a:lnTo>
                    <a:lnTo>
                      <a:pt x="115" y="122"/>
                    </a:lnTo>
                    <a:lnTo>
                      <a:pt x="125" y="123"/>
                    </a:lnTo>
                    <a:lnTo>
                      <a:pt x="136" y="123"/>
                    </a:lnTo>
                    <a:lnTo>
                      <a:pt x="150" y="122"/>
                    </a:lnTo>
                    <a:lnTo>
                      <a:pt x="164" y="120"/>
                    </a:lnTo>
                    <a:lnTo>
                      <a:pt x="177" y="116"/>
                    </a:lnTo>
                    <a:lnTo>
                      <a:pt x="190" y="111"/>
                    </a:lnTo>
                    <a:lnTo>
                      <a:pt x="202" y="105"/>
                    </a:lnTo>
                    <a:lnTo>
                      <a:pt x="214" y="98"/>
                    </a:lnTo>
                    <a:lnTo>
                      <a:pt x="225" y="90"/>
                    </a:lnTo>
                    <a:lnTo>
                      <a:pt x="236" y="79"/>
                    </a:lnTo>
                    <a:lnTo>
                      <a:pt x="238" y="76"/>
                    </a:lnTo>
                    <a:lnTo>
                      <a:pt x="239" y="73"/>
                    </a:lnTo>
                    <a:lnTo>
                      <a:pt x="241" y="69"/>
                    </a:lnTo>
                    <a:lnTo>
                      <a:pt x="242" y="66"/>
                    </a:lnTo>
                    <a:lnTo>
                      <a:pt x="243" y="62"/>
                    </a:lnTo>
                    <a:lnTo>
                      <a:pt x="244" y="60"/>
                    </a:lnTo>
                    <a:lnTo>
                      <a:pt x="245" y="56"/>
                    </a:lnTo>
                    <a:lnTo>
                      <a:pt x="246" y="52"/>
                    </a:lnTo>
                    <a:lnTo>
                      <a:pt x="236" y="66"/>
                    </a:lnTo>
                    <a:lnTo>
                      <a:pt x="223" y="78"/>
                    </a:lnTo>
                    <a:lnTo>
                      <a:pt x="211" y="87"/>
                    </a:lnTo>
                    <a:lnTo>
                      <a:pt x="197" y="96"/>
                    </a:lnTo>
                    <a:lnTo>
                      <a:pt x="183" y="103"/>
                    </a:lnTo>
                    <a:lnTo>
                      <a:pt x="168" y="108"/>
                    </a:lnTo>
                    <a:lnTo>
                      <a:pt x="152" y="111"/>
                    </a:lnTo>
                    <a:lnTo>
                      <a:pt x="136" y="112"/>
                    </a:lnTo>
                    <a:lnTo>
                      <a:pt x="125" y="112"/>
                    </a:lnTo>
                    <a:lnTo>
                      <a:pt x="113" y="110"/>
                    </a:lnTo>
                    <a:lnTo>
                      <a:pt x="101" y="108"/>
                    </a:lnTo>
                    <a:lnTo>
                      <a:pt x="91" y="104"/>
                    </a:lnTo>
                    <a:lnTo>
                      <a:pt x="80" y="99"/>
                    </a:lnTo>
                    <a:lnTo>
                      <a:pt x="70" y="94"/>
                    </a:lnTo>
                    <a:lnTo>
                      <a:pt x="61" y="87"/>
                    </a:lnTo>
                    <a:lnTo>
                      <a:pt x="52" y="80"/>
                    </a:lnTo>
                    <a:lnTo>
                      <a:pt x="43" y="73"/>
                    </a:lnTo>
                    <a:lnTo>
                      <a:pt x="35" y="64"/>
                    </a:lnTo>
                    <a:lnTo>
                      <a:pt x="28" y="55"/>
                    </a:lnTo>
                    <a:lnTo>
                      <a:pt x="21" y="45"/>
                    </a:lnTo>
                    <a:lnTo>
                      <a:pt x="15" y="34"/>
                    </a:lnTo>
                    <a:lnTo>
                      <a:pt x="9" y="22"/>
                    </a:lnTo>
                    <a:lnTo>
                      <a:pt x="4" y="12"/>
                    </a:lnTo>
                    <a:lnTo>
                      <a:pt x="0" y="0"/>
                    </a:lnTo>
                    <a:lnTo>
                      <a:pt x="0" y="3"/>
                    </a:lnTo>
                    <a:lnTo>
                      <a:pt x="0" y="7"/>
                    </a:lnTo>
                    <a:lnTo>
                      <a:pt x="0" y="11"/>
                    </a:lnTo>
                    <a:lnTo>
                      <a:pt x="0" y="14"/>
                    </a:lnTo>
                    <a:lnTo>
                      <a:pt x="0" y="18"/>
                    </a:lnTo>
                    <a:lnTo>
                      <a:pt x="1" y="21"/>
                    </a:lnTo>
                    <a:lnTo>
                      <a:pt x="1" y="25"/>
                    </a:lnTo>
                    <a:lnTo>
                      <a:pt x="1" y="28"/>
                    </a:lnTo>
                    <a:close/>
                  </a:path>
                </a:pathLst>
              </a:custGeom>
              <a:solidFill>
                <a:srgbClr val="F3B694"/>
              </a:solidFill>
              <a:ln w="9525">
                <a:noFill/>
                <a:round/>
                <a:headEnd/>
                <a:tailEnd/>
              </a:ln>
            </p:spPr>
            <p:txBody>
              <a:bodyPr/>
              <a:lstStyle/>
              <a:p>
                <a:endParaRPr lang="en-US"/>
              </a:p>
            </p:txBody>
          </p:sp>
          <p:sp>
            <p:nvSpPr>
              <p:cNvPr id="533519" name="Freeform 15"/>
              <p:cNvSpPr>
                <a:spLocks/>
              </p:cNvSpPr>
              <p:nvPr/>
            </p:nvSpPr>
            <p:spPr bwMode="auto">
              <a:xfrm>
                <a:off x="1134" y="2667"/>
                <a:ext cx="50" cy="22"/>
              </a:xfrm>
              <a:custGeom>
                <a:avLst/>
                <a:gdLst/>
                <a:ahLst/>
                <a:cxnLst>
                  <a:cxn ang="0">
                    <a:pos x="5" y="40"/>
                  </a:cxn>
                  <a:cxn ang="0">
                    <a:pos x="16" y="61"/>
                  </a:cxn>
                  <a:cxn ang="0">
                    <a:pos x="30" y="79"/>
                  </a:cxn>
                  <a:cxn ang="0">
                    <a:pos x="45" y="96"/>
                  </a:cxn>
                  <a:cxn ang="0">
                    <a:pos x="63" y="111"/>
                  </a:cxn>
                  <a:cxn ang="0">
                    <a:pos x="82" y="121"/>
                  </a:cxn>
                  <a:cxn ang="0">
                    <a:pos x="102" y="129"/>
                  </a:cxn>
                  <a:cxn ang="0">
                    <a:pos x="125" y="132"/>
                  </a:cxn>
                  <a:cxn ang="0">
                    <a:pos x="151" y="132"/>
                  </a:cxn>
                  <a:cxn ang="0">
                    <a:pos x="180" y="125"/>
                  </a:cxn>
                  <a:cxn ang="0">
                    <a:pos x="207" y="112"/>
                  </a:cxn>
                  <a:cxn ang="0">
                    <a:pos x="230" y="93"/>
                  </a:cxn>
                  <a:cxn ang="0">
                    <a:pos x="243" y="77"/>
                  </a:cxn>
                  <a:cxn ang="0">
                    <a:pos x="245" y="71"/>
                  </a:cxn>
                  <a:cxn ang="0">
                    <a:pos x="247" y="64"/>
                  </a:cxn>
                  <a:cxn ang="0">
                    <a:pos x="249" y="58"/>
                  </a:cxn>
                  <a:cxn ang="0">
                    <a:pos x="239" y="69"/>
                  </a:cxn>
                  <a:cxn ang="0">
                    <a:pos x="214" y="94"/>
                  </a:cxn>
                  <a:cxn ang="0">
                    <a:pos x="185" y="112"/>
                  </a:cxn>
                  <a:cxn ang="0">
                    <a:pos x="161" y="119"/>
                  </a:cxn>
                  <a:cxn ang="0">
                    <a:pos x="145" y="121"/>
                  </a:cxn>
                  <a:cxn ang="0">
                    <a:pos x="124" y="121"/>
                  </a:cxn>
                  <a:cxn ang="0">
                    <a:pos x="100" y="117"/>
                  </a:cxn>
                  <a:cxn ang="0">
                    <a:pos x="79" y="108"/>
                  </a:cxn>
                  <a:cxn ang="0">
                    <a:pos x="59" y="95"/>
                  </a:cxn>
                  <a:cxn ang="0">
                    <a:pos x="42" y="79"/>
                  </a:cxn>
                  <a:cxn ang="0">
                    <a:pos x="27" y="60"/>
                  </a:cxn>
                  <a:cxn ang="0">
                    <a:pos x="14" y="37"/>
                  </a:cxn>
                  <a:cxn ang="0">
                    <a:pos x="5" y="14"/>
                  </a:cxn>
                  <a:cxn ang="0">
                    <a:pos x="1" y="4"/>
                  </a:cxn>
                  <a:cxn ang="0">
                    <a:pos x="0" y="11"/>
                  </a:cxn>
                  <a:cxn ang="0">
                    <a:pos x="0" y="18"/>
                  </a:cxn>
                  <a:cxn ang="0">
                    <a:pos x="0" y="26"/>
                  </a:cxn>
                </a:cxnLst>
                <a:rect l="0" t="0" r="r" b="b"/>
                <a:pathLst>
                  <a:path w="249" h="132">
                    <a:moveTo>
                      <a:pt x="0" y="29"/>
                    </a:moveTo>
                    <a:lnTo>
                      <a:pt x="5" y="40"/>
                    </a:lnTo>
                    <a:lnTo>
                      <a:pt x="10" y="51"/>
                    </a:lnTo>
                    <a:lnTo>
                      <a:pt x="16" y="61"/>
                    </a:lnTo>
                    <a:lnTo>
                      <a:pt x="23" y="71"/>
                    </a:lnTo>
                    <a:lnTo>
                      <a:pt x="30" y="79"/>
                    </a:lnTo>
                    <a:lnTo>
                      <a:pt x="37" y="89"/>
                    </a:lnTo>
                    <a:lnTo>
                      <a:pt x="45" y="96"/>
                    </a:lnTo>
                    <a:lnTo>
                      <a:pt x="54" y="103"/>
                    </a:lnTo>
                    <a:lnTo>
                      <a:pt x="63" y="111"/>
                    </a:lnTo>
                    <a:lnTo>
                      <a:pt x="72" y="117"/>
                    </a:lnTo>
                    <a:lnTo>
                      <a:pt x="82" y="121"/>
                    </a:lnTo>
                    <a:lnTo>
                      <a:pt x="92" y="125"/>
                    </a:lnTo>
                    <a:lnTo>
                      <a:pt x="102" y="129"/>
                    </a:lnTo>
                    <a:lnTo>
                      <a:pt x="114" y="131"/>
                    </a:lnTo>
                    <a:lnTo>
                      <a:pt x="125" y="132"/>
                    </a:lnTo>
                    <a:lnTo>
                      <a:pt x="136" y="132"/>
                    </a:lnTo>
                    <a:lnTo>
                      <a:pt x="151" y="132"/>
                    </a:lnTo>
                    <a:lnTo>
                      <a:pt x="166" y="129"/>
                    </a:lnTo>
                    <a:lnTo>
                      <a:pt x="180" y="125"/>
                    </a:lnTo>
                    <a:lnTo>
                      <a:pt x="194" y="119"/>
                    </a:lnTo>
                    <a:lnTo>
                      <a:pt x="207" y="112"/>
                    </a:lnTo>
                    <a:lnTo>
                      <a:pt x="219" y="102"/>
                    </a:lnTo>
                    <a:lnTo>
                      <a:pt x="230" y="93"/>
                    </a:lnTo>
                    <a:lnTo>
                      <a:pt x="242" y="81"/>
                    </a:lnTo>
                    <a:lnTo>
                      <a:pt x="243" y="77"/>
                    </a:lnTo>
                    <a:lnTo>
                      <a:pt x="244" y="75"/>
                    </a:lnTo>
                    <a:lnTo>
                      <a:pt x="245" y="71"/>
                    </a:lnTo>
                    <a:lnTo>
                      <a:pt x="246" y="67"/>
                    </a:lnTo>
                    <a:lnTo>
                      <a:pt x="247" y="64"/>
                    </a:lnTo>
                    <a:lnTo>
                      <a:pt x="248" y="60"/>
                    </a:lnTo>
                    <a:lnTo>
                      <a:pt x="249" y="58"/>
                    </a:lnTo>
                    <a:lnTo>
                      <a:pt x="249" y="54"/>
                    </a:lnTo>
                    <a:lnTo>
                      <a:pt x="239" y="69"/>
                    </a:lnTo>
                    <a:lnTo>
                      <a:pt x="227" y="82"/>
                    </a:lnTo>
                    <a:lnTo>
                      <a:pt x="214" y="94"/>
                    </a:lnTo>
                    <a:lnTo>
                      <a:pt x="200" y="103"/>
                    </a:lnTo>
                    <a:lnTo>
                      <a:pt x="185" y="112"/>
                    </a:lnTo>
                    <a:lnTo>
                      <a:pt x="169" y="117"/>
                    </a:lnTo>
                    <a:lnTo>
                      <a:pt x="161" y="119"/>
                    </a:lnTo>
                    <a:lnTo>
                      <a:pt x="153" y="120"/>
                    </a:lnTo>
                    <a:lnTo>
                      <a:pt x="145" y="121"/>
                    </a:lnTo>
                    <a:lnTo>
                      <a:pt x="136" y="121"/>
                    </a:lnTo>
                    <a:lnTo>
                      <a:pt x="124" y="121"/>
                    </a:lnTo>
                    <a:lnTo>
                      <a:pt x="113" y="120"/>
                    </a:lnTo>
                    <a:lnTo>
                      <a:pt x="100" y="117"/>
                    </a:lnTo>
                    <a:lnTo>
                      <a:pt x="90" y="113"/>
                    </a:lnTo>
                    <a:lnTo>
                      <a:pt x="79" y="108"/>
                    </a:lnTo>
                    <a:lnTo>
                      <a:pt x="69" y="102"/>
                    </a:lnTo>
                    <a:lnTo>
                      <a:pt x="59" y="95"/>
                    </a:lnTo>
                    <a:lnTo>
                      <a:pt x="50" y="88"/>
                    </a:lnTo>
                    <a:lnTo>
                      <a:pt x="42" y="79"/>
                    </a:lnTo>
                    <a:lnTo>
                      <a:pt x="34" y="70"/>
                    </a:lnTo>
                    <a:lnTo>
                      <a:pt x="27" y="60"/>
                    </a:lnTo>
                    <a:lnTo>
                      <a:pt x="20" y="49"/>
                    </a:lnTo>
                    <a:lnTo>
                      <a:pt x="14" y="37"/>
                    </a:lnTo>
                    <a:lnTo>
                      <a:pt x="9" y="26"/>
                    </a:lnTo>
                    <a:lnTo>
                      <a:pt x="5" y="14"/>
                    </a:lnTo>
                    <a:lnTo>
                      <a:pt x="1" y="0"/>
                    </a:lnTo>
                    <a:lnTo>
                      <a:pt x="1" y="4"/>
                    </a:lnTo>
                    <a:lnTo>
                      <a:pt x="0" y="8"/>
                    </a:lnTo>
                    <a:lnTo>
                      <a:pt x="0" y="11"/>
                    </a:lnTo>
                    <a:lnTo>
                      <a:pt x="0" y="15"/>
                    </a:lnTo>
                    <a:lnTo>
                      <a:pt x="0" y="18"/>
                    </a:lnTo>
                    <a:lnTo>
                      <a:pt x="0" y="22"/>
                    </a:lnTo>
                    <a:lnTo>
                      <a:pt x="0" y="26"/>
                    </a:lnTo>
                    <a:lnTo>
                      <a:pt x="0" y="29"/>
                    </a:lnTo>
                    <a:close/>
                  </a:path>
                </a:pathLst>
              </a:custGeom>
              <a:solidFill>
                <a:srgbClr val="F3B694"/>
              </a:solidFill>
              <a:ln w="9525">
                <a:noFill/>
                <a:round/>
                <a:headEnd/>
                <a:tailEnd/>
              </a:ln>
            </p:spPr>
            <p:txBody>
              <a:bodyPr/>
              <a:lstStyle/>
              <a:p>
                <a:endParaRPr lang="en-US"/>
              </a:p>
            </p:txBody>
          </p:sp>
          <p:sp>
            <p:nvSpPr>
              <p:cNvPr id="533520" name="Freeform 16"/>
              <p:cNvSpPr>
                <a:spLocks/>
              </p:cNvSpPr>
              <p:nvPr/>
            </p:nvSpPr>
            <p:spPr bwMode="auto">
              <a:xfrm>
                <a:off x="1134" y="2665"/>
                <a:ext cx="51" cy="23"/>
              </a:xfrm>
              <a:custGeom>
                <a:avLst/>
                <a:gdLst/>
                <a:ahLst/>
                <a:cxnLst>
                  <a:cxn ang="0">
                    <a:pos x="4" y="40"/>
                  </a:cxn>
                  <a:cxn ang="0">
                    <a:pos x="15" y="62"/>
                  </a:cxn>
                  <a:cxn ang="0">
                    <a:pos x="28" y="83"/>
                  </a:cxn>
                  <a:cxn ang="0">
                    <a:pos x="43" y="101"/>
                  </a:cxn>
                  <a:cxn ang="0">
                    <a:pos x="61" y="115"/>
                  </a:cxn>
                  <a:cxn ang="0">
                    <a:pos x="80" y="127"/>
                  </a:cxn>
                  <a:cxn ang="0">
                    <a:pos x="101" y="136"/>
                  </a:cxn>
                  <a:cxn ang="0">
                    <a:pos x="125" y="140"/>
                  </a:cxn>
                  <a:cxn ang="0">
                    <a:pos x="152" y="139"/>
                  </a:cxn>
                  <a:cxn ang="0">
                    <a:pos x="183" y="131"/>
                  </a:cxn>
                  <a:cxn ang="0">
                    <a:pos x="211" y="115"/>
                  </a:cxn>
                  <a:cxn ang="0">
                    <a:pos x="236" y="94"/>
                  </a:cxn>
                  <a:cxn ang="0">
                    <a:pos x="247" y="77"/>
                  </a:cxn>
                  <a:cxn ang="0">
                    <a:pos x="249" y="71"/>
                  </a:cxn>
                  <a:cxn ang="0">
                    <a:pos x="250" y="64"/>
                  </a:cxn>
                  <a:cxn ang="0">
                    <a:pos x="251" y="58"/>
                  </a:cxn>
                  <a:cxn ang="0">
                    <a:pos x="247" y="62"/>
                  </a:cxn>
                  <a:cxn ang="0">
                    <a:pos x="236" y="78"/>
                  </a:cxn>
                  <a:cxn ang="0">
                    <a:pos x="223" y="91"/>
                  </a:cxn>
                  <a:cxn ang="0">
                    <a:pos x="209" y="103"/>
                  </a:cxn>
                  <a:cxn ang="0">
                    <a:pos x="195" y="114"/>
                  </a:cxn>
                  <a:cxn ang="0">
                    <a:pos x="179" y="121"/>
                  </a:cxn>
                  <a:cxn ang="0">
                    <a:pos x="162" y="126"/>
                  </a:cxn>
                  <a:cxn ang="0">
                    <a:pos x="145" y="130"/>
                  </a:cxn>
                  <a:cxn ang="0">
                    <a:pos x="124" y="128"/>
                  </a:cxn>
                  <a:cxn ang="0">
                    <a:pos x="100" y="124"/>
                  </a:cxn>
                  <a:cxn ang="0">
                    <a:pos x="78" y="114"/>
                  </a:cxn>
                  <a:cxn ang="0">
                    <a:pos x="58" y="101"/>
                  </a:cxn>
                  <a:cxn ang="0">
                    <a:pos x="41" y="84"/>
                  </a:cxn>
                  <a:cxn ang="0">
                    <a:pos x="26" y="62"/>
                  </a:cxn>
                  <a:cxn ang="0">
                    <a:pos x="14" y="40"/>
                  </a:cxn>
                  <a:cxn ang="0">
                    <a:pos x="6" y="15"/>
                  </a:cxn>
                  <a:cxn ang="0">
                    <a:pos x="2" y="4"/>
                  </a:cxn>
                  <a:cxn ang="0">
                    <a:pos x="1" y="11"/>
                  </a:cxn>
                  <a:cxn ang="0">
                    <a:pos x="1" y="17"/>
                  </a:cxn>
                  <a:cxn ang="0">
                    <a:pos x="0" y="24"/>
                  </a:cxn>
                </a:cxnLst>
                <a:rect l="0" t="0" r="r" b="b"/>
                <a:pathLst>
                  <a:path w="251" h="140">
                    <a:moveTo>
                      <a:pt x="0" y="28"/>
                    </a:moveTo>
                    <a:lnTo>
                      <a:pt x="4" y="40"/>
                    </a:lnTo>
                    <a:lnTo>
                      <a:pt x="9" y="50"/>
                    </a:lnTo>
                    <a:lnTo>
                      <a:pt x="15" y="62"/>
                    </a:lnTo>
                    <a:lnTo>
                      <a:pt x="21" y="73"/>
                    </a:lnTo>
                    <a:lnTo>
                      <a:pt x="28" y="83"/>
                    </a:lnTo>
                    <a:lnTo>
                      <a:pt x="35" y="92"/>
                    </a:lnTo>
                    <a:lnTo>
                      <a:pt x="43" y="101"/>
                    </a:lnTo>
                    <a:lnTo>
                      <a:pt x="52" y="108"/>
                    </a:lnTo>
                    <a:lnTo>
                      <a:pt x="61" y="115"/>
                    </a:lnTo>
                    <a:lnTo>
                      <a:pt x="70" y="122"/>
                    </a:lnTo>
                    <a:lnTo>
                      <a:pt x="80" y="127"/>
                    </a:lnTo>
                    <a:lnTo>
                      <a:pt x="91" y="132"/>
                    </a:lnTo>
                    <a:lnTo>
                      <a:pt x="101" y="136"/>
                    </a:lnTo>
                    <a:lnTo>
                      <a:pt x="113" y="138"/>
                    </a:lnTo>
                    <a:lnTo>
                      <a:pt x="125" y="140"/>
                    </a:lnTo>
                    <a:lnTo>
                      <a:pt x="136" y="140"/>
                    </a:lnTo>
                    <a:lnTo>
                      <a:pt x="152" y="139"/>
                    </a:lnTo>
                    <a:lnTo>
                      <a:pt x="168" y="136"/>
                    </a:lnTo>
                    <a:lnTo>
                      <a:pt x="183" y="131"/>
                    </a:lnTo>
                    <a:lnTo>
                      <a:pt x="197" y="124"/>
                    </a:lnTo>
                    <a:lnTo>
                      <a:pt x="211" y="115"/>
                    </a:lnTo>
                    <a:lnTo>
                      <a:pt x="223" y="106"/>
                    </a:lnTo>
                    <a:lnTo>
                      <a:pt x="236" y="94"/>
                    </a:lnTo>
                    <a:lnTo>
                      <a:pt x="246" y="80"/>
                    </a:lnTo>
                    <a:lnTo>
                      <a:pt x="247" y="77"/>
                    </a:lnTo>
                    <a:lnTo>
                      <a:pt x="248" y="73"/>
                    </a:lnTo>
                    <a:lnTo>
                      <a:pt x="249" y="71"/>
                    </a:lnTo>
                    <a:lnTo>
                      <a:pt x="249" y="67"/>
                    </a:lnTo>
                    <a:lnTo>
                      <a:pt x="250" y="64"/>
                    </a:lnTo>
                    <a:lnTo>
                      <a:pt x="250" y="61"/>
                    </a:lnTo>
                    <a:lnTo>
                      <a:pt x="251" y="58"/>
                    </a:lnTo>
                    <a:lnTo>
                      <a:pt x="251" y="54"/>
                    </a:lnTo>
                    <a:lnTo>
                      <a:pt x="247" y="62"/>
                    </a:lnTo>
                    <a:lnTo>
                      <a:pt x="241" y="71"/>
                    </a:lnTo>
                    <a:lnTo>
                      <a:pt x="236" y="78"/>
                    </a:lnTo>
                    <a:lnTo>
                      <a:pt x="229" y="85"/>
                    </a:lnTo>
                    <a:lnTo>
                      <a:pt x="223" y="91"/>
                    </a:lnTo>
                    <a:lnTo>
                      <a:pt x="216" y="98"/>
                    </a:lnTo>
                    <a:lnTo>
                      <a:pt x="209" y="103"/>
                    </a:lnTo>
                    <a:lnTo>
                      <a:pt x="202" y="109"/>
                    </a:lnTo>
                    <a:lnTo>
                      <a:pt x="195" y="114"/>
                    </a:lnTo>
                    <a:lnTo>
                      <a:pt x="187" y="118"/>
                    </a:lnTo>
                    <a:lnTo>
                      <a:pt x="179" y="121"/>
                    </a:lnTo>
                    <a:lnTo>
                      <a:pt x="171" y="124"/>
                    </a:lnTo>
                    <a:lnTo>
                      <a:pt x="162" y="126"/>
                    </a:lnTo>
                    <a:lnTo>
                      <a:pt x="154" y="128"/>
                    </a:lnTo>
                    <a:lnTo>
                      <a:pt x="145" y="130"/>
                    </a:lnTo>
                    <a:lnTo>
                      <a:pt x="136" y="130"/>
                    </a:lnTo>
                    <a:lnTo>
                      <a:pt x="124" y="128"/>
                    </a:lnTo>
                    <a:lnTo>
                      <a:pt x="112" y="127"/>
                    </a:lnTo>
                    <a:lnTo>
                      <a:pt x="100" y="124"/>
                    </a:lnTo>
                    <a:lnTo>
                      <a:pt x="89" y="120"/>
                    </a:lnTo>
                    <a:lnTo>
                      <a:pt x="78" y="114"/>
                    </a:lnTo>
                    <a:lnTo>
                      <a:pt x="68" y="108"/>
                    </a:lnTo>
                    <a:lnTo>
                      <a:pt x="58" y="101"/>
                    </a:lnTo>
                    <a:lnTo>
                      <a:pt x="49" y="92"/>
                    </a:lnTo>
                    <a:lnTo>
                      <a:pt x="41" y="84"/>
                    </a:lnTo>
                    <a:lnTo>
                      <a:pt x="33" y="73"/>
                    </a:lnTo>
                    <a:lnTo>
                      <a:pt x="26" y="62"/>
                    </a:lnTo>
                    <a:lnTo>
                      <a:pt x="20" y="52"/>
                    </a:lnTo>
                    <a:lnTo>
                      <a:pt x="14" y="40"/>
                    </a:lnTo>
                    <a:lnTo>
                      <a:pt x="10" y="27"/>
                    </a:lnTo>
                    <a:lnTo>
                      <a:pt x="6" y="15"/>
                    </a:lnTo>
                    <a:lnTo>
                      <a:pt x="3" y="0"/>
                    </a:lnTo>
                    <a:lnTo>
                      <a:pt x="2" y="4"/>
                    </a:lnTo>
                    <a:lnTo>
                      <a:pt x="2" y="7"/>
                    </a:lnTo>
                    <a:lnTo>
                      <a:pt x="1" y="11"/>
                    </a:lnTo>
                    <a:lnTo>
                      <a:pt x="1" y="13"/>
                    </a:lnTo>
                    <a:lnTo>
                      <a:pt x="1" y="17"/>
                    </a:lnTo>
                    <a:lnTo>
                      <a:pt x="0" y="21"/>
                    </a:lnTo>
                    <a:lnTo>
                      <a:pt x="0" y="24"/>
                    </a:lnTo>
                    <a:lnTo>
                      <a:pt x="0" y="28"/>
                    </a:lnTo>
                    <a:close/>
                  </a:path>
                </a:pathLst>
              </a:custGeom>
              <a:solidFill>
                <a:srgbClr val="F3B897"/>
              </a:solidFill>
              <a:ln w="9525">
                <a:noFill/>
                <a:round/>
                <a:headEnd/>
                <a:tailEnd/>
              </a:ln>
            </p:spPr>
            <p:txBody>
              <a:bodyPr/>
              <a:lstStyle/>
              <a:p>
                <a:endParaRPr lang="en-US"/>
              </a:p>
            </p:txBody>
          </p:sp>
          <p:sp>
            <p:nvSpPr>
              <p:cNvPr id="533521" name="Freeform 17"/>
              <p:cNvSpPr>
                <a:spLocks/>
              </p:cNvSpPr>
              <p:nvPr/>
            </p:nvSpPr>
            <p:spPr bwMode="auto">
              <a:xfrm>
                <a:off x="1135" y="2663"/>
                <a:ext cx="50" cy="24"/>
              </a:xfrm>
              <a:custGeom>
                <a:avLst/>
                <a:gdLst/>
                <a:ahLst/>
                <a:cxnLst>
                  <a:cxn ang="0">
                    <a:pos x="4" y="39"/>
                  </a:cxn>
                  <a:cxn ang="0">
                    <a:pos x="13" y="62"/>
                  </a:cxn>
                  <a:cxn ang="0">
                    <a:pos x="26" y="85"/>
                  </a:cxn>
                  <a:cxn ang="0">
                    <a:pos x="41" y="104"/>
                  </a:cxn>
                  <a:cxn ang="0">
                    <a:pos x="58" y="120"/>
                  </a:cxn>
                  <a:cxn ang="0">
                    <a:pos x="78" y="133"/>
                  </a:cxn>
                  <a:cxn ang="0">
                    <a:pos x="99" y="142"/>
                  </a:cxn>
                  <a:cxn ang="0">
                    <a:pos x="123" y="146"/>
                  </a:cxn>
                  <a:cxn ang="0">
                    <a:pos x="144" y="146"/>
                  </a:cxn>
                  <a:cxn ang="0">
                    <a:pos x="160" y="144"/>
                  </a:cxn>
                  <a:cxn ang="0">
                    <a:pos x="184" y="137"/>
                  </a:cxn>
                  <a:cxn ang="0">
                    <a:pos x="213" y="119"/>
                  </a:cxn>
                  <a:cxn ang="0">
                    <a:pos x="238" y="94"/>
                  </a:cxn>
                  <a:cxn ang="0">
                    <a:pos x="249" y="76"/>
                  </a:cxn>
                  <a:cxn ang="0">
                    <a:pos x="250" y="70"/>
                  </a:cxn>
                  <a:cxn ang="0">
                    <a:pos x="251" y="62"/>
                  </a:cxn>
                  <a:cxn ang="0">
                    <a:pos x="251" y="57"/>
                  </a:cxn>
                  <a:cxn ang="0">
                    <a:pos x="247" y="62"/>
                  </a:cxn>
                  <a:cxn ang="0">
                    <a:pos x="237" y="79"/>
                  </a:cxn>
                  <a:cxn ang="0">
                    <a:pos x="224" y="95"/>
                  </a:cxn>
                  <a:cxn ang="0">
                    <a:pos x="210" y="108"/>
                  </a:cxn>
                  <a:cxn ang="0">
                    <a:pos x="196" y="119"/>
                  </a:cxn>
                  <a:cxn ang="0">
                    <a:pos x="179" y="127"/>
                  </a:cxn>
                  <a:cxn ang="0">
                    <a:pos x="162" y="133"/>
                  </a:cxn>
                  <a:cxn ang="0">
                    <a:pos x="144" y="136"/>
                  </a:cxn>
                  <a:cxn ang="0">
                    <a:pos x="123" y="136"/>
                  </a:cxn>
                  <a:cxn ang="0">
                    <a:pos x="98" y="130"/>
                  </a:cxn>
                  <a:cxn ang="0">
                    <a:pos x="76" y="120"/>
                  </a:cxn>
                  <a:cxn ang="0">
                    <a:pos x="57" y="106"/>
                  </a:cxn>
                  <a:cxn ang="0">
                    <a:pos x="39" y="88"/>
                  </a:cxn>
                  <a:cxn ang="0">
                    <a:pos x="25" y="66"/>
                  </a:cxn>
                  <a:cxn ang="0">
                    <a:pos x="14" y="41"/>
                  </a:cxn>
                  <a:cxn ang="0">
                    <a:pos x="7" y="15"/>
                  </a:cxn>
                  <a:cxn ang="0">
                    <a:pos x="4" y="3"/>
                  </a:cxn>
                  <a:cxn ang="0">
                    <a:pos x="3" y="10"/>
                  </a:cxn>
                  <a:cxn ang="0">
                    <a:pos x="1" y="16"/>
                  </a:cxn>
                  <a:cxn ang="0">
                    <a:pos x="0" y="22"/>
                  </a:cxn>
                </a:cxnLst>
                <a:rect l="0" t="0" r="r" b="b"/>
                <a:pathLst>
                  <a:path w="251" h="146">
                    <a:moveTo>
                      <a:pt x="0" y="25"/>
                    </a:moveTo>
                    <a:lnTo>
                      <a:pt x="4" y="39"/>
                    </a:lnTo>
                    <a:lnTo>
                      <a:pt x="8" y="51"/>
                    </a:lnTo>
                    <a:lnTo>
                      <a:pt x="13" y="62"/>
                    </a:lnTo>
                    <a:lnTo>
                      <a:pt x="19" y="74"/>
                    </a:lnTo>
                    <a:lnTo>
                      <a:pt x="26" y="85"/>
                    </a:lnTo>
                    <a:lnTo>
                      <a:pt x="33" y="95"/>
                    </a:lnTo>
                    <a:lnTo>
                      <a:pt x="41" y="104"/>
                    </a:lnTo>
                    <a:lnTo>
                      <a:pt x="49" y="113"/>
                    </a:lnTo>
                    <a:lnTo>
                      <a:pt x="58" y="120"/>
                    </a:lnTo>
                    <a:lnTo>
                      <a:pt x="68" y="127"/>
                    </a:lnTo>
                    <a:lnTo>
                      <a:pt x="78" y="133"/>
                    </a:lnTo>
                    <a:lnTo>
                      <a:pt x="89" y="138"/>
                    </a:lnTo>
                    <a:lnTo>
                      <a:pt x="99" y="142"/>
                    </a:lnTo>
                    <a:lnTo>
                      <a:pt x="112" y="145"/>
                    </a:lnTo>
                    <a:lnTo>
                      <a:pt x="123" y="146"/>
                    </a:lnTo>
                    <a:lnTo>
                      <a:pt x="135" y="146"/>
                    </a:lnTo>
                    <a:lnTo>
                      <a:pt x="144" y="146"/>
                    </a:lnTo>
                    <a:lnTo>
                      <a:pt x="152" y="145"/>
                    </a:lnTo>
                    <a:lnTo>
                      <a:pt x="160" y="144"/>
                    </a:lnTo>
                    <a:lnTo>
                      <a:pt x="168" y="142"/>
                    </a:lnTo>
                    <a:lnTo>
                      <a:pt x="184" y="137"/>
                    </a:lnTo>
                    <a:lnTo>
                      <a:pt x="199" y="128"/>
                    </a:lnTo>
                    <a:lnTo>
                      <a:pt x="213" y="119"/>
                    </a:lnTo>
                    <a:lnTo>
                      <a:pt x="226" y="107"/>
                    </a:lnTo>
                    <a:lnTo>
                      <a:pt x="238" y="94"/>
                    </a:lnTo>
                    <a:lnTo>
                      <a:pt x="248" y="79"/>
                    </a:lnTo>
                    <a:lnTo>
                      <a:pt x="249" y="76"/>
                    </a:lnTo>
                    <a:lnTo>
                      <a:pt x="249" y="72"/>
                    </a:lnTo>
                    <a:lnTo>
                      <a:pt x="250" y="70"/>
                    </a:lnTo>
                    <a:lnTo>
                      <a:pt x="250" y="66"/>
                    </a:lnTo>
                    <a:lnTo>
                      <a:pt x="251" y="62"/>
                    </a:lnTo>
                    <a:lnTo>
                      <a:pt x="251" y="60"/>
                    </a:lnTo>
                    <a:lnTo>
                      <a:pt x="251" y="57"/>
                    </a:lnTo>
                    <a:lnTo>
                      <a:pt x="251" y="53"/>
                    </a:lnTo>
                    <a:lnTo>
                      <a:pt x="247" y="62"/>
                    </a:lnTo>
                    <a:lnTo>
                      <a:pt x="242" y="71"/>
                    </a:lnTo>
                    <a:lnTo>
                      <a:pt x="237" y="79"/>
                    </a:lnTo>
                    <a:lnTo>
                      <a:pt x="231" y="86"/>
                    </a:lnTo>
                    <a:lnTo>
                      <a:pt x="224" y="95"/>
                    </a:lnTo>
                    <a:lnTo>
                      <a:pt x="217" y="101"/>
                    </a:lnTo>
                    <a:lnTo>
                      <a:pt x="210" y="108"/>
                    </a:lnTo>
                    <a:lnTo>
                      <a:pt x="203" y="113"/>
                    </a:lnTo>
                    <a:lnTo>
                      <a:pt x="196" y="119"/>
                    </a:lnTo>
                    <a:lnTo>
                      <a:pt x="188" y="122"/>
                    </a:lnTo>
                    <a:lnTo>
                      <a:pt x="179" y="127"/>
                    </a:lnTo>
                    <a:lnTo>
                      <a:pt x="171" y="130"/>
                    </a:lnTo>
                    <a:lnTo>
                      <a:pt x="162" y="133"/>
                    </a:lnTo>
                    <a:lnTo>
                      <a:pt x="153" y="134"/>
                    </a:lnTo>
                    <a:lnTo>
                      <a:pt x="144" y="136"/>
                    </a:lnTo>
                    <a:lnTo>
                      <a:pt x="135" y="136"/>
                    </a:lnTo>
                    <a:lnTo>
                      <a:pt x="123" y="136"/>
                    </a:lnTo>
                    <a:lnTo>
                      <a:pt x="111" y="133"/>
                    </a:lnTo>
                    <a:lnTo>
                      <a:pt x="98" y="130"/>
                    </a:lnTo>
                    <a:lnTo>
                      <a:pt x="87" y="126"/>
                    </a:lnTo>
                    <a:lnTo>
                      <a:pt x="76" y="120"/>
                    </a:lnTo>
                    <a:lnTo>
                      <a:pt x="66" y="113"/>
                    </a:lnTo>
                    <a:lnTo>
                      <a:pt x="57" y="106"/>
                    </a:lnTo>
                    <a:lnTo>
                      <a:pt x="48" y="97"/>
                    </a:lnTo>
                    <a:lnTo>
                      <a:pt x="39" y="88"/>
                    </a:lnTo>
                    <a:lnTo>
                      <a:pt x="32" y="77"/>
                    </a:lnTo>
                    <a:lnTo>
                      <a:pt x="25" y="66"/>
                    </a:lnTo>
                    <a:lnTo>
                      <a:pt x="19" y="54"/>
                    </a:lnTo>
                    <a:lnTo>
                      <a:pt x="14" y="41"/>
                    </a:lnTo>
                    <a:lnTo>
                      <a:pt x="10" y="28"/>
                    </a:lnTo>
                    <a:lnTo>
                      <a:pt x="7" y="15"/>
                    </a:lnTo>
                    <a:lnTo>
                      <a:pt x="5" y="0"/>
                    </a:lnTo>
                    <a:lnTo>
                      <a:pt x="4" y="3"/>
                    </a:lnTo>
                    <a:lnTo>
                      <a:pt x="3" y="6"/>
                    </a:lnTo>
                    <a:lnTo>
                      <a:pt x="3" y="10"/>
                    </a:lnTo>
                    <a:lnTo>
                      <a:pt x="2" y="12"/>
                    </a:lnTo>
                    <a:lnTo>
                      <a:pt x="1" y="16"/>
                    </a:lnTo>
                    <a:lnTo>
                      <a:pt x="1" y="19"/>
                    </a:lnTo>
                    <a:lnTo>
                      <a:pt x="0" y="22"/>
                    </a:lnTo>
                    <a:lnTo>
                      <a:pt x="0" y="25"/>
                    </a:lnTo>
                    <a:close/>
                  </a:path>
                </a:pathLst>
              </a:custGeom>
              <a:solidFill>
                <a:srgbClr val="F3BA98"/>
              </a:solidFill>
              <a:ln w="9525">
                <a:noFill/>
                <a:round/>
                <a:headEnd/>
                <a:tailEnd/>
              </a:ln>
            </p:spPr>
            <p:txBody>
              <a:bodyPr/>
              <a:lstStyle/>
              <a:p>
                <a:endParaRPr lang="en-US"/>
              </a:p>
            </p:txBody>
          </p:sp>
          <p:sp>
            <p:nvSpPr>
              <p:cNvPr id="533522" name="Freeform 18"/>
              <p:cNvSpPr>
                <a:spLocks/>
              </p:cNvSpPr>
              <p:nvPr/>
            </p:nvSpPr>
            <p:spPr bwMode="auto">
              <a:xfrm>
                <a:off x="1135" y="2661"/>
                <a:ext cx="50" cy="25"/>
              </a:xfrm>
              <a:custGeom>
                <a:avLst/>
                <a:gdLst/>
                <a:ahLst/>
                <a:cxnLst>
                  <a:cxn ang="0">
                    <a:pos x="3" y="39"/>
                  </a:cxn>
                  <a:cxn ang="0">
                    <a:pos x="11" y="64"/>
                  </a:cxn>
                  <a:cxn ang="0">
                    <a:pos x="23" y="86"/>
                  </a:cxn>
                  <a:cxn ang="0">
                    <a:pos x="38" y="108"/>
                  </a:cxn>
                  <a:cxn ang="0">
                    <a:pos x="55" y="125"/>
                  </a:cxn>
                  <a:cxn ang="0">
                    <a:pos x="75" y="138"/>
                  </a:cxn>
                  <a:cxn ang="0">
                    <a:pos x="97" y="148"/>
                  </a:cxn>
                  <a:cxn ang="0">
                    <a:pos x="121" y="152"/>
                  </a:cxn>
                  <a:cxn ang="0">
                    <a:pos x="142" y="154"/>
                  </a:cxn>
                  <a:cxn ang="0">
                    <a:pos x="159" y="150"/>
                  </a:cxn>
                  <a:cxn ang="0">
                    <a:pos x="176" y="145"/>
                  </a:cxn>
                  <a:cxn ang="0">
                    <a:pos x="192" y="138"/>
                  </a:cxn>
                  <a:cxn ang="0">
                    <a:pos x="206" y="127"/>
                  </a:cxn>
                  <a:cxn ang="0">
                    <a:pos x="220" y="115"/>
                  </a:cxn>
                  <a:cxn ang="0">
                    <a:pos x="233" y="102"/>
                  </a:cxn>
                  <a:cxn ang="0">
                    <a:pos x="244" y="86"/>
                  </a:cxn>
                  <a:cxn ang="0">
                    <a:pos x="249" y="74"/>
                  </a:cxn>
                  <a:cxn ang="0">
                    <a:pos x="249" y="69"/>
                  </a:cxn>
                  <a:cxn ang="0">
                    <a:pos x="249" y="63"/>
                  </a:cxn>
                  <a:cxn ang="0">
                    <a:pos x="249" y="57"/>
                  </a:cxn>
                  <a:cxn ang="0">
                    <a:pos x="245" y="63"/>
                  </a:cxn>
                  <a:cxn ang="0">
                    <a:pos x="236" y="80"/>
                  </a:cxn>
                  <a:cxn ang="0">
                    <a:pos x="223" y="97"/>
                  </a:cxn>
                  <a:cxn ang="0">
                    <a:pos x="210" y="112"/>
                  </a:cxn>
                  <a:cxn ang="0">
                    <a:pos x="195" y="124"/>
                  </a:cxn>
                  <a:cxn ang="0">
                    <a:pos x="179" y="133"/>
                  </a:cxn>
                  <a:cxn ang="0">
                    <a:pos x="161" y="139"/>
                  </a:cxn>
                  <a:cxn ang="0">
                    <a:pos x="143" y="143"/>
                  </a:cxn>
                  <a:cxn ang="0">
                    <a:pos x="121" y="142"/>
                  </a:cxn>
                  <a:cxn ang="0">
                    <a:pos x="96" y="137"/>
                  </a:cxn>
                  <a:cxn ang="0">
                    <a:pos x="74" y="126"/>
                  </a:cxn>
                  <a:cxn ang="0">
                    <a:pos x="54" y="110"/>
                  </a:cxn>
                  <a:cxn ang="0">
                    <a:pos x="37" y="91"/>
                  </a:cxn>
                  <a:cxn ang="0">
                    <a:pos x="24" y="69"/>
                  </a:cxn>
                  <a:cxn ang="0">
                    <a:pos x="14" y="43"/>
                  </a:cxn>
                  <a:cxn ang="0">
                    <a:pos x="8" y="15"/>
                  </a:cxn>
                  <a:cxn ang="0">
                    <a:pos x="5" y="3"/>
                  </a:cxn>
                  <a:cxn ang="0">
                    <a:pos x="4" y="9"/>
                  </a:cxn>
                  <a:cxn ang="0">
                    <a:pos x="2" y="16"/>
                  </a:cxn>
                  <a:cxn ang="0">
                    <a:pos x="1" y="22"/>
                  </a:cxn>
                </a:cxnLst>
                <a:rect l="0" t="0" r="r" b="b"/>
                <a:pathLst>
                  <a:path w="249" h="154">
                    <a:moveTo>
                      <a:pt x="0" y="24"/>
                    </a:moveTo>
                    <a:lnTo>
                      <a:pt x="3" y="39"/>
                    </a:lnTo>
                    <a:lnTo>
                      <a:pt x="7" y="51"/>
                    </a:lnTo>
                    <a:lnTo>
                      <a:pt x="11" y="64"/>
                    </a:lnTo>
                    <a:lnTo>
                      <a:pt x="17" y="76"/>
                    </a:lnTo>
                    <a:lnTo>
                      <a:pt x="23" y="86"/>
                    </a:lnTo>
                    <a:lnTo>
                      <a:pt x="30" y="97"/>
                    </a:lnTo>
                    <a:lnTo>
                      <a:pt x="38" y="108"/>
                    </a:lnTo>
                    <a:lnTo>
                      <a:pt x="46" y="116"/>
                    </a:lnTo>
                    <a:lnTo>
                      <a:pt x="55" y="125"/>
                    </a:lnTo>
                    <a:lnTo>
                      <a:pt x="65" y="132"/>
                    </a:lnTo>
                    <a:lnTo>
                      <a:pt x="75" y="138"/>
                    </a:lnTo>
                    <a:lnTo>
                      <a:pt x="86" y="144"/>
                    </a:lnTo>
                    <a:lnTo>
                      <a:pt x="97" y="148"/>
                    </a:lnTo>
                    <a:lnTo>
                      <a:pt x="109" y="151"/>
                    </a:lnTo>
                    <a:lnTo>
                      <a:pt x="121" y="152"/>
                    </a:lnTo>
                    <a:lnTo>
                      <a:pt x="133" y="154"/>
                    </a:lnTo>
                    <a:lnTo>
                      <a:pt x="142" y="154"/>
                    </a:lnTo>
                    <a:lnTo>
                      <a:pt x="151" y="152"/>
                    </a:lnTo>
                    <a:lnTo>
                      <a:pt x="159" y="150"/>
                    </a:lnTo>
                    <a:lnTo>
                      <a:pt x="168" y="148"/>
                    </a:lnTo>
                    <a:lnTo>
                      <a:pt x="176" y="145"/>
                    </a:lnTo>
                    <a:lnTo>
                      <a:pt x="184" y="142"/>
                    </a:lnTo>
                    <a:lnTo>
                      <a:pt x="192" y="138"/>
                    </a:lnTo>
                    <a:lnTo>
                      <a:pt x="199" y="133"/>
                    </a:lnTo>
                    <a:lnTo>
                      <a:pt x="206" y="127"/>
                    </a:lnTo>
                    <a:lnTo>
                      <a:pt x="213" y="122"/>
                    </a:lnTo>
                    <a:lnTo>
                      <a:pt x="220" y="115"/>
                    </a:lnTo>
                    <a:lnTo>
                      <a:pt x="226" y="109"/>
                    </a:lnTo>
                    <a:lnTo>
                      <a:pt x="233" y="102"/>
                    </a:lnTo>
                    <a:lnTo>
                      <a:pt x="238" y="95"/>
                    </a:lnTo>
                    <a:lnTo>
                      <a:pt x="244" y="86"/>
                    </a:lnTo>
                    <a:lnTo>
                      <a:pt x="248" y="78"/>
                    </a:lnTo>
                    <a:lnTo>
                      <a:pt x="249" y="74"/>
                    </a:lnTo>
                    <a:lnTo>
                      <a:pt x="249" y="72"/>
                    </a:lnTo>
                    <a:lnTo>
                      <a:pt x="249" y="69"/>
                    </a:lnTo>
                    <a:lnTo>
                      <a:pt x="249" y="65"/>
                    </a:lnTo>
                    <a:lnTo>
                      <a:pt x="249" y="63"/>
                    </a:lnTo>
                    <a:lnTo>
                      <a:pt x="249" y="59"/>
                    </a:lnTo>
                    <a:lnTo>
                      <a:pt x="249" y="57"/>
                    </a:lnTo>
                    <a:lnTo>
                      <a:pt x="249" y="53"/>
                    </a:lnTo>
                    <a:lnTo>
                      <a:pt x="245" y="63"/>
                    </a:lnTo>
                    <a:lnTo>
                      <a:pt x="241" y="72"/>
                    </a:lnTo>
                    <a:lnTo>
                      <a:pt x="236" y="80"/>
                    </a:lnTo>
                    <a:lnTo>
                      <a:pt x="230" y="89"/>
                    </a:lnTo>
                    <a:lnTo>
                      <a:pt x="223" y="97"/>
                    </a:lnTo>
                    <a:lnTo>
                      <a:pt x="217" y="104"/>
                    </a:lnTo>
                    <a:lnTo>
                      <a:pt x="210" y="112"/>
                    </a:lnTo>
                    <a:lnTo>
                      <a:pt x="203" y="118"/>
                    </a:lnTo>
                    <a:lnTo>
                      <a:pt x="195" y="124"/>
                    </a:lnTo>
                    <a:lnTo>
                      <a:pt x="187" y="128"/>
                    </a:lnTo>
                    <a:lnTo>
                      <a:pt x="179" y="133"/>
                    </a:lnTo>
                    <a:lnTo>
                      <a:pt x="170" y="136"/>
                    </a:lnTo>
                    <a:lnTo>
                      <a:pt x="161" y="139"/>
                    </a:lnTo>
                    <a:lnTo>
                      <a:pt x="152" y="142"/>
                    </a:lnTo>
                    <a:lnTo>
                      <a:pt x="143" y="143"/>
                    </a:lnTo>
                    <a:lnTo>
                      <a:pt x="133" y="143"/>
                    </a:lnTo>
                    <a:lnTo>
                      <a:pt x="121" y="142"/>
                    </a:lnTo>
                    <a:lnTo>
                      <a:pt x="109" y="140"/>
                    </a:lnTo>
                    <a:lnTo>
                      <a:pt x="96" y="137"/>
                    </a:lnTo>
                    <a:lnTo>
                      <a:pt x="85" y="132"/>
                    </a:lnTo>
                    <a:lnTo>
                      <a:pt x="74" y="126"/>
                    </a:lnTo>
                    <a:lnTo>
                      <a:pt x="64" y="119"/>
                    </a:lnTo>
                    <a:lnTo>
                      <a:pt x="54" y="110"/>
                    </a:lnTo>
                    <a:lnTo>
                      <a:pt x="45" y="101"/>
                    </a:lnTo>
                    <a:lnTo>
                      <a:pt x="37" y="91"/>
                    </a:lnTo>
                    <a:lnTo>
                      <a:pt x="30" y="80"/>
                    </a:lnTo>
                    <a:lnTo>
                      <a:pt x="24" y="69"/>
                    </a:lnTo>
                    <a:lnTo>
                      <a:pt x="18" y="57"/>
                    </a:lnTo>
                    <a:lnTo>
                      <a:pt x="14" y="43"/>
                    </a:lnTo>
                    <a:lnTo>
                      <a:pt x="10" y="29"/>
                    </a:lnTo>
                    <a:lnTo>
                      <a:pt x="8" y="15"/>
                    </a:lnTo>
                    <a:lnTo>
                      <a:pt x="6" y="0"/>
                    </a:lnTo>
                    <a:lnTo>
                      <a:pt x="5" y="3"/>
                    </a:lnTo>
                    <a:lnTo>
                      <a:pt x="4" y="6"/>
                    </a:lnTo>
                    <a:lnTo>
                      <a:pt x="4" y="9"/>
                    </a:lnTo>
                    <a:lnTo>
                      <a:pt x="3" y="12"/>
                    </a:lnTo>
                    <a:lnTo>
                      <a:pt x="2" y="16"/>
                    </a:lnTo>
                    <a:lnTo>
                      <a:pt x="1" y="18"/>
                    </a:lnTo>
                    <a:lnTo>
                      <a:pt x="1" y="22"/>
                    </a:lnTo>
                    <a:lnTo>
                      <a:pt x="0" y="24"/>
                    </a:lnTo>
                    <a:close/>
                  </a:path>
                </a:pathLst>
              </a:custGeom>
              <a:solidFill>
                <a:srgbClr val="F4BD9A"/>
              </a:solidFill>
              <a:ln w="9525">
                <a:noFill/>
                <a:round/>
                <a:headEnd/>
                <a:tailEnd/>
              </a:ln>
            </p:spPr>
            <p:txBody>
              <a:bodyPr/>
              <a:lstStyle/>
              <a:p>
                <a:endParaRPr lang="en-US"/>
              </a:p>
            </p:txBody>
          </p:sp>
          <p:sp>
            <p:nvSpPr>
              <p:cNvPr id="533523" name="Freeform 19"/>
              <p:cNvSpPr>
                <a:spLocks/>
              </p:cNvSpPr>
              <p:nvPr/>
            </p:nvSpPr>
            <p:spPr bwMode="auto">
              <a:xfrm>
                <a:off x="1136" y="2659"/>
                <a:ext cx="49" cy="26"/>
              </a:xfrm>
              <a:custGeom>
                <a:avLst/>
                <a:gdLst/>
                <a:ahLst/>
                <a:cxnLst>
                  <a:cxn ang="0">
                    <a:pos x="2" y="38"/>
                  </a:cxn>
                  <a:cxn ang="0">
                    <a:pos x="9" y="64"/>
                  </a:cxn>
                  <a:cxn ang="0">
                    <a:pos x="20" y="89"/>
                  </a:cxn>
                  <a:cxn ang="0">
                    <a:pos x="34" y="111"/>
                  </a:cxn>
                  <a:cxn ang="0">
                    <a:pos x="52" y="129"/>
                  </a:cxn>
                  <a:cxn ang="0">
                    <a:pos x="71" y="143"/>
                  </a:cxn>
                  <a:cxn ang="0">
                    <a:pos x="93" y="153"/>
                  </a:cxn>
                  <a:cxn ang="0">
                    <a:pos x="118" y="159"/>
                  </a:cxn>
                  <a:cxn ang="0">
                    <a:pos x="139" y="159"/>
                  </a:cxn>
                  <a:cxn ang="0">
                    <a:pos x="157" y="156"/>
                  </a:cxn>
                  <a:cxn ang="0">
                    <a:pos x="174" y="150"/>
                  </a:cxn>
                  <a:cxn ang="0">
                    <a:pos x="191" y="142"/>
                  </a:cxn>
                  <a:cxn ang="0">
                    <a:pos x="205" y="131"/>
                  </a:cxn>
                  <a:cxn ang="0">
                    <a:pos x="219" y="118"/>
                  </a:cxn>
                  <a:cxn ang="0">
                    <a:pos x="232" y="102"/>
                  </a:cxn>
                  <a:cxn ang="0">
                    <a:pos x="242" y="85"/>
                  </a:cxn>
                  <a:cxn ang="0">
                    <a:pos x="246" y="74"/>
                  </a:cxn>
                  <a:cxn ang="0">
                    <a:pos x="246" y="68"/>
                  </a:cxn>
                  <a:cxn ang="0">
                    <a:pos x="246" y="60"/>
                  </a:cxn>
                  <a:cxn ang="0">
                    <a:pos x="246" y="54"/>
                  </a:cxn>
                  <a:cxn ang="0">
                    <a:pos x="242" y="62"/>
                  </a:cxn>
                  <a:cxn ang="0">
                    <a:pos x="233" y="82"/>
                  </a:cxn>
                  <a:cxn ang="0">
                    <a:pos x="221" y="99"/>
                  </a:cxn>
                  <a:cxn ang="0">
                    <a:pos x="208" y="114"/>
                  </a:cxn>
                  <a:cxn ang="0">
                    <a:pos x="193" y="127"/>
                  </a:cxn>
                  <a:cxn ang="0">
                    <a:pos x="177" y="137"/>
                  </a:cxn>
                  <a:cxn ang="0">
                    <a:pos x="159" y="144"/>
                  </a:cxn>
                  <a:cxn ang="0">
                    <a:pos x="140" y="148"/>
                  </a:cxn>
                  <a:cxn ang="0">
                    <a:pos x="118" y="148"/>
                  </a:cxn>
                  <a:cxn ang="0">
                    <a:pos x="93" y="142"/>
                  </a:cxn>
                  <a:cxn ang="0">
                    <a:pos x="71" y="131"/>
                  </a:cxn>
                  <a:cxn ang="0">
                    <a:pos x="52" y="115"/>
                  </a:cxn>
                  <a:cxn ang="0">
                    <a:pos x="35" y="95"/>
                  </a:cxn>
                  <a:cxn ang="0">
                    <a:pos x="22" y="72"/>
                  </a:cxn>
                  <a:cxn ang="0">
                    <a:pos x="13" y="46"/>
                  </a:cxn>
                  <a:cxn ang="0">
                    <a:pos x="8" y="17"/>
                  </a:cxn>
                  <a:cxn ang="0">
                    <a:pos x="8" y="3"/>
                  </a:cxn>
                  <a:cxn ang="0">
                    <a:pos x="8" y="2"/>
                  </a:cxn>
                  <a:cxn ang="0">
                    <a:pos x="8" y="0"/>
                  </a:cxn>
                  <a:cxn ang="0">
                    <a:pos x="8" y="0"/>
                  </a:cxn>
                  <a:cxn ang="0">
                    <a:pos x="7" y="3"/>
                  </a:cxn>
                  <a:cxn ang="0">
                    <a:pos x="4" y="9"/>
                  </a:cxn>
                  <a:cxn ang="0">
                    <a:pos x="2" y="14"/>
                  </a:cxn>
                  <a:cxn ang="0">
                    <a:pos x="1" y="20"/>
                  </a:cxn>
                </a:cxnLst>
                <a:rect l="0" t="0" r="r" b="b"/>
                <a:pathLst>
                  <a:path w="246" h="159">
                    <a:moveTo>
                      <a:pt x="0" y="23"/>
                    </a:moveTo>
                    <a:lnTo>
                      <a:pt x="2" y="38"/>
                    </a:lnTo>
                    <a:lnTo>
                      <a:pt x="5" y="51"/>
                    </a:lnTo>
                    <a:lnTo>
                      <a:pt x="9" y="64"/>
                    </a:lnTo>
                    <a:lnTo>
                      <a:pt x="14" y="77"/>
                    </a:lnTo>
                    <a:lnTo>
                      <a:pt x="20" y="89"/>
                    </a:lnTo>
                    <a:lnTo>
                      <a:pt x="27" y="100"/>
                    </a:lnTo>
                    <a:lnTo>
                      <a:pt x="34" y="111"/>
                    </a:lnTo>
                    <a:lnTo>
                      <a:pt x="43" y="120"/>
                    </a:lnTo>
                    <a:lnTo>
                      <a:pt x="52" y="129"/>
                    </a:lnTo>
                    <a:lnTo>
                      <a:pt x="61" y="136"/>
                    </a:lnTo>
                    <a:lnTo>
                      <a:pt x="71" y="143"/>
                    </a:lnTo>
                    <a:lnTo>
                      <a:pt x="82" y="149"/>
                    </a:lnTo>
                    <a:lnTo>
                      <a:pt x="93" y="153"/>
                    </a:lnTo>
                    <a:lnTo>
                      <a:pt x="106" y="156"/>
                    </a:lnTo>
                    <a:lnTo>
                      <a:pt x="118" y="159"/>
                    </a:lnTo>
                    <a:lnTo>
                      <a:pt x="130" y="159"/>
                    </a:lnTo>
                    <a:lnTo>
                      <a:pt x="139" y="159"/>
                    </a:lnTo>
                    <a:lnTo>
                      <a:pt x="148" y="157"/>
                    </a:lnTo>
                    <a:lnTo>
                      <a:pt x="157" y="156"/>
                    </a:lnTo>
                    <a:lnTo>
                      <a:pt x="166" y="153"/>
                    </a:lnTo>
                    <a:lnTo>
                      <a:pt x="174" y="150"/>
                    </a:lnTo>
                    <a:lnTo>
                      <a:pt x="183" y="145"/>
                    </a:lnTo>
                    <a:lnTo>
                      <a:pt x="191" y="142"/>
                    </a:lnTo>
                    <a:lnTo>
                      <a:pt x="198" y="136"/>
                    </a:lnTo>
                    <a:lnTo>
                      <a:pt x="205" y="131"/>
                    </a:lnTo>
                    <a:lnTo>
                      <a:pt x="212" y="124"/>
                    </a:lnTo>
                    <a:lnTo>
                      <a:pt x="219" y="118"/>
                    </a:lnTo>
                    <a:lnTo>
                      <a:pt x="226" y="111"/>
                    </a:lnTo>
                    <a:lnTo>
                      <a:pt x="232" y="102"/>
                    </a:lnTo>
                    <a:lnTo>
                      <a:pt x="237" y="94"/>
                    </a:lnTo>
                    <a:lnTo>
                      <a:pt x="242" y="85"/>
                    </a:lnTo>
                    <a:lnTo>
                      <a:pt x="246" y="76"/>
                    </a:lnTo>
                    <a:lnTo>
                      <a:pt x="246" y="74"/>
                    </a:lnTo>
                    <a:lnTo>
                      <a:pt x="246" y="70"/>
                    </a:lnTo>
                    <a:lnTo>
                      <a:pt x="246" y="68"/>
                    </a:lnTo>
                    <a:lnTo>
                      <a:pt x="246" y="64"/>
                    </a:lnTo>
                    <a:lnTo>
                      <a:pt x="246" y="60"/>
                    </a:lnTo>
                    <a:lnTo>
                      <a:pt x="246" y="58"/>
                    </a:lnTo>
                    <a:lnTo>
                      <a:pt x="246" y="54"/>
                    </a:lnTo>
                    <a:lnTo>
                      <a:pt x="246" y="52"/>
                    </a:lnTo>
                    <a:lnTo>
                      <a:pt x="242" y="62"/>
                    </a:lnTo>
                    <a:lnTo>
                      <a:pt x="238" y="72"/>
                    </a:lnTo>
                    <a:lnTo>
                      <a:pt x="233" y="82"/>
                    </a:lnTo>
                    <a:lnTo>
                      <a:pt x="228" y="90"/>
                    </a:lnTo>
                    <a:lnTo>
                      <a:pt x="221" y="99"/>
                    </a:lnTo>
                    <a:lnTo>
                      <a:pt x="215" y="107"/>
                    </a:lnTo>
                    <a:lnTo>
                      <a:pt x="208" y="114"/>
                    </a:lnTo>
                    <a:lnTo>
                      <a:pt x="201" y="121"/>
                    </a:lnTo>
                    <a:lnTo>
                      <a:pt x="193" y="127"/>
                    </a:lnTo>
                    <a:lnTo>
                      <a:pt x="185" y="132"/>
                    </a:lnTo>
                    <a:lnTo>
                      <a:pt x="177" y="137"/>
                    </a:lnTo>
                    <a:lnTo>
                      <a:pt x="168" y="142"/>
                    </a:lnTo>
                    <a:lnTo>
                      <a:pt x="159" y="144"/>
                    </a:lnTo>
                    <a:lnTo>
                      <a:pt x="149" y="147"/>
                    </a:lnTo>
                    <a:lnTo>
                      <a:pt x="140" y="148"/>
                    </a:lnTo>
                    <a:lnTo>
                      <a:pt x="130" y="148"/>
                    </a:lnTo>
                    <a:lnTo>
                      <a:pt x="118" y="148"/>
                    </a:lnTo>
                    <a:lnTo>
                      <a:pt x="106" y="145"/>
                    </a:lnTo>
                    <a:lnTo>
                      <a:pt x="93" y="142"/>
                    </a:lnTo>
                    <a:lnTo>
                      <a:pt x="82" y="137"/>
                    </a:lnTo>
                    <a:lnTo>
                      <a:pt x="71" y="131"/>
                    </a:lnTo>
                    <a:lnTo>
                      <a:pt x="61" y="124"/>
                    </a:lnTo>
                    <a:lnTo>
                      <a:pt x="52" y="115"/>
                    </a:lnTo>
                    <a:lnTo>
                      <a:pt x="43" y="106"/>
                    </a:lnTo>
                    <a:lnTo>
                      <a:pt x="35" y="95"/>
                    </a:lnTo>
                    <a:lnTo>
                      <a:pt x="28" y="84"/>
                    </a:lnTo>
                    <a:lnTo>
                      <a:pt x="22" y="72"/>
                    </a:lnTo>
                    <a:lnTo>
                      <a:pt x="17" y="59"/>
                    </a:lnTo>
                    <a:lnTo>
                      <a:pt x="13" y="46"/>
                    </a:lnTo>
                    <a:lnTo>
                      <a:pt x="10" y="32"/>
                    </a:lnTo>
                    <a:lnTo>
                      <a:pt x="8" y="17"/>
                    </a:lnTo>
                    <a:lnTo>
                      <a:pt x="8" y="3"/>
                    </a:lnTo>
                    <a:lnTo>
                      <a:pt x="8" y="3"/>
                    </a:lnTo>
                    <a:lnTo>
                      <a:pt x="8" y="2"/>
                    </a:lnTo>
                    <a:lnTo>
                      <a:pt x="8" y="2"/>
                    </a:lnTo>
                    <a:lnTo>
                      <a:pt x="8" y="2"/>
                    </a:lnTo>
                    <a:lnTo>
                      <a:pt x="8" y="0"/>
                    </a:lnTo>
                    <a:lnTo>
                      <a:pt x="8" y="0"/>
                    </a:lnTo>
                    <a:lnTo>
                      <a:pt x="8" y="0"/>
                    </a:lnTo>
                    <a:lnTo>
                      <a:pt x="8" y="0"/>
                    </a:lnTo>
                    <a:lnTo>
                      <a:pt x="7" y="3"/>
                    </a:lnTo>
                    <a:lnTo>
                      <a:pt x="5" y="5"/>
                    </a:lnTo>
                    <a:lnTo>
                      <a:pt x="4" y="9"/>
                    </a:lnTo>
                    <a:lnTo>
                      <a:pt x="3" y="11"/>
                    </a:lnTo>
                    <a:lnTo>
                      <a:pt x="2" y="14"/>
                    </a:lnTo>
                    <a:lnTo>
                      <a:pt x="1" y="17"/>
                    </a:lnTo>
                    <a:lnTo>
                      <a:pt x="1" y="20"/>
                    </a:lnTo>
                    <a:lnTo>
                      <a:pt x="0" y="23"/>
                    </a:lnTo>
                    <a:close/>
                  </a:path>
                </a:pathLst>
              </a:custGeom>
              <a:solidFill>
                <a:srgbClr val="F4BF9B"/>
              </a:solidFill>
              <a:ln w="9525">
                <a:noFill/>
                <a:round/>
                <a:headEnd/>
                <a:tailEnd/>
              </a:ln>
            </p:spPr>
            <p:txBody>
              <a:bodyPr/>
              <a:lstStyle/>
              <a:p>
                <a:endParaRPr lang="en-US"/>
              </a:p>
            </p:txBody>
          </p:sp>
          <p:sp>
            <p:nvSpPr>
              <p:cNvPr id="533524" name="Freeform 20"/>
              <p:cNvSpPr>
                <a:spLocks/>
              </p:cNvSpPr>
              <p:nvPr/>
            </p:nvSpPr>
            <p:spPr bwMode="auto">
              <a:xfrm>
                <a:off x="1136" y="2657"/>
                <a:ext cx="49" cy="27"/>
              </a:xfrm>
              <a:custGeom>
                <a:avLst/>
                <a:gdLst/>
                <a:ahLst/>
                <a:cxnLst>
                  <a:cxn ang="0">
                    <a:pos x="2" y="36"/>
                  </a:cxn>
                  <a:cxn ang="0">
                    <a:pos x="8" y="64"/>
                  </a:cxn>
                  <a:cxn ang="0">
                    <a:pos x="18" y="90"/>
                  </a:cxn>
                  <a:cxn ang="0">
                    <a:pos x="31" y="112"/>
                  </a:cxn>
                  <a:cxn ang="0">
                    <a:pos x="48" y="131"/>
                  </a:cxn>
                  <a:cxn ang="0">
                    <a:pos x="68" y="147"/>
                  </a:cxn>
                  <a:cxn ang="0">
                    <a:pos x="90" y="158"/>
                  </a:cxn>
                  <a:cxn ang="0">
                    <a:pos x="115" y="163"/>
                  </a:cxn>
                  <a:cxn ang="0">
                    <a:pos x="137" y="164"/>
                  </a:cxn>
                  <a:cxn ang="0">
                    <a:pos x="155" y="160"/>
                  </a:cxn>
                  <a:cxn ang="0">
                    <a:pos x="173" y="154"/>
                  </a:cxn>
                  <a:cxn ang="0">
                    <a:pos x="189" y="145"/>
                  </a:cxn>
                  <a:cxn ang="0">
                    <a:pos x="204" y="133"/>
                  </a:cxn>
                  <a:cxn ang="0">
                    <a:pos x="217" y="118"/>
                  </a:cxn>
                  <a:cxn ang="0">
                    <a:pos x="230" y="101"/>
                  </a:cxn>
                  <a:cxn ang="0">
                    <a:pos x="239" y="84"/>
                  </a:cxn>
                  <a:cxn ang="0">
                    <a:pos x="243" y="70"/>
                  </a:cxn>
                  <a:cxn ang="0">
                    <a:pos x="243" y="64"/>
                  </a:cxn>
                  <a:cxn ang="0">
                    <a:pos x="242" y="58"/>
                  </a:cxn>
                  <a:cxn ang="0">
                    <a:pos x="241" y="52"/>
                  </a:cxn>
                  <a:cxn ang="0">
                    <a:pos x="238" y="61"/>
                  </a:cxn>
                  <a:cxn ang="0">
                    <a:pos x="230" y="81"/>
                  </a:cxn>
                  <a:cxn ang="0">
                    <a:pos x="219" y="100"/>
                  </a:cxn>
                  <a:cxn ang="0">
                    <a:pos x="206" y="116"/>
                  </a:cxn>
                  <a:cxn ang="0">
                    <a:pos x="191" y="130"/>
                  </a:cxn>
                  <a:cxn ang="0">
                    <a:pos x="174" y="141"/>
                  </a:cxn>
                  <a:cxn ang="0">
                    <a:pos x="156" y="148"/>
                  </a:cxn>
                  <a:cxn ang="0">
                    <a:pos x="137" y="153"/>
                  </a:cxn>
                  <a:cxn ang="0">
                    <a:pos x="115" y="152"/>
                  </a:cxn>
                  <a:cxn ang="0">
                    <a:pos x="91" y="147"/>
                  </a:cxn>
                  <a:cxn ang="0">
                    <a:pos x="70" y="136"/>
                  </a:cxn>
                  <a:cxn ang="0">
                    <a:pos x="52" y="121"/>
                  </a:cxn>
                  <a:cxn ang="0">
                    <a:pos x="36" y="101"/>
                  </a:cxn>
                  <a:cxn ang="0">
                    <a:pos x="23" y="80"/>
                  </a:cxn>
                  <a:cxn ang="0">
                    <a:pos x="14" y="55"/>
                  </a:cxn>
                  <a:cxn ang="0">
                    <a:pos x="10" y="27"/>
                  </a:cxn>
                  <a:cxn ang="0">
                    <a:pos x="9" y="12"/>
                  </a:cxn>
                  <a:cxn ang="0">
                    <a:pos x="9" y="8"/>
                  </a:cxn>
                  <a:cxn ang="0">
                    <a:pos x="9" y="4"/>
                  </a:cxn>
                  <a:cxn ang="0">
                    <a:pos x="10" y="1"/>
                  </a:cxn>
                  <a:cxn ang="0">
                    <a:pos x="9" y="0"/>
                  </a:cxn>
                  <a:cxn ang="0">
                    <a:pos x="9" y="1"/>
                  </a:cxn>
                  <a:cxn ang="0">
                    <a:pos x="8" y="2"/>
                  </a:cxn>
                  <a:cxn ang="0">
                    <a:pos x="8" y="3"/>
                  </a:cxn>
                  <a:cxn ang="0">
                    <a:pos x="7" y="6"/>
                  </a:cxn>
                  <a:cxn ang="0">
                    <a:pos x="5" y="10"/>
                  </a:cxn>
                  <a:cxn ang="0">
                    <a:pos x="3" y="14"/>
                  </a:cxn>
                  <a:cxn ang="0">
                    <a:pos x="1" y="19"/>
                  </a:cxn>
                </a:cxnLst>
                <a:rect l="0" t="0" r="r" b="b"/>
                <a:pathLst>
                  <a:path w="243" h="164">
                    <a:moveTo>
                      <a:pt x="0" y="21"/>
                    </a:moveTo>
                    <a:lnTo>
                      <a:pt x="2" y="36"/>
                    </a:lnTo>
                    <a:lnTo>
                      <a:pt x="4" y="50"/>
                    </a:lnTo>
                    <a:lnTo>
                      <a:pt x="8" y="64"/>
                    </a:lnTo>
                    <a:lnTo>
                      <a:pt x="12" y="78"/>
                    </a:lnTo>
                    <a:lnTo>
                      <a:pt x="18" y="90"/>
                    </a:lnTo>
                    <a:lnTo>
                      <a:pt x="24" y="101"/>
                    </a:lnTo>
                    <a:lnTo>
                      <a:pt x="31" y="112"/>
                    </a:lnTo>
                    <a:lnTo>
                      <a:pt x="39" y="122"/>
                    </a:lnTo>
                    <a:lnTo>
                      <a:pt x="48" y="131"/>
                    </a:lnTo>
                    <a:lnTo>
                      <a:pt x="58" y="140"/>
                    </a:lnTo>
                    <a:lnTo>
                      <a:pt x="68" y="147"/>
                    </a:lnTo>
                    <a:lnTo>
                      <a:pt x="79" y="153"/>
                    </a:lnTo>
                    <a:lnTo>
                      <a:pt x="90" y="158"/>
                    </a:lnTo>
                    <a:lnTo>
                      <a:pt x="103" y="161"/>
                    </a:lnTo>
                    <a:lnTo>
                      <a:pt x="115" y="163"/>
                    </a:lnTo>
                    <a:lnTo>
                      <a:pt x="127" y="164"/>
                    </a:lnTo>
                    <a:lnTo>
                      <a:pt x="137" y="164"/>
                    </a:lnTo>
                    <a:lnTo>
                      <a:pt x="146" y="163"/>
                    </a:lnTo>
                    <a:lnTo>
                      <a:pt x="155" y="160"/>
                    </a:lnTo>
                    <a:lnTo>
                      <a:pt x="164" y="157"/>
                    </a:lnTo>
                    <a:lnTo>
                      <a:pt x="173" y="154"/>
                    </a:lnTo>
                    <a:lnTo>
                      <a:pt x="181" y="149"/>
                    </a:lnTo>
                    <a:lnTo>
                      <a:pt x="189" y="145"/>
                    </a:lnTo>
                    <a:lnTo>
                      <a:pt x="197" y="139"/>
                    </a:lnTo>
                    <a:lnTo>
                      <a:pt x="204" y="133"/>
                    </a:lnTo>
                    <a:lnTo>
                      <a:pt x="211" y="125"/>
                    </a:lnTo>
                    <a:lnTo>
                      <a:pt x="217" y="118"/>
                    </a:lnTo>
                    <a:lnTo>
                      <a:pt x="224" y="110"/>
                    </a:lnTo>
                    <a:lnTo>
                      <a:pt x="230" y="101"/>
                    </a:lnTo>
                    <a:lnTo>
                      <a:pt x="235" y="93"/>
                    </a:lnTo>
                    <a:lnTo>
                      <a:pt x="239" y="84"/>
                    </a:lnTo>
                    <a:lnTo>
                      <a:pt x="243" y="74"/>
                    </a:lnTo>
                    <a:lnTo>
                      <a:pt x="243" y="70"/>
                    </a:lnTo>
                    <a:lnTo>
                      <a:pt x="243" y="68"/>
                    </a:lnTo>
                    <a:lnTo>
                      <a:pt x="243" y="64"/>
                    </a:lnTo>
                    <a:lnTo>
                      <a:pt x="243" y="62"/>
                    </a:lnTo>
                    <a:lnTo>
                      <a:pt x="242" y="58"/>
                    </a:lnTo>
                    <a:lnTo>
                      <a:pt x="242" y="56"/>
                    </a:lnTo>
                    <a:lnTo>
                      <a:pt x="241" y="52"/>
                    </a:lnTo>
                    <a:lnTo>
                      <a:pt x="241" y="50"/>
                    </a:lnTo>
                    <a:lnTo>
                      <a:pt x="238" y="61"/>
                    </a:lnTo>
                    <a:lnTo>
                      <a:pt x="234" y="72"/>
                    </a:lnTo>
                    <a:lnTo>
                      <a:pt x="230" y="81"/>
                    </a:lnTo>
                    <a:lnTo>
                      <a:pt x="225" y="91"/>
                    </a:lnTo>
                    <a:lnTo>
                      <a:pt x="219" y="100"/>
                    </a:lnTo>
                    <a:lnTo>
                      <a:pt x="213" y="109"/>
                    </a:lnTo>
                    <a:lnTo>
                      <a:pt x="206" y="116"/>
                    </a:lnTo>
                    <a:lnTo>
                      <a:pt x="199" y="123"/>
                    </a:lnTo>
                    <a:lnTo>
                      <a:pt x="191" y="130"/>
                    </a:lnTo>
                    <a:lnTo>
                      <a:pt x="183" y="136"/>
                    </a:lnTo>
                    <a:lnTo>
                      <a:pt x="174" y="141"/>
                    </a:lnTo>
                    <a:lnTo>
                      <a:pt x="166" y="146"/>
                    </a:lnTo>
                    <a:lnTo>
                      <a:pt x="156" y="148"/>
                    </a:lnTo>
                    <a:lnTo>
                      <a:pt x="147" y="151"/>
                    </a:lnTo>
                    <a:lnTo>
                      <a:pt x="137" y="153"/>
                    </a:lnTo>
                    <a:lnTo>
                      <a:pt x="127" y="153"/>
                    </a:lnTo>
                    <a:lnTo>
                      <a:pt x="115" y="152"/>
                    </a:lnTo>
                    <a:lnTo>
                      <a:pt x="104" y="151"/>
                    </a:lnTo>
                    <a:lnTo>
                      <a:pt x="91" y="147"/>
                    </a:lnTo>
                    <a:lnTo>
                      <a:pt x="81" y="142"/>
                    </a:lnTo>
                    <a:lnTo>
                      <a:pt x="70" y="136"/>
                    </a:lnTo>
                    <a:lnTo>
                      <a:pt x="61" y="129"/>
                    </a:lnTo>
                    <a:lnTo>
                      <a:pt x="52" y="121"/>
                    </a:lnTo>
                    <a:lnTo>
                      <a:pt x="43" y="112"/>
                    </a:lnTo>
                    <a:lnTo>
                      <a:pt x="36" y="101"/>
                    </a:lnTo>
                    <a:lnTo>
                      <a:pt x="29" y="91"/>
                    </a:lnTo>
                    <a:lnTo>
                      <a:pt x="23" y="80"/>
                    </a:lnTo>
                    <a:lnTo>
                      <a:pt x="18" y="68"/>
                    </a:lnTo>
                    <a:lnTo>
                      <a:pt x="14" y="55"/>
                    </a:lnTo>
                    <a:lnTo>
                      <a:pt x="12" y="42"/>
                    </a:lnTo>
                    <a:lnTo>
                      <a:pt x="10" y="27"/>
                    </a:lnTo>
                    <a:lnTo>
                      <a:pt x="9" y="13"/>
                    </a:lnTo>
                    <a:lnTo>
                      <a:pt x="9" y="12"/>
                    </a:lnTo>
                    <a:lnTo>
                      <a:pt x="9" y="9"/>
                    </a:lnTo>
                    <a:lnTo>
                      <a:pt x="9" y="8"/>
                    </a:lnTo>
                    <a:lnTo>
                      <a:pt x="9" y="6"/>
                    </a:lnTo>
                    <a:lnTo>
                      <a:pt x="9" y="4"/>
                    </a:lnTo>
                    <a:lnTo>
                      <a:pt x="9" y="3"/>
                    </a:lnTo>
                    <a:lnTo>
                      <a:pt x="10" y="1"/>
                    </a:lnTo>
                    <a:lnTo>
                      <a:pt x="10" y="0"/>
                    </a:lnTo>
                    <a:lnTo>
                      <a:pt x="9" y="0"/>
                    </a:lnTo>
                    <a:lnTo>
                      <a:pt x="9" y="1"/>
                    </a:lnTo>
                    <a:lnTo>
                      <a:pt x="9" y="1"/>
                    </a:lnTo>
                    <a:lnTo>
                      <a:pt x="9" y="1"/>
                    </a:lnTo>
                    <a:lnTo>
                      <a:pt x="8" y="2"/>
                    </a:lnTo>
                    <a:lnTo>
                      <a:pt x="8" y="2"/>
                    </a:lnTo>
                    <a:lnTo>
                      <a:pt x="8" y="3"/>
                    </a:lnTo>
                    <a:lnTo>
                      <a:pt x="8" y="3"/>
                    </a:lnTo>
                    <a:lnTo>
                      <a:pt x="7" y="6"/>
                    </a:lnTo>
                    <a:lnTo>
                      <a:pt x="6" y="8"/>
                    </a:lnTo>
                    <a:lnTo>
                      <a:pt x="5" y="10"/>
                    </a:lnTo>
                    <a:lnTo>
                      <a:pt x="4" y="13"/>
                    </a:lnTo>
                    <a:lnTo>
                      <a:pt x="3" y="14"/>
                    </a:lnTo>
                    <a:lnTo>
                      <a:pt x="2" y="16"/>
                    </a:lnTo>
                    <a:lnTo>
                      <a:pt x="1" y="19"/>
                    </a:lnTo>
                    <a:lnTo>
                      <a:pt x="0" y="21"/>
                    </a:lnTo>
                    <a:close/>
                  </a:path>
                </a:pathLst>
              </a:custGeom>
              <a:solidFill>
                <a:srgbClr val="F4BF9B"/>
              </a:solidFill>
              <a:ln w="9525">
                <a:noFill/>
                <a:round/>
                <a:headEnd/>
                <a:tailEnd/>
              </a:ln>
            </p:spPr>
            <p:txBody>
              <a:bodyPr/>
              <a:lstStyle/>
              <a:p>
                <a:endParaRPr lang="en-US"/>
              </a:p>
            </p:txBody>
          </p:sp>
          <p:sp>
            <p:nvSpPr>
              <p:cNvPr id="533525" name="Freeform 21"/>
              <p:cNvSpPr>
                <a:spLocks/>
              </p:cNvSpPr>
              <p:nvPr/>
            </p:nvSpPr>
            <p:spPr bwMode="auto">
              <a:xfrm>
                <a:off x="1137" y="2655"/>
                <a:ext cx="48" cy="28"/>
              </a:xfrm>
              <a:custGeom>
                <a:avLst/>
                <a:gdLst/>
                <a:ahLst/>
                <a:cxnLst>
                  <a:cxn ang="0">
                    <a:pos x="0" y="21"/>
                  </a:cxn>
                  <a:cxn ang="0">
                    <a:pos x="0" y="21"/>
                  </a:cxn>
                  <a:cxn ang="0">
                    <a:pos x="0" y="23"/>
                  </a:cxn>
                  <a:cxn ang="0">
                    <a:pos x="0" y="24"/>
                  </a:cxn>
                  <a:cxn ang="0">
                    <a:pos x="0" y="38"/>
                  </a:cxn>
                  <a:cxn ang="0">
                    <a:pos x="5" y="67"/>
                  </a:cxn>
                  <a:cxn ang="0">
                    <a:pos x="14" y="93"/>
                  </a:cxn>
                  <a:cxn ang="0">
                    <a:pos x="27" y="116"/>
                  </a:cxn>
                  <a:cxn ang="0">
                    <a:pos x="44" y="136"/>
                  </a:cxn>
                  <a:cxn ang="0">
                    <a:pos x="63" y="152"/>
                  </a:cxn>
                  <a:cxn ang="0">
                    <a:pos x="85" y="163"/>
                  </a:cxn>
                  <a:cxn ang="0">
                    <a:pos x="110" y="169"/>
                  </a:cxn>
                  <a:cxn ang="0">
                    <a:pos x="132" y="169"/>
                  </a:cxn>
                  <a:cxn ang="0">
                    <a:pos x="151" y="165"/>
                  </a:cxn>
                  <a:cxn ang="0">
                    <a:pos x="169" y="158"/>
                  </a:cxn>
                  <a:cxn ang="0">
                    <a:pos x="185" y="148"/>
                  </a:cxn>
                  <a:cxn ang="0">
                    <a:pos x="200" y="135"/>
                  </a:cxn>
                  <a:cxn ang="0">
                    <a:pos x="213" y="120"/>
                  </a:cxn>
                  <a:cxn ang="0">
                    <a:pos x="225" y="103"/>
                  </a:cxn>
                  <a:cxn ang="0">
                    <a:pos x="234" y="83"/>
                  </a:cxn>
                  <a:cxn ang="0">
                    <a:pos x="237" y="69"/>
                  </a:cxn>
                  <a:cxn ang="0">
                    <a:pos x="236" y="63"/>
                  </a:cxn>
                  <a:cxn ang="0">
                    <a:pos x="235" y="57"/>
                  </a:cxn>
                  <a:cxn ang="0">
                    <a:pos x="234" y="51"/>
                  </a:cxn>
                  <a:cxn ang="0">
                    <a:pos x="231" y="61"/>
                  </a:cxn>
                  <a:cxn ang="0">
                    <a:pos x="224" y="83"/>
                  </a:cxn>
                  <a:cxn ang="0">
                    <a:pos x="214" y="102"/>
                  </a:cxn>
                  <a:cxn ang="0">
                    <a:pos x="201" y="120"/>
                  </a:cxn>
                  <a:cxn ang="0">
                    <a:pos x="187" y="134"/>
                  </a:cxn>
                  <a:cxn ang="0">
                    <a:pos x="170" y="146"/>
                  </a:cxn>
                  <a:cxn ang="0">
                    <a:pos x="152" y="154"/>
                  </a:cxn>
                  <a:cxn ang="0">
                    <a:pos x="132" y="158"/>
                  </a:cxn>
                  <a:cxn ang="0">
                    <a:pos x="111" y="158"/>
                  </a:cxn>
                  <a:cxn ang="0">
                    <a:pos x="88" y="152"/>
                  </a:cxn>
                  <a:cxn ang="0">
                    <a:pos x="67" y="142"/>
                  </a:cxn>
                  <a:cxn ang="0">
                    <a:pos x="50" y="128"/>
                  </a:cxn>
                  <a:cxn ang="0">
                    <a:pos x="34" y="110"/>
                  </a:cxn>
                  <a:cxn ang="0">
                    <a:pos x="22" y="89"/>
                  </a:cxn>
                  <a:cxn ang="0">
                    <a:pos x="14" y="63"/>
                  </a:cxn>
                  <a:cxn ang="0">
                    <a:pos x="9" y="37"/>
                  </a:cxn>
                  <a:cxn ang="0">
                    <a:pos x="9" y="20"/>
                  </a:cxn>
                  <a:cxn ang="0">
                    <a:pos x="9" y="15"/>
                  </a:cxn>
                  <a:cxn ang="0">
                    <a:pos x="9" y="9"/>
                  </a:cxn>
                  <a:cxn ang="0">
                    <a:pos x="10" y="3"/>
                  </a:cxn>
                  <a:cxn ang="0">
                    <a:pos x="9" y="2"/>
                  </a:cxn>
                  <a:cxn ang="0">
                    <a:pos x="7" y="6"/>
                  </a:cxn>
                  <a:cxn ang="0">
                    <a:pos x="5" y="9"/>
                  </a:cxn>
                  <a:cxn ang="0">
                    <a:pos x="3" y="13"/>
                  </a:cxn>
                  <a:cxn ang="0">
                    <a:pos x="2" y="15"/>
                  </a:cxn>
                  <a:cxn ang="0">
                    <a:pos x="1" y="17"/>
                  </a:cxn>
                  <a:cxn ang="0">
                    <a:pos x="1" y="19"/>
                  </a:cxn>
                  <a:cxn ang="0">
                    <a:pos x="0" y="20"/>
                  </a:cxn>
                </a:cxnLst>
                <a:rect l="0" t="0" r="r" b="b"/>
                <a:pathLst>
                  <a:path w="238" h="169">
                    <a:moveTo>
                      <a:pt x="0" y="21"/>
                    </a:moveTo>
                    <a:lnTo>
                      <a:pt x="0" y="21"/>
                    </a:lnTo>
                    <a:lnTo>
                      <a:pt x="0" y="21"/>
                    </a:lnTo>
                    <a:lnTo>
                      <a:pt x="0" y="21"/>
                    </a:lnTo>
                    <a:lnTo>
                      <a:pt x="0" y="23"/>
                    </a:lnTo>
                    <a:lnTo>
                      <a:pt x="0" y="23"/>
                    </a:lnTo>
                    <a:lnTo>
                      <a:pt x="0" y="23"/>
                    </a:lnTo>
                    <a:lnTo>
                      <a:pt x="0" y="24"/>
                    </a:lnTo>
                    <a:lnTo>
                      <a:pt x="0" y="24"/>
                    </a:lnTo>
                    <a:lnTo>
                      <a:pt x="0" y="38"/>
                    </a:lnTo>
                    <a:lnTo>
                      <a:pt x="2" y="53"/>
                    </a:lnTo>
                    <a:lnTo>
                      <a:pt x="5" y="67"/>
                    </a:lnTo>
                    <a:lnTo>
                      <a:pt x="9" y="80"/>
                    </a:lnTo>
                    <a:lnTo>
                      <a:pt x="14" y="93"/>
                    </a:lnTo>
                    <a:lnTo>
                      <a:pt x="20" y="105"/>
                    </a:lnTo>
                    <a:lnTo>
                      <a:pt x="27" y="116"/>
                    </a:lnTo>
                    <a:lnTo>
                      <a:pt x="35" y="127"/>
                    </a:lnTo>
                    <a:lnTo>
                      <a:pt x="44" y="136"/>
                    </a:lnTo>
                    <a:lnTo>
                      <a:pt x="53" y="145"/>
                    </a:lnTo>
                    <a:lnTo>
                      <a:pt x="63" y="152"/>
                    </a:lnTo>
                    <a:lnTo>
                      <a:pt x="74" y="158"/>
                    </a:lnTo>
                    <a:lnTo>
                      <a:pt x="85" y="163"/>
                    </a:lnTo>
                    <a:lnTo>
                      <a:pt x="98" y="166"/>
                    </a:lnTo>
                    <a:lnTo>
                      <a:pt x="110" y="169"/>
                    </a:lnTo>
                    <a:lnTo>
                      <a:pt x="122" y="169"/>
                    </a:lnTo>
                    <a:lnTo>
                      <a:pt x="132" y="169"/>
                    </a:lnTo>
                    <a:lnTo>
                      <a:pt x="141" y="168"/>
                    </a:lnTo>
                    <a:lnTo>
                      <a:pt x="151" y="165"/>
                    </a:lnTo>
                    <a:lnTo>
                      <a:pt x="160" y="162"/>
                    </a:lnTo>
                    <a:lnTo>
                      <a:pt x="169" y="158"/>
                    </a:lnTo>
                    <a:lnTo>
                      <a:pt x="177" y="153"/>
                    </a:lnTo>
                    <a:lnTo>
                      <a:pt x="185" y="148"/>
                    </a:lnTo>
                    <a:lnTo>
                      <a:pt x="193" y="142"/>
                    </a:lnTo>
                    <a:lnTo>
                      <a:pt x="200" y="135"/>
                    </a:lnTo>
                    <a:lnTo>
                      <a:pt x="207" y="128"/>
                    </a:lnTo>
                    <a:lnTo>
                      <a:pt x="213" y="120"/>
                    </a:lnTo>
                    <a:lnTo>
                      <a:pt x="220" y="111"/>
                    </a:lnTo>
                    <a:lnTo>
                      <a:pt x="225" y="103"/>
                    </a:lnTo>
                    <a:lnTo>
                      <a:pt x="230" y="93"/>
                    </a:lnTo>
                    <a:lnTo>
                      <a:pt x="234" y="83"/>
                    </a:lnTo>
                    <a:lnTo>
                      <a:pt x="238" y="73"/>
                    </a:lnTo>
                    <a:lnTo>
                      <a:pt x="237" y="69"/>
                    </a:lnTo>
                    <a:lnTo>
                      <a:pt x="237" y="67"/>
                    </a:lnTo>
                    <a:lnTo>
                      <a:pt x="236" y="63"/>
                    </a:lnTo>
                    <a:lnTo>
                      <a:pt x="236" y="61"/>
                    </a:lnTo>
                    <a:lnTo>
                      <a:pt x="235" y="57"/>
                    </a:lnTo>
                    <a:lnTo>
                      <a:pt x="235" y="55"/>
                    </a:lnTo>
                    <a:lnTo>
                      <a:pt x="234" y="51"/>
                    </a:lnTo>
                    <a:lnTo>
                      <a:pt x="234" y="49"/>
                    </a:lnTo>
                    <a:lnTo>
                      <a:pt x="231" y="61"/>
                    </a:lnTo>
                    <a:lnTo>
                      <a:pt x="228" y="72"/>
                    </a:lnTo>
                    <a:lnTo>
                      <a:pt x="224" y="83"/>
                    </a:lnTo>
                    <a:lnTo>
                      <a:pt x="220" y="92"/>
                    </a:lnTo>
                    <a:lnTo>
                      <a:pt x="214" y="102"/>
                    </a:lnTo>
                    <a:lnTo>
                      <a:pt x="208" y="111"/>
                    </a:lnTo>
                    <a:lnTo>
                      <a:pt x="201" y="120"/>
                    </a:lnTo>
                    <a:lnTo>
                      <a:pt x="194" y="127"/>
                    </a:lnTo>
                    <a:lnTo>
                      <a:pt x="187" y="134"/>
                    </a:lnTo>
                    <a:lnTo>
                      <a:pt x="179" y="140"/>
                    </a:lnTo>
                    <a:lnTo>
                      <a:pt x="170" y="146"/>
                    </a:lnTo>
                    <a:lnTo>
                      <a:pt x="161" y="151"/>
                    </a:lnTo>
                    <a:lnTo>
                      <a:pt x="152" y="154"/>
                    </a:lnTo>
                    <a:lnTo>
                      <a:pt x="142" y="157"/>
                    </a:lnTo>
                    <a:lnTo>
                      <a:pt x="132" y="158"/>
                    </a:lnTo>
                    <a:lnTo>
                      <a:pt x="122" y="158"/>
                    </a:lnTo>
                    <a:lnTo>
                      <a:pt x="111" y="158"/>
                    </a:lnTo>
                    <a:lnTo>
                      <a:pt x="99" y="156"/>
                    </a:lnTo>
                    <a:lnTo>
                      <a:pt x="88" y="152"/>
                    </a:lnTo>
                    <a:lnTo>
                      <a:pt x="77" y="148"/>
                    </a:lnTo>
                    <a:lnTo>
                      <a:pt x="67" y="142"/>
                    </a:lnTo>
                    <a:lnTo>
                      <a:pt x="58" y="135"/>
                    </a:lnTo>
                    <a:lnTo>
                      <a:pt x="50" y="128"/>
                    </a:lnTo>
                    <a:lnTo>
                      <a:pt x="42" y="120"/>
                    </a:lnTo>
                    <a:lnTo>
                      <a:pt x="34" y="110"/>
                    </a:lnTo>
                    <a:lnTo>
                      <a:pt x="28" y="99"/>
                    </a:lnTo>
                    <a:lnTo>
                      <a:pt x="22" y="89"/>
                    </a:lnTo>
                    <a:lnTo>
                      <a:pt x="18" y="77"/>
                    </a:lnTo>
                    <a:lnTo>
                      <a:pt x="14" y="63"/>
                    </a:lnTo>
                    <a:lnTo>
                      <a:pt x="11" y="51"/>
                    </a:lnTo>
                    <a:lnTo>
                      <a:pt x="9" y="37"/>
                    </a:lnTo>
                    <a:lnTo>
                      <a:pt x="9" y="24"/>
                    </a:lnTo>
                    <a:lnTo>
                      <a:pt x="9" y="20"/>
                    </a:lnTo>
                    <a:lnTo>
                      <a:pt x="9" y="18"/>
                    </a:lnTo>
                    <a:lnTo>
                      <a:pt x="9" y="15"/>
                    </a:lnTo>
                    <a:lnTo>
                      <a:pt x="9" y="12"/>
                    </a:lnTo>
                    <a:lnTo>
                      <a:pt x="9" y="9"/>
                    </a:lnTo>
                    <a:lnTo>
                      <a:pt x="10" y="6"/>
                    </a:lnTo>
                    <a:lnTo>
                      <a:pt x="10" y="3"/>
                    </a:lnTo>
                    <a:lnTo>
                      <a:pt x="10" y="0"/>
                    </a:lnTo>
                    <a:lnTo>
                      <a:pt x="9" y="2"/>
                    </a:lnTo>
                    <a:lnTo>
                      <a:pt x="8" y="3"/>
                    </a:lnTo>
                    <a:lnTo>
                      <a:pt x="7" y="6"/>
                    </a:lnTo>
                    <a:lnTo>
                      <a:pt x="6" y="7"/>
                    </a:lnTo>
                    <a:lnTo>
                      <a:pt x="5" y="9"/>
                    </a:lnTo>
                    <a:lnTo>
                      <a:pt x="4" y="11"/>
                    </a:lnTo>
                    <a:lnTo>
                      <a:pt x="3" y="13"/>
                    </a:lnTo>
                    <a:lnTo>
                      <a:pt x="3" y="14"/>
                    </a:lnTo>
                    <a:lnTo>
                      <a:pt x="2" y="15"/>
                    </a:lnTo>
                    <a:lnTo>
                      <a:pt x="2" y="17"/>
                    </a:lnTo>
                    <a:lnTo>
                      <a:pt x="1" y="17"/>
                    </a:lnTo>
                    <a:lnTo>
                      <a:pt x="1" y="18"/>
                    </a:lnTo>
                    <a:lnTo>
                      <a:pt x="1" y="19"/>
                    </a:lnTo>
                    <a:lnTo>
                      <a:pt x="0" y="19"/>
                    </a:lnTo>
                    <a:lnTo>
                      <a:pt x="0" y="20"/>
                    </a:lnTo>
                    <a:lnTo>
                      <a:pt x="0" y="21"/>
                    </a:lnTo>
                    <a:close/>
                  </a:path>
                </a:pathLst>
              </a:custGeom>
              <a:solidFill>
                <a:srgbClr val="F5C19D"/>
              </a:solidFill>
              <a:ln w="9525">
                <a:noFill/>
                <a:round/>
                <a:headEnd/>
                <a:tailEnd/>
              </a:ln>
            </p:spPr>
            <p:txBody>
              <a:bodyPr/>
              <a:lstStyle/>
              <a:p>
                <a:endParaRPr lang="en-US"/>
              </a:p>
            </p:txBody>
          </p:sp>
          <p:sp>
            <p:nvSpPr>
              <p:cNvPr id="533526" name="Freeform 22"/>
              <p:cNvSpPr>
                <a:spLocks/>
              </p:cNvSpPr>
              <p:nvPr/>
            </p:nvSpPr>
            <p:spPr bwMode="auto">
              <a:xfrm>
                <a:off x="1138" y="2654"/>
                <a:ext cx="46" cy="29"/>
              </a:xfrm>
              <a:custGeom>
                <a:avLst/>
                <a:gdLst/>
                <a:ahLst/>
                <a:cxnLst>
                  <a:cxn ang="0">
                    <a:pos x="1" y="22"/>
                  </a:cxn>
                  <a:cxn ang="0">
                    <a:pos x="0" y="25"/>
                  </a:cxn>
                  <a:cxn ang="0">
                    <a:pos x="0" y="29"/>
                  </a:cxn>
                  <a:cxn ang="0">
                    <a:pos x="0" y="33"/>
                  </a:cxn>
                  <a:cxn ang="0">
                    <a:pos x="1" y="48"/>
                  </a:cxn>
                  <a:cxn ang="0">
                    <a:pos x="5" y="76"/>
                  </a:cxn>
                  <a:cxn ang="0">
                    <a:pos x="14" y="101"/>
                  </a:cxn>
                  <a:cxn ang="0">
                    <a:pos x="27" y="122"/>
                  </a:cxn>
                  <a:cxn ang="0">
                    <a:pos x="43" y="142"/>
                  </a:cxn>
                  <a:cxn ang="0">
                    <a:pos x="61" y="157"/>
                  </a:cxn>
                  <a:cxn ang="0">
                    <a:pos x="82" y="168"/>
                  </a:cxn>
                  <a:cxn ang="0">
                    <a:pos x="106" y="173"/>
                  </a:cxn>
                  <a:cxn ang="0">
                    <a:pos x="128" y="174"/>
                  </a:cxn>
                  <a:cxn ang="0">
                    <a:pos x="147" y="169"/>
                  </a:cxn>
                  <a:cxn ang="0">
                    <a:pos x="165" y="162"/>
                  </a:cxn>
                  <a:cxn ang="0">
                    <a:pos x="182" y="151"/>
                  </a:cxn>
                  <a:cxn ang="0">
                    <a:pos x="197" y="137"/>
                  </a:cxn>
                  <a:cxn ang="0">
                    <a:pos x="210" y="121"/>
                  </a:cxn>
                  <a:cxn ang="0">
                    <a:pos x="221" y="102"/>
                  </a:cxn>
                  <a:cxn ang="0">
                    <a:pos x="229" y="82"/>
                  </a:cxn>
                  <a:cxn ang="0">
                    <a:pos x="231" y="67"/>
                  </a:cxn>
                  <a:cxn ang="0">
                    <a:pos x="230" y="61"/>
                  </a:cxn>
                  <a:cxn ang="0">
                    <a:pos x="229" y="55"/>
                  </a:cxn>
                  <a:cxn ang="0">
                    <a:pos x="227" y="51"/>
                  </a:cxn>
                  <a:cxn ang="0">
                    <a:pos x="225" y="59"/>
                  </a:cxn>
                  <a:cxn ang="0">
                    <a:pos x="219" y="82"/>
                  </a:cxn>
                  <a:cxn ang="0">
                    <a:pos x="209" y="103"/>
                  </a:cxn>
                  <a:cxn ang="0">
                    <a:pos x="197" y="121"/>
                  </a:cxn>
                  <a:cxn ang="0">
                    <a:pos x="183" y="137"/>
                  </a:cxn>
                  <a:cxn ang="0">
                    <a:pos x="167" y="149"/>
                  </a:cxn>
                  <a:cxn ang="0">
                    <a:pos x="148" y="158"/>
                  </a:cxn>
                  <a:cxn ang="0">
                    <a:pos x="128" y="162"/>
                  </a:cxn>
                  <a:cxn ang="0">
                    <a:pos x="107" y="162"/>
                  </a:cxn>
                  <a:cxn ang="0">
                    <a:pos x="85" y="157"/>
                  </a:cxn>
                  <a:cxn ang="0">
                    <a:pos x="66" y="148"/>
                  </a:cxn>
                  <a:cxn ang="0">
                    <a:pos x="48" y="133"/>
                  </a:cxn>
                  <a:cxn ang="0">
                    <a:pos x="34" y="116"/>
                  </a:cxn>
                  <a:cxn ang="0">
                    <a:pos x="22" y="95"/>
                  </a:cxn>
                  <a:cxn ang="0">
                    <a:pos x="14" y="72"/>
                  </a:cxn>
                  <a:cxn ang="0">
                    <a:pos x="10" y="47"/>
                  </a:cxn>
                  <a:cxn ang="0">
                    <a:pos x="9" y="29"/>
                  </a:cxn>
                  <a:cxn ang="0">
                    <a:pos x="10" y="21"/>
                  </a:cxn>
                  <a:cxn ang="0">
                    <a:pos x="11" y="13"/>
                  </a:cxn>
                  <a:cxn ang="0">
                    <a:pos x="12" y="5"/>
                  </a:cxn>
                  <a:cxn ang="0">
                    <a:pos x="11" y="3"/>
                  </a:cxn>
                  <a:cxn ang="0">
                    <a:pos x="8" y="7"/>
                  </a:cxn>
                  <a:cxn ang="0">
                    <a:pos x="5" y="12"/>
                  </a:cxn>
                  <a:cxn ang="0">
                    <a:pos x="2" y="18"/>
                  </a:cxn>
                </a:cxnLst>
                <a:rect l="0" t="0" r="r" b="b"/>
                <a:pathLst>
                  <a:path w="232" h="174">
                    <a:moveTo>
                      <a:pt x="1" y="21"/>
                    </a:moveTo>
                    <a:lnTo>
                      <a:pt x="1" y="22"/>
                    </a:lnTo>
                    <a:lnTo>
                      <a:pt x="0" y="24"/>
                    </a:lnTo>
                    <a:lnTo>
                      <a:pt x="0" y="25"/>
                    </a:lnTo>
                    <a:lnTo>
                      <a:pt x="0" y="27"/>
                    </a:lnTo>
                    <a:lnTo>
                      <a:pt x="0" y="29"/>
                    </a:lnTo>
                    <a:lnTo>
                      <a:pt x="0" y="30"/>
                    </a:lnTo>
                    <a:lnTo>
                      <a:pt x="0" y="33"/>
                    </a:lnTo>
                    <a:lnTo>
                      <a:pt x="0" y="34"/>
                    </a:lnTo>
                    <a:lnTo>
                      <a:pt x="1" y="48"/>
                    </a:lnTo>
                    <a:lnTo>
                      <a:pt x="3" y="63"/>
                    </a:lnTo>
                    <a:lnTo>
                      <a:pt x="5" y="76"/>
                    </a:lnTo>
                    <a:lnTo>
                      <a:pt x="9" y="89"/>
                    </a:lnTo>
                    <a:lnTo>
                      <a:pt x="14" y="101"/>
                    </a:lnTo>
                    <a:lnTo>
                      <a:pt x="20" y="112"/>
                    </a:lnTo>
                    <a:lnTo>
                      <a:pt x="27" y="122"/>
                    </a:lnTo>
                    <a:lnTo>
                      <a:pt x="34" y="133"/>
                    </a:lnTo>
                    <a:lnTo>
                      <a:pt x="43" y="142"/>
                    </a:lnTo>
                    <a:lnTo>
                      <a:pt x="52" y="150"/>
                    </a:lnTo>
                    <a:lnTo>
                      <a:pt x="61" y="157"/>
                    </a:lnTo>
                    <a:lnTo>
                      <a:pt x="72" y="163"/>
                    </a:lnTo>
                    <a:lnTo>
                      <a:pt x="82" y="168"/>
                    </a:lnTo>
                    <a:lnTo>
                      <a:pt x="95" y="172"/>
                    </a:lnTo>
                    <a:lnTo>
                      <a:pt x="106" y="173"/>
                    </a:lnTo>
                    <a:lnTo>
                      <a:pt x="118" y="174"/>
                    </a:lnTo>
                    <a:lnTo>
                      <a:pt x="128" y="174"/>
                    </a:lnTo>
                    <a:lnTo>
                      <a:pt x="138" y="172"/>
                    </a:lnTo>
                    <a:lnTo>
                      <a:pt x="147" y="169"/>
                    </a:lnTo>
                    <a:lnTo>
                      <a:pt x="157" y="167"/>
                    </a:lnTo>
                    <a:lnTo>
                      <a:pt x="165" y="162"/>
                    </a:lnTo>
                    <a:lnTo>
                      <a:pt x="174" y="157"/>
                    </a:lnTo>
                    <a:lnTo>
                      <a:pt x="182" y="151"/>
                    </a:lnTo>
                    <a:lnTo>
                      <a:pt x="190" y="145"/>
                    </a:lnTo>
                    <a:lnTo>
                      <a:pt x="197" y="137"/>
                    </a:lnTo>
                    <a:lnTo>
                      <a:pt x="204" y="130"/>
                    </a:lnTo>
                    <a:lnTo>
                      <a:pt x="210" y="121"/>
                    </a:lnTo>
                    <a:lnTo>
                      <a:pt x="216" y="112"/>
                    </a:lnTo>
                    <a:lnTo>
                      <a:pt x="221" y="102"/>
                    </a:lnTo>
                    <a:lnTo>
                      <a:pt x="225" y="93"/>
                    </a:lnTo>
                    <a:lnTo>
                      <a:pt x="229" y="82"/>
                    </a:lnTo>
                    <a:lnTo>
                      <a:pt x="232" y="71"/>
                    </a:lnTo>
                    <a:lnTo>
                      <a:pt x="231" y="67"/>
                    </a:lnTo>
                    <a:lnTo>
                      <a:pt x="231" y="65"/>
                    </a:lnTo>
                    <a:lnTo>
                      <a:pt x="230" y="61"/>
                    </a:lnTo>
                    <a:lnTo>
                      <a:pt x="230" y="59"/>
                    </a:lnTo>
                    <a:lnTo>
                      <a:pt x="229" y="55"/>
                    </a:lnTo>
                    <a:lnTo>
                      <a:pt x="228" y="53"/>
                    </a:lnTo>
                    <a:lnTo>
                      <a:pt x="227" y="51"/>
                    </a:lnTo>
                    <a:lnTo>
                      <a:pt x="226" y="47"/>
                    </a:lnTo>
                    <a:lnTo>
                      <a:pt x="225" y="59"/>
                    </a:lnTo>
                    <a:lnTo>
                      <a:pt x="223" y="71"/>
                    </a:lnTo>
                    <a:lnTo>
                      <a:pt x="219" y="82"/>
                    </a:lnTo>
                    <a:lnTo>
                      <a:pt x="215" y="93"/>
                    </a:lnTo>
                    <a:lnTo>
                      <a:pt x="209" y="103"/>
                    </a:lnTo>
                    <a:lnTo>
                      <a:pt x="204" y="113"/>
                    </a:lnTo>
                    <a:lnTo>
                      <a:pt x="197" y="121"/>
                    </a:lnTo>
                    <a:lnTo>
                      <a:pt x="191" y="130"/>
                    </a:lnTo>
                    <a:lnTo>
                      <a:pt x="183" y="137"/>
                    </a:lnTo>
                    <a:lnTo>
                      <a:pt x="175" y="144"/>
                    </a:lnTo>
                    <a:lnTo>
                      <a:pt x="167" y="149"/>
                    </a:lnTo>
                    <a:lnTo>
                      <a:pt x="158" y="155"/>
                    </a:lnTo>
                    <a:lnTo>
                      <a:pt x="148" y="158"/>
                    </a:lnTo>
                    <a:lnTo>
                      <a:pt x="139" y="161"/>
                    </a:lnTo>
                    <a:lnTo>
                      <a:pt x="128" y="162"/>
                    </a:lnTo>
                    <a:lnTo>
                      <a:pt x="118" y="163"/>
                    </a:lnTo>
                    <a:lnTo>
                      <a:pt x="107" y="162"/>
                    </a:lnTo>
                    <a:lnTo>
                      <a:pt x="96" y="161"/>
                    </a:lnTo>
                    <a:lnTo>
                      <a:pt x="85" y="157"/>
                    </a:lnTo>
                    <a:lnTo>
                      <a:pt x="75" y="152"/>
                    </a:lnTo>
                    <a:lnTo>
                      <a:pt x="66" y="148"/>
                    </a:lnTo>
                    <a:lnTo>
                      <a:pt x="57" y="142"/>
                    </a:lnTo>
                    <a:lnTo>
                      <a:pt x="48" y="133"/>
                    </a:lnTo>
                    <a:lnTo>
                      <a:pt x="41" y="125"/>
                    </a:lnTo>
                    <a:lnTo>
                      <a:pt x="34" y="116"/>
                    </a:lnTo>
                    <a:lnTo>
                      <a:pt x="28" y="106"/>
                    </a:lnTo>
                    <a:lnTo>
                      <a:pt x="22" y="95"/>
                    </a:lnTo>
                    <a:lnTo>
                      <a:pt x="18" y="84"/>
                    </a:lnTo>
                    <a:lnTo>
                      <a:pt x="14" y="72"/>
                    </a:lnTo>
                    <a:lnTo>
                      <a:pt x="11" y="60"/>
                    </a:lnTo>
                    <a:lnTo>
                      <a:pt x="10" y="47"/>
                    </a:lnTo>
                    <a:lnTo>
                      <a:pt x="9" y="34"/>
                    </a:lnTo>
                    <a:lnTo>
                      <a:pt x="9" y="29"/>
                    </a:lnTo>
                    <a:lnTo>
                      <a:pt x="9" y="25"/>
                    </a:lnTo>
                    <a:lnTo>
                      <a:pt x="10" y="21"/>
                    </a:lnTo>
                    <a:lnTo>
                      <a:pt x="10" y="17"/>
                    </a:lnTo>
                    <a:lnTo>
                      <a:pt x="11" y="13"/>
                    </a:lnTo>
                    <a:lnTo>
                      <a:pt x="11" y="9"/>
                    </a:lnTo>
                    <a:lnTo>
                      <a:pt x="12" y="5"/>
                    </a:lnTo>
                    <a:lnTo>
                      <a:pt x="13" y="0"/>
                    </a:lnTo>
                    <a:lnTo>
                      <a:pt x="11" y="3"/>
                    </a:lnTo>
                    <a:lnTo>
                      <a:pt x="10" y="5"/>
                    </a:lnTo>
                    <a:lnTo>
                      <a:pt x="8" y="7"/>
                    </a:lnTo>
                    <a:lnTo>
                      <a:pt x="6" y="10"/>
                    </a:lnTo>
                    <a:lnTo>
                      <a:pt x="5" y="12"/>
                    </a:lnTo>
                    <a:lnTo>
                      <a:pt x="4" y="15"/>
                    </a:lnTo>
                    <a:lnTo>
                      <a:pt x="2" y="18"/>
                    </a:lnTo>
                    <a:lnTo>
                      <a:pt x="1" y="21"/>
                    </a:lnTo>
                    <a:close/>
                  </a:path>
                </a:pathLst>
              </a:custGeom>
              <a:solidFill>
                <a:srgbClr val="F5C39E"/>
              </a:solidFill>
              <a:ln w="9525">
                <a:noFill/>
                <a:round/>
                <a:headEnd/>
                <a:tailEnd/>
              </a:ln>
            </p:spPr>
            <p:txBody>
              <a:bodyPr/>
              <a:lstStyle/>
              <a:p>
                <a:endParaRPr lang="en-US"/>
              </a:p>
            </p:txBody>
          </p:sp>
          <p:sp>
            <p:nvSpPr>
              <p:cNvPr id="533527" name="Freeform 23"/>
              <p:cNvSpPr>
                <a:spLocks/>
              </p:cNvSpPr>
              <p:nvPr/>
            </p:nvSpPr>
            <p:spPr bwMode="auto">
              <a:xfrm>
                <a:off x="1139" y="2652"/>
                <a:ext cx="45" cy="30"/>
              </a:xfrm>
              <a:custGeom>
                <a:avLst/>
                <a:gdLst/>
                <a:ahLst/>
                <a:cxnLst>
                  <a:cxn ang="0">
                    <a:pos x="1" y="21"/>
                  </a:cxn>
                  <a:cxn ang="0">
                    <a:pos x="0" y="27"/>
                  </a:cxn>
                  <a:cxn ang="0">
                    <a:pos x="0" y="33"/>
                  </a:cxn>
                  <a:cxn ang="0">
                    <a:pos x="0" y="38"/>
                  </a:cxn>
                  <a:cxn ang="0">
                    <a:pos x="0" y="55"/>
                  </a:cxn>
                  <a:cxn ang="0">
                    <a:pos x="5" y="81"/>
                  </a:cxn>
                  <a:cxn ang="0">
                    <a:pos x="13" y="107"/>
                  </a:cxn>
                  <a:cxn ang="0">
                    <a:pos x="25" y="128"/>
                  </a:cxn>
                  <a:cxn ang="0">
                    <a:pos x="41" y="146"/>
                  </a:cxn>
                  <a:cxn ang="0">
                    <a:pos x="59" y="160"/>
                  </a:cxn>
                  <a:cxn ang="0">
                    <a:pos x="79" y="170"/>
                  </a:cxn>
                  <a:cxn ang="0">
                    <a:pos x="102" y="176"/>
                  </a:cxn>
                  <a:cxn ang="0">
                    <a:pos x="123" y="176"/>
                  </a:cxn>
                  <a:cxn ang="0">
                    <a:pos x="143" y="172"/>
                  </a:cxn>
                  <a:cxn ang="0">
                    <a:pos x="161" y="164"/>
                  </a:cxn>
                  <a:cxn ang="0">
                    <a:pos x="178" y="152"/>
                  </a:cxn>
                  <a:cxn ang="0">
                    <a:pos x="192" y="138"/>
                  </a:cxn>
                  <a:cxn ang="0">
                    <a:pos x="205" y="120"/>
                  </a:cxn>
                  <a:cxn ang="0">
                    <a:pos x="215" y="101"/>
                  </a:cxn>
                  <a:cxn ang="0">
                    <a:pos x="222" y="79"/>
                  </a:cxn>
                  <a:cxn ang="0">
                    <a:pos x="224" y="63"/>
                  </a:cxn>
                  <a:cxn ang="0">
                    <a:pos x="222" y="59"/>
                  </a:cxn>
                  <a:cxn ang="0">
                    <a:pos x="221" y="53"/>
                  </a:cxn>
                  <a:cxn ang="0">
                    <a:pos x="219" y="47"/>
                  </a:cxn>
                  <a:cxn ang="0">
                    <a:pos x="217" y="56"/>
                  </a:cxn>
                  <a:cxn ang="0">
                    <a:pos x="212" y="80"/>
                  </a:cxn>
                  <a:cxn ang="0">
                    <a:pos x="203" y="102"/>
                  </a:cxn>
                  <a:cxn ang="0">
                    <a:pos x="192" y="122"/>
                  </a:cxn>
                  <a:cxn ang="0">
                    <a:pos x="178" y="138"/>
                  </a:cxn>
                  <a:cxn ang="0">
                    <a:pos x="162" y="151"/>
                  </a:cxn>
                  <a:cxn ang="0">
                    <a:pos x="144" y="160"/>
                  </a:cxn>
                  <a:cxn ang="0">
                    <a:pos x="124" y="165"/>
                  </a:cxn>
                  <a:cxn ang="0">
                    <a:pos x="103" y="165"/>
                  </a:cxn>
                  <a:cxn ang="0">
                    <a:pos x="81" y="160"/>
                  </a:cxn>
                  <a:cxn ang="0">
                    <a:pos x="63" y="151"/>
                  </a:cxn>
                  <a:cxn ang="0">
                    <a:pos x="46" y="138"/>
                  </a:cxn>
                  <a:cxn ang="0">
                    <a:pos x="32" y="121"/>
                  </a:cxn>
                  <a:cxn ang="0">
                    <a:pos x="21" y="101"/>
                  </a:cxn>
                  <a:cxn ang="0">
                    <a:pos x="13" y="79"/>
                  </a:cxn>
                  <a:cxn ang="0">
                    <a:pos x="9" y="55"/>
                  </a:cxn>
                  <a:cxn ang="0">
                    <a:pos x="9" y="36"/>
                  </a:cxn>
                  <a:cxn ang="0">
                    <a:pos x="10" y="25"/>
                  </a:cxn>
                  <a:cxn ang="0">
                    <a:pos x="11" y="15"/>
                  </a:cxn>
                  <a:cxn ang="0">
                    <a:pos x="13" y="5"/>
                  </a:cxn>
                  <a:cxn ang="0">
                    <a:pos x="13" y="2"/>
                  </a:cxn>
                  <a:cxn ang="0">
                    <a:pos x="9" y="7"/>
                  </a:cxn>
                  <a:cxn ang="0">
                    <a:pos x="6" y="11"/>
                  </a:cxn>
                  <a:cxn ang="0">
                    <a:pos x="3" y="15"/>
                  </a:cxn>
                </a:cxnLst>
                <a:rect l="0" t="0" r="r" b="b"/>
                <a:pathLst>
                  <a:path w="225" h="176">
                    <a:moveTo>
                      <a:pt x="1" y="18"/>
                    </a:moveTo>
                    <a:lnTo>
                      <a:pt x="1" y="21"/>
                    </a:lnTo>
                    <a:lnTo>
                      <a:pt x="1" y="24"/>
                    </a:lnTo>
                    <a:lnTo>
                      <a:pt x="0" y="27"/>
                    </a:lnTo>
                    <a:lnTo>
                      <a:pt x="0" y="30"/>
                    </a:lnTo>
                    <a:lnTo>
                      <a:pt x="0" y="33"/>
                    </a:lnTo>
                    <a:lnTo>
                      <a:pt x="0" y="36"/>
                    </a:lnTo>
                    <a:lnTo>
                      <a:pt x="0" y="38"/>
                    </a:lnTo>
                    <a:lnTo>
                      <a:pt x="0" y="42"/>
                    </a:lnTo>
                    <a:lnTo>
                      <a:pt x="0" y="55"/>
                    </a:lnTo>
                    <a:lnTo>
                      <a:pt x="2" y="69"/>
                    </a:lnTo>
                    <a:lnTo>
                      <a:pt x="5" y="81"/>
                    </a:lnTo>
                    <a:lnTo>
                      <a:pt x="9" y="95"/>
                    </a:lnTo>
                    <a:lnTo>
                      <a:pt x="13" y="107"/>
                    </a:lnTo>
                    <a:lnTo>
                      <a:pt x="19" y="117"/>
                    </a:lnTo>
                    <a:lnTo>
                      <a:pt x="25" y="128"/>
                    </a:lnTo>
                    <a:lnTo>
                      <a:pt x="33" y="138"/>
                    </a:lnTo>
                    <a:lnTo>
                      <a:pt x="41" y="146"/>
                    </a:lnTo>
                    <a:lnTo>
                      <a:pt x="49" y="153"/>
                    </a:lnTo>
                    <a:lnTo>
                      <a:pt x="59" y="160"/>
                    </a:lnTo>
                    <a:lnTo>
                      <a:pt x="68" y="166"/>
                    </a:lnTo>
                    <a:lnTo>
                      <a:pt x="79" y="170"/>
                    </a:lnTo>
                    <a:lnTo>
                      <a:pt x="90" y="174"/>
                    </a:lnTo>
                    <a:lnTo>
                      <a:pt x="102" y="176"/>
                    </a:lnTo>
                    <a:lnTo>
                      <a:pt x="113" y="176"/>
                    </a:lnTo>
                    <a:lnTo>
                      <a:pt x="123" y="176"/>
                    </a:lnTo>
                    <a:lnTo>
                      <a:pt x="133" y="175"/>
                    </a:lnTo>
                    <a:lnTo>
                      <a:pt x="143" y="172"/>
                    </a:lnTo>
                    <a:lnTo>
                      <a:pt x="152" y="169"/>
                    </a:lnTo>
                    <a:lnTo>
                      <a:pt x="161" y="164"/>
                    </a:lnTo>
                    <a:lnTo>
                      <a:pt x="170" y="158"/>
                    </a:lnTo>
                    <a:lnTo>
                      <a:pt x="178" y="152"/>
                    </a:lnTo>
                    <a:lnTo>
                      <a:pt x="185" y="145"/>
                    </a:lnTo>
                    <a:lnTo>
                      <a:pt x="192" y="138"/>
                    </a:lnTo>
                    <a:lnTo>
                      <a:pt x="199" y="129"/>
                    </a:lnTo>
                    <a:lnTo>
                      <a:pt x="205" y="120"/>
                    </a:lnTo>
                    <a:lnTo>
                      <a:pt x="211" y="110"/>
                    </a:lnTo>
                    <a:lnTo>
                      <a:pt x="215" y="101"/>
                    </a:lnTo>
                    <a:lnTo>
                      <a:pt x="219" y="90"/>
                    </a:lnTo>
                    <a:lnTo>
                      <a:pt x="222" y="79"/>
                    </a:lnTo>
                    <a:lnTo>
                      <a:pt x="225" y="67"/>
                    </a:lnTo>
                    <a:lnTo>
                      <a:pt x="224" y="63"/>
                    </a:lnTo>
                    <a:lnTo>
                      <a:pt x="223" y="61"/>
                    </a:lnTo>
                    <a:lnTo>
                      <a:pt x="222" y="59"/>
                    </a:lnTo>
                    <a:lnTo>
                      <a:pt x="221" y="55"/>
                    </a:lnTo>
                    <a:lnTo>
                      <a:pt x="221" y="53"/>
                    </a:lnTo>
                    <a:lnTo>
                      <a:pt x="220" y="49"/>
                    </a:lnTo>
                    <a:lnTo>
                      <a:pt x="219" y="47"/>
                    </a:lnTo>
                    <a:lnTo>
                      <a:pt x="218" y="44"/>
                    </a:lnTo>
                    <a:lnTo>
                      <a:pt x="217" y="56"/>
                    </a:lnTo>
                    <a:lnTo>
                      <a:pt x="215" y="68"/>
                    </a:lnTo>
                    <a:lnTo>
                      <a:pt x="212" y="80"/>
                    </a:lnTo>
                    <a:lnTo>
                      <a:pt x="209" y="91"/>
                    </a:lnTo>
                    <a:lnTo>
                      <a:pt x="203" y="102"/>
                    </a:lnTo>
                    <a:lnTo>
                      <a:pt x="198" y="113"/>
                    </a:lnTo>
                    <a:lnTo>
                      <a:pt x="192" y="122"/>
                    </a:lnTo>
                    <a:lnTo>
                      <a:pt x="186" y="130"/>
                    </a:lnTo>
                    <a:lnTo>
                      <a:pt x="178" y="138"/>
                    </a:lnTo>
                    <a:lnTo>
                      <a:pt x="170" y="145"/>
                    </a:lnTo>
                    <a:lnTo>
                      <a:pt x="162" y="151"/>
                    </a:lnTo>
                    <a:lnTo>
                      <a:pt x="153" y="157"/>
                    </a:lnTo>
                    <a:lnTo>
                      <a:pt x="144" y="160"/>
                    </a:lnTo>
                    <a:lnTo>
                      <a:pt x="134" y="163"/>
                    </a:lnTo>
                    <a:lnTo>
                      <a:pt x="124" y="165"/>
                    </a:lnTo>
                    <a:lnTo>
                      <a:pt x="113" y="165"/>
                    </a:lnTo>
                    <a:lnTo>
                      <a:pt x="103" y="165"/>
                    </a:lnTo>
                    <a:lnTo>
                      <a:pt x="92" y="163"/>
                    </a:lnTo>
                    <a:lnTo>
                      <a:pt x="81" y="160"/>
                    </a:lnTo>
                    <a:lnTo>
                      <a:pt x="72" y="156"/>
                    </a:lnTo>
                    <a:lnTo>
                      <a:pt x="63" y="151"/>
                    </a:lnTo>
                    <a:lnTo>
                      <a:pt x="54" y="145"/>
                    </a:lnTo>
                    <a:lnTo>
                      <a:pt x="46" y="138"/>
                    </a:lnTo>
                    <a:lnTo>
                      <a:pt x="39" y="129"/>
                    </a:lnTo>
                    <a:lnTo>
                      <a:pt x="32" y="121"/>
                    </a:lnTo>
                    <a:lnTo>
                      <a:pt x="26" y="111"/>
                    </a:lnTo>
                    <a:lnTo>
                      <a:pt x="21" y="101"/>
                    </a:lnTo>
                    <a:lnTo>
                      <a:pt x="17" y="90"/>
                    </a:lnTo>
                    <a:lnTo>
                      <a:pt x="13" y="79"/>
                    </a:lnTo>
                    <a:lnTo>
                      <a:pt x="11" y="67"/>
                    </a:lnTo>
                    <a:lnTo>
                      <a:pt x="9" y="55"/>
                    </a:lnTo>
                    <a:lnTo>
                      <a:pt x="9" y="42"/>
                    </a:lnTo>
                    <a:lnTo>
                      <a:pt x="9" y="36"/>
                    </a:lnTo>
                    <a:lnTo>
                      <a:pt x="9" y="31"/>
                    </a:lnTo>
                    <a:lnTo>
                      <a:pt x="10" y="25"/>
                    </a:lnTo>
                    <a:lnTo>
                      <a:pt x="10" y="20"/>
                    </a:lnTo>
                    <a:lnTo>
                      <a:pt x="11" y="15"/>
                    </a:lnTo>
                    <a:lnTo>
                      <a:pt x="12" y="9"/>
                    </a:lnTo>
                    <a:lnTo>
                      <a:pt x="13" y="5"/>
                    </a:lnTo>
                    <a:lnTo>
                      <a:pt x="15" y="0"/>
                    </a:lnTo>
                    <a:lnTo>
                      <a:pt x="13" y="2"/>
                    </a:lnTo>
                    <a:lnTo>
                      <a:pt x="11" y="5"/>
                    </a:lnTo>
                    <a:lnTo>
                      <a:pt x="9" y="7"/>
                    </a:lnTo>
                    <a:lnTo>
                      <a:pt x="8" y="8"/>
                    </a:lnTo>
                    <a:lnTo>
                      <a:pt x="6" y="11"/>
                    </a:lnTo>
                    <a:lnTo>
                      <a:pt x="5" y="13"/>
                    </a:lnTo>
                    <a:lnTo>
                      <a:pt x="3" y="15"/>
                    </a:lnTo>
                    <a:lnTo>
                      <a:pt x="1" y="18"/>
                    </a:lnTo>
                    <a:close/>
                  </a:path>
                </a:pathLst>
              </a:custGeom>
              <a:solidFill>
                <a:srgbClr val="F5C6A0"/>
              </a:solidFill>
              <a:ln w="9525">
                <a:noFill/>
                <a:round/>
                <a:headEnd/>
                <a:tailEnd/>
              </a:ln>
            </p:spPr>
            <p:txBody>
              <a:bodyPr/>
              <a:lstStyle/>
              <a:p>
                <a:endParaRPr lang="en-US"/>
              </a:p>
            </p:txBody>
          </p:sp>
          <p:sp>
            <p:nvSpPr>
              <p:cNvPr id="533528" name="Freeform 24"/>
              <p:cNvSpPr>
                <a:spLocks/>
              </p:cNvSpPr>
              <p:nvPr/>
            </p:nvSpPr>
            <p:spPr bwMode="auto">
              <a:xfrm>
                <a:off x="1140" y="2651"/>
                <a:ext cx="43" cy="30"/>
              </a:xfrm>
              <a:custGeom>
                <a:avLst/>
                <a:gdLst/>
                <a:ahLst/>
                <a:cxnLst>
                  <a:cxn ang="0">
                    <a:pos x="3" y="22"/>
                  </a:cxn>
                  <a:cxn ang="0">
                    <a:pos x="2" y="30"/>
                  </a:cxn>
                  <a:cxn ang="0">
                    <a:pos x="1" y="38"/>
                  </a:cxn>
                  <a:cxn ang="0">
                    <a:pos x="0" y="46"/>
                  </a:cxn>
                  <a:cxn ang="0">
                    <a:pos x="1" y="64"/>
                  </a:cxn>
                  <a:cxn ang="0">
                    <a:pos x="5" y="89"/>
                  </a:cxn>
                  <a:cxn ang="0">
                    <a:pos x="13" y="112"/>
                  </a:cxn>
                  <a:cxn ang="0">
                    <a:pos x="25" y="133"/>
                  </a:cxn>
                  <a:cxn ang="0">
                    <a:pos x="39" y="150"/>
                  </a:cxn>
                  <a:cxn ang="0">
                    <a:pos x="57" y="165"/>
                  </a:cxn>
                  <a:cxn ang="0">
                    <a:pos x="76" y="174"/>
                  </a:cxn>
                  <a:cxn ang="0">
                    <a:pos x="98" y="179"/>
                  </a:cxn>
                  <a:cxn ang="0">
                    <a:pos x="119" y="179"/>
                  </a:cxn>
                  <a:cxn ang="0">
                    <a:pos x="139" y="175"/>
                  </a:cxn>
                  <a:cxn ang="0">
                    <a:pos x="158" y="167"/>
                  </a:cxn>
                  <a:cxn ang="0">
                    <a:pos x="174" y="154"/>
                  </a:cxn>
                  <a:cxn ang="0">
                    <a:pos x="188" y="138"/>
                  </a:cxn>
                  <a:cxn ang="0">
                    <a:pos x="200" y="120"/>
                  </a:cxn>
                  <a:cxn ang="0">
                    <a:pos x="210" y="99"/>
                  </a:cxn>
                  <a:cxn ang="0">
                    <a:pos x="216" y="76"/>
                  </a:cxn>
                  <a:cxn ang="0">
                    <a:pos x="217" y="62"/>
                  </a:cxn>
                  <a:cxn ang="0">
                    <a:pos x="215" y="56"/>
                  </a:cxn>
                  <a:cxn ang="0">
                    <a:pos x="212" y="50"/>
                  </a:cxn>
                  <a:cxn ang="0">
                    <a:pos x="210" y="45"/>
                  </a:cxn>
                  <a:cxn ang="0">
                    <a:pos x="209" y="44"/>
                  </a:cxn>
                  <a:cxn ang="0">
                    <a:pos x="209" y="45"/>
                  </a:cxn>
                  <a:cxn ang="0">
                    <a:pos x="209" y="47"/>
                  </a:cxn>
                  <a:cxn ang="0">
                    <a:pos x="209" y="50"/>
                  </a:cxn>
                  <a:cxn ang="0">
                    <a:pos x="209" y="63"/>
                  </a:cxn>
                  <a:cxn ang="0">
                    <a:pos x="205" y="86"/>
                  </a:cxn>
                  <a:cxn ang="0">
                    <a:pos x="196" y="107"/>
                  </a:cxn>
                  <a:cxn ang="0">
                    <a:pos x="185" y="126"/>
                  </a:cxn>
                  <a:cxn ang="0">
                    <a:pos x="172" y="142"/>
                  </a:cxn>
                  <a:cxn ang="0">
                    <a:pos x="156" y="155"/>
                  </a:cxn>
                  <a:cxn ang="0">
                    <a:pos x="139" y="165"/>
                  </a:cxn>
                  <a:cxn ang="0">
                    <a:pos x="119" y="168"/>
                  </a:cxn>
                  <a:cxn ang="0">
                    <a:pos x="99" y="168"/>
                  </a:cxn>
                  <a:cxn ang="0">
                    <a:pos x="79" y="165"/>
                  </a:cxn>
                  <a:cxn ang="0">
                    <a:pos x="61" y="155"/>
                  </a:cxn>
                  <a:cxn ang="0">
                    <a:pos x="45" y="142"/>
                  </a:cxn>
                  <a:cxn ang="0">
                    <a:pos x="32" y="126"/>
                  </a:cxn>
                  <a:cxn ang="0">
                    <a:pos x="21" y="107"/>
                  </a:cxn>
                  <a:cxn ang="0">
                    <a:pos x="14" y="86"/>
                  </a:cxn>
                  <a:cxn ang="0">
                    <a:pos x="10" y="63"/>
                  </a:cxn>
                  <a:cxn ang="0">
                    <a:pos x="9" y="44"/>
                  </a:cxn>
                  <a:cxn ang="0">
                    <a:pos x="11" y="32"/>
                  </a:cxn>
                  <a:cxn ang="0">
                    <a:pos x="13" y="18"/>
                  </a:cxn>
                  <a:cxn ang="0">
                    <a:pos x="16" y="6"/>
                  </a:cxn>
                  <a:cxn ang="0">
                    <a:pos x="16" y="3"/>
                  </a:cxn>
                  <a:cxn ang="0">
                    <a:pos x="13" y="6"/>
                  </a:cxn>
                  <a:cxn ang="0">
                    <a:pos x="9" y="11"/>
                  </a:cxn>
                  <a:cxn ang="0">
                    <a:pos x="5" y="16"/>
                  </a:cxn>
                </a:cxnLst>
                <a:rect l="0" t="0" r="r" b="b"/>
                <a:pathLst>
                  <a:path w="217" h="180">
                    <a:moveTo>
                      <a:pt x="4" y="18"/>
                    </a:moveTo>
                    <a:lnTo>
                      <a:pt x="3" y="22"/>
                    </a:lnTo>
                    <a:lnTo>
                      <a:pt x="2" y="26"/>
                    </a:lnTo>
                    <a:lnTo>
                      <a:pt x="2" y="30"/>
                    </a:lnTo>
                    <a:lnTo>
                      <a:pt x="1" y="34"/>
                    </a:lnTo>
                    <a:lnTo>
                      <a:pt x="1" y="38"/>
                    </a:lnTo>
                    <a:lnTo>
                      <a:pt x="0" y="42"/>
                    </a:lnTo>
                    <a:lnTo>
                      <a:pt x="0" y="46"/>
                    </a:lnTo>
                    <a:lnTo>
                      <a:pt x="0" y="51"/>
                    </a:lnTo>
                    <a:lnTo>
                      <a:pt x="1" y="64"/>
                    </a:lnTo>
                    <a:lnTo>
                      <a:pt x="2" y="77"/>
                    </a:lnTo>
                    <a:lnTo>
                      <a:pt x="5" y="89"/>
                    </a:lnTo>
                    <a:lnTo>
                      <a:pt x="9" y="101"/>
                    </a:lnTo>
                    <a:lnTo>
                      <a:pt x="13" y="112"/>
                    </a:lnTo>
                    <a:lnTo>
                      <a:pt x="19" y="123"/>
                    </a:lnTo>
                    <a:lnTo>
                      <a:pt x="25" y="133"/>
                    </a:lnTo>
                    <a:lnTo>
                      <a:pt x="32" y="142"/>
                    </a:lnTo>
                    <a:lnTo>
                      <a:pt x="39" y="150"/>
                    </a:lnTo>
                    <a:lnTo>
                      <a:pt x="48" y="159"/>
                    </a:lnTo>
                    <a:lnTo>
                      <a:pt x="57" y="165"/>
                    </a:lnTo>
                    <a:lnTo>
                      <a:pt x="66" y="171"/>
                    </a:lnTo>
                    <a:lnTo>
                      <a:pt x="76" y="174"/>
                    </a:lnTo>
                    <a:lnTo>
                      <a:pt x="87" y="178"/>
                    </a:lnTo>
                    <a:lnTo>
                      <a:pt x="98" y="179"/>
                    </a:lnTo>
                    <a:lnTo>
                      <a:pt x="109" y="180"/>
                    </a:lnTo>
                    <a:lnTo>
                      <a:pt x="119" y="179"/>
                    </a:lnTo>
                    <a:lnTo>
                      <a:pt x="130" y="178"/>
                    </a:lnTo>
                    <a:lnTo>
                      <a:pt x="139" y="175"/>
                    </a:lnTo>
                    <a:lnTo>
                      <a:pt x="149" y="172"/>
                    </a:lnTo>
                    <a:lnTo>
                      <a:pt x="158" y="167"/>
                    </a:lnTo>
                    <a:lnTo>
                      <a:pt x="166" y="161"/>
                    </a:lnTo>
                    <a:lnTo>
                      <a:pt x="174" y="154"/>
                    </a:lnTo>
                    <a:lnTo>
                      <a:pt x="182" y="147"/>
                    </a:lnTo>
                    <a:lnTo>
                      <a:pt x="188" y="138"/>
                    </a:lnTo>
                    <a:lnTo>
                      <a:pt x="195" y="130"/>
                    </a:lnTo>
                    <a:lnTo>
                      <a:pt x="200" y="120"/>
                    </a:lnTo>
                    <a:lnTo>
                      <a:pt x="206" y="110"/>
                    </a:lnTo>
                    <a:lnTo>
                      <a:pt x="210" y="99"/>
                    </a:lnTo>
                    <a:lnTo>
                      <a:pt x="214" y="88"/>
                    </a:lnTo>
                    <a:lnTo>
                      <a:pt x="216" y="76"/>
                    </a:lnTo>
                    <a:lnTo>
                      <a:pt x="217" y="64"/>
                    </a:lnTo>
                    <a:lnTo>
                      <a:pt x="217" y="62"/>
                    </a:lnTo>
                    <a:lnTo>
                      <a:pt x="216" y="58"/>
                    </a:lnTo>
                    <a:lnTo>
                      <a:pt x="215" y="56"/>
                    </a:lnTo>
                    <a:lnTo>
                      <a:pt x="214" y="53"/>
                    </a:lnTo>
                    <a:lnTo>
                      <a:pt x="212" y="50"/>
                    </a:lnTo>
                    <a:lnTo>
                      <a:pt x="211" y="47"/>
                    </a:lnTo>
                    <a:lnTo>
                      <a:pt x="210" y="45"/>
                    </a:lnTo>
                    <a:lnTo>
                      <a:pt x="209" y="42"/>
                    </a:lnTo>
                    <a:lnTo>
                      <a:pt x="209" y="44"/>
                    </a:lnTo>
                    <a:lnTo>
                      <a:pt x="209" y="44"/>
                    </a:lnTo>
                    <a:lnTo>
                      <a:pt x="209" y="45"/>
                    </a:lnTo>
                    <a:lnTo>
                      <a:pt x="209" y="46"/>
                    </a:lnTo>
                    <a:lnTo>
                      <a:pt x="209" y="47"/>
                    </a:lnTo>
                    <a:lnTo>
                      <a:pt x="209" y="48"/>
                    </a:lnTo>
                    <a:lnTo>
                      <a:pt x="209" y="50"/>
                    </a:lnTo>
                    <a:lnTo>
                      <a:pt x="209" y="51"/>
                    </a:lnTo>
                    <a:lnTo>
                      <a:pt x="209" y="63"/>
                    </a:lnTo>
                    <a:lnTo>
                      <a:pt x="207" y="75"/>
                    </a:lnTo>
                    <a:lnTo>
                      <a:pt x="205" y="86"/>
                    </a:lnTo>
                    <a:lnTo>
                      <a:pt x="200" y="98"/>
                    </a:lnTo>
                    <a:lnTo>
                      <a:pt x="196" y="107"/>
                    </a:lnTo>
                    <a:lnTo>
                      <a:pt x="191" y="117"/>
                    </a:lnTo>
                    <a:lnTo>
                      <a:pt x="185" y="126"/>
                    </a:lnTo>
                    <a:lnTo>
                      <a:pt x="179" y="135"/>
                    </a:lnTo>
                    <a:lnTo>
                      <a:pt x="172" y="142"/>
                    </a:lnTo>
                    <a:lnTo>
                      <a:pt x="164" y="149"/>
                    </a:lnTo>
                    <a:lnTo>
                      <a:pt x="156" y="155"/>
                    </a:lnTo>
                    <a:lnTo>
                      <a:pt x="148" y="160"/>
                    </a:lnTo>
                    <a:lnTo>
                      <a:pt x="139" y="165"/>
                    </a:lnTo>
                    <a:lnTo>
                      <a:pt x="129" y="167"/>
                    </a:lnTo>
                    <a:lnTo>
                      <a:pt x="119" y="168"/>
                    </a:lnTo>
                    <a:lnTo>
                      <a:pt x="109" y="169"/>
                    </a:lnTo>
                    <a:lnTo>
                      <a:pt x="99" y="168"/>
                    </a:lnTo>
                    <a:lnTo>
                      <a:pt x="89" y="167"/>
                    </a:lnTo>
                    <a:lnTo>
                      <a:pt x="79" y="165"/>
                    </a:lnTo>
                    <a:lnTo>
                      <a:pt x="70" y="160"/>
                    </a:lnTo>
                    <a:lnTo>
                      <a:pt x="61" y="155"/>
                    </a:lnTo>
                    <a:lnTo>
                      <a:pt x="53" y="149"/>
                    </a:lnTo>
                    <a:lnTo>
                      <a:pt x="45" y="142"/>
                    </a:lnTo>
                    <a:lnTo>
                      <a:pt x="38" y="135"/>
                    </a:lnTo>
                    <a:lnTo>
                      <a:pt x="32" y="126"/>
                    </a:lnTo>
                    <a:lnTo>
                      <a:pt x="26" y="117"/>
                    </a:lnTo>
                    <a:lnTo>
                      <a:pt x="21" y="107"/>
                    </a:lnTo>
                    <a:lnTo>
                      <a:pt x="17" y="98"/>
                    </a:lnTo>
                    <a:lnTo>
                      <a:pt x="14" y="86"/>
                    </a:lnTo>
                    <a:lnTo>
                      <a:pt x="11" y="75"/>
                    </a:lnTo>
                    <a:lnTo>
                      <a:pt x="10" y="63"/>
                    </a:lnTo>
                    <a:lnTo>
                      <a:pt x="9" y="51"/>
                    </a:lnTo>
                    <a:lnTo>
                      <a:pt x="9" y="44"/>
                    </a:lnTo>
                    <a:lnTo>
                      <a:pt x="10" y="38"/>
                    </a:lnTo>
                    <a:lnTo>
                      <a:pt x="11" y="32"/>
                    </a:lnTo>
                    <a:lnTo>
                      <a:pt x="12" y="24"/>
                    </a:lnTo>
                    <a:lnTo>
                      <a:pt x="13" y="18"/>
                    </a:lnTo>
                    <a:lnTo>
                      <a:pt x="14" y="12"/>
                    </a:lnTo>
                    <a:lnTo>
                      <a:pt x="16" y="6"/>
                    </a:lnTo>
                    <a:lnTo>
                      <a:pt x="18" y="0"/>
                    </a:lnTo>
                    <a:lnTo>
                      <a:pt x="16" y="3"/>
                    </a:lnTo>
                    <a:lnTo>
                      <a:pt x="15" y="5"/>
                    </a:lnTo>
                    <a:lnTo>
                      <a:pt x="13" y="6"/>
                    </a:lnTo>
                    <a:lnTo>
                      <a:pt x="11" y="9"/>
                    </a:lnTo>
                    <a:lnTo>
                      <a:pt x="9" y="11"/>
                    </a:lnTo>
                    <a:lnTo>
                      <a:pt x="7" y="14"/>
                    </a:lnTo>
                    <a:lnTo>
                      <a:pt x="5" y="16"/>
                    </a:lnTo>
                    <a:lnTo>
                      <a:pt x="4" y="18"/>
                    </a:lnTo>
                    <a:close/>
                  </a:path>
                </a:pathLst>
              </a:custGeom>
              <a:solidFill>
                <a:srgbClr val="F6C9A1"/>
              </a:solidFill>
              <a:ln w="9525">
                <a:noFill/>
                <a:round/>
                <a:headEnd/>
                <a:tailEnd/>
              </a:ln>
            </p:spPr>
            <p:txBody>
              <a:bodyPr/>
              <a:lstStyle/>
              <a:p>
                <a:endParaRPr lang="en-US"/>
              </a:p>
            </p:txBody>
          </p:sp>
          <p:sp>
            <p:nvSpPr>
              <p:cNvPr id="533529" name="Freeform 25"/>
              <p:cNvSpPr>
                <a:spLocks/>
              </p:cNvSpPr>
              <p:nvPr/>
            </p:nvSpPr>
            <p:spPr bwMode="auto">
              <a:xfrm>
                <a:off x="1141" y="2650"/>
                <a:ext cx="42" cy="30"/>
              </a:xfrm>
              <a:custGeom>
                <a:avLst/>
                <a:gdLst/>
                <a:ahLst/>
                <a:cxnLst>
                  <a:cxn ang="0">
                    <a:pos x="4" y="21"/>
                  </a:cxn>
                  <a:cxn ang="0">
                    <a:pos x="2" y="31"/>
                  </a:cxn>
                  <a:cxn ang="0">
                    <a:pos x="1" y="41"/>
                  </a:cxn>
                  <a:cxn ang="0">
                    <a:pos x="0" y="52"/>
                  </a:cxn>
                  <a:cxn ang="0">
                    <a:pos x="0" y="71"/>
                  </a:cxn>
                  <a:cxn ang="0">
                    <a:pos x="4" y="95"/>
                  </a:cxn>
                  <a:cxn ang="0">
                    <a:pos x="12" y="117"/>
                  </a:cxn>
                  <a:cxn ang="0">
                    <a:pos x="23" y="137"/>
                  </a:cxn>
                  <a:cxn ang="0">
                    <a:pos x="37" y="154"/>
                  </a:cxn>
                  <a:cxn ang="0">
                    <a:pos x="54" y="167"/>
                  </a:cxn>
                  <a:cxn ang="0">
                    <a:pos x="72" y="176"/>
                  </a:cxn>
                  <a:cxn ang="0">
                    <a:pos x="94" y="181"/>
                  </a:cxn>
                  <a:cxn ang="0">
                    <a:pos x="115" y="181"/>
                  </a:cxn>
                  <a:cxn ang="0">
                    <a:pos x="135" y="176"/>
                  </a:cxn>
                  <a:cxn ang="0">
                    <a:pos x="153" y="167"/>
                  </a:cxn>
                  <a:cxn ang="0">
                    <a:pos x="169" y="154"/>
                  </a:cxn>
                  <a:cxn ang="0">
                    <a:pos x="183" y="138"/>
                  </a:cxn>
                  <a:cxn ang="0">
                    <a:pos x="194" y="118"/>
                  </a:cxn>
                  <a:cxn ang="0">
                    <a:pos x="203" y="96"/>
                  </a:cxn>
                  <a:cxn ang="0">
                    <a:pos x="208" y="72"/>
                  </a:cxn>
                  <a:cxn ang="0">
                    <a:pos x="207" y="57"/>
                  </a:cxn>
                  <a:cxn ang="0">
                    <a:pos x="205" y="52"/>
                  </a:cxn>
                  <a:cxn ang="0">
                    <a:pos x="202" y="46"/>
                  </a:cxn>
                  <a:cxn ang="0">
                    <a:pos x="200" y="41"/>
                  </a:cxn>
                  <a:cxn ang="0">
                    <a:pos x="197" y="41"/>
                  </a:cxn>
                  <a:cxn ang="0">
                    <a:pos x="198" y="46"/>
                  </a:cxn>
                  <a:cxn ang="0">
                    <a:pos x="198" y="51"/>
                  </a:cxn>
                  <a:cxn ang="0">
                    <a:pos x="200" y="55"/>
                  </a:cxn>
                  <a:cxn ang="0">
                    <a:pos x="198" y="70"/>
                  </a:cxn>
                  <a:cxn ang="0">
                    <a:pos x="194" y="91"/>
                  </a:cxn>
                  <a:cxn ang="0">
                    <a:pos x="187" y="112"/>
                  </a:cxn>
                  <a:cxn ang="0">
                    <a:pos x="177" y="130"/>
                  </a:cxn>
                  <a:cxn ang="0">
                    <a:pos x="164" y="145"/>
                  </a:cxn>
                  <a:cxn ang="0">
                    <a:pos x="149" y="157"/>
                  </a:cxn>
                  <a:cxn ang="0">
                    <a:pos x="132" y="166"/>
                  </a:cxn>
                  <a:cxn ang="0">
                    <a:pos x="114" y="170"/>
                  </a:cxn>
                  <a:cxn ang="0">
                    <a:pos x="94" y="170"/>
                  </a:cxn>
                  <a:cxn ang="0">
                    <a:pos x="76" y="166"/>
                  </a:cxn>
                  <a:cxn ang="0">
                    <a:pos x="58" y="157"/>
                  </a:cxn>
                  <a:cxn ang="0">
                    <a:pos x="43" y="145"/>
                  </a:cxn>
                  <a:cxn ang="0">
                    <a:pos x="30" y="130"/>
                  </a:cxn>
                  <a:cxn ang="0">
                    <a:pos x="20" y="112"/>
                  </a:cxn>
                  <a:cxn ang="0">
                    <a:pos x="13" y="91"/>
                  </a:cxn>
                  <a:cxn ang="0">
                    <a:pos x="9" y="70"/>
                  </a:cxn>
                  <a:cxn ang="0">
                    <a:pos x="9" y="49"/>
                  </a:cxn>
                  <a:cxn ang="0">
                    <a:pos x="11" y="35"/>
                  </a:cxn>
                  <a:cxn ang="0">
                    <a:pos x="14" y="21"/>
                  </a:cxn>
                  <a:cxn ang="0">
                    <a:pos x="19" y="6"/>
                  </a:cxn>
                  <a:cxn ang="0">
                    <a:pos x="20" y="1"/>
                  </a:cxn>
                  <a:cxn ang="0">
                    <a:pos x="16" y="6"/>
                  </a:cxn>
                  <a:cxn ang="0">
                    <a:pos x="12" y="10"/>
                  </a:cxn>
                  <a:cxn ang="0">
                    <a:pos x="8" y="13"/>
                  </a:cxn>
                </a:cxnLst>
                <a:rect l="0" t="0" r="r" b="b"/>
                <a:pathLst>
                  <a:path w="209" h="181">
                    <a:moveTo>
                      <a:pt x="6" y="16"/>
                    </a:moveTo>
                    <a:lnTo>
                      <a:pt x="4" y="21"/>
                    </a:lnTo>
                    <a:lnTo>
                      <a:pt x="3" y="25"/>
                    </a:lnTo>
                    <a:lnTo>
                      <a:pt x="2" y="31"/>
                    </a:lnTo>
                    <a:lnTo>
                      <a:pt x="1" y="36"/>
                    </a:lnTo>
                    <a:lnTo>
                      <a:pt x="1" y="41"/>
                    </a:lnTo>
                    <a:lnTo>
                      <a:pt x="0" y="47"/>
                    </a:lnTo>
                    <a:lnTo>
                      <a:pt x="0" y="52"/>
                    </a:lnTo>
                    <a:lnTo>
                      <a:pt x="0" y="58"/>
                    </a:lnTo>
                    <a:lnTo>
                      <a:pt x="0" y="71"/>
                    </a:lnTo>
                    <a:lnTo>
                      <a:pt x="2" y="83"/>
                    </a:lnTo>
                    <a:lnTo>
                      <a:pt x="4" y="95"/>
                    </a:lnTo>
                    <a:lnTo>
                      <a:pt x="8" y="106"/>
                    </a:lnTo>
                    <a:lnTo>
                      <a:pt x="12" y="117"/>
                    </a:lnTo>
                    <a:lnTo>
                      <a:pt x="17" y="127"/>
                    </a:lnTo>
                    <a:lnTo>
                      <a:pt x="23" y="137"/>
                    </a:lnTo>
                    <a:lnTo>
                      <a:pt x="30" y="145"/>
                    </a:lnTo>
                    <a:lnTo>
                      <a:pt x="37" y="154"/>
                    </a:lnTo>
                    <a:lnTo>
                      <a:pt x="45" y="161"/>
                    </a:lnTo>
                    <a:lnTo>
                      <a:pt x="54" y="167"/>
                    </a:lnTo>
                    <a:lnTo>
                      <a:pt x="63" y="172"/>
                    </a:lnTo>
                    <a:lnTo>
                      <a:pt x="72" y="176"/>
                    </a:lnTo>
                    <a:lnTo>
                      <a:pt x="83" y="179"/>
                    </a:lnTo>
                    <a:lnTo>
                      <a:pt x="94" y="181"/>
                    </a:lnTo>
                    <a:lnTo>
                      <a:pt x="104" y="181"/>
                    </a:lnTo>
                    <a:lnTo>
                      <a:pt x="115" y="181"/>
                    </a:lnTo>
                    <a:lnTo>
                      <a:pt x="125" y="179"/>
                    </a:lnTo>
                    <a:lnTo>
                      <a:pt x="135" y="176"/>
                    </a:lnTo>
                    <a:lnTo>
                      <a:pt x="144" y="173"/>
                    </a:lnTo>
                    <a:lnTo>
                      <a:pt x="153" y="167"/>
                    </a:lnTo>
                    <a:lnTo>
                      <a:pt x="161" y="161"/>
                    </a:lnTo>
                    <a:lnTo>
                      <a:pt x="169" y="154"/>
                    </a:lnTo>
                    <a:lnTo>
                      <a:pt x="177" y="146"/>
                    </a:lnTo>
                    <a:lnTo>
                      <a:pt x="183" y="138"/>
                    </a:lnTo>
                    <a:lnTo>
                      <a:pt x="189" y="129"/>
                    </a:lnTo>
                    <a:lnTo>
                      <a:pt x="194" y="118"/>
                    </a:lnTo>
                    <a:lnTo>
                      <a:pt x="200" y="107"/>
                    </a:lnTo>
                    <a:lnTo>
                      <a:pt x="203" y="96"/>
                    </a:lnTo>
                    <a:lnTo>
                      <a:pt x="206" y="84"/>
                    </a:lnTo>
                    <a:lnTo>
                      <a:pt x="208" y="72"/>
                    </a:lnTo>
                    <a:lnTo>
                      <a:pt x="209" y="60"/>
                    </a:lnTo>
                    <a:lnTo>
                      <a:pt x="207" y="57"/>
                    </a:lnTo>
                    <a:lnTo>
                      <a:pt x="206" y="54"/>
                    </a:lnTo>
                    <a:lnTo>
                      <a:pt x="205" y="52"/>
                    </a:lnTo>
                    <a:lnTo>
                      <a:pt x="204" y="49"/>
                    </a:lnTo>
                    <a:lnTo>
                      <a:pt x="202" y="46"/>
                    </a:lnTo>
                    <a:lnTo>
                      <a:pt x="201" y="43"/>
                    </a:lnTo>
                    <a:lnTo>
                      <a:pt x="200" y="41"/>
                    </a:lnTo>
                    <a:lnTo>
                      <a:pt x="197" y="39"/>
                    </a:lnTo>
                    <a:lnTo>
                      <a:pt x="197" y="41"/>
                    </a:lnTo>
                    <a:lnTo>
                      <a:pt x="198" y="43"/>
                    </a:lnTo>
                    <a:lnTo>
                      <a:pt x="198" y="46"/>
                    </a:lnTo>
                    <a:lnTo>
                      <a:pt x="198" y="48"/>
                    </a:lnTo>
                    <a:lnTo>
                      <a:pt x="198" y="51"/>
                    </a:lnTo>
                    <a:lnTo>
                      <a:pt x="198" y="53"/>
                    </a:lnTo>
                    <a:lnTo>
                      <a:pt x="200" y="55"/>
                    </a:lnTo>
                    <a:lnTo>
                      <a:pt x="200" y="58"/>
                    </a:lnTo>
                    <a:lnTo>
                      <a:pt x="198" y="70"/>
                    </a:lnTo>
                    <a:lnTo>
                      <a:pt x="197" y="81"/>
                    </a:lnTo>
                    <a:lnTo>
                      <a:pt x="194" y="91"/>
                    </a:lnTo>
                    <a:lnTo>
                      <a:pt x="191" y="102"/>
                    </a:lnTo>
                    <a:lnTo>
                      <a:pt x="187" y="112"/>
                    </a:lnTo>
                    <a:lnTo>
                      <a:pt x="182" y="121"/>
                    </a:lnTo>
                    <a:lnTo>
                      <a:pt x="177" y="130"/>
                    </a:lnTo>
                    <a:lnTo>
                      <a:pt x="171" y="138"/>
                    </a:lnTo>
                    <a:lnTo>
                      <a:pt x="164" y="145"/>
                    </a:lnTo>
                    <a:lnTo>
                      <a:pt x="157" y="151"/>
                    </a:lnTo>
                    <a:lnTo>
                      <a:pt x="149" y="157"/>
                    </a:lnTo>
                    <a:lnTo>
                      <a:pt x="141" y="162"/>
                    </a:lnTo>
                    <a:lnTo>
                      <a:pt x="132" y="166"/>
                    </a:lnTo>
                    <a:lnTo>
                      <a:pt x="123" y="169"/>
                    </a:lnTo>
                    <a:lnTo>
                      <a:pt x="114" y="170"/>
                    </a:lnTo>
                    <a:lnTo>
                      <a:pt x="104" y="170"/>
                    </a:lnTo>
                    <a:lnTo>
                      <a:pt x="94" y="170"/>
                    </a:lnTo>
                    <a:lnTo>
                      <a:pt x="85" y="169"/>
                    </a:lnTo>
                    <a:lnTo>
                      <a:pt x="76" y="166"/>
                    </a:lnTo>
                    <a:lnTo>
                      <a:pt x="66" y="162"/>
                    </a:lnTo>
                    <a:lnTo>
                      <a:pt x="58" y="157"/>
                    </a:lnTo>
                    <a:lnTo>
                      <a:pt x="50" y="151"/>
                    </a:lnTo>
                    <a:lnTo>
                      <a:pt x="43" y="145"/>
                    </a:lnTo>
                    <a:lnTo>
                      <a:pt x="36" y="138"/>
                    </a:lnTo>
                    <a:lnTo>
                      <a:pt x="30" y="130"/>
                    </a:lnTo>
                    <a:lnTo>
                      <a:pt x="25" y="121"/>
                    </a:lnTo>
                    <a:lnTo>
                      <a:pt x="20" y="112"/>
                    </a:lnTo>
                    <a:lnTo>
                      <a:pt x="16" y="102"/>
                    </a:lnTo>
                    <a:lnTo>
                      <a:pt x="13" y="91"/>
                    </a:lnTo>
                    <a:lnTo>
                      <a:pt x="11" y="81"/>
                    </a:lnTo>
                    <a:lnTo>
                      <a:pt x="9" y="70"/>
                    </a:lnTo>
                    <a:lnTo>
                      <a:pt x="9" y="58"/>
                    </a:lnTo>
                    <a:lnTo>
                      <a:pt x="9" y="49"/>
                    </a:lnTo>
                    <a:lnTo>
                      <a:pt x="10" y="42"/>
                    </a:lnTo>
                    <a:lnTo>
                      <a:pt x="11" y="35"/>
                    </a:lnTo>
                    <a:lnTo>
                      <a:pt x="12" y="28"/>
                    </a:lnTo>
                    <a:lnTo>
                      <a:pt x="14" y="21"/>
                    </a:lnTo>
                    <a:lnTo>
                      <a:pt x="16" y="13"/>
                    </a:lnTo>
                    <a:lnTo>
                      <a:pt x="19" y="6"/>
                    </a:lnTo>
                    <a:lnTo>
                      <a:pt x="22" y="0"/>
                    </a:lnTo>
                    <a:lnTo>
                      <a:pt x="20" y="1"/>
                    </a:lnTo>
                    <a:lnTo>
                      <a:pt x="18" y="4"/>
                    </a:lnTo>
                    <a:lnTo>
                      <a:pt x="16" y="6"/>
                    </a:lnTo>
                    <a:lnTo>
                      <a:pt x="14" y="7"/>
                    </a:lnTo>
                    <a:lnTo>
                      <a:pt x="12" y="10"/>
                    </a:lnTo>
                    <a:lnTo>
                      <a:pt x="10" y="12"/>
                    </a:lnTo>
                    <a:lnTo>
                      <a:pt x="8" y="13"/>
                    </a:lnTo>
                    <a:lnTo>
                      <a:pt x="6" y="16"/>
                    </a:lnTo>
                    <a:close/>
                  </a:path>
                </a:pathLst>
              </a:custGeom>
              <a:solidFill>
                <a:srgbClr val="F6CBA4"/>
              </a:solidFill>
              <a:ln w="9525">
                <a:noFill/>
                <a:round/>
                <a:headEnd/>
                <a:tailEnd/>
              </a:ln>
            </p:spPr>
            <p:txBody>
              <a:bodyPr/>
              <a:lstStyle/>
              <a:p>
                <a:endParaRPr lang="en-US"/>
              </a:p>
            </p:txBody>
          </p:sp>
          <p:sp>
            <p:nvSpPr>
              <p:cNvPr id="533530" name="Freeform 26"/>
              <p:cNvSpPr>
                <a:spLocks/>
              </p:cNvSpPr>
              <p:nvPr/>
            </p:nvSpPr>
            <p:spPr bwMode="auto">
              <a:xfrm>
                <a:off x="1142" y="2649"/>
                <a:ext cx="40" cy="30"/>
              </a:xfrm>
              <a:custGeom>
                <a:avLst/>
                <a:gdLst/>
                <a:ahLst/>
                <a:cxnLst>
                  <a:cxn ang="0">
                    <a:pos x="200" y="64"/>
                  </a:cxn>
                  <a:cxn ang="0">
                    <a:pos x="200" y="61"/>
                  </a:cxn>
                  <a:cxn ang="0">
                    <a:pos x="200" y="59"/>
                  </a:cxn>
                  <a:cxn ang="0">
                    <a:pos x="200" y="58"/>
                  </a:cxn>
                  <a:cxn ang="0">
                    <a:pos x="198" y="53"/>
                  </a:cxn>
                  <a:cxn ang="0">
                    <a:pos x="196" y="48"/>
                  </a:cxn>
                  <a:cxn ang="0">
                    <a:pos x="192" y="42"/>
                  </a:cxn>
                  <a:cxn ang="0">
                    <a:pos x="188" y="37"/>
                  </a:cxn>
                  <a:cxn ang="0">
                    <a:pos x="187" y="38"/>
                  </a:cxn>
                  <a:cxn ang="0">
                    <a:pos x="189" y="46"/>
                  </a:cxn>
                  <a:cxn ang="0">
                    <a:pos x="190" y="53"/>
                  </a:cxn>
                  <a:cxn ang="0">
                    <a:pos x="190" y="61"/>
                  </a:cxn>
                  <a:cxn ang="0">
                    <a:pos x="190" y="76"/>
                  </a:cxn>
                  <a:cxn ang="0">
                    <a:pos x="186" y="97"/>
                  </a:cxn>
                  <a:cxn ang="0">
                    <a:pos x="179" y="116"/>
                  </a:cxn>
                  <a:cxn ang="0">
                    <a:pos x="169" y="133"/>
                  </a:cxn>
                  <a:cxn ang="0">
                    <a:pos x="157" y="147"/>
                  </a:cxn>
                  <a:cxn ang="0">
                    <a:pos x="143" y="159"/>
                  </a:cxn>
                  <a:cxn ang="0">
                    <a:pos x="127" y="168"/>
                  </a:cxn>
                  <a:cxn ang="0">
                    <a:pos x="109" y="173"/>
                  </a:cxn>
                  <a:cxn ang="0">
                    <a:pos x="91" y="173"/>
                  </a:cxn>
                  <a:cxn ang="0">
                    <a:pos x="73" y="168"/>
                  </a:cxn>
                  <a:cxn ang="0">
                    <a:pos x="56" y="159"/>
                  </a:cxn>
                  <a:cxn ang="0">
                    <a:pos x="42" y="147"/>
                  </a:cxn>
                  <a:cxn ang="0">
                    <a:pos x="30" y="133"/>
                  </a:cxn>
                  <a:cxn ang="0">
                    <a:pos x="20" y="116"/>
                  </a:cxn>
                  <a:cxn ang="0">
                    <a:pos x="13" y="97"/>
                  </a:cxn>
                  <a:cxn ang="0">
                    <a:pos x="10" y="76"/>
                  </a:cxn>
                  <a:cxn ang="0">
                    <a:pos x="9" y="55"/>
                  </a:cxn>
                  <a:cxn ang="0">
                    <a:pos x="12" y="38"/>
                  </a:cxn>
                  <a:cxn ang="0">
                    <a:pos x="16" y="22"/>
                  </a:cxn>
                  <a:cxn ang="0">
                    <a:pos x="23" y="7"/>
                  </a:cxn>
                  <a:cxn ang="0">
                    <a:pos x="25" y="1"/>
                  </a:cxn>
                  <a:cxn ang="0">
                    <a:pos x="20" y="5"/>
                  </a:cxn>
                  <a:cxn ang="0">
                    <a:pos x="16" y="8"/>
                  </a:cxn>
                  <a:cxn ang="0">
                    <a:pos x="11" y="13"/>
                  </a:cxn>
                  <a:cxn ang="0">
                    <a:pos x="7" y="20"/>
                  </a:cxn>
                  <a:cxn ang="0">
                    <a:pos x="4" y="32"/>
                  </a:cxn>
                  <a:cxn ang="0">
                    <a:pos x="2" y="46"/>
                  </a:cxn>
                  <a:cxn ang="0">
                    <a:pos x="0" y="58"/>
                  </a:cxn>
                  <a:cxn ang="0">
                    <a:pos x="1" y="77"/>
                  </a:cxn>
                  <a:cxn ang="0">
                    <a:pos x="5" y="100"/>
                  </a:cxn>
                  <a:cxn ang="0">
                    <a:pos x="12" y="121"/>
                  </a:cxn>
                  <a:cxn ang="0">
                    <a:pos x="23" y="140"/>
                  </a:cxn>
                  <a:cxn ang="0">
                    <a:pos x="36" y="156"/>
                  </a:cxn>
                  <a:cxn ang="0">
                    <a:pos x="52" y="169"/>
                  </a:cxn>
                  <a:cxn ang="0">
                    <a:pos x="70" y="179"/>
                  </a:cxn>
                  <a:cxn ang="0">
                    <a:pos x="90" y="182"/>
                  </a:cxn>
                  <a:cxn ang="0">
                    <a:pos x="110" y="182"/>
                  </a:cxn>
                  <a:cxn ang="0">
                    <a:pos x="130" y="179"/>
                  </a:cxn>
                  <a:cxn ang="0">
                    <a:pos x="147" y="169"/>
                  </a:cxn>
                  <a:cxn ang="0">
                    <a:pos x="163" y="156"/>
                  </a:cxn>
                  <a:cxn ang="0">
                    <a:pos x="176" y="140"/>
                  </a:cxn>
                  <a:cxn ang="0">
                    <a:pos x="187" y="121"/>
                  </a:cxn>
                  <a:cxn ang="0">
                    <a:pos x="196" y="100"/>
                  </a:cxn>
                  <a:cxn ang="0">
                    <a:pos x="200" y="77"/>
                  </a:cxn>
                </a:cxnLst>
                <a:rect l="0" t="0" r="r" b="b"/>
                <a:pathLst>
                  <a:path w="200" h="183">
                    <a:moveTo>
                      <a:pt x="200" y="65"/>
                    </a:moveTo>
                    <a:lnTo>
                      <a:pt x="200" y="64"/>
                    </a:lnTo>
                    <a:lnTo>
                      <a:pt x="200" y="62"/>
                    </a:lnTo>
                    <a:lnTo>
                      <a:pt x="200" y="61"/>
                    </a:lnTo>
                    <a:lnTo>
                      <a:pt x="200" y="60"/>
                    </a:lnTo>
                    <a:lnTo>
                      <a:pt x="200" y="59"/>
                    </a:lnTo>
                    <a:lnTo>
                      <a:pt x="200" y="58"/>
                    </a:lnTo>
                    <a:lnTo>
                      <a:pt x="200" y="58"/>
                    </a:lnTo>
                    <a:lnTo>
                      <a:pt x="200" y="56"/>
                    </a:lnTo>
                    <a:lnTo>
                      <a:pt x="198" y="53"/>
                    </a:lnTo>
                    <a:lnTo>
                      <a:pt x="197" y="50"/>
                    </a:lnTo>
                    <a:lnTo>
                      <a:pt x="196" y="48"/>
                    </a:lnTo>
                    <a:lnTo>
                      <a:pt x="193" y="46"/>
                    </a:lnTo>
                    <a:lnTo>
                      <a:pt x="192" y="42"/>
                    </a:lnTo>
                    <a:lnTo>
                      <a:pt x="190" y="40"/>
                    </a:lnTo>
                    <a:lnTo>
                      <a:pt x="188" y="37"/>
                    </a:lnTo>
                    <a:lnTo>
                      <a:pt x="187" y="35"/>
                    </a:lnTo>
                    <a:lnTo>
                      <a:pt x="187" y="38"/>
                    </a:lnTo>
                    <a:lnTo>
                      <a:pt x="188" y="42"/>
                    </a:lnTo>
                    <a:lnTo>
                      <a:pt x="189" y="46"/>
                    </a:lnTo>
                    <a:lnTo>
                      <a:pt x="189" y="49"/>
                    </a:lnTo>
                    <a:lnTo>
                      <a:pt x="190" y="53"/>
                    </a:lnTo>
                    <a:lnTo>
                      <a:pt x="190" y="58"/>
                    </a:lnTo>
                    <a:lnTo>
                      <a:pt x="190" y="61"/>
                    </a:lnTo>
                    <a:lnTo>
                      <a:pt x="190" y="65"/>
                    </a:lnTo>
                    <a:lnTo>
                      <a:pt x="190" y="76"/>
                    </a:lnTo>
                    <a:lnTo>
                      <a:pt x="188" y="86"/>
                    </a:lnTo>
                    <a:lnTo>
                      <a:pt x="186" y="97"/>
                    </a:lnTo>
                    <a:lnTo>
                      <a:pt x="183" y="107"/>
                    </a:lnTo>
                    <a:lnTo>
                      <a:pt x="179" y="116"/>
                    </a:lnTo>
                    <a:lnTo>
                      <a:pt x="175" y="125"/>
                    </a:lnTo>
                    <a:lnTo>
                      <a:pt x="169" y="133"/>
                    </a:lnTo>
                    <a:lnTo>
                      <a:pt x="164" y="142"/>
                    </a:lnTo>
                    <a:lnTo>
                      <a:pt x="157" y="147"/>
                    </a:lnTo>
                    <a:lnTo>
                      <a:pt x="150" y="155"/>
                    </a:lnTo>
                    <a:lnTo>
                      <a:pt x="143" y="159"/>
                    </a:lnTo>
                    <a:lnTo>
                      <a:pt x="135" y="164"/>
                    </a:lnTo>
                    <a:lnTo>
                      <a:pt x="127" y="168"/>
                    </a:lnTo>
                    <a:lnTo>
                      <a:pt x="118" y="170"/>
                    </a:lnTo>
                    <a:lnTo>
                      <a:pt x="109" y="173"/>
                    </a:lnTo>
                    <a:lnTo>
                      <a:pt x="100" y="173"/>
                    </a:lnTo>
                    <a:lnTo>
                      <a:pt x="91" y="173"/>
                    </a:lnTo>
                    <a:lnTo>
                      <a:pt x="82" y="170"/>
                    </a:lnTo>
                    <a:lnTo>
                      <a:pt x="73" y="168"/>
                    </a:lnTo>
                    <a:lnTo>
                      <a:pt x="64" y="164"/>
                    </a:lnTo>
                    <a:lnTo>
                      <a:pt x="56" y="159"/>
                    </a:lnTo>
                    <a:lnTo>
                      <a:pt x="49" y="155"/>
                    </a:lnTo>
                    <a:lnTo>
                      <a:pt x="42" y="147"/>
                    </a:lnTo>
                    <a:lnTo>
                      <a:pt x="36" y="142"/>
                    </a:lnTo>
                    <a:lnTo>
                      <a:pt x="30" y="133"/>
                    </a:lnTo>
                    <a:lnTo>
                      <a:pt x="25" y="125"/>
                    </a:lnTo>
                    <a:lnTo>
                      <a:pt x="20" y="116"/>
                    </a:lnTo>
                    <a:lnTo>
                      <a:pt x="16" y="107"/>
                    </a:lnTo>
                    <a:lnTo>
                      <a:pt x="13" y="97"/>
                    </a:lnTo>
                    <a:lnTo>
                      <a:pt x="11" y="86"/>
                    </a:lnTo>
                    <a:lnTo>
                      <a:pt x="10" y="76"/>
                    </a:lnTo>
                    <a:lnTo>
                      <a:pt x="9" y="65"/>
                    </a:lnTo>
                    <a:lnTo>
                      <a:pt x="9" y="55"/>
                    </a:lnTo>
                    <a:lnTo>
                      <a:pt x="10" y="47"/>
                    </a:lnTo>
                    <a:lnTo>
                      <a:pt x="12" y="38"/>
                    </a:lnTo>
                    <a:lnTo>
                      <a:pt x="14" y="30"/>
                    </a:lnTo>
                    <a:lnTo>
                      <a:pt x="16" y="22"/>
                    </a:lnTo>
                    <a:lnTo>
                      <a:pt x="20" y="14"/>
                    </a:lnTo>
                    <a:lnTo>
                      <a:pt x="23" y="7"/>
                    </a:lnTo>
                    <a:lnTo>
                      <a:pt x="27" y="0"/>
                    </a:lnTo>
                    <a:lnTo>
                      <a:pt x="25" y="1"/>
                    </a:lnTo>
                    <a:lnTo>
                      <a:pt x="22" y="4"/>
                    </a:lnTo>
                    <a:lnTo>
                      <a:pt x="20" y="5"/>
                    </a:lnTo>
                    <a:lnTo>
                      <a:pt x="18" y="7"/>
                    </a:lnTo>
                    <a:lnTo>
                      <a:pt x="16" y="8"/>
                    </a:lnTo>
                    <a:lnTo>
                      <a:pt x="14" y="11"/>
                    </a:lnTo>
                    <a:lnTo>
                      <a:pt x="11" y="13"/>
                    </a:lnTo>
                    <a:lnTo>
                      <a:pt x="9" y="14"/>
                    </a:lnTo>
                    <a:lnTo>
                      <a:pt x="7" y="20"/>
                    </a:lnTo>
                    <a:lnTo>
                      <a:pt x="5" y="26"/>
                    </a:lnTo>
                    <a:lnTo>
                      <a:pt x="4" y="32"/>
                    </a:lnTo>
                    <a:lnTo>
                      <a:pt x="3" y="38"/>
                    </a:lnTo>
                    <a:lnTo>
                      <a:pt x="2" y="46"/>
                    </a:lnTo>
                    <a:lnTo>
                      <a:pt x="1" y="52"/>
                    </a:lnTo>
                    <a:lnTo>
                      <a:pt x="0" y="58"/>
                    </a:lnTo>
                    <a:lnTo>
                      <a:pt x="0" y="65"/>
                    </a:lnTo>
                    <a:lnTo>
                      <a:pt x="1" y="77"/>
                    </a:lnTo>
                    <a:lnTo>
                      <a:pt x="2" y="89"/>
                    </a:lnTo>
                    <a:lnTo>
                      <a:pt x="5" y="100"/>
                    </a:lnTo>
                    <a:lnTo>
                      <a:pt x="8" y="112"/>
                    </a:lnTo>
                    <a:lnTo>
                      <a:pt x="12" y="121"/>
                    </a:lnTo>
                    <a:lnTo>
                      <a:pt x="17" y="131"/>
                    </a:lnTo>
                    <a:lnTo>
                      <a:pt x="23" y="140"/>
                    </a:lnTo>
                    <a:lnTo>
                      <a:pt x="29" y="149"/>
                    </a:lnTo>
                    <a:lnTo>
                      <a:pt x="36" y="156"/>
                    </a:lnTo>
                    <a:lnTo>
                      <a:pt x="44" y="163"/>
                    </a:lnTo>
                    <a:lnTo>
                      <a:pt x="52" y="169"/>
                    </a:lnTo>
                    <a:lnTo>
                      <a:pt x="61" y="174"/>
                    </a:lnTo>
                    <a:lnTo>
                      <a:pt x="70" y="179"/>
                    </a:lnTo>
                    <a:lnTo>
                      <a:pt x="80" y="181"/>
                    </a:lnTo>
                    <a:lnTo>
                      <a:pt x="90" y="182"/>
                    </a:lnTo>
                    <a:lnTo>
                      <a:pt x="100" y="183"/>
                    </a:lnTo>
                    <a:lnTo>
                      <a:pt x="110" y="182"/>
                    </a:lnTo>
                    <a:lnTo>
                      <a:pt x="120" y="181"/>
                    </a:lnTo>
                    <a:lnTo>
                      <a:pt x="130" y="179"/>
                    </a:lnTo>
                    <a:lnTo>
                      <a:pt x="139" y="174"/>
                    </a:lnTo>
                    <a:lnTo>
                      <a:pt x="147" y="169"/>
                    </a:lnTo>
                    <a:lnTo>
                      <a:pt x="155" y="163"/>
                    </a:lnTo>
                    <a:lnTo>
                      <a:pt x="163" y="156"/>
                    </a:lnTo>
                    <a:lnTo>
                      <a:pt x="170" y="149"/>
                    </a:lnTo>
                    <a:lnTo>
                      <a:pt x="176" y="140"/>
                    </a:lnTo>
                    <a:lnTo>
                      <a:pt x="182" y="131"/>
                    </a:lnTo>
                    <a:lnTo>
                      <a:pt x="187" y="121"/>
                    </a:lnTo>
                    <a:lnTo>
                      <a:pt x="191" y="112"/>
                    </a:lnTo>
                    <a:lnTo>
                      <a:pt x="196" y="100"/>
                    </a:lnTo>
                    <a:lnTo>
                      <a:pt x="198" y="89"/>
                    </a:lnTo>
                    <a:lnTo>
                      <a:pt x="200" y="77"/>
                    </a:lnTo>
                    <a:lnTo>
                      <a:pt x="200" y="65"/>
                    </a:lnTo>
                    <a:close/>
                  </a:path>
                </a:pathLst>
              </a:custGeom>
              <a:solidFill>
                <a:srgbClr val="F6CBA4"/>
              </a:solidFill>
              <a:ln w="9525">
                <a:noFill/>
                <a:round/>
                <a:headEnd/>
                <a:tailEnd/>
              </a:ln>
            </p:spPr>
            <p:txBody>
              <a:bodyPr/>
              <a:lstStyle/>
              <a:p>
                <a:endParaRPr lang="en-US"/>
              </a:p>
            </p:txBody>
          </p:sp>
          <p:sp>
            <p:nvSpPr>
              <p:cNvPr id="533531" name="Freeform 27"/>
              <p:cNvSpPr>
                <a:spLocks/>
              </p:cNvSpPr>
              <p:nvPr/>
            </p:nvSpPr>
            <p:spPr bwMode="auto">
              <a:xfrm>
                <a:off x="1143" y="2648"/>
                <a:ext cx="38" cy="30"/>
              </a:xfrm>
              <a:custGeom>
                <a:avLst/>
                <a:gdLst/>
                <a:ahLst/>
                <a:cxnLst>
                  <a:cxn ang="0">
                    <a:pos x="191" y="68"/>
                  </a:cxn>
                  <a:cxn ang="0">
                    <a:pos x="189" y="64"/>
                  </a:cxn>
                  <a:cxn ang="0">
                    <a:pos x="189" y="59"/>
                  </a:cxn>
                  <a:cxn ang="0">
                    <a:pos x="188" y="54"/>
                  </a:cxn>
                  <a:cxn ang="0">
                    <a:pos x="187" y="48"/>
                  </a:cxn>
                  <a:cxn ang="0">
                    <a:pos x="183" y="43"/>
                  </a:cxn>
                  <a:cxn ang="0">
                    <a:pos x="179" y="38"/>
                  </a:cxn>
                  <a:cxn ang="0">
                    <a:pos x="176" y="32"/>
                  </a:cxn>
                  <a:cxn ang="0">
                    <a:pos x="175" y="35"/>
                  </a:cxn>
                  <a:cxn ang="0">
                    <a:pos x="178" y="44"/>
                  </a:cxn>
                  <a:cxn ang="0">
                    <a:pos x="180" y="55"/>
                  </a:cxn>
                  <a:cxn ang="0">
                    <a:pos x="180" y="66"/>
                  </a:cxn>
                  <a:cxn ang="0">
                    <a:pos x="180" y="82"/>
                  </a:cxn>
                  <a:cxn ang="0">
                    <a:pos x="177" y="101"/>
                  </a:cxn>
                  <a:cxn ang="0">
                    <a:pos x="170" y="120"/>
                  </a:cxn>
                  <a:cxn ang="0">
                    <a:pos x="161" y="136"/>
                  </a:cxn>
                  <a:cxn ang="0">
                    <a:pos x="149" y="150"/>
                  </a:cxn>
                  <a:cxn ang="0">
                    <a:pos x="136" y="161"/>
                  </a:cxn>
                  <a:cxn ang="0">
                    <a:pos x="121" y="169"/>
                  </a:cxn>
                  <a:cxn ang="0">
                    <a:pos x="104" y="173"/>
                  </a:cxn>
                  <a:cxn ang="0">
                    <a:pos x="86" y="173"/>
                  </a:cxn>
                  <a:cxn ang="0">
                    <a:pos x="70" y="169"/>
                  </a:cxn>
                  <a:cxn ang="0">
                    <a:pos x="53" y="161"/>
                  </a:cxn>
                  <a:cxn ang="0">
                    <a:pos x="40" y="150"/>
                  </a:cxn>
                  <a:cxn ang="0">
                    <a:pos x="28" y="136"/>
                  </a:cxn>
                  <a:cxn ang="0">
                    <a:pos x="19" y="120"/>
                  </a:cxn>
                  <a:cxn ang="0">
                    <a:pos x="12" y="101"/>
                  </a:cxn>
                  <a:cxn ang="0">
                    <a:pos x="9" y="82"/>
                  </a:cxn>
                  <a:cxn ang="0">
                    <a:pos x="9" y="60"/>
                  </a:cxn>
                  <a:cxn ang="0">
                    <a:pos x="12" y="41"/>
                  </a:cxn>
                  <a:cxn ang="0">
                    <a:pos x="18" y="23"/>
                  </a:cxn>
                  <a:cxn ang="0">
                    <a:pos x="27" y="7"/>
                  </a:cxn>
                  <a:cxn ang="0">
                    <a:pos x="30" y="1"/>
                  </a:cxn>
                  <a:cxn ang="0">
                    <a:pos x="25" y="5"/>
                  </a:cxn>
                  <a:cxn ang="0">
                    <a:pos x="20" y="7"/>
                  </a:cxn>
                  <a:cxn ang="0">
                    <a:pos x="15" y="11"/>
                  </a:cxn>
                  <a:cxn ang="0">
                    <a:pos x="10" y="19"/>
                  </a:cxn>
                  <a:cxn ang="0">
                    <a:pos x="5" y="34"/>
                  </a:cxn>
                  <a:cxn ang="0">
                    <a:pos x="2" y="48"/>
                  </a:cxn>
                  <a:cxn ang="0">
                    <a:pos x="0" y="62"/>
                  </a:cxn>
                  <a:cxn ang="0">
                    <a:pos x="0" y="83"/>
                  </a:cxn>
                  <a:cxn ang="0">
                    <a:pos x="4" y="104"/>
                  </a:cxn>
                  <a:cxn ang="0">
                    <a:pos x="11" y="125"/>
                  </a:cxn>
                  <a:cxn ang="0">
                    <a:pos x="21" y="143"/>
                  </a:cxn>
                  <a:cxn ang="0">
                    <a:pos x="34" y="158"/>
                  </a:cxn>
                  <a:cxn ang="0">
                    <a:pos x="49" y="170"/>
                  </a:cxn>
                  <a:cxn ang="0">
                    <a:pos x="67" y="179"/>
                  </a:cxn>
                  <a:cxn ang="0">
                    <a:pos x="85" y="183"/>
                  </a:cxn>
                  <a:cxn ang="0">
                    <a:pos x="105" y="183"/>
                  </a:cxn>
                  <a:cxn ang="0">
                    <a:pos x="123" y="179"/>
                  </a:cxn>
                  <a:cxn ang="0">
                    <a:pos x="140" y="170"/>
                  </a:cxn>
                  <a:cxn ang="0">
                    <a:pos x="155" y="158"/>
                  </a:cxn>
                  <a:cxn ang="0">
                    <a:pos x="168" y="143"/>
                  </a:cxn>
                  <a:cxn ang="0">
                    <a:pos x="178" y="125"/>
                  </a:cxn>
                  <a:cxn ang="0">
                    <a:pos x="185" y="104"/>
                  </a:cxn>
                  <a:cxn ang="0">
                    <a:pos x="189" y="83"/>
                  </a:cxn>
                </a:cxnLst>
                <a:rect l="0" t="0" r="r" b="b"/>
                <a:pathLst>
                  <a:path w="191" h="183">
                    <a:moveTo>
                      <a:pt x="191" y="71"/>
                    </a:moveTo>
                    <a:lnTo>
                      <a:pt x="191" y="68"/>
                    </a:lnTo>
                    <a:lnTo>
                      <a:pt x="189" y="66"/>
                    </a:lnTo>
                    <a:lnTo>
                      <a:pt x="189" y="64"/>
                    </a:lnTo>
                    <a:lnTo>
                      <a:pt x="189" y="61"/>
                    </a:lnTo>
                    <a:lnTo>
                      <a:pt x="189" y="59"/>
                    </a:lnTo>
                    <a:lnTo>
                      <a:pt x="189" y="56"/>
                    </a:lnTo>
                    <a:lnTo>
                      <a:pt x="188" y="54"/>
                    </a:lnTo>
                    <a:lnTo>
                      <a:pt x="188" y="52"/>
                    </a:lnTo>
                    <a:lnTo>
                      <a:pt x="187" y="48"/>
                    </a:lnTo>
                    <a:lnTo>
                      <a:pt x="185" y="46"/>
                    </a:lnTo>
                    <a:lnTo>
                      <a:pt x="183" y="43"/>
                    </a:lnTo>
                    <a:lnTo>
                      <a:pt x="181" y="41"/>
                    </a:lnTo>
                    <a:lnTo>
                      <a:pt x="179" y="38"/>
                    </a:lnTo>
                    <a:lnTo>
                      <a:pt x="178" y="35"/>
                    </a:lnTo>
                    <a:lnTo>
                      <a:pt x="176" y="32"/>
                    </a:lnTo>
                    <a:lnTo>
                      <a:pt x="174" y="30"/>
                    </a:lnTo>
                    <a:lnTo>
                      <a:pt x="175" y="35"/>
                    </a:lnTo>
                    <a:lnTo>
                      <a:pt x="177" y="40"/>
                    </a:lnTo>
                    <a:lnTo>
                      <a:pt x="178" y="44"/>
                    </a:lnTo>
                    <a:lnTo>
                      <a:pt x="179" y="49"/>
                    </a:lnTo>
                    <a:lnTo>
                      <a:pt x="180" y="55"/>
                    </a:lnTo>
                    <a:lnTo>
                      <a:pt x="180" y="60"/>
                    </a:lnTo>
                    <a:lnTo>
                      <a:pt x="180" y="66"/>
                    </a:lnTo>
                    <a:lnTo>
                      <a:pt x="181" y="71"/>
                    </a:lnTo>
                    <a:lnTo>
                      <a:pt x="180" y="82"/>
                    </a:lnTo>
                    <a:lnTo>
                      <a:pt x="179" y="91"/>
                    </a:lnTo>
                    <a:lnTo>
                      <a:pt x="177" y="101"/>
                    </a:lnTo>
                    <a:lnTo>
                      <a:pt x="174" y="110"/>
                    </a:lnTo>
                    <a:lnTo>
                      <a:pt x="170" y="120"/>
                    </a:lnTo>
                    <a:lnTo>
                      <a:pt x="166" y="128"/>
                    </a:lnTo>
                    <a:lnTo>
                      <a:pt x="161" y="136"/>
                    </a:lnTo>
                    <a:lnTo>
                      <a:pt x="156" y="143"/>
                    </a:lnTo>
                    <a:lnTo>
                      <a:pt x="149" y="150"/>
                    </a:lnTo>
                    <a:lnTo>
                      <a:pt x="143" y="156"/>
                    </a:lnTo>
                    <a:lnTo>
                      <a:pt x="136" y="161"/>
                    </a:lnTo>
                    <a:lnTo>
                      <a:pt x="128" y="165"/>
                    </a:lnTo>
                    <a:lnTo>
                      <a:pt x="121" y="169"/>
                    </a:lnTo>
                    <a:lnTo>
                      <a:pt x="112" y="171"/>
                    </a:lnTo>
                    <a:lnTo>
                      <a:pt x="104" y="173"/>
                    </a:lnTo>
                    <a:lnTo>
                      <a:pt x="95" y="173"/>
                    </a:lnTo>
                    <a:lnTo>
                      <a:pt x="86" y="173"/>
                    </a:lnTo>
                    <a:lnTo>
                      <a:pt x="78" y="171"/>
                    </a:lnTo>
                    <a:lnTo>
                      <a:pt x="70" y="169"/>
                    </a:lnTo>
                    <a:lnTo>
                      <a:pt x="61" y="165"/>
                    </a:lnTo>
                    <a:lnTo>
                      <a:pt x="53" y="161"/>
                    </a:lnTo>
                    <a:lnTo>
                      <a:pt x="46" y="156"/>
                    </a:lnTo>
                    <a:lnTo>
                      <a:pt x="40" y="150"/>
                    </a:lnTo>
                    <a:lnTo>
                      <a:pt x="34" y="143"/>
                    </a:lnTo>
                    <a:lnTo>
                      <a:pt x="28" y="136"/>
                    </a:lnTo>
                    <a:lnTo>
                      <a:pt x="23" y="128"/>
                    </a:lnTo>
                    <a:lnTo>
                      <a:pt x="19" y="120"/>
                    </a:lnTo>
                    <a:lnTo>
                      <a:pt x="15" y="110"/>
                    </a:lnTo>
                    <a:lnTo>
                      <a:pt x="12" y="101"/>
                    </a:lnTo>
                    <a:lnTo>
                      <a:pt x="10" y="91"/>
                    </a:lnTo>
                    <a:lnTo>
                      <a:pt x="9" y="82"/>
                    </a:lnTo>
                    <a:lnTo>
                      <a:pt x="9" y="71"/>
                    </a:lnTo>
                    <a:lnTo>
                      <a:pt x="9" y="60"/>
                    </a:lnTo>
                    <a:lnTo>
                      <a:pt x="10" y="50"/>
                    </a:lnTo>
                    <a:lnTo>
                      <a:pt x="12" y="41"/>
                    </a:lnTo>
                    <a:lnTo>
                      <a:pt x="15" y="32"/>
                    </a:lnTo>
                    <a:lnTo>
                      <a:pt x="18" y="23"/>
                    </a:lnTo>
                    <a:lnTo>
                      <a:pt x="22" y="14"/>
                    </a:lnTo>
                    <a:lnTo>
                      <a:pt x="27" y="7"/>
                    </a:lnTo>
                    <a:lnTo>
                      <a:pt x="32" y="0"/>
                    </a:lnTo>
                    <a:lnTo>
                      <a:pt x="30" y="1"/>
                    </a:lnTo>
                    <a:lnTo>
                      <a:pt x="27" y="2"/>
                    </a:lnTo>
                    <a:lnTo>
                      <a:pt x="25" y="5"/>
                    </a:lnTo>
                    <a:lnTo>
                      <a:pt x="22" y="6"/>
                    </a:lnTo>
                    <a:lnTo>
                      <a:pt x="20" y="7"/>
                    </a:lnTo>
                    <a:lnTo>
                      <a:pt x="18" y="10"/>
                    </a:lnTo>
                    <a:lnTo>
                      <a:pt x="15" y="11"/>
                    </a:lnTo>
                    <a:lnTo>
                      <a:pt x="13" y="13"/>
                    </a:lnTo>
                    <a:lnTo>
                      <a:pt x="10" y="19"/>
                    </a:lnTo>
                    <a:lnTo>
                      <a:pt x="7" y="26"/>
                    </a:lnTo>
                    <a:lnTo>
                      <a:pt x="5" y="34"/>
                    </a:lnTo>
                    <a:lnTo>
                      <a:pt x="3" y="41"/>
                    </a:lnTo>
                    <a:lnTo>
                      <a:pt x="2" y="48"/>
                    </a:lnTo>
                    <a:lnTo>
                      <a:pt x="1" y="55"/>
                    </a:lnTo>
                    <a:lnTo>
                      <a:pt x="0" y="62"/>
                    </a:lnTo>
                    <a:lnTo>
                      <a:pt x="0" y="71"/>
                    </a:lnTo>
                    <a:lnTo>
                      <a:pt x="0" y="83"/>
                    </a:lnTo>
                    <a:lnTo>
                      <a:pt x="2" y="94"/>
                    </a:lnTo>
                    <a:lnTo>
                      <a:pt x="4" y="104"/>
                    </a:lnTo>
                    <a:lnTo>
                      <a:pt x="7" y="115"/>
                    </a:lnTo>
                    <a:lnTo>
                      <a:pt x="11" y="125"/>
                    </a:lnTo>
                    <a:lnTo>
                      <a:pt x="16" y="134"/>
                    </a:lnTo>
                    <a:lnTo>
                      <a:pt x="21" y="143"/>
                    </a:lnTo>
                    <a:lnTo>
                      <a:pt x="27" y="151"/>
                    </a:lnTo>
                    <a:lnTo>
                      <a:pt x="34" y="158"/>
                    </a:lnTo>
                    <a:lnTo>
                      <a:pt x="41" y="164"/>
                    </a:lnTo>
                    <a:lnTo>
                      <a:pt x="49" y="170"/>
                    </a:lnTo>
                    <a:lnTo>
                      <a:pt x="57" y="175"/>
                    </a:lnTo>
                    <a:lnTo>
                      <a:pt x="67" y="179"/>
                    </a:lnTo>
                    <a:lnTo>
                      <a:pt x="76" y="182"/>
                    </a:lnTo>
                    <a:lnTo>
                      <a:pt x="85" y="183"/>
                    </a:lnTo>
                    <a:lnTo>
                      <a:pt x="95" y="183"/>
                    </a:lnTo>
                    <a:lnTo>
                      <a:pt x="105" y="183"/>
                    </a:lnTo>
                    <a:lnTo>
                      <a:pt x="114" y="182"/>
                    </a:lnTo>
                    <a:lnTo>
                      <a:pt x="123" y="179"/>
                    </a:lnTo>
                    <a:lnTo>
                      <a:pt x="132" y="175"/>
                    </a:lnTo>
                    <a:lnTo>
                      <a:pt x="140" y="170"/>
                    </a:lnTo>
                    <a:lnTo>
                      <a:pt x="148" y="164"/>
                    </a:lnTo>
                    <a:lnTo>
                      <a:pt x="155" y="158"/>
                    </a:lnTo>
                    <a:lnTo>
                      <a:pt x="162" y="151"/>
                    </a:lnTo>
                    <a:lnTo>
                      <a:pt x="168" y="143"/>
                    </a:lnTo>
                    <a:lnTo>
                      <a:pt x="173" y="134"/>
                    </a:lnTo>
                    <a:lnTo>
                      <a:pt x="178" y="125"/>
                    </a:lnTo>
                    <a:lnTo>
                      <a:pt x="182" y="115"/>
                    </a:lnTo>
                    <a:lnTo>
                      <a:pt x="185" y="104"/>
                    </a:lnTo>
                    <a:lnTo>
                      <a:pt x="188" y="94"/>
                    </a:lnTo>
                    <a:lnTo>
                      <a:pt x="189" y="83"/>
                    </a:lnTo>
                    <a:lnTo>
                      <a:pt x="191" y="71"/>
                    </a:lnTo>
                    <a:close/>
                  </a:path>
                </a:pathLst>
              </a:custGeom>
              <a:solidFill>
                <a:srgbClr val="F7CDA5"/>
              </a:solidFill>
              <a:ln w="9525">
                <a:noFill/>
                <a:round/>
                <a:headEnd/>
                <a:tailEnd/>
              </a:ln>
            </p:spPr>
            <p:txBody>
              <a:bodyPr/>
              <a:lstStyle/>
              <a:p>
                <a:endParaRPr lang="en-US"/>
              </a:p>
            </p:txBody>
          </p:sp>
          <p:sp>
            <p:nvSpPr>
              <p:cNvPr id="533532" name="Freeform 28"/>
              <p:cNvSpPr>
                <a:spLocks/>
              </p:cNvSpPr>
              <p:nvPr/>
            </p:nvSpPr>
            <p:spPr bwMode="auto">
              <a:xfrm>
                <a:off x="1143" y="2647"/>
                <a:ext cx="37" cy="30"/>
              </a:xfrm>
              <a:custGeom>
                <a:avLst/>
                <a:gdLst/>
                <a:ahLst/>
                <a:cxnLst>
                  <a:cxn ang="0">
                    <a:pos x="181" y="73"/>
                  </a:cxn>
                  <a:cxn ang="0">
                    <a:pos x="181" y="65"/>
                  </a:cxn>
                  <a:cxn ang="0">
                    <a:pos x="180" y="58"/>
                  </a:cxn>
                  <a:cxn ang="0">
                    <a:pos x="178" y="50"/>
                  </a:cxn>
                  <a:cxn ang="0">
                    <a:pos x="176" y="44"/>
                  </a:cxn>
                  <a:cxn ang="0">
                    <a:pos x="171" y="38"/>
                  </a:cxn>
                  <a:cxn ang="0">
                    <a:pos x="167" y="34"/>
                  </a:cxn>
                  <a:cxn ang="0">
                    <a:pos x="163" y="29"/>
                  </a:cxn>
                  <a:cxn ang="0">
                    <a:pos x="163" y="31"/>
                  </a:cxn>
                  <a:cxn ang="0">
                    <a:pos x="167" y="43"/>
                  </a:cxn>
                  <a:cxn ang="0">
                    <a:pos x="170" y="56"/>
                  </a:cxn>
                  <a:cxn ang="0">
                    <a:pos x="172" y="70"/>
                  </a:cxn>
                  <a:cxn ang="0">
                    <a:pos x="172" y="86"/>
                  </a:cxn>
                  <a:cxn ang="0">
                    <a:pos x="168" y="106"/>
                  </a:cxn>
                  <a:cxn ang="0">
                    <a:pos x="162" y="124"/>
                  </a:cxn>
                  <a:cxn ang="0">
                    <a:pos x="154" y="139"/>
                  </a:cxn>
                  <a:cxn ang="0">
                    <a:pos x="143" y="151"/>
                  </a:cxn>
                  <a:cxn ang="0">
                    <a:pos x="130" y="162"/>
                  </a:cxn>
                  <a:cxn ang="0">
                    <a:pos x="115" y="169"/>
                  </a:cxn>
                  <a:cxn ang="0">
                    <a:pos x="99" y="174"/>
                  </a:cxn>
                  <a:cxn ang="0">
                    <a:pos x="83" y="174"/>
                  </a:cxn>
                  <a:cxn ang="0">
                    <a:pos x="67" y="169"/>
                  </a:cxn>
                  <a:cxn ang="0">
                    <a:pos x="52" y="162"/>
                  </a:cxn>
                  <a:cxn ang="0">
                    <a:pos x="39" y="151"/>
                  </a:cxn>
                  <a:cxn ang="0">
                    <a:pos x="28" y="139"/>
                  </a:cxn>
                  <a:cxn ang="0">
                    <a:pos x="19" y="124"/>
                  </a:cxn>
                  <a:cxn ang="0">
                    <a:pos x="13" y="106"/>
                  </a:cxn>
                  <a:cxn ang="0">
                    <a:pos x="10" y="86"/>
                  </a:cxn>
                  <a:cxn ang="0">
                    <a:pos x="10" y="65"/>
                  </a:cxn>
                  <a:cxn ang="0">
                    <a:pos x="14" y="43"/>
                  </a:cxn>
                  <a:cxn ang="0">
                    <a:pos x="22" y="24"/>
                  </a:cxn>
                  <a:cxn ang="0">
                    <a:pos x="33" y="7"/>
                  </a:cxn>
                  <a:cxn ang="0">
                    <a:pos x="37" y="1"/>
                  </a:cxn>
                  <a:cxn ang="0">
                    <a:pos x="32" y="4"/>
                  </a:cxn>
                  <a:cxn ang="0">
                    <a:pos x="26" y="7"/>
                  </a:cxn>
                  <a:cxn ang="0">
                    <a:pos x="21" y="11"/>
                  </a:cxn>
                  <a:cxn ang="0">
                    <a:pos x="14" y="19"/>
                  </a:cxn>
                  <a:cxn ang="0">
                    <a:pos x="7" y="34"/>
                  </a:cxn>
                  <a:cxn ang="0">
                    <a:pos x="3" y="50"/>
                  </a:cxn>
                  <a:cxn ang="0">
                    <a:pos x="0" y="67"/>
                  </a:cxn>
                  <a:cxn ang="0">
                    <a:pos x="1" y="88"/>
                  </a:cxn>
                  <a:cxn ang="0">
                    <a:pos x="4" y="109"/>
                  </a:cxn>
                  <a:cxn ang="0">
                    <a:pos x="11" y="128"/>
                  </a:cxn>
                  <a:cxn ang="0">
                    <a:pos x="21" y="145"/>
                  </a:cxn>
                  <a:cxn ang="0">
                    <a:pos x="33" y="159"/>
                  </a:cxn>
                  <a:cxn ang="0">
                    <a:pos x="47" y="171"/>
                  </a:cxn>
                  <a:cxn ang="0">
                    <a:pos x="64" y="180"/>
                  </a:cxn>
                  <a:cxn ang="0">
                    <a:pos x="82" y="185"/>
                  </a:cxn>
                  <a:cxn ang="0">
                    <a:pos x="100" y="185"/>
                  </a:cxn>
                  <a:cxn ang="0">
                    <a:pos x="118" y="180"/>
                  </a:cxn>
                  <a:cxn ang="0">
                    <a:pos x="134" y="171"/>
                  </a:cxn>
                  <a:cxn ang="0">
                    <a:pos x="148" y="159"/>
                  </a:cxn>
                  <a:cxn ang="0">
                    <a:pos x="160" y="145"/>
                  </a:cxn>
                  <a:cxn ang="0">
                    <a:pos x="170" y="128"/>
                  </a:cxn>
                  <a:cxn ang="0">
                    <a:pos x="177" y="109"/>
                  </a:cxn>
                  <a:cxn ang="0">
                    <a:pos x="181" y="88"/>
                  </a:cxn>
                </a:cxnLst>
                <a:rect l="0" t="0" r="r" b="b"/>
                <a:pathLst>
                  <a:path w="181" h="185">
                    <a:moveTo>
                      <a:pt x="181" y="77"/>
                    </a:moveTo>
                    <a:lnTo>
                      <a:pt x="181" y="73"/>
                    </a:lnTo>
                    <a:lnTo>
                      <a:pt x="181" y="70"/>
                    </a:lnTo>
                    <a:lnTo>
                      <a:pt x="181" y="65"/>
                    </a:lnTo>
                    <a:lnTo>
                      <a:pt x="180" y="61"/>
                    </a:lnTo>
                    <a:lnTo>
                      <a:pt x="180" y="58"/>
                    </a:lnTo>
                    <a:lnTo>
                      <a:pt x="179" y="54"/>
                    </a:lnTo>
                    <a:lnTo>
                      <a:pt x="178" y="50"/>
                    </a:lnTo>
                    <a:lnTo>
                      <a:pt x="178" y="47"/>
                    </a:lnTo>
                    <a:lnTo>
                      <a:pt x="176" y="44"/>
                    </a:lnTo>
                    <a:lnTo>
                      <a:pt x="174" y="41"/>
                    </a:lnTo>
                    <a:lnTo>
                      <a:pt x="171" y="38"/>
                    </a:lnTo>
                    <a:lnTo>
                      <a:pt x="169" y="36"/>
                    </a:lnTo>
                    <a:lnTo>
                      <a:pt x="167" y="34"/>
                    </a:lnTo>
                    <a:lnTo>
                      <a:pt x="165" y="31"/>
                    </a:lnTo>
                    <a:lnTo>
                      <a:pt x="163" y="29"/>
                    </a:lnTo>
                    <a:lnTo>
                      <a:pt x="160" y="26"/>
                    </a:lnTo>
                    <a:lnTo>
                      <a:pt x="163" y="31"/>
                    </a:lnTo>
                    <a:lnTo>
                      <a:pt x="165" y="37"/>
                    </a:lnTo>
                    <a:lnTo>
                      <a:pt x="167" y="43"/>
                    </a:lnTo>
                    <a:lnTo>
                      <a:pt x="169" y="50"/>
                    </a:lnTo>
                    <a:lnTo>
                      <a:pt x="170" y="56"/>
                    </a:lnTo>
                    <a:lnTo>
                      <a:pt x="171" y="64"/>
                    </a:lnTo>
                    <a:lnTo>
                      <a:pt x="172" y="70"/>
                    </a:lnTo>
                    <a:lnTo>
                      <a:pt x="172" y="77"/>
                    </a:lnTo>
                    <a:lnTo>
                      <a:pt x="172" y="86"/>
                    </a:lnTo>
                    <a:lnTo>
                      <a:pt x="170" y="96"/>
                    </a:lnTo>
                    <a:lnTo>
                      <a:pt x="168" y="106"/>
                    </a:lnTo>
                    <a:lnTo>
                      <a:pt x="166" y="114"/>
                    </a:lnTo>
                    <a:lnTo>
                      <a:pt x="162" y="124"/>
                    </a:lnTo>
                    <a:lnTo>
                      <a:pt x="158" y="131"/>
                    </a:lnTo>
                    <a:lnTo>
                      <a:pt x="154" y="139"/>
                    </a:lnTo>
                    <a:lnTo>
                      <a:pt x="148" y="145"/>
                    </a:lnTo>
                    <a:lnTo>
                      <a:pt x="143" y="151"/>
                    </a:lnTo>
                    <a:lnTo>
                      <a:pt x="136" y="157"/>
                    </a:lnTo>
                    <a:lnTo>
                      <a:pt x="130" y="162"/>
                    </a:lnTo>
                    <a:lnTo>
                      <a:pt x="123" y="167"/>
                    </a:lnTo>
                    <a:lnTo>
                      <a:pt x="115" y="169"/>
                    </a:lnTo>
                    <a:lnTo>
                      <a:pt x="107" y="171"/>
                    </a:lnTo>
                    <a:lnTo>
                      <a:pt x="99" y="174"/>
                    </a:lnTo>
                    <a:lnTo>
                      <a:pt x="91" y="174"/>
                    </a:lnTo>
                    <a:lnTo>
                      <a:pt x="83" y="174"/>
                    </a:lnTo>
                    <a:lnTo>
                      <a:pt x="75" y="171"/>
                    </a:lnTo>
                    <a:lnTo>
                      <a:pt x="67" y="169"/>
                    </a:lnTo>
                    <a:lnTo>
                      <a:pt x="59" y="167"/>
                    </a:lnTo>
                    <a:lnTo>
                      <a:pt x="52" y="162"/>
                    </a:lnTo>
                    <a:lnTo>
                      <a:pt x="45" y="157"/>
                    </a:lnTo>
                    <a:lnTo>
                      <a:pt x="39" y="151"/>
                    </a:lnTo>
                    <a:lnTo>
                      <a:pt x="33" y="145"/>
                    </a:lnTo>
                    <a:lnTo>
                      <a:pt x="28" y="139"/>
                    </a:lnTo>
                    <a:lnTo>
                      <a:pt x="23" y="131"/>
                    </a:lnTo>
                    <a:lnTo>
                      <a:pt x="19" y="124"/>
                    </a:lnTo>
                    <a:lnTo>
                      <a:pt x="16" y="114"/>
                    </a:lnTo>
                    <a:lnTo>
                      <a:pt x="13" y="106"/>
                    </a:lnTo>
                    <a:lnTo>
                      <a:pt x="11" y="96"/>
                    </a:lnTo>
                    <a:lnTo>
                      <a:pt x="10" y="86"/>
                    </a:lnTo>
                    <a:lnTo>
                      <a:pt x="9" y="77"/>
                    </a:lnTo>
                    <a:lnTo>
                      <a:pt x="10" y="65"/>
                    </a:lnTo>
                    <a:lnTo>
                      <a:pt x="11" y="54"/>
                    </a:lnTo>
                    <a:lnTo>
                      <a:pt x="14" y="43"/>
                    </a:lnTo>
                    <a:lnTo>
                      <a:pt x="18" y="34"/>
                    </a:lnTo>
                    <a:lnTo>
                      <a:pt x="22" y="24"/>
                    </a:lnTo>
                    <a:lnTo>
                      <a:pt x="27" y="16"/>
                    </a:lnTo>
                    <a:lnTo>
                      <a:pt x="33" y="7"/>
                    </a:lnTo>
                    <a:lnTo>
                      <a:pt x="40" y="0"/>
                    </a:lnTo>
                    <a:lnTo>
                      <a:pt x="37" y="1"/>
                    </a:lnTo>
                    <a:lnTo>
                      <a:pt x="35" y="2"/>
                    </a:lnTo>
                    <a:lnTo>
                      <a:pt x="32" y="4"/>
                    </a:lnTo>
                    <a:lnTo>
                      <a:pt x="29" y="6"/>
                    </a:lnTo>
                    <a:lnTo>
                      <a:pt x="26" y="7"/>
                    </a:lnTo>
                    <a:lnTo>
                      <a:pt x="23" y="8"/>
                    </a:lnTo>
                    <a:lnTo>
                      <a:pt x="21" y="11"/>
                    </a:lnTo>
                    <a:lnTo>
                      <a:pt x="18" y="12"/>
                    </a:lnTo>
                    <a:lnTo>
                      <a:pt x="14" y="19"/>
                    </a:lnTo>
                    <a:lnTo>
                      <a:pt x="11" y="26"/>
                    </a:lnTo>
                    <a:lnTo>
                      <a:pt x="7" y="34"/>
                    </a:lnTo>
                    <a:lnTo>
                      <a:pt x="5" y="42"/>
                    </a:lnTo>
                    <a:lnTo>
                      <a:pt x="3" y="50"/>
                    </a:lnTo>
                    <a:lnTo>
                      <a:pt x="1" y="59"/>
                    </a:lnTo>
                    <a:lnTo>
                      <a:pt x="0" y="67"/>
                    </a:lnTo>
                    <a:lnTo>
                      <a:pt x="0" y="77"/>
                    </a:lnTo>
                    <a:lnTo>
                      <a:pt x="1" y="88"/>
                    </a:lnTo>
                    <a:lnTo>
                      <a:pt x="2" y="98"/>
                    </a:lnTo>
                    <a:lnTo>
                      <a:pt x="4" y="109"/>
                    </a:lnTo>
                    <a:lnTo>
                      <a:pt x="7" y="119"/>
                    </a:lnTo>
                    <a:lnTo>
                      <a:pt x="11" y="128"/>
                    </a:lnTo>
                    <a:lnTo>
                      <a:pt x="16" y="137"/>
                    </a:lnTo>
                    <a:lnTo>
                      <a:pt x="21" y="145"/>
                    </a:lnTo>
                    <a:lnTo>
                      <a:pt x="27" y="154"/>
                    </a:lnTo>
                    <a:lnTo>
                      <a:pt x="33" y="159"/>
                    </a:lnTo>
                    <a:lnTo>
                      <a:pt x="40" y="167"/>
                    </a:lnTo>
                    <a:lnTo>
                      <a:pt x="47" y="171"/>
                    </a:lnTo>
                    <a:lnTo>
                      <a:pt x="55" y="176"/>
                    </a:lnTo>
                    <a:lnTo>
                      <a:pt x="64" y="180"/>
                    </a:lnTo>
                    <a:lnTo>
                      <a:pt x="73" y="182"/>
                    </a:lnTo>
                    <a:lnTo>
                      <a:pt x="82" y="185"/>
                    </a:lnTo>
                    <a:lnTo>
                      <a:pt x="91" y="185"/>
                    </a:lnTo>
                    <a:lnTo>
                      <a:pt x="100" y="185"/>
                    </a:lnTo>
                    <a:lnTo>
                      <a:pt x="109" y="182"/>
                    </a:lnTo>
                    <a:lnTo>
                      <a:pt x="118" y="180"/>
                    </a:lnTo>
                    <a:lnTo>
                      <a:pt x="126" y="176"/>
                    </a:lnTo>
                    <a:lnTo>
                      <a:pt x="134" y="171"/>
                    </a:lnTo>
                    <a:lnTo>
                      <a:pt x="141" y="167"/>
                    </a:lnTo>
                    <a:lnTo>
                      <a:pt x="148" y="159"/>
                    </a:lnTo>
                    <a:lnTo>
                      <a:pt x="155" y="154"/>
                    </a:lnTo>
                    <a:lnTo>
                      <a:pt x="160" y="145"/>
                    </a:lnTo>
                    <a:lnTo>
                      <a:pt x="166" y="137"/>
                    </a:lnTo>
                    <a:lnTo>
                      <a:pt x="170" y="128"/>
                    </a:lnTo>
                    <a:lnTo>
                      <a:pt x="174" y="119"/>
                    </a:lnTo>
                    <a:lnTo>
                      <a:pt x="177" y="109"/>
                    </a:lnTo>
                    <a:lnTo>
                      <a:pt x="179" y="98"/>
                    </a:lnTo>
                    <a:lnTo>
                      <a:pt x="181" y="88"/>
                    </a:lnTo>
                    <a:lnTo>
                      <a:pt x="181" y="77"/>
                    </a:lnTo>
                    <a:close/>
                  </a:path>
                </a:pathLst>
              </a:custGeom>
              <a:solidFill>
                <a:srgbClr val="F7CFA7"/>
              </a:solidFill>
              <a:ln w="9525">
                <a:noFill/>
                <a:round/>
                <a:headEnd/>
                <a:tailEnd/>
              </a:ln>
            </p:spPr>
            <p:txBody>
              <a:bodyPr/>
              <a:lstStyle/>
              <a:p>
                <a:endParaRPr lang="en-US"/>
              </a:p>
            </p:txBody>
          </p:sp>
          <p:sp>
            <p:nvSpPr>
              <p:cNvPr id="533533" name="Freeform 29"/>
              <p:cNvSpPr>
                <a:spLocks/>
              </p:cNvSpPr>
              <p:nvPr/>
            </p:nvSpPr>
            <p:spPr bwMode="auto">
              <a:xfrm>
                <a:off x="1144" y="2646"/>
                <a:ext cx="35" cy="30"/>
              </a:xfrm>
              <a:custGeom>
                <a:avLst/>
                <a:gdLst/>
                <a:ahLst/>
                <a:cxnLst>
                  <a:cxn ang="0">
                    <a:pos x="171" y="77"/>
                  </a:cxn>
                  <a:cxn ang="0">
                    <a:pos x="171" y="66"/>
                  </a:cxn>
                  <a:cxn ang="0">
                    <a:pos x="169" y="55"/>
                  </a:cxn>
                  <a:cxn ang="0">
                    <a:pos x="166" y="46"/>
                  </a:cxn>
                  <a:cxn ang="0">
                    <a:pos x="162" y="39"/>
                  </a:cxn>
                  <a:cxn ang="0">
                    <a:pos x="157" y="33"/>
                  </a:cxn>
                  <a:cxn ang="0">
                    <a:pos x="152" y="28"/>
                  </a:cxn>
                  <a:cxn ang="0">
                    <a:pos x="146" y="23"/>
                  </a:cxn>
                  <a:cxn ang="0">
                    <a:pos x="147" y="27"/>
                  </a:cxn>
                  <a:cxn ang="0">
                    <a:pos x="155" y="41"/>
                  </a:cxn>
                  <a:cxn ang="0">
                    <a:pos x="160" y="57"/>
                  </a:cxn>
                  <a:cxn ang="0">
                    <a:pos x="162" y="73"/>
                  </a:cxn>
                  <a:cxn ang="0">
                    <a:pos x="162" y="91"/>
                  </a:cxn>
                  <a:cxn ang="0">
                    <a:pos x="159" y="109"/>
                  </a:cxn>
                  <a:cxn ang="0">
                    <a:pos x="153" y="125"/>
                  </a:cxn>
                  <a:cxn ang="0">
                    <a:pos x="145" y="141"/>
                  </a:cxn>
                  <a:cxn ang="0">
                    <a:pos x="135" y="153"/>
                  </a:cxn>
                  <a:cxn ang="0">
                    <a:pos x="123" y="162"/>
                  </a:cxn>
                  <a:cxn ang="0">
                    <a:pos x="109" y="169"/>
                  </a:cxn>
                  <a:cxn ang="0">
                    <a:pos x="94" y="173"/>
                  </a:cxn>
                  <a:cxn ang="0">
                    <a:pos x="78" y="173"/>
                  </a:cxn>
                  <a:cxn ang="0">
                    <a:pos x="63" y="169"/>
                  </a:cxn>
                  <a:cxn ang="0">
                    <a:pos x="49" y="162"/>
                  </a:cxn>
                  <a:cxn ang="0">
                    <a:pos x="36" y="153"/>
                  </a:cxn>
                  <a:cxn ang="0">
                    <a:pos x="26" y="141"/>
                  </a:cxn>
                  <a:cxn ang="0">
                    <a:pos x="18" y="125"/>
                  </a:cxn>
                  <a:cxn ang="0">
                    <a:pos x="12" y="109"/>
                  </a:cxn>
                  <a:cxn ang="0">
                    <a:pos x="9" y="91"/>
                  </a:cxn>
                  <a:cxn ang="0">
                    <a:pos x="9" y="69"/>
                  </a:cxn>
                  <a:cxn ang="0">
                    <a:pos x="15" y="45"/>
                  </a:cxn>
                  <a:cxn ang="0">
                    <a:pos x="26" y="24"/>
                  </a:cxn>
                  <a:cxn ang="0">
                    <a:pos x="41" y="7"/>
                  </a:cxn>
                  <a:cxn ang="0">
                    <a:pos x="46" y="2"/>
                  </a:cxn>
                  <a:cxn ang="0">
                    <a:pos x="39" y="4"/>
                  </a:cxn>
                  <a:cxn ang="0">
                    <a:pos x="33" y="6"/>
                  </a:cxn>
                  <a:cxn ang="0">
                    <a:pos x="27" y="10"/>
                  </a:cxn>
                  <a:cxn ang="0">
                    <a:pos x="18" y="18"/>
                  </a:cxn>
                  <a:cxn ang="0">
                    <a:pos x="9" y="34"/>
                  </a:cxn>
                  <a:cxn ang="0">
                    <a:pos x="3" y="52"/>
                  </a:cxn>
                  <a:cxn ang="0">
                    <a:pos x="0" y="71"/>
                  </a:cxn>
                  <a:cxn ang="0">
                    <a:pos x="0" y="93"/>
                  </a:cxn>
                  <a:cxn ang="0">
                    <a:pos x="3" y="112"/>
                  </a:cxn>
                  <a:cxn ang="0">
                    <a:pos x="10" y="131"/>
                  </a:cxn>
                  <a:cxn ang="0">
                    <a:pos x="19" y="147"/>
                  </a:cxn>
                  <a:cxn ang="0">
                    <a:pos x="31" y="161"/>
                  </a:cxn>
                  <a:cxn ang="0">
                    <a:pos x="44" y="172"/>
                  </a:cxn>
                  <a:cxn ang="0">
                    <a:pos x="61" y="180"/>
                  </a:cxn>
                  <a:cxn ang="0">
                    <a:pos x="77" y="184"/>
                  </a:cxn>
                  <a:cxn ang="0">
                    <a:pos x="95" y="184"/>
                  </a:cxn>
                  <a:cxn ang="0">
                    <a:pos x="111" y="180"/>
                  </a:cxn>
                  <a:cxn ang="0">
                    <a:pos x="127" y="172"/>
                  </a:cxn>
                  <a:cxn ang="0">
                    <a:pos x="140" y="161"/>
                  </a:cxn>
                  <a:cxn ang="0">
                    <a:pos x="152" y="147"/>
                  </a:cxn>
                  <a:cxn ang="0">
                    <a:pos x="161" y="131"/>
                  </a:cxn>
                  <a:cxn ang="0">
                    <a:pos x="168" y="112"/>
                  </a:cxn>
                  <a:cxn ang="0">
                    <a:pos x="171" y="93"/>
                  </a:cxn>
                </a:cxnLst>
                <a:rect l="0" t="0" r="r" b="b"/>
                <a:pathLst>
                  <a:path w="172" h="184">
                    <a:moveTo>
                      <a:pt x="172" y="82"/>
                    </a:moveTo>
                    <a:lnTo>
                      <a:pt x="171" y="77"/>
                    </a:lnTo>
                    <a:lnTo>
                      <a:pt x="171" y="71"/>
                    </a:lnTo>
                    <a:lnTo>
                      <a:pt x="171" y="66"/>
                    </a:lnTo>
                    <a:lnTo>
                      <a:pt x="170" y="60"/>
                    </a:lnTo>
                    <a:lnTo>
                      <a:pt x="169" y="55"/>
                    </a:lnTo>
                    <a:lnTo>
                      <a:pt x="168" y="51"/>
                    </a:lnTo>
                    <a:lnTo>
                      <a:pt x="166" y="46"/>
                    </a:lnTo>
                    <a:lnTo>
                      <a:pt x="165" y="41"/>
                    </a:lnTo>
                    <a:lnTo>
                      <a:pt x="162" y="39"/>
                    </a:lnTo>
                    <a:lnTo>
                      <a:pt x="160" y="36"/>
                    </a:lnTo>
                    <a:lnTo>
                      <a:pt x="157" y="33"/>
                    </a:lnTo>
                    <a:lnTo>
                      <a:pt x="154" y="30"/>
                    </a:lnTo>
                    <a:lnTo>
                      <a:pt x="152" y="28"/>
                    </a:lnTo>
                    <a:lnTo>
                      <a:pt x="149" y="25"/>
                    </a:lnTo>
                    <a:lnTo>
                      <a:pt x="146" y="23"/>
                    </a:lnTo>
                    <a:lnTo>
                      <a:pt x="143" y="21"/>
                    </a:lnTo>
                    <a:lnTo>
                      <a:pt x="147" y="27"/>
                    </a:lnTo>
                    <a:lnTo>
                      <a:pt x="151" y="34"/>
                    </a:lnTo>
                    <a:lnTo>
                      <a:pt x="155" y="41"/>
                    </a:lnTo>
                    <a:lnTo>
                      <a:pt x="157" y="48"/>
                    </a:lnTo>
                    <a:lnTo>
                      <a:pt x="160" y="57"/>
                    </a:lnTo>
                    <a:lnTo>
                      <a:pt x="161" y="65"/>
                    </a:lnTo>
                    <a:lnTo>
                      <a:pt x="162" y="73"/>
                    </a:lnTo>
                    <a:lnTo>
                      <a:pt x="163" y="82"/>
                    </a:lnTo>
                    <a:lnTo>
                      <a:pt x="162" y="91"/>
                    </a:lnTo>
                    <a:lnTo>
                      <a:pt x="161" y="100"/>
                    </a:lnTo>
                    <a:lnTo>
                      <a:pt x="159" y="109"/>
                    </a:lnTo>
                    <a:lnTo>
                      <a:pt x="157" y="118"/>
                    </a:lnTo>
                    <a:lnTo>
                      <a:pt x="153" y="125"/>
                    </a:lnTo>
                    <a:lnTo>
                      <a:pt x="149" y="133"/>
                    </a:lnTo>
                    <a:lnTo>
                      <a:pt x="145" y="141"/>
                    </a:lnTo>
                    <a:lnTo>
                      <a:pt x="140" y="147"/>
                    </a:lnTo>
                    <a:lnTo>
                      <a:pt x="135" y="153"/>
                    </a:lnTo>
                    <a:lnTo>
                      <a:pt x="129" y="157"/>
                    </a:lnTo>
                    <a:lnTo>
                      <a:pt x="123" y="162"/>
                    </a:lnTo>
                    <a:lnTo>
                      <a:pt x="116" y="166"/>
                    </a:lnTo>
                    <a:lnTo>
                      <a:pt x="109" y="169"/>
                    </a:lnTo>
                    <a:lnTo>
                      <a:pt x="102" y="172"/>
                    </a:lnTo>
                    <a:lnTo>
                      <a:pt x="94" y="173"/>
                    </a:lnTo>
                    <a:lnTo>
                      <a:pt x="86" y="173"/>
                    </a:lnTo>
                    <a:lnTo>
                      <a:pt x="78" y="173"/>
                    </a:lnTo>
                    <a:lnTo>
                      <a:pt x="71" y="172"/>
                    </a:lnTo>
                    <a:lnTo>
                      <a:pt x="63" y="169"/>
                    </a:lnTo>
                    <a:lnTo>
                      <a:pt x="55" y="166"/>
                    </a:lnTo>
                    <a:lnTo>
                      <a:pt x="49" y="162"/>
                    </a:lnTo>
                    <a:lnTo>
                      <a:pt x="42" y="157"/>
                    </a:lnTo>
                    <a:lnTo>
                      <a:pt x="36" y="153"/>
                    </a:lnTo>
                    <a:lnTo>
                      <a:pt x="31" y="147"/>
                    </a:lnTo>
                    <a:lnTo>
                      <a:pt x="26" y="141"/>
                    </a:lnTo>
                    <a:lnTo>
                      <a:pt x="22" y="133"/>
                    </a:lnTo>
                    <a:lnTo>
                      <a:pt x="18" y="125"/>
                    </a:lnTo>
                    <a:lnTo>
                      <a:pt x="15" y="118"/>
                    </a:lnTo>
                    <a:lnTo>
                      <a:pt x="12" y="109"/>
                    </a:lnTo>
                    <a:lnTo>
                      <a:pt x="10" y="100"/>
                    </a:lnTo>
                    <a:lnTo>
                      <a:pt x="9" y="91"/>
                    </a:lnTo>
                    <a:lnTo>
                      <a:pt x="9" y="82"/>
                    </a:lnTo>
                    <a:lnTo>
                      <a:pt x="9" y="69"/>
                    </a:lnTo>
                    <a:lnTo>
                      <a:pt x="12" y="57"/>
                    </a:lnTo>
                    <a:lnTo>
                      <a:pt x="15" y="45"/>
                    </a:lnTo>
                    <a:lnTo>
                      <a:pt x="20" y="34"/>
                    </a:lnTo>
                    <a:lnTo>
                      <a:pt x="26" y="24"/>
                    </a:lnTo>
                    <a:lnTo>
                      <a:pt x="33" y="15"/>
                    </a:lnTo>
                    <a:lnTo>
                      <a:pt x="41" y="7"/>
                    </a:lnTo>
                    <a:lnTo>
                      <a:pt x="49" y="0"/>
                    </a:lnTo>
                    <a:lnTo>
                      <a:pt x="46" y="2"/>
                    </a:lnTo>
                    <a:lnTo>
                      <a:pt x="43" y="3"/>
                    </a:lnTo>
                    <a:lnTo>
                      <a:pt x="39" y="4"/>
                    </a:lnTo>
                    <a:lnTo>
                      <a:pt x="36" y="5"/>
                    </a:lnTo>
                    <a:lnTo>
                      <a:pt x="33" y="6"/>
                    </a:lnTo>
                    <a:lnTo>
                      <a:pt x="30" y="7"/>
                    </a:lnTo>
                    <a:lnTo>
                      <a:pt x="27" y="10"/>
                    </a:lnTo>
                    <a:lnTo>
                      <a:pt x="23" y="11"/>
                    </a:lnTo>
                    <a:lnTo>
                      <a:pt x="18" y="18"/>
                    </a:lnTo>
                    <a:lnTo>
                      <a:pt x="13" y="25"/>
                    </a:lnTo>
                    <a:lnTo>
                      <a:pt x="9" y="34"/>
                    </a:lnTo>
                    <a:lnTo>
                      <a:pt x="6" y="43"/>
                    </a:lnTo>
                    <a:lnTo>
                      <a:pt x="3" y="52"/>
                    </a:lnTo>
                    <a:lnTo>
                      <a:pt x="1" y="61"/>
                    </a:lnTo>
                    <a:lnTo>
                      <a:pt x="0" y="71"/>
                    </a:lnTo>
                    <a:lnTo>
                      <a:pt x="0" y="82"/>
                    </a:lnTo>
                    <a:lnTo>
                      <a:pt x="0" y="93"/>
                    </a:lnTo>
                    <a:lnTo>
                      <a:pt x="1" y="102"/>
                    </a:lnTo>
                    <a:lnTo>
                      <a:pt x="3" y="112"/>
                    </a:lnTo>
                    <a:lnTo>
                      <a:pt x="6" y="121"/>
                    </a:lnTo>
                    <a:lnTo>
                      <a:pt x="10" y="131"/>
                    </a:lnTo>
                    <a:lnTo>
                      <a:pt x="14" y="139"/>
                    </a:lnTo>
                    <a:lnTo>
                      <a:pt x="19" y="147"/>
                    </a:lnTo>
                    <a:lnTo>
                      <a:pt x="25" y="154"/>
                    </a:lnTo>
                    <a:lnTo>
                      <a:pt x="31" y="161"/>
                    </a:lnTo>
                    <a:lnTo>
                      <a:pt x="37" y="167"/>
                    </a:lnTo>
                    <a:lnTo>
                      <a:pt x="44" y="172"/>
                    </a:lnTo>
                    <a:lnTo>
                      <a:pt x="52" y="176"/>
                    </a:lnTo>
                    <a:lnTo>
                      <a:pt x="61" y="180"/>
                    </a:lnTo>
                    <a:lnTo>
                      <a:pt x="69" y="182"/>
                    </a:lnTo>
                    <a:lnTo>
                      <a:pt x="77" y="184"/>
                    </a:lnTo>
                    <a:lnTo>
                      <a:pt x="86" y="184"/>
                    </a:lnTo>
                    <a:lnTo>
                      <a:pt x="95" y="184"/>
                    </a:lnTo>
                    <a:lnTo>
                      <a:pt x="103" y="182"/>
                    </a:lnTo>
                    <a:lnTo>
                      <a:pt x="111" y="180"/>
                    </a:lnTo>
                    <a:lnTo>
                      <a:pt x="119" y="176"/>
                    </a:lnTo>
                    <a:lnTo>
                      <a:pt x="127" y="172"/>
                    </a:lnTo>
                    <a:lnTo>
                      <a:pt x="134" y="167"/>
                    </a:lnTo>
                    <a:lnTo>
                      <a:pt x="140" y="161"/>
                    </a:lnTo>
                    <a:lnTo>
                      <a:pt x="147" y="154"/>
                    </a:lnTo>
                    <a:lnTo>
                      <a:pt x="152" y="147"/>
                    </a:lnTo>
                    <a:lnTo>
                      <a:pt x="157" y="139"/>
                    </a:lnTo>
                    <a:lnTo>
                      <a:pt x="161" y="131"/>
                    </a:lnTo>
                    <a:lnTo>
                      <a:pt x="165" y="121"/>
                    </a:lnTo>
                    <a:lnTo>
                      <a:pt x="168" y="112"/>
                    </a:lnTo>
                    <a:lnTo>
                      <a:pt x="170" y="102"/>
                    </a:lnTo>
                    <a:lnTo>
                      <a:pt x="171" y="93"/>
                    </a:lnTo>
                    <a:lnTo>
                      <a:pt x="172" y="82"/>
                    </a:lnTo>
                    <a:close/>
                  </a:path>
                </a:pathLst>
              </a:custGeom>
              <a:solidFill>
                <a:srgbClr val="F7D2A9"/>
              </a:solidFill>
              <a:ln w="9525">
                <a:noFill/>
                <a:round/>
                <a:headEnd/>
                <a:tailEnd/>
              </a:ln>
            </p:spPr>
            <p:txBody>
              <a:bodyPr/>
              <a:lstStyle/>
              <a:p>
                <a:endParaRPr lang="en-US"/>
              </a:p>
            </p:txBody>
          </p:sp>
          <p:sp>
            <p:nvSpPr>
              <p:cNvPr id="533534" name="Freeform 30"/>
              <p:cNvSpPr>
                <a:spLocks/>
              </p:cNvSpPr>
              <p:nvPr/>
            </p:nvSpPr>
            <p:spPr bwMode="auto">
              <a:xfrm>
                <a:off x="1145" y="2645"/>
                <a:ext cx="33" cy="30"/>
              </a:xfrm>
              <a:custGeom>
                <a:avLst/>
                <a:gdLst/>
                <a:ahLst/>
                <a:cxnLst>
                  <a:cxn ang="0">
                    <a:pos x="163" y="77"/>
                  </a:cxn>
                  <a:cxn ang="0">
                    <a:pos x="161" y="63"/>
                  </a:cxn>
                  <a:cxn ang="0">
                    <a:pos x="158" y="50"/>
                  </a:cxn>
                  <a:cxn ang="0">
                    <a:pos x="154" y="38"/>
                  </a:cxn>
                  <a:cxn ang="0">
                    <a:pos x="149" y="31"/>
                  </a:cxn>
                  <a:cxn ang="0">
                    <a:pos x="145" y="27"/>
                  </a:cxn>
                  <a:cxn ang="0">
                    <a:pos x="141" y="24"/>
                  </a:cxn>
                  <a:cxn ang="0">
                    <a:pos x="137" y="21"/>
                  </a:cxn>
                  <a:cxn ang="0">
                    <a:pos x="133" y="18"/>
                  </a:cxn>
                  <a:cxn ang="0">
                    <a:pos x="130" y="17"/>
                  </a:cxn>
                  <a:cxn ang="0">
                    <a:pos x="127" y="14"/>
                  </a:cxn>
                  <a:cxn ang="0">
                    <a:pos x="123" y="13"/>
                  </a:cxn>
                  <a:cxn ang="0">
                    <a:pos x="129" y="18"/>
                  </a:cxn>
                  <a:cxn ang="0">
                    <a:pos x="140" y="33"/>
                  </a:cxn>
                  <a:cxn ang="0">
                    <a:pos x="149" y="51"/>
                  </a:cxn>
                  <a:cxn ang="0">
                    <a:pos x="153" y="73"/>
                  </a:cxn>
                  <a:cxn ang="0">
                    <a:pos x="154" y="92"/>
                  </a:cxn>
                  <a:cxn ang="0">
                    <a:pos x="151" y="109"/>
                  </a:cxn>
                  <a:cxn ang="0">
                    <a:pos x="145" y="125"/>
                  </a:cxn>
                  <a:cxn ang="0">
                    <a:pos x="138" y="139"/>
                  </a:cxn>
                  <a:cxn ang="0">
                    <a:pos x="128" y="151"/>
                  </a:cxn>
                  <a:cxn ang="0">
                    <a:pos x="116" y="159"/>
                  </a:cxn>
                  <a:cxn ang="0">
                    <a:pos x="103" y="166"/>
                  </a:cxn>
                  <a:cxn ang="0">
                    <a:pos x="89" y="170"/>
                  </a:cxn>
                  <a:cxn ang="0">
                    <a:pos x="75" y="170"/>
                  </a:cxn>
                  <a:cxn ang="0">
                    <a:pos x="61" y="166"/>
                  </a:cxn>
                  <a:cxn ang="0">
                    <a:pos x="47" y="159"/>
                  </a:cxn>
                  <a:cxn ang="0">
                    <a:pos x="35" y="151"/>
                  </a:cxn>
                  <a:cxn ang="0">
                    <a:pos x="26" y="139"/>
                  </a:cxn>
                  <a:cxn ang="0">
                    <a:pos x="18" y="125"/>
                  </a:cxn>
                  <a:cxn ang="0">
                    <a:pos x="12" y="109"/>
                  </a:cxn>
                  <a:cxn ang="0">
                    <a:pos x="10" y="92"/>
                  </a:cxn>
                  <a:cxn ang="0">
                    <a:pos x="9" y="77"/>
                  </a:cxn>
                  <a:cxn ang="0">
                    <a:pos x="12" y="61"/>
                  </a:cxn>
                  <a:cxn ang="0">
                    <a:pos x="18" y="42"/>
                  </a:cxn>
                  <a:cxn ang="0">
                    <a:pos x="33" y="19"/>
                  </a:cxn>
                  <a:cxn ang="0">
                    <a:pos x="48" y="7"/>
                  </a:cxn>
                  <a:cxn ang="0">
                    <a:pos x="60" y="1"/>
                  </a:cxn>
                  <a:cxn ang="0">
                    <a:pos x="62" y="0"/>
                  </a:cxn>
                  <a:cxn ang="0">
                    <a:pos x="52" y="1"/>
                  </a:cxn>
                  <a:cxn ang="0">
                    <a:pos x="44" y="4"/>
                  </a:cxn>
                  <a:cxn ang="0">
                    <a:pos x="35" y="6"/>
                  </a:cxn>
                  <a:cxn ang="0">
                    <a:pos x="24" y="14"/>
                  </a:cxn>
                  <a:cxn ang="0">
                    <a:pos x="13" y="31"/>
                  </a:cxn>
                  <a:cxn ang="0">
                    <a:pos x="5" y="50"/>
                  </a:cxn>
                  <a:cxn ang="0">
                    <a:pos x="1" y="72"/>
                  </a:cxn>
                  <a:cxn ang="0">
                    <a:pos x="1" y="93"/>
                  </a:cxn>
                  <a:cxn ang="0">
                    <a:pos x="4" y="113"/>
                  </a:cxn>
                  <a:cxn ang="0">
                    <a:pos x="10" y="131"/>
                  </a:cxn>
                  <a:cxn ang="0">
                    <a:pos x="19" y="146"/>
                  </a:cxn>
                  <a:cxn ang="0">
                    <a:pos x="30" y="158"/>
                  </a:cxn>
                  <a:cxn ang="0">
                    <a:pos x="43" y="169"/>
                  </a:cxn>
                  <a:cxn ang="0">
                    <a:pos x="58" y="176"/>
                  </a:cxn>
                  <a:cxn ang="0">
                    <a:pos x="74" y="181"/>
                  </a:cxn>
                  <a:cxn ang="0">
                    <a:pos x="90" y="181"/>
                  </a:cxn>
                  <a:cxn ang="0">
                    <a:pos x="106" y="176"/>
                  </a:cxn>
                  <a:cxn ang="0">
                    <a:pos x="121" y="169"/>
                  </a:cxn>
                  <a:cxn ang="0">
                    <a:pos x="134" y="158"/>
                  </a:cxn>
                  <a:cxn ang="0">
                    <a:pos x="145" y="146"/>
                  </a:cxn>
                  <a:cxn ang="0">
                    <a:pos x="153" y="131"/>
                  </a:cxn>
                  <a:cxn ang="0">
                    <a:pos x="159" y="113"/>
                  </a:cxn>
                  <a:cxn ang="0">
                    <a:pos x="163" y="93"/>
                  </a:cxn>
                </a:cxnLst>
                <a:rect l="0" t="0" r="r" b="b"/>
                <a:pathLst>
                  <a:path w="163" h="181">
                    <a:moveTo>
                      <a:pt x="163" y="84"/>
                    </a:moveTo>
                    <a:lnTo>
                      <a:pt x="163" y="77"/>
                    </a:lnTo>
                    <a:lnTo>
                      <a:pt x="162" y="71"/>
                    </a:lnTo>
                    <a:lnTo>
                      <a:pt x="161" y="63"/>
                    </a:lnTo>
                    <a:lnTo>
                      <a:pt x="160" y="57"/>
                    </a:lnTo>
                    <a:lnTo>
                      <a:pt x="158" y="50"/>
                    </a:lnTo>
                    <a:lnTo>
                      <a:pt x="156" y="44"/>
                    </a:lnTo>
                    <a:lnTo>
                      <a:pt x="154" y="38"/>
                    </a:lnTo>
                    <a:lnTo>
                      <a:pt x="151" y="33"/>
                    </a:lnTo>
                    <a:lnTo>
                      <a:pt x="149" y="31"/>
                    </a:lnTo>
                    <a:lnTo>
                      <a:pt x="147" y="30"/>
                    </a:lnTo>
                    <a:lnTo>
                      <a:pt x="145" y="27"/>
                    </a:lnTo>
                    <a:lnTo>
                      <a:pt x="143" y="26"/>
                    </a:lnTo>
                    <a:lnTo>
                      <a:pt x="141" y="24"/>
                    </a:lnTo>
                    <a:lnTo>
                      <a:pt x="139" y="23"/>
                    </a:lnTo>
                    <a:lnTo>
                      <a:pt x="137" y="21"/>
                    </a:lnTo>
                    <a:lnTo>
                      <a:pt x="135" y="19"/>
                    </a:lnTo>
                    <a:lnTo>
                      <a:pt x="133" y="18"/>
                    </a:lnTo>
                    <a:lnTo>
                      <a:pt x="132" y="18"/>
                    </a:lnTo>
                    <a:lnTo>
                      <a:pt x="130" y="17"/>
                    </a:lnTo>
                    <a:lnTo>
                      <a:pt x="128" y="15"/>
                    </a:lnTo>
                    <a:lnTo>
                      <a:pt x="127" y="14"/>
                    </a:lnTo>
                    <a:lnTo>
                      <a:pt x="125" y="13"/>
                    </a:lnTo>
                    <a:lnTo>
                      <a:pt x="123" y="13"/>
                    </a:lnTo>
                    <a:lnTo>
                      <a:pt x="122" y="12"/>
                    </a:lnTo>
                    <a:lnTo>
                      <a:pt x="129" y="18"/>
                    </a:lnTo>
                    <a:lnTo>
                      <a:pt x="135" y="25"/>
                    </a:lnTo>
                    <a:lnTo>
                      <a:pt x="140" y="33"/>
                    </a:lnTo>
                    <a:lnTo>
                      <a:pt x="145" y="42"/>
                    </a:lnTo>
                    <a:lnTo>
                      <a:pt x="149" y="51"/>
                    </a:lnTo>
                    <a:lnTo>
                      <a:pt x="152" y="62"/>
                    </a:lnTo>
                    <a:lnTo>
                      <a:pt x="153" y="73"/>
                    </a:lnTo>
                    <a:lnTo>
                      <a:pt x="154" y="84"/>
                    </a:lnTo>
                    <a:lnTo>
                      <a:pt x="154" y="92"/>
                    </a:lnTo>
                    <a:lnTo>
                      <a:pt x="153" y="101"/>
                    </a:lnTo>
                    <a:lnTo>
                      <a:pt x="151" y="109"/>
                    </a:lnTo>
                    <a:lnTo>
                      <a:pt x="148" y="117"/>
                    </a:lnTo>
                    <a:lnTo>
                      <a:pt x="145" y="125"/>
                    </a:lnTo>
                    <a:lnTo>
                      <a:pt x="142" y="132"/>
                    </a:lnTo>
                    <a:lnTo>
                      <a:pt x="138" y="139"/>
                    </a:lnTo>
                    <a:lnTo>
                      <a:pt x="133" y="145"/>
                    </a:lnTo>
                    <a:lnTo>
                      <a:pt x="128" y="151"/>
                    </a:lnTo>
                    <a:lnTo>
                      <a:pt x="122" y="156"/>
                    </a:lnTo>
                    <a:lnTo>
                      <a:pt x="116" y="159"/>
                    </a:lnTo>
                    <a:lnTo>
                      <a:pt x="110" y="163"/>
                    </a:lnTo>
                    <a:lnTo>
                      <a:pt x="103" y="166"/>
                    </a:lnTo>
                    <a:lnTo>
                      <a:pt x="97" y="169"/>
                    </a:lnTo>
                    <a:lnTo>
                      <a:pt x="89" y="170"/>
                    </a:lnTo>
                    <a:lnTo>
                      <a:pt x="82" y="170"/>
                    </a:lnTo>
                    <a:lnTo>
                      <a:pt x="75" y="170"/>
                    </a:lnTo>
                    <a:lnTo>
                      <a:pt x="68" y="169"/>
                    </a:lnTo>
                    <a:lnTo>
                      <a:pt x="61" y="166"/>
                    </a:lnTo>
                    <a:lnTo>
                      <a:pt x="54" y="163"/>
                    </a:lnTo>
                    <a:lnTo>
                      <a:pt x="47" y="159"/>
                    </a:lnTo>
                    <a:lnTo>
                      <a:pt x="41" y="156"/>
                    </a:lnTo>
                    <a:lnTo>
                      <a:pt x="35" y="151"/>
                    </a:lnTo>
                    <a:lnTo>
                      <a:pt x="30" y="145"/>
                    </a:lnTo>
                    <a:lnTo>
                      <a:pt x="26" y="139"/>
                    </a:lnTo>
                    <a:lnTo>
                      <a:pt x="21" y="132"/>
                    </a:lnTo>
                    <a:lnTo>
                      <a:pt x="18" y="125"/>
                    </a:lnTo>
                    <a:lnTo>
                      <a:pt x="15" y="117"/>
                    </a:lnTo>
                    <a:lnTo>
                      <a:pt x="12" y="109"/>
                    </a:lnTo>
                    <a:lnTo>
                      <a:pt x="11" y="101"/>
                    </a:lnTo>
                    <a:lnTo>
                      <a:pt x="10" y="92"/>
                    </a:lnTo>
                    <a:lnTo>
                      <a:pt x="9" y="84"/>
                    </a:lnTo>
                    <a:lnTo>
                      <a:pt x="9" y="77"/>
                    </a:lnTo>
                    <a:lnTo>
                      <a:pt x="10" y="68"/>
                    </a:lnTo>
                    <a:lnTo>
                      <a:pt x="12" y="61"/>
                    </a:lnTo>
                    <a:lnTo>
                      <a:pt x="13" y="55"/>
                    </a:lnTo>
                    <a:lnTo>
                      <a:pt x="18" y="42"/>
                    </a:lnTo>
                    <a:lnTo>
                      <a:pt x="25" y="30"/>
                    </a:lnTo>
                    <a:lnTo>
                      <a:pt x="33" y="19"/>
                    </a:lnTo>
                    <a:lnTo>
                      <a:pt x="43" y="11"/>
                    </a:lnTo>
                    <a:lnTo>
                      <a:pt x="48" y="7"/>
                    </a:lnTo>
                    <a:lnTo>
                      <a:pt x="54" y="5"/>
                    </a:lnTo>
                    <a:lnTo>
                      <a:pt x="60" y="1"/>
                    </a:lnTo>
                    <a:lnTo>
                      <a:pt x="66" y="0"/>
                    </a:lnTo>
                    <a:lnTo>
                      <a:pt x="62" y="0"/>
                    </a:lnTo>
                    <a:lnTo>
                      <a:pt x="57" y="1"/>
                    </a:lnTo>
                    <a:lnTo>
                      <a:pt x="52" y="1"/>
                    </a:lnTo>
                    <a:lnTo>
                      <a:pt x="48" y="2"/>
                    </a:lnTo>
                    <a:lnTo>
                      <a:pt x="44" y="4"/>
                    </a:lnTo>
                    <a:lnTo>
                      <a:pt x="39" y="5"/>
                    </a:lnTo>
                    <a:lnTo>
                      <a:pt x="35" y="6"/>
                    </a:lnTo>
                    <a:lnTo>
                      <a:pt x="31" y="7"/>
                    </a:lnTo>
                    <a:lnTo>
                      <a:pt x="24" y="14"/>
                    </a:lnTo>
                    <a:lnTo>
                      <a:pt x="18" y="23"/>
                    </a:lnTo>
                    <a:lnTo>
                      <a:pt x="13" y="31"/>
                    </a:lnTo>
                    <a:lnTo>
                      <a:pt x="9" y="41"/>
                    </a:lnTo>
                    <a:lnTo>
                      <a:pt x="5" y="50"/>
                    </a:lnTo>
                    <a:lnTo>
                      <a:pt x="2" y="61"/>
                    </a:lnTo>
                    <a:lnTo>
                      <a:pt x="1" y="72"/>
                    </a:lnTo>
                    <a:lnTo>
                      <a:pt x="0" y="84"/>
                    </a:lnTo>
                    <a:lnTo>
                      <a:pt x="1" y="93"/>
                    </a:lnTo>
                    <a:lnTo>
                      <a:pt x="2" y="103"/>
                    </a:lnTo>
                    <a:lnTo>
                      <a:pt x="4" y="113"/>
                    </a:lnTo>
                    <a:lnTo>
                      <a:pt x="7" y="121"/>
                    </a:lnTo>
                    <a:lnTo>
                      <a:pt x="10" y="131"/>
                    </a:lnTo>
                    <a:lnTo>
                      <a:pt x="14" y="138"/>
                    </a:lnTo>
                    <a:lnTo>
                      <a:pt x="19" y="146"/>
                    </a:lnTo>
                    <a:lnTo>
                      <a:pt x="24" y="152"/>
                    </a:lnTo>
                    <a:lnTo>
                      <a:pt x="30" y="158"/>
                    </a:lnTo>
                    <a:lnTo>
                      <a:pt x="36" y="164"/>
                    </a:lnTo>
                    <a:lnTo>
                      <a:pt x="43" y="169"/>
                    </a:lnTo>
                    <a:lnTo>
                      <a:pt x="50" y="174"/>
                    </a:lnTo>
                    <a:lnTo>
                      <a:pt x="58" y="176"/>
                    </a:lnTo>
                    <a:lnTo>
                      <a:pt x="66" y="178"/>
                    </a:lnTo>
                    <a:lnTo>
                      <a:pt x="74" y="181"/>
                    </a:lnTo>
                    <a:lnTo>
                      <a:pt x="82" y="181"/>
                    </a:lnTo>
                    <a:lnTo>
                      <a:pt x="90" y="181"/>
                    </a:lnTo>
                    <a:lnTo>
                      <a:pt x="98" y="178"/>
                    </a:lnTo>
                    <a:lnTo>
                      <a:pt x="106" y="176"/>
                    </a:lnTo>
                    <a:lnTo>
                      <a:pt x="114" y="174"/>
                    </a:lnTo>
                    <a:lnTo>
                      <a:pt x="121" y="169"/>
                    </a:lnTo>
                    <a:lnTo>
                      <a:pt x="127" y="164"/>
                    </a:lnTo>
                    <a:lnTo>
                      <a:pt x="134" y="158"/>
                    </a:lnTo>
                    <a:lnTo>
                      <a:pt x="139" y="152"/>
                    </a:lnTo>
                    <a:lnTo>
                      <a:pt x="145" y="146"/>
                    </a:lnTo>
                    <a:lnTo>
                      <a:pt x="149" y="138"/>
                    </a:lnTo>
                    <a:lnTo>
                      <a:pt x="153" y="131"/>
                    </a:lnTo>
                    <a:lnTo>
                      <a:pt x="157" y="121"/>
                    </a:lnTo>
                    <a:lnTo>
                      <a:pt x="159" y="113"/>
                    </a:lnTo>
                    <a:lnTo>
                      <a:pt x="161" y="103"/>
                    </a:lnTo>
                    <a:lnTo>
                      <a:pt x="163" y="93"/>
                    </a:lnTo>
                    <a:lnTo>
                      <a:pt x="163" y="84"/>
                    </a:lnTo>
                    <a:close/>
                  </a:path>
                </a:pathLst>
              </a:custGeom>
              <a:solidFill>
                <a:srgbClr val="F8D4AB"/>
              </a:solidFill>
              <a:ln w="9525">
                <a:noFill/>
                <a:round/>
                <a:headEnd/>
                <a:tailEnd/>
              </a:ln>
            </p:spPr>
            <p:txBody>
              <a:bodyPr/>
              <a:lstStyle/>
              <a:p>
                <a:endParaRPr lang="en-US"/>
              </a:p>
            </p:txBody>
          </p:sp>
          <p:sp>
            <p:nvSpPr>
              <p:cNvPr id="533535" name="Freeform 31"/>
              <p:cNvSpPr>
                <a:spLocks noEditPoints="1"/>
              </p:cNvSpPr>
              <p:nvPr/>
            </p:nvSpPr>
            <p:spPr bwMode="auto">
              <a:xfrm>
                <a:off x="1146" y="2645"/>
                <a:ext cx="31" cy="29"/>
              </a:xfrm>
              <a:custGeom>
                <a:avLst/>
                <a:gdLst/>
                <a:ahLst/>
                <a:cxnLst>
                  <a:cxn ang="0">
                    <a:pos x="152" y="67"/>
                  </a:cxn>
                  <a:cxn ang="0">
                    <a:pos x="146" y="43"/>
                  </a:cxn>
                  <a:cxn ang="0">
                    <a:pos x="134" y="23"/>
                  </a:cxn>
                  <a:cxn ang="0">
                    <a:pos x="133" y="21"/>
                  </a:cxn>
                  <a:cxn ang="0">
                    <a:pos x="131" y="20"/>
                  </a:cxn>
                  <a:cxn ang="0">
                    <a:pos x="119" y="13"/>
                  </a:cxn>
                  <a:cxn ang="0">
                    <a:pos x="86" y="1"/>
                  </a:cxn>
                  <a:cxn ang="0">
                    <a:pos x="52" y="1"/>
                  </a:cxn>
                  <a:cxn ang="0">
                    <a:pos x="24" y="17"/>
                  </a:cxn>
                  <a:cxn ang="0">
                    <a:pos x="6" y="47"/>
                  </a:cxn>
                  <a:cxn ang="0">
                    <a:pos x="0" y="84"/>
                  </a:cxn>
                  <a:cxn ang="0">
                    <a:pos x="3" y="111"/>
                  </a:cxn>
                  <a:cxn ang="0">
                    <a:pos x="13" y="135"/>
                  </a:cxn>
                  <a:cxn ang="0">
                    <a:pos x="27" y="155"/>
                  </a:cxn>
                  <a:cxn ang="0">
                    <a:pos x="46" y="168"/>
                  </a:cxn>
                  <a:cxn ang="0">
                    <a:pos x="69" y="175"/>
                  </a:cxn>
                  <a:cxn ang="0">
                    <a:pos x="93" y="174"/>
                  </a:cxn>
                  <a:cxn ang="0">
                    <a:pos x="114" y="164"/>
                  </a:cxn>
                  <a:cxn ang="0">
                    <a:pos x="131" y="149"/>
                  </a:cxn>
                  <a:cxn ang="0">
                    <a:pos x="144" y="127"/>
                  </a:cxn>
                  <a:cxn ang="0">
                    <a:pos x="152" y="102"/>
                  </a:cxn>
                  <a:cxn ang="0">
                    <a:pos x="145" y="84"/>
                  </a:cxn>
                  <a:cxn ang="0">
                    <a:pos x="142" y="108"/>
                  </a:cxn>
                  <a:cxn ang="0">
                    <a:pos x="133" y="129"/>
                  </a:cxn>
                  <a:cxn ang="0">
                    <a:pos x="120" y="146"/>
                  </a:cxn>
                  <a:cxn ang="0">
                    <a:pos x="103" y="158"/>
                  </a:cxn>
                  <a:cxn ang="0">
                    <a:pos x="84" y="164"/>
                  </a:cxn>
                  <a:cxn ang="0">
                    <a:pos x="64" y="163"/>
                  </a:cxn>
                  <a:cxn ang="0">
                    <a:pos x="44" y="155"/>
                  </a:cxn>
                  <a:cxn ang="0">
                    <a:pos x="28" y="141"/>
                  </a:cxn>
                  <a:cxn ang="0">
                    <a:pos x="17" y="122"/>
                  </a:cxn>
                  <a:cxn ang="0">
                    <a:pos x="10" y="101"/>
                  </a:cxn>
                  <a:cxn ang="0">
                    <a:pos x="9" y="75"/>
                  </a:cxn>
                  <a:cxn ang="0">
                    <a:pos x="14" y="53"/>
                  </a:cxn>
                  <a:cxn ang="0">
                    <a:pos x="24" y="32"/>
                  </a:cxn>
                  <a:cxn ang="0">
                    <a:pos x="38" y="17"/>
                  </a:cxn>
                  <a:cxn ang="0">
                    <a:pos x="57" y="7"/>
                  </a:cxn>
                  <a:cxn ang="0">
                    <a:pos x="77" y="2"/>
                  </a:cxn>
                  <a:cxn ang="0">
                    <a:pos x="97" y="7"/>
                  </a:cxn>
                  <a:cxn ang="0">
                    <a:pos x="115" y="17"/>
                  </a:cxn>
                  <a:cxn ang="0">
                    <a:pos x="129" y="32"/>
                  </a:cxn>
                  <a:cxn ang="0">
                    <a:pos x="139" y="53"/>
                  </a:cxn>
                  <a:cxn ang="0">
                    <a:pos x="144" y="75"/>
                  </a:cxn>
                </a:cxnLst>
                <a:rect l="0" t="0" r="r" b="b"/>
                <a:pathLst>
                  <a:path w="154" h="175">
                    <a:moveTo>
                      <a:pt x="154" y="84"/>
                    </a:moveTo>
                    <a:lnTo>
                      <a:pt x="153" y="75"/>
                    </a:lnTo>
                    <a:lnTo>
                      <a:pt x="152" y="67"/>
                    </a:lnTo>
                    <a:lnTo>
                      <a:pt x="151" y="59"/>
                    </a:lnTo>
                    <a:lnTo>
                      <a:pt x="148" y="50"/>
                    </a:lnTo>
                    <a:lnTo>
                      <a:pt x="146" y="43"/>
                    </a:lnTo>
                    <a:lnTo>
                      <a:pt x="142" y="36"/>
                    </a:lnTo>
                    <a:lnTo>
                      <a:pt x="138" y="29"/>
                    </a:lnTo>
                    <a:lnTo>
                      <a:pt x="134" y="23"/>
                    </a:lnTo>
                    <a:lnTo>
                      <a:pt x="134" y="23"/>
                    </a:lnTo>
                    <a:lnTo>
                      <a:pt x="133" y="21"/>
                    </a:lnTo>
                    <a:lnTo>
                      <a:pt x="133" y="21"/>
                    </a:lnTo>
                    <a:lnTo>
                      <a:pt x="132" y="21"/>
                    </a:lnTo>
                    <a:lnTo>
                      <a:pt x="131" y="20"/>
                    </a:lnTo>
                    <a:lnTo>
                      <a:pt x="131" y="20"/>
                    </a:lnTo>
                    <a:lnTo>
                      <a:pt x="130" y="20"/>
                    </a:lnTo>
                    <a:lnTo>
                      <a:pt x="130" y="19"/>
                    </a:lnTo>
                    <a:lnTo>
                      <a:pt x="119" y="13"/>
                    </a:lnTo>
                    <a:lnTo>
                      <a:pt x="108" y="8"/>
                    </a:lnTo>
                    <a:lnTo>
                      <a:pt x="97" y="4"/>
                    </a:lnTo>
                    <a:lnTo>
                      <a:pt x="86" y="1"/>
                    </a:lnTo>
                    <a:lnTo>
                      <a:pt x="75" y="0"/>
                    </a:lnTo>
                    <a:lnTo>
                      <a:pt x="64" y="0"/>
                    </a:lnTo>
                    <a:lnTo>
                      <a:pt x="52" y="1"/>
                    </a:lnTo>
                    <a:lnTo>
                      <a:pt x="40" y="2"/>
                    </a:lnTo>
                    <a:lnTo>
                      <a:pt x="32" y="9"/>
                    </a:lnTo>
                    <a:lnTo>
                      <a:pt x="24" y="17"/>
                    </a:lnTo>
                    <a:lnTo>
                      <a:pt x="17" y="26"/>
                    </a:lnTo>
                    <a:lnTo>
                      <a:pt x="11" y="36"/>
                    </a:lnTo>
                    <a:lnTo>
                      <a:pt x="6" y="47"/>
                    </a:lnTo>
                    <a:lnTo>
                      <a:pt x="3" y="59"/>
                    </a:lnTo>
                    <a:lnTo>
                      <a:pt x="0" y="71"/>
                    </a:lnTo>
                    <a:lnTo>
                      <a:pt x="0" y="84"/>
                    </a:lnTo>
                    <a:lnTo>
                      <a:pt x="0" y="93"/>
                    </a:lnTo>
                    <a:lnTo>
                      <a:pt x="1" y="102"/>
                    </a:lnTo>
                    <a:lnTo>
                      <a:pt x="3" y="111"/>
                    </a:lnTo>
                    <a:lnTo>
                      <a:pt x="6" y="120"/>
                    </a:lnTo>
                    <a:lnTo>
                      <a:pt x="9" y="127"/>
                    </a:lnTo>
                    <a:lnTo>
                      <a:pt x="13" y="135"/>
                    </a:lnTo>
                    <a:lnTo>
                      <a:pt x="17" y="143"/>
                    </a:lnTo>
                    <a:lnTo>
                      <a:pt x="22" y="149"/>
                    </a:lnTo>
                    <a:lnTo>
                      <a:pt x="27" y="155"/>
                    </a:lnTo>
                    <a:lnTo>
                      <a:pt x="33" y="159"/>
                    </a:lnTo>
                    <a:lnTo>
                      <a:pt x="40" y="164"/>
                    </a:lnTo>
                    <a:lnTo>
                      <a:pt x="46" y="168"/>
                    </a:lnTo>
                    <a:lnTo>
                      <a:pt x="54" y="171"/>
                    </a:lnTo>
                    <a:lnTo>
                      <a:pt x="62" y="174"/>
                    </a:lnTo>
                    <a:lnTo>
                      <a:pt x="69" y="175"/>
                    </a:lnTo>
                    <a:lnTo>
                      <a:pt x="77" y="175"/>
                    </a:lnTo>
                    <a:lnTo>
                      <a:pt x="85" y="175"/>
                    </a:lnTo>
                    <a:lnTo>
                      <a:pt x="93" y="174"/>
                    </a:lnTo>
                    <a:lnTo>
                      <a:pt x="100" y="171"/>
                    </a:lnTo>
                    <a:lnTo>
                      <a:pt x="107" y="168"/>
                    </a:lnTo>
                    <a:lnTo>
                      <a:pt x="114" y="164"/>
                    </a:lnTo>
                    <a:lnTo>
                      <a:pt x="120" y="159"/>
                    </a:lnTo>
                    <a:lnTo>
                      <a:pt x="126" y="155"/>
                    </a:lnTo>
                    <a:lnTo>
                      <a:pt x="131" y="149"/>
                    </a:lnTo>
                    <a:lnTo>
                      <a:pt x="136" y="143"/>
                    </a:lnTo>
                    <a:lnTo>
                      <a:pt x="140" y="135"/>
                    </a:lnTo>
                    <a:lnTo>
                      <a:pt x="144" y="127"/>
                    </a:lnTo>
                    <a:lnTo>
                      <a:pt x="148" y="120"/>
                    </a:lnTo>
                    <a:lnTo>
                      <a:pt x="150" y="111"/>
                    </a:lnTo>
                    <a:lnTo>
                      <a:pt x="152" y="102"/>
                    </a:lnTo>
                    <a:lnTo>
                      <a:pt x="153" y="93"/>
                    </a:lnTo>
                    <a:lnTo>
                      <a:pt x="154" y="84"/>
                    </a:lnTo>
                    <a:close/>
                    <a:moveTo>
                      <a:pt x="145" y="84"/>
                    </a:moveTo>
                    <a:lnTo>
                      <a:pt x="144" y="92"/>
                    </a:lnTo>
                    <a:lnTo>
                      <a:pt x="143" y="101"/>
                    </a:lnTo>
                    <a:lnTo>
                      <a:pt x="142" y="108"/>
                    </a:lnTo>
                    <a:lnTo>
                      <a:pt x="139" y="115"/>
                    </a:lnTo>
                    <a:lnTo>
                      <a:pt x="136" y="122"/>
                    </a:lnTo>
                    <a:lnTo>
                      <a:pt x="133" y="129"/>
                    </a:lnTo>
                    <a:lnTo>
                      <a:pt x="129" y="135"/>
                    </a:lnTo>
                    <a:lnTo>
                      <a:pt x="125" y="141"/>
                    </a:lnTo>
                    <a:lnTo>
                      <a:pt x="120" y="146"/>
                    </a:lnTo>
                    <a:lnTo>
                      <a:pt x="115" y="151"/>
                    </a:lnTo>
                    <a:lnTo>
                      <a:pt x="109" y="155"/>
                    </a:lnTo>
                    <a:lnTo>
                      <a:pt x="103" y="158"/>
                    </a:lnTo>
                    <a:lnTo>
                      <a:pt x="97" y="161"/>
                    </a:lnTo>
                    <a:lnTo>
                      <a:pt x="91" y="163"/>
                    </a:lnTo>
                    <a:lnTo>
                      <a:pt x="84" y="164"/>
                    </a:lnTo>
                    <a:lnTo>
                      <a:pt x="77" y="164"/>
                    </a:lnTo>
                    <a:lnTo>
                      <a:pt x="70" y="164"/>
                    </a:lnTo>
                    <a:lnTo>
                      <a:pt x="64" y="163"/>
                    </a:lnTo>
                    <a:lnTo>
                      <a:pt x="57" y="161"/>
                    </a:lnTo>
                    <a:lnTo>
                      <a:pt x="51" y="158"/>
                    </a:lnTo>
                    <a:lnTo>
                      <a:pt x="44" y="155"/>
                    </a:lnTo>
                    <a:lnTo>
                      <a:pt x="38" y="151"/>
                    </a:lnTo>
                    <a:lnTo>
                      <a:pt x="33" y="146"/>
                    </a:lnTo>
                    <a:lnTo>
                      <a:pt x="28" y="141"/>
                    </a:lnTo>
                    <a:lnTo>
                      <a:pt x="24" y="135"/>
                    </a:lnTo>
                    <a:lnTo>
                      <a:pt x="20" y="129"/>
                    </a:lnTo>
                    <a:lnTo>
                      <a:pt x="17" y="122"/>
                    </a:lnTo>
                    <a:lnTo>
                      <a:pt x="14" y="115"/>
                    </a:lnTo>
                    <a:lnTo>
                      <a:pt x="12" y="108"/>
                    </a:lnTo>
                    <a:lnTo>
                      <a:pt x="10" y="101"/>
                    </a:lnTo>
                    <a:lnTo>
                      <a:pt x="9" y="92"/>
                    </a:lnTo>
                    <a:lnTo>
                      <a:pt x="9" y="84"/>
                    </a:lnTo>
                    <a:lnTo>
                      <a:pt x="9" y="75"/>
                    </a:lnTo>
                    <a:lnTo>
                      <a:pt x="10" y="67"/>
                    </a:lnTo>
                    <a:lnTo>
                      <a:pt x="12" y="60"/>
                    </a:lnTo>
                    <a:lnTo>
                      <a:pt x="14" y="53"/>
                    </a:lnTo>
                    <a:lnTo>
                      <a:pt x="17" y="45"/>
                    </a:lnTo>
                    <a:lnTo>
                      <a:pt x="20" y="38"/>
                    </a:lnTo>
                    <a:lnTo>
                      <a:pt x="24" y="32"/>
                    </a:lnTo>
                    <a:lnTo>
                      <a:pt x="28" y="26"/>
                    </a:lnTo>
                    <a:lnTo>
                      <a:pt x="33" y="21"/>
                    </a:lnTo>
                    <a:lnTo>
                      <a:pt x="38" y="17"/>
                    </a:lnTo>
                    <a:lnTo>
                      <a:pt x="44" y="13"/>
                    </a:lnTo>
                    <a:lnTo>
                      <a:pt x="51" y="9"/>
                    </a:lnTo>
                    <a:lnTo>
                      <a:pt x="57" y="7"/>
                    </a:lnTo>
                    <a:lnTo>
                      <a:pt x="64" y="5"/>
                    </a:lnTo>
                    <a:lnTo>
                      <a:pt x="70" y="4"/>
                    </a:lnTo>
                    <a:lnTo>
                      <a:pt x="77" y="2"/>
                    </a:lnTo>
                    <a:lnTo>
                      <a:pt x="84" y="4"/>
                    </a:lnTo>
                    <a:lnTo>
                      <a:pt x="91" y="5"/>
                    </a:lnTo>
                    <a:lnTo>
                      <a:pt x="97" y="7"/>
                    </a:lnTo>
                    <a:lnTo>
                      <a:pt x="103" y="9"/>
                    </a:lnTo>
                    <a:lnTo>
                      <a:pt x="109" y="13"/>
                    </a:lnTo>
                    <a:lnTo>
                      <a:pt x="115" y="17"/>
                    </a:lnTo>
                    <a:lnTo>
                      <a:pt x="120" y="21"/>
                    </a:lnTo>
                    <a:lnTo>
                      <a:pt x="125" y="26"/>
                    </a:lnTo>
                    <a:lnTo>
                      <a:pt x="129" y="32"/>
                    </a:lnTo>
                    <a:lnTo>
                      <a:pt x="133" y="38"/>
                    </a:lnTo>
                    <a:lnTo>
                      <a:pt x="136" y="45"/>
                    </a:lnTo>
                    <a:lnTo>
                      <a:pt x="139" y="53"/>
                    </a:lnTo>
                    <a:lnTo>
                      <a:pt x="142" y="60"/>
                    </a:lnTo>
                    <a:lnTo>
                      <a:pt x="143" y="67"/>
                    </a:lnTo>
                    <a:lnTo>
                      <a:pt x="144" y="75"/>
                    </a:lnTo>
                    <a:lnTo>
                      <a:pt x="145" y="84"/>
                    </a:lnTo>
                    <a:close/>
                  </a:path>
                </a:pathLst>
              </a:custGeom>
              <a:solidFill>
                <a:srgbClr val="F8D4AB"/>
              </a:solidFill>
              <a:ln w="9525">
                <a:noFill/>
                <a:round/>
                <a:headEnd/>
                <a:tailEnd/>
              </a:ln>
            </p:spPr>
            <p:txBody>
              <a:bodyPr/>
              <a:lstStyle/>
              <a:p>
                <a:endParaRPr lang="en-US"/>
              </a:p>
            </p:txBody>
          </p:sp>
          <p:sp>
            <p:nvSpPr>
              <p:cNvPr id="533536" name="Freeform 32"/>
              <p:cNvSpPr>
                <a:spLocks noEditPoints="1"/>
              </p:cNvSpPr>
              <p:nvPr/>
            </p:nvSpPr>
            <p:spPr bwMode="auto">
              <a:xfrm>
                <a:off x="1147" y="2645"/>
                <a:ext cx="29" cy="29"/>
              </a:xfrm>
              <a:custGeom>
                <a:avLst/>
                <a:gdLst/>
                <a:ahLst/>
                <a:cxnLst>
                  <a:cxn ang="0">
                    <a:pos x="143" y="62"/>
                  </a:cxn>
                  <a:cxn ang="0">
                    <a:pos x="131" y="33"/>
                  </a:cxn>
                  <a:cxn ang="0">
                    <a:pos x="113" y="12"/>
                  </a:cxn>
                  <a:cxn ang="0">
                    <a:pos x="92" y="4"/>
                  </a:cxn>
                  <a:cxn ang="0">
                    <a:pos x="71" y="0"/>
                  </a:cxn>
                  <a:cxn ang="0">
                    <a:pos x="51" y="1"/>
                  </a:cxn>
                  <a:cxn ang="0">
                    <a:pos x="34" y="11"/>
                  </a:cxn>
                  <a:cxn ang="0">
                    <a:pos x="12" y="36"/>
                  </a:cxn>
                  <a:cxn ang="0">
                    <a:pos x="4" y="55"/>
                  </a:cxn>
                  <a:cxn ang="0">
                    <a:pos x="0" y="77"/>
                  </a:cxn>
                  <a:cxn ang="0">
                    <a:pos x="2" y="101"/>
                  </a:cxn>
                  <a:cxn ang="0">
                    <a:pos x="9" y="125"/>
                  </a:cxn>
                  <a:cxn ang="0">
                    <a:pos x="21" y="145"/>
                  </a:cxn>
                  <a:cxn ang="0">
                    <a:pos x="38" y="159"/>
                  </a:cxn>
                  <a:cxn ang="0">
                    <a:pos x="59" y="169"/>
                  </a:cxn>
                  <a:cxn ang="0">
                    <a:pos x="80" y="170"/>
                  </a:cxn>
                  <a:cxn ang="0">
                    <a:pos x="101" y="163"/>
                  </a:cxn>
                  <a:cxn ang="0">
                    <a:pos x="119" y="151"/>
                  </a:cxn>
                  <a:cxn ang="0">
                    <a:pos x="133" y="132"/>
                  </a:cxn>
                  <a:cxn ang="0">
                    <a:pos x="142" y="109"/>
                  </a:cxn>
                  <a:cxn ang="0">
                    <a:pos x="145" y="84"/>
                  </a:cxn>
                  <a:cxn ang="0">
                    <a:pos x="135" y="99"/>
                  </a:cxn>
                  <a:cxn ang="0">
                    <a:pos x="128" y="120"/>
                  </a:cxn>
                  <a:cxn ang="0">
                    <a:pos x="118" y="138"/>
                  </a:cxn>
                  <a:cxn ang="0">
                    <a:pos x="103" y="150"/>
                  </a:cxn>
                  <a:cxn ang="0">
                    <a:pos x="86" y="158"/>
                  </a:cxn>
                  <a:cxn ang="0">
                    <a:pos x="67" y="159"/>
                  </a:cxn>
                  <a:cxn ang="0">
                    <a:pos x="49" y="153"/>
                  </a:cxn>
                  <a:cxn ang="0">
                    <a:pos x="32" y="143"/>
                  </a:cxn>
                  <a:cxn ang="0">
                    <a:pos x="20" y="126"/>
                  </a:cxn>
                  <a:cxn ang="0">
                    <a:pos x="12" y="107"/>
                  </a:cxn>
                  <a:cxn ang="0">
                    <a:pos x="9" y="84"/>
                  </a:cxn>
                  <a:cxn ang="0">
                    <a:pos x="12" y="61"/>
                  </a:cxn>
                  <a:cxn ang="0">
                    <a:pos x="20" y="42"/>
                  </a:cxn>
                  <a:cxn ang="0">
                    <a:pos x="32" y="25"/>
                  </a:cxn>
                  <a:cxn ang="0">
                    <a:pos x="49" y="14"/>
                  </a:cxn>
                  <a:cxn ang="0">
                    <a:pos x="67" y="8"/>
                  </a:cxn>
                  <a:cxn ang="0">
                    <a:pos x="86" y="9"/>
                  </a:cxn>
                  <a:cxn ang="0">
                    <a:pos x="103" y="18"/>
                  </a:cxn>
                  <a:cxn ang="0">
                    <a:pos x="118" y="30"/>
                  </a:cxn>
                  <a:cxn ang="0">
                    <a:pos x="128" y="48"/>
                  </a:cxn>
                  <a:cxn ang="0">
                    <a:pos x="135" y="68"/>
                  </a:cxn>
                </a:cxnLst>
                <a:rect l="0" t="0" r="r" b="b"/>
                <a:pathLst>
                  <a:path w="145" h="170">
                    <a:moveTo>
                      <a:pt x="145" y="84"/>
                    </a:moveTo>
                    <a:lnTo>
                      <a:pt x="144" y="73"/>
                    </a:lnTo>
                    <a:lnTo>
                      <a:pt x="143" y="62"/>
                    </a:lnTo>
                    <a:lnTo>
                      <a:pt x="140" y="51"/>
                    </a:lnTo>
                    <a:lnTo>
                      <a:pt x="136" y="42"/>
                    </a:lnTo>
                    <a:lnTo>
                      <a:pt x="131" y="33"/>
                    </a:lnTo>
                    <a:lnTo>
                      <a:pt x="126" y="25"/>
                    </a:lnTo>
                    <a:lnTo>
                      <a:pt x="120" y="18"/>
                    </a:lnTo>
                    <a:lnTo>
                      <a:pt x="113" y="12"/>
                    </a:lnTo>
                    <a:lnTo>
                      <a:pt x="106" y="8"/>
                    </a:lnTo>
                    <a:lnTo>
                      <a:pt x="99" y="6"/>
                    </a:lnTo>
                    <a:lnTo>
                      <a:pt x="92" y="4"/>
                    </a:lnTo>
                    <a:lnTo>
                      <a:pt x="85" y="2"/>
                    </a:lnTo>
                    <a:lnTo>
                      <a:pt x="78" y="1"/>
                    </a:lnTo>
                    <a:lnTo>
                      <a:pt x="71" y="0"/>
                    </a:lnTo>
                    <a:lnTo>
                      <a:pt x="64" y="0"/>
                    </a:lnTo>
                    <a:lnTo>
                      <a:pt x="57" y="0"/>
                    </a:lnTo>
                    <a:lnTo>
                      <a:pt x="51" y="1"/>
                    </a:lnTo>
                    <a:lnTo>
                      <a:pt x="45" y="5"/>
                    </a:lnTo>
                    <a:lnTo>
                      <a:pt x="39" y="7"/>
                    </a:lnTo>
                    <a:lnTo>
                      <a:pt x="34" y="11"/>
                    </a:lnTo>
                    <a:lnTo>
                      <a:pt x="24" y="19"/>
                    </a:lnTo>
                    <a:lnTo>
                      <a:pt x="16" y="30"/>
                    </a:lnTo>
                    <a:lnTo>
                      <a:pt x="12" y="36"/>
                    </a:lnTo>
                    <a:lnTo>
                      <a:pt x="9" y="42"/>
                    </a:lnTo>
                    <a:lnTo>
                      <a:pt x="7" y="48"/>
                    </a:lnTo>
                    <a:lnTo>
                      <a:pt x="4" y="55"/>
                    </a:lnTo>
                    <a:lnTo>
                      <a:pt x="3" y="61"/>
                    </a:lnTo>
                    <a:lnTo>
                      <a:pt x="1" y="68"/>
                    </a:lnTo>
                    <a:lnTo>
                      <a:pt x="0" y="77"/>
                    </a:lnTo>
                    <a:lnTo>
                      <a:pt x="0" y="84"/>
                    </a:lnTo>
                    <a:lnTo>
                      <a:pt x="1" y="92"/>
                    </a:lnTo>
                    <a:lnTo>
                      <a:pt x="2" y="101"/>
                    </a:lnTo>
                    <a:lnTo>
                      <a:pt x="3" y="109"/>
                    </a:lnTo>
                    <a:lnTo>
                      <a:pt x="6" y="117"/>
                    </a:lnTo>
                    <a:lnTo>
                      <a:pt x="9" y="125"/>
                    </a:lnTo>
                    <a:lnTo>
                      <a:pt x="12" y="132"/>
                    </a:lnTo>
                    <a:lnTo>
                      <a:pt x="17" y="139"/>
                    </a:lnTo>
                    <a:lnTo>
                      <a:pt x="21" y="145"/>
                    </a:lnTo>
                    <a:lnTo>
                      <a:pt x="26" y="151"/>
                    </a:lnTo>
                    <a:lnTo>
                      <a:pt x="32" y="156"/>
                    </a:lnTo>
                    <a:lnTo>
                      <a:pt x="38" y="159"/>
                    </a:lnTo>
                    <a:lnTo>
                      <a:pt x="45" y="163"/>
                    </a:lnTo>
                    <a:lnTo>
                      <a:pt x="52" y="166"/>
                    </a:lnTo>
                    <a:lnTo>
                      <a:pt x="59" y="169"/>
                    </a:lnTo>
                    <a:lnTo>
                      <a:pt x="66" y="170"/>
                    </a:lnTo>
                    <a:lnTo>
                      <a:pt x="73" y="170"/>
                    </a:lnTo>
                    <a:lnTo>
                      <a:pt x="80" y="170"/>
                    </a:lnTo>
                    <a:lnTo>
                      <a:pt x="88" y="169"/>
                    </a:lnTo>
                    <a:lnTo>
                      <a:pt x="94" y="166"/>
                    </a:lnTo>
                    <a:lnTo>
                      <a:pt x="101" y="163"/>
                    </a:lnTo>
                    <a:lnTo>
                      <a:pt x="107" y="159"/>
                    </a:lnTo>
                    <a:lnTo>
                      <a:pt x="113" y="156"/>
                    </a:lnTo>
                    <a:lnTo>
                      <a:pt x="119" y="151"/>
                    </a:lnTo>
                    <a:lnTo>
                      <a:pt x="124" y="145"/>
                    </a:lnTo>
                    <a:lnTo>
                      <a:pt x="129" y="139"/>
                    </a:lnTo>
                    <a:lnTo>
                      <a:pt x="133" y="132"/>
                    </a:lnTo>
                    <a:lnTo>
                      <a:pt x="136" y="125"/>
                    </a:lnTo>
                    <a:lnTo>
                      <a:pt x="139" y="117"/>
                    </a:lnTo>
                    <a:lnTo>
                      <a:pt x="142" y="109"/>
                    </a:lnTo>
                    <a:lnTo>
                      <a:pt x="144" y="101"/>
                    </a:lnTo>
                    <a:lnTo>
                      <a:pt x="145" y="92"/>
                    </a:lnTo>
                    <a:lnTo>
                      <a:pt x="145" y="84"/>
                    </a:lnTo>
                    <a:close/>
                    <a:moveTo>
                      <a:pt x="136" y="84"/>
                    </a:moveTo>
                    <a:lnTo>
                      <a:pt x="136" y="91"/>
                    </a:lnTo>
                    <a:lnTo>
                      <a:pt x="135" y="99"/>
                    </a:lnTo>
                    <a:lnTo>
                      <a:pt x="133" y="107"/>
                    </a:lnTo>
                    <a:lnTo>
                      <a:pt x="131" y="113"/>
                    </a:lnTo>
                    <a:lnTo>
                      <a:pt x="128" y="120"/>
                    </a:lnTo>
                    <a:lnTo>
                      <a:pt x="125" y="126"/>
                    </a:lnTo>
                    <a:lnTo>
                      <a:pt x="122" y="132"/>
                    </a:lnTo>
                    <a:lnTo>
                      <a:pt x="118" y="138"/>
                    </a:lnTo>
                    <a:lnTo>
                      <a:pt x="113" y="143"/>
                    </a:lnTo>
                    <a:lnTo>
                      <a:pt x="108" y="146"/>
                    </a:lnTo>
                    <a:lnTo>
                      <a:pt x="103" y="150"/>
                    </a:lnTo>
                    <a:lnTo>
                      <a:pt x="98" y="153"/>
                    </a:lnTo>
                    <a:lnTo>
                      <a:pt x="92" y="156"/>
                    </a:lnTo>
                    <a:lnTo>
                      <a:pt x="86" y="158"/>
                    </a:lnTo>
                    <a:lnTo>
                      <a:pt x="80" y="159"/>
                    </a:lnTo>
                    <a:lnTo>
                      <a:pt x="73" y="159"/>
                    </a:lnTo>
                    <a:lnTo>
                      <a:pt x="67" y="159"/>
                    </a:lnTo>
                    <a:lnTo>
                      <a:pt x="60" y="158"/>
                    </a:lnTo>
                    <a:lnTo>
                      <a:pt x="54" y="156"/>
                    </a:lnTo>
                    <a:lnTo>
                      <a:pt x="49" y="153"/>
                    </a:lnTo>
                    <a:lnTo>
                      <a:pt x="42" y="150"/>
                    </a:lnTo>
                    <a:lnTo>
                      <a:pt x="37" y="146"/>
                    </a:lnTo>
                    <a:lnTo>
                      <a:pt x="32" y="143"/>
                    </a:lnTo>
                    <a:lnTo>
                      <a:pt x="28" y="138"/>
                    </a:lnTo>
                    <a:lnTo>
                      <a:pt x="24" y="132"/>
                    </a:lnTo>
                    <a:lnTo>
                      <a:pt x="20" y="126"/>
                    </a:lnTo>
                    <a:lnTo>
                      <a:pt x="17" y="120"/>
                    </a:lnTo>
                    <a:lnTo>
                      <a:pt x="14" y="113"/>
                    </a:lnTo>
                    <a:lnTo>
                      <a:pt x="12" y="107"/>
                    </a:lnTo>
                    <a:lnTo>
                      <a:pt x="10" y="99"/>
                    </a:lnTo>
                    <a:lnTo>
                      <a:pt x="9" y="91"/>
                    </a:lnTo>
                    <a:lnTo>
                      <a:pt x="9" y="84"/>
                    </a:lnTo>
                    <a:lnTo>
                      <a:pt x="9" y="77"/>
                    </a:lnTo>
                    <a:lnTo>
                      <a:pt x="10" y="68"/>
                    </a:lnTo>
                    <a:lnTo>
                      <a:pt x="12" y="61"/>
                    </a:lnTo>
                    <a:lnTo>
                      <a:pt x="14" y="54"/>
                    </a:lnTo>
                    <a:lnTo>
                      <a:pt x="17" y="48"/>
                    </a:lnTo>
                    <a:lnTo>
                      <a:pt x="20" y="42"/>
                    </a:lnTo>
                    <a:lnTo>
                      <a:pt x="24" y="36"/>
                    </a:lnTo>
                    <a:lnTo>
                      <a:pt x="28" y="30"/>
                    </a:lnTo>
                    <a:lnTo>
                      <a:pt x="32" y="25"/>
                    </a:lnTo>
                    <a:lnTo>
                      <a:pt x="37" y="21"/>
                    </a:lnTo>
                    <a:lnTo>
                      <a:pt x="42" y="18"/>
                    </a:lnTo>
                    <a:lnTo>
                      <a:pt x="49" y="14"/>
                    </a:lnTo>
                    <a:lnTo>
                      <a:pt x="54" y="12"/>
                    </a:lnTo>
                    <a:lnTo>
                      <a:pt x="60" y="9"/>
                    </a:lnTo>
                    <a:lnTo>
                      <a:pt x="67" y="8"/>
                    </a:lnTo>
                    <a:lnTo>
                      <a:pt x="73" y="8"/>
                    </a:lnTo>
                    <a:lnTo>
                      <a:pt x="80" y="8"/>
                    </a:lnTo>
                    <a:lnTo>
                      <a:pt x="86" y="9"/>
                    </a:lnTo>
                    <a:lnTo>
                      <a:pt x="92" y="12"/>
                    </a:lnTo>
                    <a:lnTo>
                      <a:pt x="98" y="14"/>
                    </a:lnTo>
                    <a:lnTo>
                      <a:pt x="103" y="18"/>
                    </a:lnTo>
                    <a:lnTo>
                      <a:pt x="108" y="21"/>
                    </a:lnTo>
                    <a:lnTo>
                      <a:pt x="113" y="25"/>
                    </a:lnTo>
                    <a:lnTo>
                      <a:pt x="118" y="30"/>
                    </a:lnTo>
                    <a:lnTo>
                      <a:pt x="122" y="36"/>
                    </a:lnTo>
                    <a:lnTo>
                      <a:pt x="125" y="42"/>
                    </a:lnTo>
                    <a:lnTo>
                      <a:pt x="128" y="48"/>
                    </a:lnTo>
                    <a:lnTo>
                      <a:pt x="131" y="54"/>
                    </a:lnTo>
                    <a:lnTo>
                      <a:pt x="133" y="61"/>
                    </a:lnTo>
                    <a:lnTo>
                      <a:pt x="135" y="68"/>
                    </a:lnTo>
                    <a:lnTo>
                      <a:pt x="136" y="77"/>
                    </a:lnTo>
                    <a:lnTo>
                      <a:pt x="136" y="84"/>
                    </a:lnTo>
                    <a:close/>
                  </a:path>
                </a:pathLst>
              </a:custGeom>
              <a:solidFill>
                <a:srgbClr val="F8D7AC"/>
              </a:solidFill>
              <a:ln w="9525">
                <a:noFill/>
                <a:round/>
                <a:headEnd/>
                <a:tailEnd/>
              </a:ln>
            </p:spPr>
            <p:txBody>
              <a:bodyPr/>
              <a:lstStyle/>
              <a:p>
                <a:endParaRPr lang="en-US"/>
              </a:p>
            </p:txBody>
          </p:sp>
          <p:sp>
            <p:nvSpPr>
              <p:cNvPr id="533537" name="Freeform 33"/>
              <p:cNvSpPr>
                <a:spLocks noEditPoints="1"/>
              </p:cNvSpPr>
              <p:nvPr/>
            </p:nvSpPr>
            <p:spPr bwMode="auto">
              <a:xfrm>
                <a:off x="1148" y="2646"/>
                <a:ext cx="27" cy="27"/>
              </a:xfrm>
              <a:custGeom>
                <a:avLst/>
                <a:gdLst/>
                <a:ahLst/>
                <a:cxnLst>
                  <a:cxn ang="0">
                    <a:pos x="134" y="65"/>
                  </a:cxn>
                  <a:cxn ang="0">
                    <a:pos x="127" y="43"/>
                  </a:cxn>
                  <a:cxn ang="0">
                    <a:pos x="116" y="24"/>
                  </a:cxn>
                  <a:cxn ang="0">
                    <a:pos x="100" y="11"/>
                  </a:cxn>
                  <a:cxn ang="0">
                    <a:pos x="82" y="3"/>
                  </a:cxn>
                  <a:cxn ang="0">
                    <a:pos x="61" y="2"/>
                  </a:cxn>
                  <a:cxn ang="0">
                    <a:pos x="42" y="7"/>
                  </a:cxn>
                  <a:cxn ang="0">
                    <a:pos x="24" y="19"/>
                  </a:cxn>
                  <a:cxn ang="0">
                    <a:pos x="11" y="36"/>
                  </a:cxn>
                  <a:cxn ang="0">
                    <a:pos x="3" y="58"/>
                  </a:cxn>
                  <a:cxn ang="0">
                    <a:pos x="0" y="82"/>
                  </a:cxn>
                  <a:cxn ang="0">
                    <a:pos x="3" y="106"/>
                  </a:cxn>
                  <a:cxn ang="0">
                    <a:pos x="11" y="127"/>
                  </a:cxn>
                  <a:cxn ang="0">
                    <a:pos x="24" y="144"/>
                  </a:cxn>
                  <a:cxn ang="0">
                    <a:pos x="42" y="156"/>
                  </a:cxn>
                  <a:cxn ang="0">
                    <a:pos x="61" y="162"/>
                  </a:cxn>
                  <a:cxn ang="0">
                    <a:pos x="82" y="161"/>
                  </a:cxn>
                  <a:cxn ang="0">
                    <a:pos x="100" y="153"/>
                  </a:cxn>
                  <a:cxn ang="0">
                    <a:pos x="116" y="139"/>
                  </a:cxn>
                  <a:cxn ang="0">
                    <a:pos x="127" y="120"/>
                  </a:cxn>
                  <a:cxn ang="0">
                    <a:pos x="134" y="99"/>
                  </a:cxn>
                  <a:cxn ang="0">
                    <a:pos x="127" y="82"/>
                  </a:cxn>
                  <a:cxn ang="0">
                    <a:pos x="124" y="102"/>
                  </a:cxn>
                  <a:cxn ang="0">
                    <a:pos x="117" y="121"/>
                  </a:cxn>
                  <a:cxn ang="0">
                    <a:pos x="105" y="136"/>
                  </a:cxn>
                  <a:cxn ang="0">
                    <a:pos x="91" y="147"/>
                  </a:cxn>
                  <a:cxn ang="0">
                    <a:pos x="74" y="151"/>
                  </a:cxn>
                  <a:cxn ang="0">
                    <a:pos x="56" y="150"/>
                  </a:cxn>
                  <a:cxn ang="0">
                    <a:pos x="40" y="143"/>
                  </a:cxn>
                  <a:cxn ang="0">
                    <a:pos x="26" y="131"/>
                  </a:cxn>
                  <a:cxn ang="0">
                    <a:pos x="16" y="115"/>
                  </a:cxn>
                  <a:cxn ang="0">
                    <a:pos x="10" y="96"/>
                  </a:cxn>
                  <a:cxn ang="0">
                    <a:pos x="9" y="75"/>
                  </a:cxn>
                  <a:cxn ang="0">
                    <a:pos x="13" y="54"/>
                  </a:cxn>
                  <a:cxn ang="0">
                    <a:pos x="22" y="37"/>
                  </a:cxn>
                  <a:cxn ang="0">
                    <a:pos x="34" y="23"/>
                  </a:cxn>
                  <a:cxn ang="0">
                    <a:pos x="51" y="15"/>
                  </a:cxn>
                  <a:cxn ang="0">
                    <a:pos x="68" y="11"/>
                  </a:cxn>
                  <a:cxn ang="0">
                    <a:pos x="85" y="15"/>
                  </a:cxn>
                  <a:cxn ang="0">
                    <a:pos x="101" y="23"/>
                  </a:cxn>
                  <a:cxn ang="0">
                    <a:pos x="113" y="37"/>
                  </a:cxn>
                  <a:cxn ang="0">
                    <a:pos x="122" y="54"/>
                  </a:cxn>
                  <a:cxn ang="0">
                    <a:pos x="126" y="75"/>
                  </a:cxn>
                </a:cxnLst>
                <a:rect l="0" t="0" r="r" b="b"/>
                <a:pathLst>
                  <a:path w="136" h="162">
                    <a:moveTo>
                      <a:pt x="136" y="82"/>
                    </a:moveTo>
                    <a:lnTo>
                      <a:pt x="135" y="73"/>
                    </a:lnTo>
                    <a:lnTo>
                      <a:pt x="134" y="65"/>
                    </a:lnTo>
                    <a:lnTo>
                      <a:pt x="133" y="58"/>
                    </a:lnTo>
                    <a:lnTo>
                      <a:pt x="130" y="51"/>
                    </a:lnTo>
                    <a:lnTo>
                      <a:pt x="127" y="43"/>
                    </a:lnTo>
                    <a:lnTo>
                      <a:pt x="124" y="36"/>
                    </a:lnTo>
                    <a:lnTo>
                      <a:pt x="120" y="30"/>
                    </a:lnTo>
                    <a:lnTo>
                      <a:pt x="116" y="24"/>
                    </a:lnTo>
                    <a:lnTo>
                      <a:pt x="111" y="19"/>
                    </a:lnTo>
                    <a:lnTo>
                      <a:pt x="106" y="15"/>
                    </a:lnTo>
                    <a:lnTo>
                      <a:pt x="100" y="11"/>
                    </a:lnTo>
                    <a:lnTo>
                      <a:pt x="94" y="7"/>
                    </a:lnTo>
                    <a:lnTo>
                      <a:pt x="88" y="5"/>
                    </a:lnTo>
                    <a:lnTo>
                      <a:pt x="82" y="3"/>
                    </a:lnTo>
                    <a:lnTo>
                      <a:pt x="75" y="2"/>
                    </a:lnTo>
                    <a:lnTo>
                      <a:pt x="68" y="0"/>
                    </a:lnTo>
                    <a:lnTo>
                      <a:pt x="61" y="2"/>
                    </a:lnTo>
                    <a:lnTo>
                      <a:pt x="55" y="3"/>
                    </a:lnTo>
                    <a:lnTo>
                      <a:pt x="48" y="5"/>
                    </a:lnTo>
                    <a:lnTo>
                      <a:pt x="42" y="7"/>
                    </a:lnTo>
                    <a:lnTo>
                      <a:pt x="35" y="11"/>
                    </a:lnTo>
                    <a:lnTo>
                      <a:pt x="29" y="15"/>
                    </a:lnTo>
                    <a:lnTo>
                      <a:pt x="24" y="19"/>
                    </a:lnTo>
                    <a:lnTo>
                      <a:pt x="19" y="24"/>
                    </a:lnTo>
                    <a:lnTo>
                      <a:pt x="15" y="30"/>
                    </a:lnTo>
                    <a:lnTo>
                      <a:pt x="11" y="36"/>
                    </a:lnTo>
                    <a:lnTo>
                      <a:pt x="8" y="43"/>
                    </a:lnTo>
                    <a:lnTo>
                      <a:pt x="5" y="51"/>
                    </a:lnTo>
                    <a:lnTo>
                      <a:pt x="3" y="58"/>
                    </a:lnTo>
                    <a:lnTo>
                      <a:pt x="1" y="65"/>
                    </a:lnTo>
                    <a:lnTo>
                      <a:pt x="0" y="73"/>
                    </a:lnTo>
                    <a:lnTo>
                      <a:pt x="0" y="82"/>
                    </a:lnTo>
                    <a:lnTo>
                      <a:pt x="0" y="90"/>
                    </a:lnTo>
                    <a:lnTo>
                      <a:pt x="1" y="99"/>
                    </a:lnTo>
                    <a:lnTo>
                      <a:pt x="3" y="106"/>
                    </a:lnTo>
                    <a:lnTo>
                      <a:pt x="5" y="113"/>
                    </a:lnTo>
                    <a:lnTo>
                      <a:pt x="8" y="120"/>
                    </a:lnTo>
                    <a:lnTo>
                      <a:pt x="11" y="127"/>
                    </a:lnTo>
                    <a:lnTo>
                      <a:pt x="15" y="133"/>
                    </a:lnTo>
                    <a:lnTo>
                      <a:pt x="19" y="139"/>
                    </a:lnTo>
                    <a:lnTo>
                      <a:pt x="24" y="144"/>
                    </a:lnTo>
                    <a:lnTo>
                      <a:pt x="29" y="149"/>
                    </a:lnTo>
                    <a:lnTo>
                      <a:pt x="35" y="153"/>
                    </a:lnTo>
                    <a:lnTo>
                      <a:pt x="42" y="156"/>
                    </a:lnTo>
                    <a:lnTo>
                      <a:pt x="48" y="159"/>
                    </a:lnTo>
                    <a:lnTo>
                      <a:pt x="55" y="161"/>
                    </a:lnTo>
                    <a:lnTo>
                      <a:pt x="61" y="162"/>
                    </a:lnTo>
                    <a:lnTo>
                      <a:pt x="68" y="162"/>
                    </a:lnTo>
                    <a:lnTo>
                      <a:pt x="75" y="162"/>
                    </a:lnTo>
                    <a:lnTo>
                      <a:pt x="82" y="161"/>
                    </a:lnTo>
                    <a:lnTo>
                      <a:pt x="88" y="159"/>
                    </a:lnTo>
                    <a:lnTo>
                      <a:pt x="94" y="156"/>
                    </a:lnTo>
                    <a:lnTo>
                      <a:pt x="100" y="153"/>
                    </a:lnTo>
                    <a:lnTo>
                      <a:pt x="106" y="149"/>
                    </a:lnTo>
                    <a:lnTo>
                      <a:pt x="111" y="144"/>
                    </a:lnTo>
                    <a:lnTo>
                      <a:pt x="116" y="139"/>
                    </a:lnTo>
                    <a:lnTo>
                      <a:pt x="120" y="133"/>
                    </a:lnTo>
                    <a:lnTo>
                      <a:pt x="124" y="127"/>
                    </a:lnTo>
                    <a:lnTo>
                      <a:pt x="127" y="120"/>
                    </a:lnTo>
                    <a:lnTo>
                      <a:pt x="130" y="113"/>
                    </a:lnTo>
                    <a:lnTo>
                      <a:pt x="133" y="106"/>
                    </a:lnTo>
                    <a:lnTo>
                      <a:pt x="134" y="99"/>
                    </a:lnTo>
                    <a:lnTo>
                      <a:pt x="135" y="90"/>
                    </a:lnTo>
                    <a:lnTo>
                      <a:pt x="136" y="82"/>
                    </a:lnTo>
                    <a:close/>
                    <a:moveTo>
                      <a:pt x="127" y="82"/>
                    </a:moveTo>
                    <a:lnTo>
                      <a:pt x="126" y="89"/>
                    </a:lnTo>
                    <a:lnTo>
                      <a:pt x="125" y="96"/>
                    </a:lnTo>
                    <a:lnTo>
                      <a:pt x="124" y="102"/>
                    </a:lnTo>
                    <a:lnTo>
                      <a:pt x="122" y="109"/>
                    </a:lnTo>
                    <a:lnTo>
                      <a:pt x="120" y="115"/>
                    </a:lnTo>
                    <a:lnTo>
                      <a:pt x="117" y="121"/>
                    </a:lnTo>
                    <a:lnTo>
                      <a:pt x="113" y="126"/>
                    </a:lnTo>
                    <a:lnTo>
                      <a:pt x="109" y="131"/>
                    </a:lnTo>
                    <a:lnTo>
                      <a:pt x="105" y="136"/>
                    </a:lnTo>
                    <a:lnTo>
                      <a:pt x="101" y="141"/>
                    </a:lnTo>
                    <a:lnTo>
                      <a:pt x="96" y="143"/>
                    </a:lnTo>
                    <a:lnTo>
                      <a:pt x="91" y="147"/>
                    </a:lnTo>
                    <a:lnTo>
                      <a:pt x="85" y="149"/>
                    </a:lnTo>
                    <a:lnTo>
                      <a:pt x="80" y="150"/>
                    </a:lnTo>
                    <a:lnTo>
                      <a:pt x="74" y="151"/>
                    </a:lnTo>
                    <a:lnTo>
                      <a:pt x="68" y="151"/>
                    </a:lnTo>
                    <a:lnTo>
                      <a:pt x="62" y="151"/>
                    </a:lnTo>
                    <a:lnTo>
                      <a:pt x="56" y="150"/>
                    </a:lnTo>
                    <a:lnTo>
                      <a:pt x="51" y="149"/>
                    </a:lnTo>
                    <a:lnTo>
                      <a:pt x="45" y="147"/>
                    </a:lnTo>
                    <a:lnTo>
                      <a:pt x="40" y="143"/>
                    </a:lnTo>
                    <a:lnTo>
                      <a:pt x="34" y="141"/>
                    </a:lnTo>
                    <a:lnTo>
                      <a:pt x="30" y="136"/>
                    </a:lnTo>
                    <a:lnTo>
                      <a:pt x="26" y="131"/>
                    </a:lnTo>
                    <a:lnTo>
                      <a:pt x="22" y="126"/>
                    </a:lnTo>
                    <a:lnTo>
                      <a:pt x="19" y="121"/>
                    </a:lnTo>
                    <a:lnTo>
                      <a:pt x="16" y="115"/>
                    </a:lnTo>
                    <a:lnTo>
                      <a:pt x="13" y="109"/>
                    </a:lnTo>
                    <a:lnTo>
                      <a:pt x="11" y="102"/>
                    </a:lnTo>
                    <a:lnTo>
                      <a:pt x="10" y="96"/>
                    </a:lnTo>
                    <a:lnTo>
                      <a:pt x="9" y="89"/>
                    </a:lnTo>
                    <a:lnTo>
                      <a:pt x="9" y="82"/>
                    </a:lnTo>
                    <a:lnTo>
                      <a:pt x="9" y="75"/>
                    </a:lnTo>
                    <a:lnTo>
                      <a:pt x="10" y="67"/>
                    </a:lnTo>
                    <a:lnTo>
                      <a:pt x="11" y="61"/>
                    </a:lnTo>
                    <a:lnTo>
                      <a:pt x="13" y="54"/>
                    </a:lnTo>
                    <a:lnTo>
                      <a:pt x="16" y="48"/>
                    </a:lnTo>
                    <a:lnTo>
                      <a:pt x="19" y="42"/>
                    </a:lnTo>
                    <a:lnTo>
                      <a:pt x="22" y="37"/>
                    </a:lnTo>
                    <a:lnTo>
                      <a:pt x="26" y="33"/>
                    </a:lnTo>
                    <a:lnTo>
                      <a:pt x="30" y="28"/>
                    </a:lnTo>
                    <a:lnTo>
                      <a:pt x="34" y="23"/>
                    </a:lnTo>
                    <a:lnTo>
                      <a:pt x="40" y="21"/>
                    </a:lnTo>
                    <a:lnTo>
                      <a:pt x="45" y="17"/>
                    </a:lnTo>
                    <a:lnTo>
                      <a:pt x="51" y="15"/>
                    </a:lnTo>
                    <a:lnTo>
                      <a:pt x="56" y="13"/>
                    </a:lnTo>
                    <a:lnTo>
                      <a:pt x="62" y="12"/>
                    </a:lnTo>
                    <a:lnTo>
                      <a:pt x="68" y="11"/>
                    </a:lnTo>
                    <a:lnTo>
                      <a:pt x="74" y="12"/>
                    </a:lnTo>
                    <a:lnTo>
                      <a:pt x="80" y="13"/>
                    </a:lnTo>
                    <a:lnTo>
                      <a:pt x="85" y="15"/>
                    </a:lnTo>
                    <a:lnTo>
                      <a:pt x="91" y="17"/>
                    </a:lnTo>
                    <a:lnTo>
                      <a:pt x="96" y="21"/>
                    </a:lnTo>
                    <a:lnTo>
                      <a:pt x="101" y="23"/>
                    </a:lnTo>
                    <a:lnTo>
                      <a:pt x="105" y="28"/>
                    </a:lnTo>
                    <a:lnTo>
                      <a:pt x="109" y="33"/>
                    </a:lnTo>
                    <a:lnTo>
                      <a:pt x="113" y="37"/>
                    </a:lnTo>
                    <a:lnTo>
                      <a:pt x="117" y="42"/>
                    </a:lnTo>
                    <a:lnTo>
                      <a:pt x="120" y="48"/>
                    </a:lnTo>
                    <a:lnTo>
                      <a:pt x="122" y="54"/>
                    </a:lnTo>
                    <a:lnTo>
                      <a:pt x="124" y="61"/>
                    </a:lnTo>
                    <a:lnTo>
                      <a:pt x="125" y="67"/>
                    </a:lnTo>
                    <a:lnTo>
                      <a:pt x="126" y="75"/>
                    </a:lnTo>
                    <a:lnTo>
                      <a:pt x="127" y="82"/>
                    </a:lnTo>
                    <a:close/>
                  </a:path>
                </a:pathLst>
              </a:custGeom>
              <a:solidFill>
                <a:srgbClr val="F9DAB0"/>
              </a:solidFill>
              <a:ln w="9525">
                <a:noFill/>
                <a:round/>
                <a:headEnd/>
                <a:tailEnd/>
              </a:ln>
            </p:spPr>
            <p:txBody>
              <a:bodyPr/>
              <a:lstStyle/>
              <a:p>
                <a:endParaRPr lang="en-US"/>
              </a:p>
            </p:txBody>
          </p:sp>
          <p:sp>
            <p:nvSpPr>
              <p:cNvPr id="533538" name="Freeform 34"/>
              <p:cNvSpPr>
                <a:spLocks noEditPoints="1"/>
              </p:cNvSpPr>
              <p:nvPr/>
            </p:nvSpPr>
            <p:spPr bwMode="auto">
              <a:xfrm>
                <a:off x="1149" y="2647"/>
                <a:ext cx="25" cy="25"/>
              </a:xfrm>
              <a:custGeom>
                <a:avLst/>
                <a:gdLst/>
                <a:ahLst/>
                <a:cxnLst>
                  <a:cxn ang="0">
                    <a:pos x="127" y="69"/>
                  </a:cxn>
                  <a:cxn ang="0">
                    <a:pos x="124" y="53"/>
                  </a:cxn>
                  <a:cxn ang="0">
                    <a:pos x="119" y="40"/>
                  </a:cxn>
                  <a:cxn ang="0">
                    <a:pos x="113" y="28"/>
                  </a:cxn>
                  <a:cxn ang="0">
                    <a:pos x="104" y="17"/>
                  </a:cxn>
                  <a:cxn ang="0">
                    <a:pos x="94" y="10"/>
                  </a:cxn>
                  <a:cxn ang="0">
                    <a:pos x="83" y="4"/>
                  </a:cxn>
                  <a:cxn ang="0">
                    <a:pos x="71" y="0"/>
                  </a:cxn>
                  <a:cxn ang="0">
                    <a:pos x="58" y="0"/>
                  </a:cxn>
                  <a:cxn ang="0">
                    <a:pos x="45" y="4"/>
                  </a:cxn>
                  <a:cxn ang="0">
                    <a:pos x="33" y="10"/>
                  </a:cxn>
                  <a:cxn ang="0">
                    <a:pos x="23" y="17"/>
                  </a:cxn>
                  <a:cxn ang="0">
                    <a:pos x="15" y="28"/>
                  </a:cxn>
                  <a:cxn ang="0">
                    <a:pos x="8" y="40"/>
                  </a:cxn>
                  <a:cxn ang="0">
                    <a:pos x="3" y="53"/>
                  </a:cxn>
                  <a:cxn ang="0">
                    <a:pos x="0" y="69"/>
                  </a:cxn>
                  <a:cxn ang="0">
                    <a:pos x="0" y="83"/>
                  </a:cxn>
                  <a:cxn ang="0">
                    <a:pos x="3" y="99"/>
                  </a:cxn>
                  <a:cxn ang="0">
                    <a:pos x="8" y="112"/>
                  </a:cxn>
                  <a:cxn ang="0">
                    <a:pos x="15" y="124"/>
                  </a:cxn>
                  <a:cxn ang="0">
                    <a:pos x="23" y="135"/>
                  </a:cxn>
                  <a:cxn ang="0">
                    <a:pos x="33" y="142"/>
                  </a:cxn>
                  <a:cxn ang="0">
                    <a:pos x="45" y="148"/>
                  </a:cxn>
                  <a:cxn ang="0">
                    <a:pos x="58" y="151"/>
                  </a:cxn>
                  <a:cxn ang="0">
                    <a:pos x="71" y="151"/>
                  </a:cxn>
                  <a:cxn ang="0">
                    <a:pos x="83" y="148"/>
                  </a:cxn>
                  <a:cxn ang="0">
                    <a:pos x="94" y="142"/>
                  </a:cxn>
                  <a:cxn ang="0">
                    <a:pos x="104" y="135"/>
                  </a:cxn>
                  <a:cxn ang="0">
                    <a:pos x="113" y="124"/>
                  </a:cxn>
                  <a:cxn ang="0">
                    <a:pos x="119" y="112"/>
                  </a:cxn>
                  <a:cxn ang="0">
                    <a:pos x="124" y="99"/>
                  </a:cxn>
                  <a:cxn ang="0">
                    <a:pos x="127" y="83"/>
                  </a:cxn>
                  <a:cxn ang="0">
                    <a:pos x="118" y="76"/>
                  </a:cxn>
                  <a:cxn ang="0">
                    <a:pos x="117" y="89"/>
                  </a:cxn>
                  <a:cxn ang="0">
                    <a:pos x="114" y="101"/>
                  </a:cxn>
                  <a:cxn ang="0">
                    <a:pos x="102" y="121"/>
                  </a:cxn>
                  <a:cxn ang="0">
                    <a:pos x="85" y="136"/>
                  </a:cxn>
                  <a:cxn ang="0">
                    <a:pos x="75" y="139"/>
                  </a:cxn>
                  <a:cxn ang="0">
                    <a:pos x="64" y="141"/>
                  </a:cxn>
                  <a:cxn ang="0">
                    <a:pos x="53" y="139"/>
                  </a:cxn>
                  <a:cxn ang="0">
                    <a:pos x="43" y="136"/>
                  </a:cxn>
                  <a:cxn ang="0">
                    <a:pos x="33" y="130"/>
                  </a:cxn>
                  <a:cxn ang="0">
                    <a:pos x="25" y="121"/>
                  </a:cxn>
                  <a:cxn ang="0">
                    <a:pos x="18" y="112"/>
                  </a:cxn>
                  <a:cxn ang="0">
                    <a:pos x="13" y="101"/>
                  </a:cxn>
                  <a:cxn ang="0">
                    <a:pos x="10" y="89"/>
                  </a:cxn>
                  <a:cxn ang="0">
                    <a:pos x="9" y="76"/>
                  </a:cxn>
                  <a:cxn ang="0">
                    <a:pos x="10" y="63"/>
                  </a:cxn>
                  <a:cxn ang="0">
                    <a:pos x="13" y="51"/>
                  </a:cxn>
                  <a:cxn ang="0">
                    <a:pos x="25" y="30"/>
                  </a:cxn>
                  <a:cxn ang="0">
                    <a:pos x="43" y="16"/>
                  </a:cxn>
                  <a:cxn ang="0">
                    <a:pos x="53" y="12"/>
                  </a:cxn>
                  <a:cxn ang="0">
                    <a:pos x="64" y="11"/>
                  </a:cxn>
                  <a:cxn ang="0">
                    <a:pos x="75" y="12"/>
                  </a:cxn>
                  <a:cxn ang="0">
                    <a:pos x="85" y="16"/>
                  </a:cxn>
                  <a:cxn ang="0">
                    <a:pos x="102" y="30"/>
                  </a:cxn>
                  <a:cxn ang="0">
                    <a:pos x="114" y="51"/>
                  </a:cxn>
                  <a:cxn ang="0">
                    <a:pos x="117" y="63"/>
                  </a:cxn>
                  <a:cxn ang="0">
                    <a:pos x="118" y="76"/>
                  </a:cxn>
                </a:cxnLst>
                <a:rect l="0" t="0" r="r" b="b"/>
                <a:pathLst>
                  <a:path w="127" h="151">
                    <a:moveTo>
                      <a:pt x="127" y="76"/>
                    </a:moveTo>
                    <a:lnTo>
                      <a:pt x="127" y="69"/>
                    </a:lnTo>
                    <a:lnTo>
                      <a:pt x="126" y="60"/>
                    </a:lnTo>
                    <a:lnTo>
                      <a:pt x="124" y="53"/>
                    </a:lnTo>
                    <a:lnTo>
                      <a:pt x="122" y="46"/>
                    </a:lnTo>
                    <a:lnTo>
                      <a:pt x="119" y="40"/>
                    </a:lnTo>
                    <a:lnTo>
                      <a:pt x="116" y="34"/>
                    </a:lnTo>
                    <a:lnTo>
                      <a:pt x="113" y="28"/>
                    </a:lnTo>
                    <a:lnTo>
                      <a:pt x="109" y="22"/>
                    </a:lnTo>
                    <a:lnTo>
                      <a:pt x="104" y="17"/>
                    </a:lnTo>
                    <a:lnTo>
                      <a:pt x="99" y="13"/>
                    </a:lnTo>
                    <a:lnTo>
                      <a:pt x="94" y="10"/>
                    </a:lnTo>
                    <a:lnTo>
                      <a:pt x="89" y="6"/>
                    </a:lnTo>
                    <a:lnTo>
                      <a:pt x="83" y="4"/>
                    </a:lnTo>
                    <a:lnTo>
                      <a:pt x="77" y="1"/>
                    </a:lnTo>
                    <a:lnTo>
                      <a:pt x="71" y="0"/>
                    </a:lnTo>
                    <a:lnTo>
                      <a:pt x="64" y="0"/>
                    </a:lnTo>
                    <a:lnTo>
                      <a:pt x="58" y="0"/>
                    </a:lnTo>
                    <a:lnTo>
                      <a:pt x="51" y="1"/>
                    </a:lnTo>
                    <a:lnTo>
                      <a:pt x="45" y="4"/>
                    </a:lnTo>
                    <a:lnTo>
                      <a:pt x="40" y="6"/>
                    </a:lnTo>
                    <a:lnTo>
                      <a:pt x="33" y="10"/>
                    </a:lnTo>
                    <a:lnTo>
                      <a:pt x="28" y="13"/>
                    </a:lnTo>
                    <a:lnTo>
                      <a:pt x="23" y="17"/>
                    </a:lnTo>
                    <a:lnTo>
                      <a:pt x="19" y="22"/>
                    </a:lnTo>
                    <a:lnTo>
                      <a:pt x="15" y="28"/>
                    </a:lnTo>
                    <a:lnTo>
                      <a:pt x="11" y="34"/>
                    </a:lnTo>
                    <a:lnTo>
                      <a:pt x="8" y="40"/>
                    </a:lnTo>
                    <a:lnTo>
                      <a:pt x="5" y="46"/>
                    </a:lnTo>
                    <a:lnTo>
                      <a:pt x="3" y="53"/>
                    </a:lnTo>
                    <a:lnTo>
                      <a:pt x="1" y="60"/>
                    </a:lnTo>
                    <a:lnTo>
                      <a:pt x="0" y="69"/>
                    </a:lnTo>
                    <a:lnTo>
                      <a:pt x="0" y="76"/>
                    </a:lnTo>
                    <a:lnTo>
                      <a:pt x="0" y="83"/>
                    </a:lnTo>
                    <a:lnTo>
                      <a:pt x="1" y="91"/>
                    </a:lnTo>
                    <a:lnTo>
                      <a:pt x="3" y="99"/>
                    </a:lnTo>
                    <a:lnTo>
                      <a:pt x="5" y="105"/>
                    </a:lnTo>
                    <a:lnTo>
                      <a:pt x="8" y="112"/>
                    </a:lnTo>
                    <a:lnTo>
                      <a:pt x="11" y="118"/>
                    </a:lnTo>
                    <a:lnTo>
                      <a:pt x="15" y="124"/>
                    </a:lnTo>
                    <a:lnTo>
                      <a:pt x="19" y="130"/>
                    </a:lnTo>
                    <a:lnTo>
                      <a:pt x="23" y="135"/>
                    </a:lnTo>
                    <a:lnTo>
                      <a:pt x="28" y="138"/>
                    </a:lnTo>
                    <a:lnTo>
                      <a:pt x="33" y="142"/>
                    </a:lnTo>
                    <a:lnTo>
                      <a:pt x="40" y="145"/>
                    </a:lnTo>
                    <a:lnTo>
                      <a:pt x="45" y="148"/>
                    </a:lnTo>
                    <a:lnTo>
                      <a:pt x="51" y="150"/>
                    </a:lnTo>
                    <a:lnTo>
                      <a:pt x="58" y="151"/>
                    </a:lnTo>
                    <a:lnTo>
                      <a:pt x="64" y="151"/>
                    </a:lnTo>
                    <a:lnTo>
                      <a:pt x="71" y="151"/>
                    </a:lnTo>
                    <a:lnTo>
                      <a:pt x="77" y="150"/>
                    </a:lnTo>
                    <a:lnTo>
                      <a:pt x="83" y="148"/>
                    </a:lnTo>
                    <a:lnTo>
                      <a:pt x="89" y="145"/>
                    </a:lnTo>
                    <a:lnTo>
                      <a:pt x="94" y="142"/>
                    </a:lnTo>
                    <a:lnTo>
                      <a:pt x="99" y="138"/>
                    </a:lnTo>
                    <a:lnTo>
                      <a:pt x="104" y="135"/>
                    </a:lnTo>
                    <a:lnTo>
                      <a:pt x="109" y="130"/>
                    </a:lnTo>
                    <a:lnTo>
                      <a:pt x="113" y="124"/>
                    </a:lnTo>
                    <a:lnTo>
                      <a:pt x="116" y="118"/>
                    </a:lnTo>
                    <a:lnTo>
                      <a:pt x="119" y="112"/>
                    </a:lnTo>
                    <a:lnTo>
                      <a:pt x="122" y="105"/>
                    </a:lnTo>
                    <a:lnTo>
                      <a:pt x="124" y="99"/>
                    </a:lnTo>
                    <a:lnTo>
                      <a:pt x="126" y="91"/>
                    </a:lnTo>
                    <a:lnTo>
                      <a:pt x="127" y="83"/>
                    </a:lnTo>
                    <a:lnTo>
                      <a:pt x="127" y="76"/>
                    </a:lnTo>
                    <a:close/>
                    <a:moveTo>
                      <a:pt x="118" y="76"/>
                    </a:moveTo>
                    <a:lnTo>
                      <a:pt x="118" y="82"/>
                    </a:lnTo>
                    <a:lnTo>
                      <a:pt x="117" y="89"/>
                    </a:lnTo>
                    <a:lnTo>
                      <a:pt x="116" y="95"/>
                    </a:lnTo>
                    <a:lnTo>
                      <a:pt x="114" y="101"/>
                    </a:lnTo>
                    <a:lnTo>
                      <a:pt x="109" y="112"/>
                    </a:lnTo>
                    <a:lnTo>
                      <a:pt x="102" y="121"/>
                    </a:lnTo>
                    <a:lnTo>
                      <a:pt x="94" y="130"/>
                    </a:lnTo>
                    <a:lnTo>
                      <a:pt x="85" y="136"/>
                    </a:lnTo>
                    <a:lnTo>
                      <a:pt x="80" y="138"/>
                    </a:lnTo>
                    <a:lnTo>
                      <a:pt x="75" y="139"/>
                    </a:lnTo>
                    <a:lnTo>
                      <a:pt x="70" y="141"/>
                    </a:lnTo>
                    <a:lnTo>
                      <a:pt x="64" y="141"/>
                    </a:lnTo>
                    <a:lnTo>
                      <a:pt x="59" y="141"/>
                    </a:lnTo>
                    <a:lnTo>
                      <a:pt x="53" y="139"/>
                    </a:lnTo>
                    <a:lnTo>
                      <a:pt x="48" y="138"/>
                    </a:lnTo>
                    <a:lnTo>
                      <a:pt x="43" y="136"/>
                    </a:lnTo>
                    <a:lnTo>
                      <a:pt x="38" y="132"/>
                    </a:lnTo>
                    <a:lnTo>
                      <a:pt x="33" y="130"/>
                    </a:lnTo>
                    <a:lnTo>
                      <a:pt x="29" y="126"/>
                    </a:lnTo>
                    <a:lnTo>
                      <a:pt x="25" y="121"/>
                    </a:lnTo>
                    <a:lnTo>
                      <a:pt x="21" y="117"/>
                    </a:lnTo>
                    <a:lnTo>
                      <a:pt x="18" y="112"/>
                    </a:lnTo>
                    <a:lnTo>
                      <a:pt x="16" y="107"/>
                    </a:lnTo>
                    <a:lnTo>
                      <a:pt x="13" y="101"/>
                    </a:lnTo>
                    <a:lnTo>
                      <a:pt x="12" y="95"/>
                    </a:lnTo>
                    <a:lnTo>
                      <a:pt x="10" y="89"/>
                    </a:lnTo>
                    <a:lnTo>
                      <a:pt x="9" y="82"/>
                    </a:lnTo>
                    <a:lnTo>
                      <a:pt x="9" y="76"/>
                    </a:lnTo>
                    <a:lnTo>
                      <a:pt x="9" y="69"/>
                    </a:lnTo>
                    <a:lnTo>
                      <a:pt x="10" y="63"/>
                    </a:lnTo>
                    <a:lnTo>
                      <a:pt x="12" y="57"/>
                    </a:lnTo>
                    <a:lnTo>
                      <a:pt x="13" y="51"/>
                    </a:lnTo>
                    <a:lnTo>
                      <a:pt x="18" y="40"/>
                    </a:lnTo>
                    <a:lnTo>
                      <a:pt x="25" y="30"/>
                    </a:lnTo>
                    <a:lnTo>
                      <a:pt x="33" y="22"/>
                    </a:lnTo>
                    <a:lnTo>
                      <a:pt x="43" y="16"/>
                    </a:lnTo>
                    <a:lnTo>
                      <a:pt x="48" y="13"/>
                    </a:lnTo>
                    <a:lnTo>
                      <a:pt x="53" y="12"/>
                    </a:lnTo>
                    <a:lnTo>
                      <a:pt x="59" y="11"/>
                    </a:lnTo>
                    <a:lnTo>
                      <a:pt x="64" y="11"/>
                    </a:lnTo>
                    <a:lnTo>
                      <a:pt x="70" y="11"/>
                    </a:lnTo>
                    <a:lnTo>
                      <a:pt x="75" y="12"/>
                    </a:lnTo>
                    <a:lnTo>
                      <a:pt x="80" y="13"/>
                    </a:lnTo>
                    <a:lnTo>
                      <a:pt x="85" y="16"/>
                    </a:lnTo>
                    <a:lnTo>
                      <a:pt x="94" y="22"/>
                    </a:lnTo>
                    <a:lnTo>
                      <a:pt x="102" y="30"/>
                    </a:lnTo>
                    <a:lnTo>
                      <a:pt x="109" y="40"/>
                    </a:lnTo>
                    <a:lnTo>
                      <a:pt x="114" y="51"/>
                    </a:lnTo>
                    <a:lnTo>
                      <a:pt x="116" y="57"/>
                    </a:lnTo>
                    <a:lnTo>
                      <a:pt x="117" y="63"/>
                    </a:lnTo>
                    <a:lnTo>
                      <a:pt x="118" y="69"/>
                    </a:lnTo>
                    <a:lnTo>
                      <a:pt x="118" y="76"/>
                    </a:lnTo>
                    <a:close/>
                  </a:path>
                </a:pathLst>
              </a:custGeom>
              <a:solidFill>
                <a:srgbClr val="F9DDB1"/>
              </a:solidFill>
              <a:ln w="9525">
                <a:noFill/>
                <a:round/>
                <a:headEnd/>
                <a:tailEnd/>
              </a:ln>
            </p:spPr>
            <p:txBody>
              <a:bodyPr/>
              <a:lstStyle/>
              <a:p>
                <a:endParaRPr lang="en-US"/>
              </a:p>
            </p:txBody>
          </p:sp>
          <p:sp>
            <p:nvSpPr>
              <p:cNvPr id="533539" name="Freeform 35"/>
              <p:cNvSpPr>
                <a:spLocks noEditPoints="1"/>
              </p:cNvSpPr>
              <p:nvPr/>
            </p:nvSpPr>
            <p:spPr bwMode="auto">
              <a:xfrm>
                <a:off x="1150" y="2648"/>
                <a:ext cx="23" cy="23"/>
              </a:xfrm>
              <a:custGeom>
                <a:avLst/>
                <a:gdLst/>
                <a:ahLst/>
                <a:cxnLst>
                  <a:cxn ang="0">
                    <a:pos x="117" y="64"/>
                  </a:cxn>
                  <a:cxn ang="0">
                    <a:pos x="115" y="50"/>
                  </a:cxn>
                  <a:cxn ang="0">
                    <a:pos x="110" y="37"/>
                  </a:cxn>
                  <a:cxn ang="0">
                    <a:pos x="104" y="26"/>
                  </a:cxn>
                  <a:cxn ang="0">
                    <a:pos x="96" y="17"/>
                  </a:cxn>
                  <a:cxn ang="0">
                    <a:pos x="87" y="10"/>
                  </a:cxn>
                  <a:cxn ang="0">
                    <a:pos x="76" y="4"/>
                  </a:cxn>
                  <a:cxn ang="0">
                    <a:pos x="65" y="1"/>
                  </a:cxn>
                  <a:cxn ang="0">
                    <a:pos x="53" y="1"/>
                  </a:cxn>
                  <a:cxn ang="0">
                    <a:pos x="42" y="4"/>
                  </a:cxn>
                  <a:cxn ang="0">
                    <a:pos x="31" y="10"/>
                  </a:cxn>
                  <a:cxn ang="0">
                    <a:pos x="21" y="17"/>
                  </a:cxn>
                  <a:cxn ang="0">
                    <a:pos x="13" y="26"/>
                  </a:cxn>
                  <a:cxn ang="0">
                    <a:pos x="7" y="37"/>
                  </a:cxn>
                  <a:cxn ang="0">
                    <a:pos x="2" y="50"/>
                  </a:cxn>
                  <a:cxn ang="0">
                    <a:pos x="0" y="64"/>
                  </a:cxn>
                  <a:cxn ang="0">
                    <a:pos x="0" y="78"/>
                  </a:cxn>
                  <a:cxn ang="0">
                    <a:pos x="2" y="91"/>
                  </a:cxn>
                  <a:cxn ang="0">
                    <a:pos x="7" y="104"/>
                  </a:cxn>
                  <a:cxn ang="0">
                    <a:pos x="13" y="115"/>
                  </a:cxn>
                  <a:cxn ang="0">
                    <a:pos x="21" y="125"/>
                  </a:cxn>
                  <a:cxn ang="0">
                    <a:pos x="31" y="132"/>
                  </a:cxn>
                  <a:cxn ang="0">
                    <a:pos x="42" y="138"/>
                  </a:cxn>
                  <a:cxn ang="0">
                    <a:pos x="53" y="140"/>
                  </a:cxn>
                  <a:cxn ang="0">
                    <a:pos x="65" y="140"/>
                  </a:cxn>
                  <a:cxn ang="0">
                    <a:pos x="76" y="138"/>
                  </a:cxn>
                  <a:cxn ang="0">
                    <a:pos x="87" y="132"/>
                  </a:cxn>
                  <a:cxn ang="0">
                    <a:pos x="96" y="125"/>
                  </a:cxn>
                  <a:cxn ang="0">
                    <a:pos x="104" y="115"/>
                  </a:cxn>
                  <a:cxn ang="0">
                    <a:pos x="110" y="104"/>
                  </a:cxn>
                  <a:cxn ang="0">
                    <a:pos x="115" y="91"/>
                  </a:cxn>
                  <a:cxn ang="0">
                    <a:pos x="117" y="78"/>
                  </a:cxn>
                  <a:cxn ang="0">
                    <a:pos x="109" y="71"/>
                  </a:cxn>
                  <a:cxn ang="0">
                    <a:pos x="105" y="94"/>
                  </a:cxn>
                  <a:cxn ang="0">
                    <a:pos x="94" y="113"/>
                  </a:cxn>
                  <a:cxn ang="0">
                    <a:pos x="78" y="126"/>
                  </a:cxn>
                  <a:cxn ang="0">
                    <a:pos x="59" y="130"/>
                  </a:cxn>
                  <a:cxn ang="0">
                    <a:pos x="40" y="126"/>
                  </a:cxn>
                  <a:cxn ang="0">
                    <a:pos x="23" y="113"/>
                  </a:cxn>
                  <a:cxn ang="0">
                    <a:pos x="13" y="94"/>
                  </a:cxn>
                  <a:cxn ang="0">
                    <a:pos x="9" y="71"/>
                  </a:cxn>
                  <a:cxn ang="0">
                    <a:pos x="13" y="48"/>
                  </a:cxn>
                  <a:cxn ang="0">
                    <a:pos x="23" y="29"/>
                  </a:cxn>
                  <a:cxn ang="0">
                    <a:pos x="40" y="16"/>
                  </a:cxn>
                  <a:cxn ang="0">
                    <a:pos x="59" y="11"/>
                  </a:cxn>
                  <a:cxn ang="0">
                    <a:pos x="78" y="16"/>
                  </a:cxn>
                  <a:cxn ang="0">
                    <a:pos x="94" y="29"/>
                  </a:cxn>
                  <a:cxn ang="0">
                    <a:pos x="105" y="48"/>
                  </a:cxn>
                  <a:cxn ang="0">
                    <a:pos x="109" y="71"/>
                  </a:cxn>
                </a:cxnLst>
                <a:rect l="0" t="0" r="r" b="b"/>
                <a:pathLst>
                  <a:path w="118" h="140">
                    <a:moveTo>
                      <a:pt x="118" y="71"/>
                    </a:moveTo>
                    <a:lnTo>
                      <a:pt x="117" y="64"/>
                    </a:lnTo>
                    <a:lnTo>
                      <a:pt x="116" y="56"/>
                    </a:lnTo>
                    <a:lnTo>
                      <a:pt x="115" y="50"/>
                    </a:lnTo>
                    <a:lnTo>
                      <a:pt x="113" y="43"/>
                    </a:lnTo>
                    <a:lnTo>
                      <a:pt x="110" y="37"/>
                    </a:lnTo>
                    <a:lnTo>
                      <a:pt x="108" y="31"/>
                    </a:lnTo>
                    <a:lnTo>
                      <a:pt x="104" y="26"/>
                    </a:lnTo>
                    <a:lnTo>
                      <a:pt x="100" y="22"/>
                    </a:lnTo>
                    <a:lnTo>
                      <a:pt x="96" y="17"/>
                    </a:lnTo>
                    <a:lnTo>
                      <a:pt x="92" y="12"/>
                    </a:lnTo>
                    <a:lnTo>
                      <a:pt x="87" y="10"/>
                    </a:lnTo>
                    <a:lnTo>
                      <a:pt x="82" y="6"/>
                    </a:lnTo>
                    <a:lnTo>
                      <a:pt x="76" y="4"/>
                    </a:lnTo>
                    <a:lnTo>
                      <a:pt x="71" y="2"/>
                    </a:lnTo>
                    <a:lnTo>
                      <a:pt x="65" y="1"/>
                    </a:lnTo>
                    <a:lnTo>
                      <a:pt x="59" y="0"/>
                    </a:lnTo>
                    <a:lnTo>
                      <a:pt x="53" y="1"/>
                    </a:lnTo>
                    <a:lnTo>
                      <a:pt x="47" y="2"/>
                    </a:lnTo>
                    <a:lnTo>
                      <a:pt x="42" y="4"/>
                    </a:lnTo>
                    <a:lnTo>
                      <a:pt x="36" y="6"/>
                    </a:lnTo>
                    <a:lnTo>
                      <a:pt x="31" y="10"/>
                    </a:lnTo>
                    <a:lnTo>
                      <a:pt x="25" y="12"/>
                    </a:lnTo>
                    <a:lnTo>
                      <a:pt x="21" y="17"/>
                    </a:lnTo>
                    <a:lnTo>
                      <a:pt x="17" y="22"/>
                    </a:lnTo>
                    <a:lnTo>
                      <a:pt x="13" y="26"/>
                    </a:lnTo>
                    <a:lnTo>
                      <a:pt x="10" y="31"/>
                    </a:lnTo>
                    <a:lnTo>
                      <a:pt x="7" y="37"/>
                    </a:lnTo>
                    <a:lnTo>
                      <a:pt x="4" y="43"/>
                    </a:lnTo>
                    <a:lnTo>
                      <a:pt x="2" y="50"/>
                    </a:lnTo>
                    <a:lnTo>
                      <a:pt x="1" y="56"/>
                    </a:lnTo>
                    <a:lnTo>
                      <a:pt x="0" y="64"/>
                    </a:lnTo>
                    <a:lnTo>
                      <a:pt x="0" y="71"/>
                    </a:lnTo>
                    <a:lnTo>
                      <a:pt x="0" y="78"/>
                    </a:lnTo>
                    <a:lnTo>
                      <a:pt x="1" y="85"/>
                    </a:lnTo>
                    <a:lnTo>
                      <a:pt x="2" y="91"/>
                    </a:lnTo>
                    <a:lnTo>
                      <a:pt x="4" y="98"/>
                    </a:lnTo>
                    <a:lnTo>
                      <a:pt x="7" y="104"/>
                    </a:lnTo>
                    <a:lnTo>
                      <a:pt x="10" y="110"/>
                    </a:lnTo>
                    <a:lnTo>
                      <a:pt x="13" y="115"/>
                    </a:lnTo>
                    <a:lnTo>
                      <a:pt x="17" y="120"/>
                    </a:lnTo>
                    <a:lnTo>
                      <a:pt x="21" y="125"/>
                    </a:lnTo>
                    <a:lnTo>
                      <a:pt x="25" y="128"/>
                    </a:lnTo>
                    <a:lnTo>
                      <a:pt x="31" y="132"/>
                    </a:lnTo>
                    <a:lnTo>
                      <a:pt x="36" y="136"/>
                    </a:lnTo>
                    <a:lnTo>
                      <a:pt x="42" y="138"/>
                    </a:lnTo>
                    <a:lnTo>
                      <a:pt x="47" y="139"/>
                    </a:lnTo>
                    <a:lnTo>
                      <a:pt x="53" y="140"/>
                    </a:lnTo>
                    <a:lnTo>
                      <a:pt x="59" y="140"/>
                    </a:lnTo>
                    <a:lnTo>
                      <a:pt x="65" y="140"/>
                    </a:lnTo>
                    <a:lnTo>
                      <a:pt x="71" y="139"/>
                    </a:lnTo>
                    <a:lnTo>
                      <a:pt x="76" y="138"/>
                    </a:lnTo>
                    <a:lnTo>
                      <a:pt x="82" y="136"/>
                    </a:lnTo>
                    <a:lnTo>
                      <a:pt x="87" y="132"/>
                    </a:lnTo>
                    <a:lnTo>
                      <a:pt x="92" y="128"/>
                    </a:lnTo>
                    <a:lnTo>
                      <a:pt x="96" y="125"/>
                    </a:lnTo>
                    <a:lnTo>
                      <a:pt x="100" y="120"/>
                    </a:lnTo>
                    <a:lnTo>
                      <a:pt x="104" y="115"/>
                    </a:lnTo>
                    <a:lnTo>
                      <a:pt x="108" y="110"/>
                    </a:lnTo>
                    <a:lnTo>
                      <a:pt x="110" y="104"/>
                    </a:lnTo>
                    <a:lnTo>
                      <a:pt x="113" y="98"/>
                    </a:lnTo>
                    <a:lnTo>
                      <a:pt x="115" y="91"/>
                    </a:lnTo>
                    <a:lnTo>
                      <a:pt x="116" y="85"/>
                    </a:lnTo>
                    <a:lnTo>
                      <a:pt x="117" y="78"/>
                    </a:lnTo>
                    <a:lnTo>
                      <a:pt x="118" y="71"/>
                    </a:lnTo>
                    <a:close/>
                    <a:moveTo>
                      <a:pt x="109" y="71"/>
                    </a:moveTo>
                    <a:lnTo>
                      <a:pt x="108" y="83"/>
                    </a:lnTo>
                    <a:lnTo>
                      <a:pt x="105" y="94"/>
                    </a:lnTo>
                    <a:lnTo>
                      <a:pt x="100" y="104"/>
                    </a:lnTo>
                    <a:lnTo>
                      <a:pt x="94" y="113"/>
                    </a:lnTo>
                    <a:lnTo>
                      <a:pt x="87" y="120"/>
                    </a:lnTo>
                    <a:lnTo>
                      <a:pt x="78" y="126"/>
                    </a:lnTo>
                    <a:lnTo>
                      <a:pt x="69" y="128"/>
                    </a:lnTo>
                    <a:lnTo>
                      <a:pt x="59" y="130"/>
                    </a:lnTo>
                    <a:lnTo>
                      <a:pt x="49" y="128"/>
                    </a:lnTo>
                    <a:lnTo>
                      <a:pt x="40" y="126"/>
                    </a:lnTo>
                    <a:lnTo>
                      <a:pt x="31" y="120"/>
                    </a:lnTo>
                    <a:lnTo>
                      <a:pt x="23" y="113"/>
                    </a:lnTo>
                    <a:lnTo>
                      <a:pt x="17" y="104"/>
                    </a:lnTo>
                    <a:lnTo>
                      <a:pt x="13" y="94"/>
                    </a:lnTo>
                    <a:lnTo>
                      <a:pt x="10" y="83"/>
                    </a:lnTo>
                    <a:lnTo>
                      <a:pt x="9" y="71"/>
                    </a:lnTo>
                    <a:lnTo>
                      <a:pt x="10" y="59"/>
                    </a:lnTo>
                    <a:lnTo>
                      <a:pt x="13" y="48"/>
                    </a:lnTo>
                    <a:lnTo>
                      <a:pt x="17" y="37"/>
                    </a:lnTo>
                    <a:lnTo>
                      <a:pt x="23" y="29"/>
                    </a:lnTo>
                    <a:lnTo>
                      <a:pt x="31" y="22"/>
                    </a:lnTo>
                    <a:lnTo>
                      <a:pt x="40" y="16"/>
                    </a:lnTo>
                    <a:lnTo>
                      <a:pt x="49" y="12"/>
                    </a:lnTo>
                    <a:lnTo>
                      <a:pt x="59" y="11"/>
                    </a:lnTo>
                    <a:lnTo>
                      <a:pt x="69" y="12"/>
                    </a:lnTo>
                    <a:lnTo>
                      <a:pt x="78" y="16"/>
                    </a:lnTo>
                    <a:lnTo>
                      <a:pt x="87" y="22"/>
                    </a:lnTo>
                    <a:lnTo>
                      <a:pt x="94" y="29"/>
                    </a:lnTo>
                    <a:lnTo>
                      <a:pt x="100" y="37"/>
                    </a:lnTo>
                    <a:lnTo>
                      <a:pt x="105" y="48"/>
                    </a:lnTo>
                    <a:lnTo>
                      <a:pt x="108" y="59"/>
                    </a:lnTo>
                    <a:lnTo>
                      <a:pt x="109" y="71"/>
                    </a:lnTo>
                    <a:close/>
                  </a:path>
                </a:pathLst>
              </a:custGeom>
              <a:solidFill>
                <a:srgbClr val="F9E0B3"/>
              </a:solidFill>
              <a:ln w="9525">
                <a:noFill/>
                <a:round/>
                <a:headEnd/>
                <a:tailEnd/>
              </a:ln>
            </p:spPr>
            <p:txBody>
              <a:bodyPr/>
              <a:lstStyle/>
              <a:p>
                <a:endParaRPr lang="en-US"/>
              </a:p>
            </p:txBody>
          </p:sp>
          <p:sp>
            <p:nvSpPr>
              <p:cNvPr id="533540" name="Freeform 36"/>
              <p:cNvSpPr>
                <a:spLocks noEditPoints="1"/>
              </p:cNvSpPr>
              <p:nvPr/>
            </p:nvSpPr>
            <p:spPr bwMode="auto">
              <a:xfrm>
                <a:off x="1151" y="2649"/>
                <a:ext cx="21" cy="21"/>
              </a:xfrm>
              <a:custGeom>
                <a:avLst/>
                <a:gdLst/>
                <a:ahLst/>
                <a:cxnLst>
                  <a:cxn ang="0">
                    <a:pos x="109" y="58"/>
                  </a:cxn>
                  <a:cxn ang="0">
                    <a:pos x="107" y="46"/>
                  </a:cxn>
                  <a:cxn ang="0">
                    <a:pos x="100" y="29"/>
                  </a:cxn>
                  <a:cxn ang="0">
                    <a:pos x="85" y="11"/>
                  </a:cxn>
                  <a:cxn ang="0">
                    <a:pos x="71" y="2"/>
                  </a:cxn>
                  <a:cxn ang="0">
                    <a:pos x="61" y="0"/>
                  </a:cxn>
                  <a:cxn ang="0">
                    <a:pos x="50" y="0"/>
                  </a:cxn>
                  <a:cxn ang="0">
                    <a:pos x="39" y="2"/>
                  </a:cxn>
                  <a:cxn ang="0">
                    <a:pos x="24" y="11"/>
                  </a:cxn>
                  <a:cxn ang="0">
                    <a:pos x="9" y="29"/>
                  </a:cxn>
                  <a:cxn ang="0">
                    <a:pos x="3" y="46"/>
                  </a:cxn>
                  <a:cxn ang="0">
                    <a:pos x="0" y="58"/>
                  </a:cxn>
                  <a:cxn ang="0">
                    <a:pos x="0" y="71"/>
                  </a:cxn>
                  <a:cxn ang="0">
                    <a:pos x="3" y="84"/>
                  </a:cxn>
                  <a:cxn ang="0">
                    <a:pos x="7" y="96"/>
                  </a:cxn>
                  <a:cxn ang="0">
                    <a:pos x="12" y="106"/>
                  </a:cxn>
                  <a:cxn ang="0">
                    <a:pos x="20" y="115"/>
                  </a:cxn>
                  <a:cxn ang="0">
                    <a:pos x="29" y="121"/>
                  </a:cxn>
                  <a:cxn ang="0">
                    <a:pos x="39" y="127"/>
                  </a:cxn>
                  <a:cxn ang="0">
                    <a:pos x="50" y="130"/>
                  </a:cxn>
                  <a:cxn ang="0">
                    <a:pos x="61" y="130"/>
                  </a:cxn>
                  <a:cxn ang="0">
                    <a:pos x="71" y="127"/>
                  </a:cxn>
                  <a:cxn ang="0">
                    <a:pos x="85" y="119"/>
                  </a:cxn>
                  <a:cxn ang="0">
                    <a:pos x="100" y="101"/>
                  </a:cxn>
                  <a:cxn ang="0">
                    <a:pos x="107" y="84"/>
                  </a:cxn>
                  <a:cxn ang="0">
                    <a:pos x="109" y="71"/>
                  </a:cxn>
                  <a:cxn ang="0">
                    <a:pos x="100" y="65"/>
                  </a:cxn>
                  <a:cxn ang="0">
                    <a:pos x="97" y="85"/>
                  </a:cxn>
                  <a:cxn ang="0">
                    <a:pos x="87" y="103"/>
                  </a:cxn>
                  <a:cxn ang="0">
                    <a:pos x="73" y="114"/>
                  </a:cxn>
                  <a:cxn ang="0">
                    <a:pos x="55" y="119"/>
                  </a:cxn>
                  <a:cxn ang="0">
                    <a:pos x="38" y="114"/>
                  </a:cxn>
                  <a:cxn ang="0">
                    <a:pos x="22" y="103"/>
                  </a:cxn>
                  <a:cxn ang="0">
                    <a:pos x="13" y="85"/>
                  </a:cxn>
                  <a:cxn ang="0">
                    <a:pos x="9" y="65"/>
                  </a:cxn>
                  <a:cxn ang="0">
                    <a:pos x="13" y="43"/>
                  </a:cxn>
                  <a:cxn ang="0">
                    <a:pos x="22" y="26"/>
                  </a:cxn>
                  <a:cxn ang="0">
                    <a:pos x="38" y="16"/>
                  </a:cxn>
                  <a:cxn ang="0">
                    <a:pos x="55" y="11"/>
                  </a:cxn>
                  <a:cxn ang="0">
                    <a:pos x="73" y="16"/>
                  </a:cxn>
                  <a:cxn ang="0">
                    <a:pos x="87" y="26"/>
                  </a:cxn>
                  <a:cxn ang="0">
                    <a:pos x="97" y="43"/>
                  </a:cxn>
                  <a:cxn ang="0">
                    <a:pos x="100" y="65"/>
                  </a:cxn>
                </a:cxnLst>
                <a:rect l="0" t="0" r="r" b="b"/>
                <a:pathLst>
                  <a:path w="109" h="130">
                    <a:moveTo>
                      <a:pt x="109" y="65"/>
                    </a:moveTo>
                    <a:lnTo>
                      <a:pt x="109" y="58"/>
                    </a:lnTo>
                    <a:lnTo>
                      <a:pt x="108" y="52"/>
                    </a:lnTo>
                    <a:lnTo>
                      <a:pt x="107" y="46"/>
                    </a:lnTo>
                    <a:lnTo>
                      <a:pt x="105" y="40"/>
                    </a:lnTo>
                    <a:lnTo>
                      <a:pt x="100" y="29"/>
                    </a:lnTo>
                    <a:lnTo>
                      <a:pt x="93" y="19"/>
                    </a:lnTo>
                    <a:lnTo>
                      <a:pt x="85" y="11"/>
                    </a:lnTo>
                    <a:lnTo>
                      <a:pt x="76" y="5"/>
                    </a:lnTo>
                    <a:lnTo>
                      <a:pt x="71" y="2"/>
                    </a:lnTo>
                    <a:lnTo>
                      <a:pt x="66" y="1"/>
                    </a:lnTo>
                    <a:lnTo>
                      <a:pt x="61" y="0"/>
                    </a:lnTo>
                    <a:lnTo>
                      <a:pt x="55" y="0"/>
                    </a:lnTo>
                    <a:lnTo>
                      <a:pt x="50" y="0"/>
                    </a:lnTo>
                    <a:lnTo>
                      <a:pt x="44" y="1"/>
                    </a:lnTo>
                    <a:lnTo>
                      <a:pt x="39" y="2"/>
                    </a:lnTo>
                    <a:lnTo>
                      <a:pt x="34" y="5"/>
                    </a:lnTo>
                    <a:lnTo>
                      <a:pt x="24" y="11"/>
                    </a:lnTo>
                    <a:lnTo>
                      <a:pt x="16" y="19"/>
                    </a:lnTo>
                    <a:lnTo>
                      <a:pt x="9" y="29"/>
                    </a:lnTo>
                    <a:lnTo>
                      <a:pt x="4" y="40"/>
                    </a:lnTo>
                    <a:lnTo>
                      <a:pt x="3" y="46"/>
                    </a:lnTo>
                    <a:lnTo>
                      <a:pt x="1" y="52"/>
                    </a:lnTo>
                    <a:lnTo>
                      <a:pt x="0" y="58"/>
                    </a:lnTo>
                    <a:lnTo>
                      <a:pt x="0" y="65"/>
                    </a:lnTo>
                    <a:lnTo>
                      <a:pt x="0" y="71"/>
                    </a:lnTo>
                    <a:lnTo>
                      <a:pt x="1" y="78"/>
                    </a:lnTo>
                    <a:lnTo>
                      <a:pt x="3" y="84"/>
                    </a:lnTo>
                    <a:lnTo>
                      <a:pt x="4" y="90"/>
                    </a:lnTo>
                    <a:lnTo>
                      <a:pt x="7" y="96"/>
                    </a:lnTo>
                    <a:lnTo>
                      <a:pt x="9" y="101"/>
                    </a:lnTo>
                    <a:lnTo>
                      <a:pt x="12" y="106"/>
                    </a:lnTo>
                    <a:lnTo>
                      <a:pt x="16" y="110"/>
                    </a:lnTo>
                    <a:lnTo>
                      <a:pt x="20" y="115"/>
                    </a:lnTo>
                    <a:lnTo>
                      <a:pt x="24" y="119"/>
                    </a:lnTo>
                    <a:lnTo>
                      <a:pt x="29" y="121"/>
                    </a:lnTo>
                    <a:lnTo>
                      <a:pt x="34" y="125"/>
                    </a:lnTo>
                    <a:lnTo>
                      <a:pt x="39" y="127"/>
                    </a:lnTo>
                    <a:lnTo>
                      <a:pt x="44" y="128"/>
                    </a:lnTo>
                    <a:lnTo>
                      <a:pt x="50" y="130"/>
                    </a:lnTo>
                    <a:lnTo>
                      <a:pt x="55" y="130"/>
                    </a:lnTo>
                    <a:lnTo>
                      <a:pt x="61" y="130"/>
                    </a:lnTo>
                    <a:lnTo>
                      <a:pt x="66" y="128"/>
                    </a:lnTo>
                    <a:lnTo>
                      <a:pt x="71" y="127"/>
                    </a:lnTo>
                    <a:lnTo>
                      <a:pt x="76" y="125"/>
                    </a:lnTo>
                    <a:lnTo>
                      <a:pt x="85" y="119"/>
                    </a:lnTo>
                    <a:lnTo>
                      <a:pt x="93" y="110"/>
                    </a:lnTo>
                    <a:lnTo>
                      <a:pt x="100" y="101"/>
                    </a:lnTo>
                    <a:lnTo>
                      <a:pt x="105" y="90"/>
                    </a:lnTo>
                    <a:lnTo>
                      <a:pt x="107" y="84"/>
                    </a:lnTo>
                    <a:lnTo>
                      <a:pt x="108" y="78"/>
                    </a:lnTo>
                    <a:lnTo>
                      <a:pt x="109" y="71"/>
                    </a:lnTo>
                    <a:lnTo>
                      <a:pt x="109" y="65"/>
                    </a:lnTo>
                    <a:close/>
                    <a:moveTo>
                      <a:pt x="100" y="65"/>
                    </a:moveTo>
                    <a:lnTo>
                      <a:pt x="99" y="76"/>
                    </a:lnTo>
                    <a:lnTo>
                      <a:pt x="97" y="85"/>
                    </a:lnTo>
                    <a:lnTo>
                      <a:pt x="92" y="95"/>
                    </a:lnTo>
                    <a:lnTo>
                      <a:pt x="87" y="103"/>
                    </a:lnTo>
                    <a:lnTo>
                      <a:pt x="80" y="109"/>
                    </a:lnTo>
                    <a:lnTo>
                      <a:pt x="73" y="114"/>
                    </a:lnTo>
                    <a:lnTo>
                      <a:pt x="64" y="118"/>
                    </a:lnTo>
                    <a:lnTo>
                      <a:pt x="55" y="119"/>
                    </a:lnTo>
                    <a:lnTo>
                      <a:pt x="46" y="118"/>
                    </a:lnTo>
                    <a:lnTo>
                      <a:pt x="38" y="114"/>
                    </a:lnTo>
                    <a:lnTo>
                      <a:pt x="30" y="109"/>
                    </a:lnTo>
                    <a:lnTo>
                      <a:pt x="22" y="103"/>
                    </a:lnTo>
                    <a:lnTo>
                      <a:pt x="17" y="95"/>
                    </a:lnTo>
                    <a:lnTo>
                      <a:pt x="13" y="85"/>
                    </a:lnTo>
                    <a:lnTo>
                      <a:pt x="10" y="76"/>
                    </a:lnTo>
                    <a:lnTo>
                      <a:pt x="9" y="65"/>
                    </a:lnTo>
                    <a:lnTo>
                      <a:pt x="10" y="54"/>
                    </a:lnTo>
                    <a:lnTo>
                      <a:pt x="13" y="43"/>
                    </a:lnTo>
                    <a:lnTo>
                      <a:pt x="17" y="35"/>
                    </a:lnTo>
                    <a:lnTo>
                      <a:pt x="22" y="26"/>
                    </a:lnTo>
                    <a:lnTo>
                      <a:pt x="30" y="20"/>
                    </a:lnTo>
                    <a:lnTo>
                      <a:pt x="38" y="16"/>
                    </a:lnTo>
                    <a:lnTo>
                      <a:pt x="46" y="12"/>
                    </a:lnTo>
                    <a:lnTo>
                      <a:pt x="55" y="11"/>
                    </a:lnTo>
                    <a:lnTo>
                      <a:pt x="64" y="12"/>
                    </a:lnTo>
                    <a:lnTo>
                      <a:pt x="73" y="16"/>
                    </a:lnTo>
                    <a:lnTo>
                      <a:pt x="80" y="20"/>
                    </a:lnTo>
                    <a:lnTo>
                      <a:pt x="87" y="26"/>
                    </a:lnTo>
                    <a:lnTo>
                      <a:pt x="92" y="35"/>
                    </a:lnTo>
                    <a:lnTo>
                      <a:pt x="97" y="43"/>
                    </a:lnTo>
                    <a:lnTo>
                      <a:pt x="99" y="54"/>
                    </a:lnTo>
                    <a:lnTo>
                      <a:pt x="100" y="65"/>
                    </a:lnTo>
                    <a:close/>
                  </a:path>
                </a:pathLst>
              </a:custGeom>
              <a:solidFill>
                <a:srgbClr val="FAE3B4"/>
              </a:solidFill>
              <a:ln w="9525">
                <a:noFill/>
                <a:round/>
                <a:headEnd/>
                <a:tailEnd/>
              </a:ln>
            </p:spPr>
            <p:txBody>
              <a:bodyPr/>
              <a:lstStyle/>
              <a:p>
                <a:endParaRPr lang="en-US"/>
              </a:p>
            </p:txBody>
          </p:sp>
          <p:sp>
            <p:nvSpPr>
              <p:cNvPr id="533541" name="Freeform 37"/>
              <p:cNvSpPr>
                <a:spLocks noEditPoints="1"/>
              </p:cNvSpPr>
              <p:nvPr/>
            </p:nvSpPr>
            <p:spPr bwMode="auto">
              <a:xfrm>
                <a:off x="1152" y="2649"/>
                <a:ext cx="20" cy="20"/>
              </a:xfrm>
              <a:custGeom>
                <a:avLst/>
                <a:gdLst/>
                <a:ahLst/>
                <a:cxnLst>
                  <a:cxn ang="0">
                    <a:pos x="99" y="48"/>
                  </a:cxn>
                  <a:cxn ang="0">
                    <a:pos x="91" y="26"/>
                  </a:cxn>
                  <a:cxn ang="0">
                    <a:pos x="78" y="11"/>
                  </a:cxn>
                  <a:cxn ang="0">
                    <a:pos x="60" y="1"/>
                  </a:cxn>
                  <a:cxn ang="0">
                    <a:pos x="40" y="1"/>
                  </a:cxn>
                  <a:cxn ang="0">
                    <a:pos x="22" y="11"/>
                  </a:cxn>
                  <a:cxn ang="0">
                    <a:pos x="8" y="26"/>
                  </a:cxn>
                  <a:cxn ang="0">
                    <a:pos x="1" y="48"/>
                  </a:cxn>
                  <a:cxn ang="0">
                    <a:pos x="1" y="72"/>
                  </a:cxn>
                  <a:cxn ang="0">
                    <a:pos x="8" y="93"/>
                  </a:cxn>
                  <a:cxn ang="0">
                    <a:pos x="22" y="109"/>
                  </a:cxn>
                  <a:cxn ang="0">
                    <a:pos x="40" y="117"/>
                  </a:cxn>
                  <a:cxn ang="0">
                    <a:pos x="60" y="117"/>
                  </a:cxn>
                  <a:cxn ang="0">
                    <a:pos x="78" y="109"/>
                  </a:cxn>
                  <a:cxn ang="0">
                    <a:pos x="91" y="93"/>
                  </a:cxn>
                  <a:cxn ang="0">
                    <a:pos x="99" y="72"/>
                  </a:cxn>
                  <a:cxn ang="0">
                    <a:pos x="91" y="60"/>
                  </a:cxn>
                  <a:cxn ang="0">
                    <a:pos x="87" y="79"/>
                  </a:cxn>
                  <a:cxn ang="0">
                    <a:pos x="79" y="95"/>
                  </a:cxn>
                  <a:cxn ang="0">
                    <a:pos x="66" y="104"/>
                  </a:cxn>
                  <a:cxn ang="0">
                    <a:pos x="50" y="108"/>
                  </a:cxn>
                  <a:cxn ang="0">
                    <a:pos x="34" y="104"/>
                  </a:cxn>
                  <a:cxn ang="0">
                    <a:pos x="20" y="95"/>
                  </a:cxn>
                  <a:cxn ang="0">
                    <a:pos x="12" y="79"/>
                  </a:cxn>
                  <a:cxn ang="0">
                    <a:pos x="9" y="60"/>
                  </a:cxn>
                  <a:cxn ang="0">
                    <a:pos x="12" y="41"/>
                  </a:cxn>
                  <a:cxn ang="0">
                    <a:pos x="20" y="25"/>
                  </a:cxn>
                  <a:cxn ang="0">
                    <a:pos x="34" y="15"/>
                  </a:cxn>
                  <a:cxn ang="0">
                    <a:pos x="50" y="11"/>
                  </a:cxn>
                  <a:cxn ang="0">
                    <a:pos x="66" y="15"/>
                  </a:cxn>
                  <a:cxn ang="0">
                    <a:pos x="79" y="25"/>
                  </a:cxn>
                  <a:cxn ang="0">
                    <a:pos x="87" y="41"/>
                  </a:cxn>
                  <a:cxn ang="0">
                    <a:pos x="91" y="60"/>
                  </a:cxn>
                </a:cxnLst>
                <a:rect l="0" t="0" r="r" b="b"/>
                <a:pathLst>
                  <a:path w="100" h="119">
                    <a:moveTo>
                      <a:pt x="100" y="60"/>
                    </a:moveTo>
                    <a:lnTo>
                      <a:pt x="99" y="48"/>
                    </a:lnTo>
                    <a:lnTo>
                      <a:pt x="96" y="37"/>
                    </a:lnTo>
                    <a:lnTo>
                      <a:pt x="91" y="26"/>
                    </a:lnTo>
                    <a:lnTo>
                      <a:pt x="85" y="18"/>
                    </a:lnTo>
                    <a:lnTo>
                      <a:pt x="78" y="11"/>
                    </a:lnTo>
                    <a:lnTo>
                      <a:pt x="69" y="5"/>
                    </a:lnTo>
                    <a:lnTo>
                      <a:pt x="60" y="1"/>
                    </a:lnTo>
                    <a:lnTo>
                      <a:pt x="50" y="0"/>
                    </a:lnTo>
                    <a:lnTo>
                      <a:pt x="40" y="1"/>
                    </a:lnTo>
                    <a:lnTo>
                      <a:pt x="31" y="5"/>
                    </a:lnTo>
                    <a:lnTo>
                      <a:pt x="22" y="11"/>
                    </a:lnTo>
                    <a:lnTo>
                      <a:pt x="14" y="18"/>
                    </a:lnTo>
                    <a:lnTo>
                      <a:pt x="8" y="26"/>
                    </a:lnTo>
                    <a:lnTo>
                      <a:pt x="4" y="37"/>
                    </a:lnTo>
                    <a:lnTo>
                      <a:pt x="1" y="48"/>
                    </a:lnTo>
                    <a:lnTo>
                      <a:pt x="0" y="60"/>
                    </a:lnTo>
                    <a:lnTo>
                      <a:pt x="1" y="72"/>
                    </a:lnTo>
                    <a:lnTo>
                      <a:pt x="4" y="83"/>
                    </a:lnTo>
                    <a:lnTo>
                      <a:pt x="8" y="93"/>
                    </a:lnTo>
                    <a:lnTo>
                      <a:pt x="14" y="102"/>
                    </a:lnTo>
                    <a:lnTo>
                      <a:pt x="22" y="109"/>
                    </a:lnTo>
                    <a:lnTo>
                      <a:pt x="31" y="115"/>
                    </a:lnTo>
                    <a:lnTo>
                      <a:pt x="40" y="117"/>
                    </a:lnTo>
                    <a:lnTo>
                      <a:pt x="50" y="119"/>
                    </a:lnTo>
                    <a:lnTo>
                      <a:pt x="60" y="117"/>
                    </a:lnTo>
                    <a:lnTo>
                      <a:pt x="69" y="115"/>
                    </a:lnTo>
                    <a:lnTo>
                      <a:pt x="78" y="109"/>
                    </a:lnTo>
                    <a:lnTo>
                      <a:pt x="85" y="102"/>
                    </a:lnTo>
                    <a:lnTo>
                      <a:pt x="91" y="93"/>
                    </a:lnTo>
                    <a:lnTo>
                      <a:pt x="96" y="83"/>
                    </a:lnTo>
                    <a:lnTo>
                      <a:pt x="99" y="72"/>
                    </a:lnTo>
                    <a:lnTo>
                      <a:pt x="100" y="60"/>
                    </a:lnTo>
                    <a:close/>
                    <a:moveTo>
                      <a:pt x="91" y="60"/>
                    </a:moveTo>
                    <a:lnTo>
                      <a:pt x="90" y="69"/>
                    </a:lnTo>
                    <a:lnTo>
                      <a:pt x="87" y="79"/>
                    </a:lnTo>
                    <a:lnTo>
                      <a:pt x="84" y="87"/>
                    </a:lnTo>
                    <a:lnTo>
                      <a:pt x="79" y="95"/>
                    </a:lnTo>
                    <a:lnTo>
                      <a:pt x="73" y="101"/>
                    </a:lnTo>
                    <a:lnTo>
                      <a:pt x="66" y="104"/>
                    </a:lnTo>
                    <a:lnTo>
                      <a:pt x="58" y="108"/>
                    </a:lnTo>
                    <a:lnTo>
                      <a:pt x="50" y="108"/>
                    </a:lnTo>
                    <a:lnTo>
                      <a:pt x="42" y="108"/>
                    </a:lnTo>
                    <a:lnTo>
                      <a:pt x="34" y="104"/>
                    </a:lnTo>
                    <a:lnTo>
                      <a:pt x="27" y="101"/>
                    </a:lnTo>
                    <a:lnTo>
                      <a:pt x="20" y="95"/>
                    </a:lnTo>
                    <a:lnTo>
                      <a:pt x="16" y="87"/>
                    </a:lnTo>
                    <a:lnTo>
                      <a:pt x="12" y="79"/>
                    </a:lnTo>
                    <a:lnTo>
                      <a:pt x="9" y="69"/>
                    </a:lnTo>
                    <a:lnTo>
                      <a:pt x="9" y="60"/>
                    </a:lnTo>
                    <a:lnTo>
                      <a:pt x="9" y="50"/>
                    </a:lnTo>
                    <a:lnTo>
                      <a:pt x="12" y="41"/>
                    </a:lnTo>
                    <a:lnTo>
                      <a:pt x="16" y="32"/>
                    </a:lnTo>
                    <a:lnTo>
                      <a:pt x="20" y="25"/>
                    </a:lnTo>
                    <a:lnTo>
                      <a:pt x="27" y="19"/>
                    </a:lnTo>
                    <a:lnTo>
                      <a:pt x="34" y="15"/>
                    </a:lnTo>
                    <a:lnTo>
                      <a:pt x="42" y="12"/>
                    </a:lnTo>
                    <a:lnTo>
                      <a:pt x="50" y="11"/>
                    </a:lnTo>
                    <a:lnTo>
                      <a:pt x="58" y="12"/>
                    </a:lnTo>
                    <a:lnTo>
                      <a:pt x="66" y="15"/>
                    </a:lnTo>
                    <a:lnTo>
                      <a:pt x="73" y="19"/>
                    </a:lnTo>
                    <a:lnTo>
                      <a:pt x="79" y="25"/>
                    </a:lnTo>
                    <a:lnTo>
                      <a:pt x="84" y="32"/>
                    </a:lnTo>
                    <a:lnTo>
                      <a:pt x="87" y="41"/>
                    </a:lnTo>
                    <a:lnTo>
                      <a:pt x="90" y="50"/>
                    </a:lnTo>
                    <a:lnTo>
                      <a:pt x="91" y="60"/>
                    </a:lnTo>
                    <a:close/>
                  </a:path>
                </a:pathLst>
              </a:custGeom>
              <a:solidFill>
                <a:srgbClr val="FAE3B4"/>
              </a:solidFill>
              <a:ln w="9525">
                <a:noFill/>
                <a:round/>
                <a:headEnd/>
                <a:tailEnd/>
              </a:ln>
            </p:spPr>
            <p:txBody>
              <a:bodyPr/>
              <a:lstStyle/>
              <a:p>
                <a:endParaRPr lang="en-US"/>
              </a:p>
            </p:txBody>
          </p:sp>
          <p:sp>
            <p:nvSpPr>
              <p:cNvPr id="533542" name="Freeform 38"/>
              <p:cNvSpPr>
                <a:spLocks noEditPoints="1"/>
              </p:cNvSpPr>
              <p:nvPr/>
            </p:nvSpPr>
            <p:spPr bwMode="auto">
              <a:xfrm>
                <a:off x="1152" y="2650"/>
                <a:ext cx="19" cy="18"/>
              </a:xfrm>
              <a:custGeom>
                <a:avLst/>
                <a:gdLst/>
                <a:ahLst/>
                <a:cxnLst>
                  <a:cxn ang="0">
                    <a:pos x="90" y="43"/>
                  </a:cxn>
                  <a:cxn ang="0">
                    <a:pos x="83" y="24"/>
                  </a:cxn>
                  <a:cxn ang="0">
                    <a:pos x="71" y="9"/>
                  </a:cxn>
                  <a:cxn ang="0">
                    <a:pos x="55" y="1"/>
                  </a:cxn>
                  <a:cxn ang="0">
                    <a:pos x="37" y="1"/>
                  </a:cxn>
                  <a:cxn ang="0">
                    <a:pos x="21" y="9"/>
                  </a:cxn>
                  <a:cxn ang="0">
                    <a:pos x="8" y="24"/>
                  </a:cxn>
                  <a:cxn ang="0">
                    <a:pos x="1" y="43"/>
                  </a:cxn>
                  <a:cxn ang="0">
                    <a:pos x="1" y="65"/>
                  </a:cxn>
                  <a:cxn ang="0">
                    <a:pos x="8" y="84"/>
                  </a:cxn>
                  <a:cxn ang="0">
                    <a:pos x="21" y="98"/>
                  </a:cxn>
                  <a:cxn ang="0">
                    <a:pos x="37" y="107"/>
                  </a:cxn>
                  <a:cxn ang="0">
                    <a:pos x="55" y="107"/>
                  </a:cxn>
                  <a:cxn ang="0">
                    <a:pos x="71" y="98"/>
                  </a:cxn>
                  <a:cxn ang="0">
                    <a:pos x="83" y="84"/>
                  </a:cxn>
                  <a:cxn ang="0">
                    <a:pos x="90" y="65"/>
                  </a:cxn>
                  <a:cxn ang="0">
                    <a:pos x="82" y="54"/>
                  </a:cxn>
                  <a:cxn ang="0">
                    <a:pos x="79" y="71"/>
                  </a:cxn>
                  <a:cxn ang="0">
                    <a:pos x="72" y="84"/>
                  </a:cxn>
                  <a:cxn ang="0">
                    <a:pos x="60" y="93"/>
                  </a:cxn>
                  <a:cxn ang="0">
                    <a:pos x="46" y="97"/>
                  </a:cxn>
                  <a:cxn ang="0">
                    <a:pos x="32" y="93"/>
                  </a:cxn>
                  <a:cxn ang="0">
                    <a:pos x="21" y="84"/>
                  </a:cxn>
                  <a:cxn ang="0">
                    <a:pos x="12" y="71"/>
                  </a:cxn>
                  <a:cxn ang="0">
                    <a:pos x="9" y="54"/>
                  </a:cxn>
                  <a:cxn ang="0">
                    <a:pos x="12" y="37"/>
                  </a:cxn>
                  <a:cxn ang="0">
                    <a:pos x="21" y="24"/>
                  </a:cxn>
                  <a:cxn ang="0">
                    <a:pos x="32" y="14"/>
                  </a:cxn>
                  <a:cxn ang="0">
                    <a:pos x="46" y="11"/>
                  </a:cxn>
                  <a:cxn ang="0">
                    <a:pos x="60" y="14"/>
                  </a:cxn>
                  <a:cxn ang="0">
                    <a:pos x="72" y="24"/>
                  </a:cxn>
                  <a:cxn ang="0">
                    <a:pos x="79" y="37"/>
                  </a:cxn>
                  <a:cxn ang="0">
                    <a:pos x="82" y="54"/>
                  </a:cxn>
                </a:cxnLst>
                <a:rect l="0" t="0" r="r" b="b"/>
                <a:pathLst>
                  <a:path w="91" h="108">
                    <a:moveTo>
                      <a:pt x="91" y="54"/>
                    </a:moveTo>
                    <a:lnTo>
                      <a:pt x="90" y="43"/>
                    </a:lnTo>
                    <a:lnTo>
                      <a:pt x="88" y="32"/>
                    </a:lnTo>
                    <a:lnTo>
                      <a:pt x="83" y="24"/>
                    </a:lnTo>
                    <a:lnTo>
                      <a:pt x="78" y="15"/>
                    </a:lnTo>
                    <a:lnTo>
                      <a:pt x="71" y="9"/>
                    </a:lnTo>
                    <a:lnTo>
                      <a:pt x="64" y="3"/>
                    </a:lnTo>
                    <a:lnTo>
                      <a:pt x="55" y="1"/>
                    </a:lnTo>
                    <a:lnTo>
                      <a:pt x="46" y="0"/>
                    </a:lnTo>
                    <a:lnTo>
                      <a:pt x="37" y="1"/>
                    </a:lnTo>
                    <a:lnTo>
                      <a:pt x="29" y="3"/>
                    </a:lnTo>
                    <a:lnTo>
                      <a:pt x="21" y="9"/>
                    </a:lnTo>
                    <a:lnTo>
                      <a:pt x="13" y="15"/>
                    </a:lnTo>
                    <a:lnTo>
                      <a:pt x="8" y="24"/>
                    </a:lnTo>
                    <a:lnTo>
                      <a:pt x="4" y="32"/>
                    </a:lnTo>
                    <a:lnTo>
                      <a:pt x="1" y="43"/>
                    </a:lnTo>
                    <a:lnTo>
                      <a:pt x="0" y="54"/>
                    </a:lnTo>
                    <a:lnTo>
                      <a:pt x="1" y="65"/>
                    </a:lnTo>
                    <a:lnTo>
                      <a:pt x="4" y="74"/>
                    </a:lnTo>
                    <a:lnTo>
                      <a:pt x="8" y="84"/>
                    </a:lnTo>
                    <a:lnTo>
                      <a:pt x="13" y="92"/>
                    </a:lnTo>
                    <a:lnTo>
                      <a:pt x="21" y="98"/>
                    </a:lnTo>
                    <a:lnTo>
                      <a:pt x="29" y="103"/>
                    </a:lnTo>
                    <a:lnTo>
                      <a:pt x="37" y="107"/>
                    </a:lnTo>
                    <a:lnTo>
                      <a:pt x="46" y="108"/>
                    </a:lnTo>
                    <a:lnTo>
                      <a:pt x="55" y="107"/>
                    </a:lnTo>
                    <a:lnTo>
                      <a:pt x="64" y="103"/>
                    </a:lnTo>
                    <a:lnTo>
                      <a:pt x="71" y="98"/>
                    </a:lnTo>
                    <a:lnTo>
                      <a:pt x="78" y="92"/>
                    </a:lnTo>
                    <a:lnTo>
                      <a:pt x="83" y="84"/>
                    </a:lnTo>
                    <a:lnTo>
                      <a:pt x="88" y="74"/>
                    </a:lnTo>
                    <a:lnTo>
                      <a:pt x="90" y="65"/>
                    </a:lnTo>
                    <a:lnTo>
                      <a:pt x="91" y="54"/>
                    </a:lnTo>
                    <a:close/>
                    <a:moveTo>
                      <a:pt x="82" y="54"/>
                    </a:moveTo>
                    <a:lnTo>
                      <a:pt x="81" y="62"/>
                    </a:lnTo>
                    <a:lnTo>
                      <a:pt x="79" y="71"/>
                    </a:lnTo>
                    <a:lnTo>
                      <a:pt x="76" y="78"/>
                    </a:lnTo>
                    <a:lnTo>
                      <a:pt x="72" y="84"/>
                    </a:lnTo>
                    <a:lnTo>
                      <a:pt x="66" y="90"/>
                    </a:lnTo>
                    <a:lnTo>
                      <a:pt x="60" y="93"/>
                    </a:lnTo>
                    <a:lnTo>
                      <a:pt x="53" y="96"/>
                    </a:lnTo>
                    <a:lnTo>
                      <a:pt x="46" y="97"/>
                    </a:lnTo>
                    <a:lnTo>
                      <a:pt x="39" y="96"/>
                    </a:lnTo>
                    <a:lnTo>
                      <a:pt x="32" y="93"/>
                    </a:lnTo>
                    <a:lnTo>
                      <a:pt x="26" y="90"/>
                    </a:lnTo>
                    <a:lnTo>
                      <a:pt x="21" y="84"/>
                    </a:lnTo>
                    <a:lnTo>
                      <a:pt x="15" y="78"/>
                    </a:lnTo>
                    <a:lnTo>
                      <a:pt x="12" y="71"/>
                    </a:lnTo>
                    <a:lnTo>
                      <a:pt x="10" y="62"/>
                    </a:lnTo>
                    <a:lnTo>
                      <a:pt x="9" y="54"/>
                    </a:lnTo>
                    <a:lnTo>
                      <a:pt x="10" y="45"/>
                    </a:lnTo>
                    <a:lnTo>
                      <a:pt x="12" y="37"/>
                    </a:lnTo>
                    <a:lnTo>
                      <a:pt x="15" y="30"/>
                    </a:lnTo>
                    <a:lnTo>
                      <a:pt x="21" y="24"/>
                    </a:lnTo>
                    <a:lnTo>
                      <a:pt x="26" y="18"/>
                    </a:lnTo>
                    <a:lnTo>
                      <a:pt x="32" y="14"/>
                    </a:lnTo>
                    <a:lnTo>
                      <a:pt x="39" y="12"/>
                    </a:lnTo>
                    <a:lnTo>
                      <a:pt x="46" y="11"/>
                    </a:lnTo>
                    <a:lnTo>
                      <a:pt x="53" y="12"/>
                    </a:lnTo>
                    <a:lnTo>
                      <a:pt x="60" y="14"/>
                    </a:lnTo>
                    <a:lnTo>
                      <a:pt x="66" y="18"/>
                    </a:lnTo>
                    <a:lnTo>
                      <a:pt x="72" y="24"/>
                    </a:lnTo>
                    <a:lnTo>
                      <a:pt x="76" y="30"/>
                    </a:lnTo>
                    <a:lnTo>
                      <a:pt x="79" y="37"/>
                    </a:lnTo>
                    <a:lnTo>
                      <a:pt x="81" y="45"/>
                    </a:lnTo>
                    <a:lnTo>
                      <a:pt x="82" y="54"/>
                    </a:lnTo>
                    <a:close/>
                  </a:path>
                </a:pathLst>
              </a:custGeom>
              <a:solidFill>
                <a:srgbClr val="FAE6B8"/>
              </a:solidFill>
              <a:ln w="9525">
                <a:noFill/>
                <a:round/>
                <a:headEnd/>
                <a:tailEnd/>
              </a:ln>
            </p:spPr>
            <p:txBody>
              <a:bodyPr/>
              <a:lstStyle/>
              <a:p>
                <a:endParaRPr lang="en-US"/>
              </a:p>
            </p:txBody>
          </p:sp>
          <p:sp>
            <p:nvSpPr>
              <p:cNvPr id="533543" name="Freeform 39"/>
              <p:cNvSpPr>
                <a:spLocks noEditPoints="1"/>
              </p:cNvSpPr>
              <p:nvPr/>
            </p:nvSpPr>
            <p:spPr bwMode="auto">
              <a:xfrm>
                <a:off x="1153" y="2651"/>
                <a:ext cx="17" cy="16"/>
              </a:xfrm>
              <a:custGeom>
                <a:avLst/>
                <a:gdLst/>
                <a:ahLst/>
                <a:cxnLst>
                  <a:cxn ang="0">
                    <a:pos x="81" y="39"/>
                  </a:cxn>
                  <a:cxn ang="0">
                    <a:pos x="75" y="21"/>
                  </a:cxn>
                  <a:cxn ang="0">
                    <a:pos x="64" y="8"/>
                  </a:cxn>
                  <a:cxn ang="0">
                    <a:pos x="49" y="1"/>
                  </a:cxn>
                  <a:cxn ang="0">
                    <a:pos x="33" y="1"/>
                  </a:cxn>
                  <a:cxn ang="0">
                    <a:pos x="18" y="8"/>
                  </a:cxn>
                  <a:cxn ang="0">
                    <a:pos x="7" y="21"/>
                  </a:cxn>
                  <a:cxn ang="0">
                    <a:pos x="0" y="39"/>
                  </a:cxn>
                  <a:cxn ang="0">
                    <a:pos x="0" y="58"/>
                  </a:cxn>
                  <a:cxn ang="0">
                    <a:pos x="7" y="76"/>
                  </a:cxn>
                  <a:cxn ang="0">
                    <a:pos x="18" y="90"/>
                  </a:cxn>
                  <a:cxn ang="0">
                    <a:pos x="33" y="97"/>
                  </a:cxn>
                  <a:cxn ang="0">
                    <a:pos x="49" y="97"/>
                  </a:cxn>
                  <a:cxn ang="0">
                    <a:pos x="64" y="90"/>
                  </a:cxn>
                  <a:cxn ang="0">
                    <a:pos x="75" y="76"/>
                  </a:cxn>
                  <a:cxn ang="0">
                    <a:pos x="81" y="58"/>
                  </a:cxn>
                  <a:cxn ang="0">
                    <a:pos x="73" y="49"/>
                  </a:cxn>
                  <a:cxn ang="0">
                    <a:pos x="70" y="63"/>
                  </a:cxn>
                  <a:cxn ang="0">
                    <a:pos x="63" y="75"/>
                  </a:cxn>
                  <a:cxn ang="0">
                    <a:pos x="53" y="84"/>
                  </a:cxn>
                  <a:cxn ang="0">
                    <a:pos x="41" y="86"/>
                  </a:cxn>
                  <a:cxn ang="0">
                    <a:pos x="29" y="84"/>
                  </a:cxn>
                  <a:cxn ang="0">
                    <a:pos x="19" y="75"/>
                  </a:cxn>
                  <a:cxn ang="0">
                    <a:pos x="11" y="63"/>
                  </a:cxn>
                  <a:cxn ang="0">
                    <a:pos x="9" y="49"/>
                  </a:cxn>
                  <a:cxn ang="0">
                    <a:pos x="11" y="34"/>
                  </a:cxn>
                  <a:cxn ang="0">
                    <a:pos x="19" y="22"/>
                  </a:cxn>
                  <a:cxn ang="0">
                    <a:pos x="29" y="14"/>
                  </a:cxn>
                  <a:cxn ang="0">
                    <a:pos x="41" y="10"/>
                  </a:cxn>
                  <a:cxn ang="0">
                    <a:pos x="53" y="14"/>
                  </a:cxn>
                  <a:cxn ang="0">
                    <a:pos x="63" y="22"/>
                  </a:cxn>
                  <a:cxn ang="0">
                    <a:pos x="70" y="34"/>
                  </a:cxn>
                  <a:cxn ang="0">
                    <a:pos x="73" y="49"/>
                  </a:cxn>
                </a:cxnLst>
                <a:rect l="0" t="0" r="r" b="b"/>
                <a:pathLst>
                  <a:path w="82" h="97">
                    <a:moveTo>
                      <a:pt x="82" y="49"/>
                    </a:moveTo>
                    <a:lnTo>
                      <a:pt x="81" y="39"/>
                    </a:lnTo>
                    <a:lnTo>
                      <a:pt x="78" y="30"/>
                    </a:lnTo>
                    <a:lnTo>
                      <a:pt x="75" y="21"/>
                    </a:lnTo>
                    <a:lnTo>
                      <a:pt x="70" y="14"/>
                    </a:lnTo>
                    <a:lnTo>
                      <a:pt x="64" y="8"/>
                    </a:lnTo>
                    <a:lnTo>
                      <a:pt x="57" y="4"/>
                    </a:lnTo>
                    <a:lnTo>
                      <a:pt x="49" y="1"/>
                    </a:lnTo>
                    <a:lnTo>
                      <a:pt x="41" y="0"/>
                    </a:lnTo>
                    <a:lnTo>
                      <a:pt x="33" y="1"/>
                    </a:lnTo>
                    <a:lnTo>
                      <a:pt x="25" y="4"/>
                    </a:lnTo>
                    <a:lnTo>
                      <a:pt x="18" y="8"/>
                    </a:lnTo>
                    <a:lnTo>
                      <a:pt x="11" y="14"/>
                    </a:lnTo>
                    <a:lnTo>
                      <a:pt x="7" y="21"/>
                    </a:lnTo>
                    <a:lnTo>
                      <a:pt x="3" y="30"/>
                    </a:lnTo>
                    <a:lnTo>
                      <a:pt x="0" y="39"/>
                    </a:lnTo>
                    <a:lnTo>
                      <a:pt x="0" y="49"/>
                    </a:lnTo>
                    <a:lnTo>
                      <a:pt x="0" y="58"/>
                    </a:lnTo>
                    <a:lnTo>
                      <a:pt x="3" y="68"/>
                    </a:lnTo>
                    <a:lnTo>
                      <a:pt x="7" y="76"/>
                    </a:lnTo>
                    <a:lnTo>
                      <a:pt x="11" y="84"/>
                    </a:lnTo>
                    <a:lnTo>
                      <a:pt x="18" y="90"/>
                    </a:lnTo>
                    <a:lnTo>
                      <a:pt x="25" y="93"/>
                    </a:lnTo>
                    <a:lnTo>
                      <a:pt x="33" y="97"/>
                    </a:lnTo>
                    <a:lnTo>
                      <a:pt x="41" y="97"/>
                    </a:lnTo>
                    <a:lnTo>
                      <a:pt x="49" y="97"/>
                    </a:lnTo>
                    <a:lnTo>
                      <a:pt x="57" y="93"/>
                    </a:lnTo>
                    <a:lnTo>
                      <a:pt x="64" y="90"/>
                    </a:lnTo>
                    <a:lnTo>
                      <a:pt x="70" y="84"/>
                    </a:lnTo>
                    <a:lnTo>
                      <a:pt x="75" y="76"/>
                    </a:lnTo>
                    <a:lnTo>
                      <a:pt x="78" y="68"/>
                    </a:lnTo>
                    <a:lnTo>
                      <a:pt x="81" y="58"/>
                    </a:lnTo>
                    <a:lnTo>
                      <a:pt x="82" y="49"/>
                    </a:lnTo>
                    <a:close/>
                    <a:moveTo>
                      <a:pt x="73" y="49"/>
                    </a:moveTo>
                    <a:lnTo>
                      <a:pt x="72" y="56"/>
                    </a:lnTo>
                    <a:lnTo>
                      <a:pt x="70" y="63"/>
                    </a:lnTo>
                    <a:lnTo>
                      <a:pt x="67" y="70"/>
                    </a:lnTo>
                    <a:lnTo>
                      <a:pt x="63" y="75"/>
                    </a:lnTo>
                    <a:lnTo>
                      <a:pt x="59" y="80"/>
                    </a:lnTo>
                    <a:lnTo>
                      <a:pt x="53" y="84"/>
                    </a:lnTo>
                    <a:lnTo>
                      <a:pt x="47" y="86"/>
                    </a:lnTo>
                    <a:lnTo>
                      <a:pt x="41" y="86"/>
                    </a:lnTo>
                    <a:lnTo>
                      <a:pt x="35" y="86"/>
                    </a:lnTo>
                    <a:lnTo>
                      <a:pt x="29" y="84"/>
                    </a:lnTo>
                    <a:lnTo>
                      <a:pt x="24" y="80"/>
                    </a:lnTo>
                    <a:lnTo>
                      <a:pt x="19" y="75"/>
                    </a:lnTo>
                    <a:lnTo>
                      <a:pt x="15" y="70"/>
                    </a:lnTo>
                    <a:lnTo>
                      <a:pt x="11" y="63"/>
                    </a:lnTo>
                    <a:lnTo>
                      <a:pt x="9" y="56"/>
                    </a:lnTo>
                    <a:lnTo>
                      <a:pt x="9" y="49"/>
                    </a:lnTo>
                    <a:lnTo>
                      <a:pt x="9" y="42"/>
                    </a:lnTo>
                    <a:lnTo>
                      <a:pt x="11" y="34"/>
                    </a:lnTo>
                    <a:lnTo>
                      <a:pt x="15" y="27"/>
                    </a:lnTo>
                    <a:lnTo>
                      <a:pt x="19" y="22"/>
                    </a:lnTo>
                    <a:lnTo>
                      <a:pt x="24" y="18"/>
                    </a:lnTo>
                    <a:lnTo>
                      <a:pt x="29" y="14"/>
                    </a:lnTo>
                    <a:lnTo>
                      <a:pt x="35" y="12"/>
                    </a:lnTo>
                    <a:lnTo>
                      <a:pt x="41" y="10"/>
                    </a:lnTo>
                    <a:lnTo>
                      <a:pt x="47" y="12"/>
                    </a:lnTo>
                    <a:lnTo>
                      <a:pt x="53" y="14"/>
                    </a:lnTo>
                    <a:lnTo>
                      <a:pt x="59" y="18"/>
                    </a:lnTo>
                    <a:lnTo>
                      <a:pt x="63" y="22"/>
                    </a:lnTo>
                    <a:lnTo>
                      <a:pt x="67" y="27"/>
                    </a:lnTo>
                    <a:lnTo>
                      <a:pt x="70" y="34"/>
                    </a:lnTo>
                    <a:lnTo>
                      <a:pt x="72" y="42"/>
                    </a:lnTo>
                    <a:lnTo>
                      <a:pt x="73" y="49"/>
                    </a:lnTo>
                    <a:close/>
                  </a:path>
                </a:pathLst>
              </a:custGeom>
              <a:solidFill>
                <a:srgbClr val="FBE9B9"/>
              </a:solidFill>
              <a:ln w="9525">
                <a:noFill/>
                <a:round/>
                <a:headEnd/>
                <a:tailEnd/>
              </a:ln>
            </p:spPr>
            <p:txBody>
              <a:bodyPr/>
              <a:lstStyle/>
              <a:p>
                <a:endParaRPr lang="en-US"/>
              </a:p>
            </p:txBody>
          </p:sp>
          <p:sp>
            <p:nvSpPr>
              <p:cNvPr id="533544" name="Freeform 40"/>
              <p:cNvSpPr>
                <a:spLocks noEditPoints="1"/>
              </p:cNvSpPr>
              <p:nvPr/>
            </p:nvSpPr>
            <p:spPr bwMode="auto">
              <a:xfrm>
                <a:off x="1154" y="2652"/>
                <a:ext cx="15" cy="14"/>
              </a:xfrm>
              <a:custGeom>
                <a:avLst/>
                <a:gdLst/>
                <a:ahLst/>
                <a:cxnLst>
                  <a:cxn ang="0">
                    <a:pos x="72" y="34"/>
                  </a:cxn>
                  <a:cxn ang="0">
                    <a:pos x="67" y="19"/>
                  </a:cxn>
                  <a:cxn ang="0">
                    <a:pos x="57" y="7"/>
                  </a:cxn>
                  <a:cxn ang="0">
                    <a:pos x="44" y="1"/>
                  </a:cxn>
                  <a:cxn ang="0">
                    <a:pos x="30" y="1"/>
                  </a:cxn>
                  <a:cxn ang="0">
                    <a:pos x="17" y="7"/>
                  </a:cxn>
                  <a:cxn ang="0">
                    <a:pos x="6" y="19"/>
                  </a:cxn>
                  <a:cxn ang="0">
                    <a:pos x="1" y="34"/>
                  </a:cxn>
                  <a:cxn ang="0">
                    <a:pos x="1" y="51"/>
                  </a:cxn>
                  <a:cxn ang="0">
                    <a:pos x="6" y="67"/>
                  </a:cxn>
                  <a:cxn ang="0">
                    <a:pos x="17" y="79"/>
                  </a:cxn>
                  <a:cxn ang="0">
                    <a:pos x="30" y="85"/>
                  </a:cxn>
                  <a:cxn ang="0">
                    <a:pos x="44" y="85"/>
                  </a:cxn>
                  <a:cxn ang="0">
                    <a:pos x="57" y="79"/>
                  </a:cxn>
                  <a:cxn ang="0">
                    <a:pos x="67" y="67"/>
                  </a:cxn>
                  <a:cxn ang="0">
                    <a:pos x="72" y="51"/>
                  </a:cxn>
                  <a:cxn ang="0">
                    <a:pos x="64" y="43"/>
                  </a:cxn>
                  <a:cxn ang="0">
                    <a:pos x="62" y="55"/>
                  </a:cxn>
                  <a:cxn ang="0">
                    <a:pos x="56" y="66"/>
                  </a:cxn>
                  <a:cxn ang="0">
                    <a:pos x="48" y="73"/>
                  </a:cxn>
                  <a:cxn ang="0">
                    <a:pos x="37" y="75"/>
                  </a:cxn>
                  <a:cxn ang="0">
                    <a:pos x="27" y="73"/>
                  </a:cxn>
                  <a:cxn ang="0">
                    <a:pos x="18" y="66"/>
                  </a:cxn>
                  <a:cxn ang="0">
                    <a:pos x="12" y="55"/>
                  </a:cxn>
                  <a:cxn ang="0">
                    <a:pos x="10" y="43"/>
                  </a:cxn>
                  <a:cxn ang="0">
                    <a:pos x="12" y="30"/>
                  </a:cxn>
                  <a:cxn ang="0">
                    <a:pos x="18" y="20"/>
                  </a:cxn>
                  <a:cxn ang="0">
                    <a:pos x="27" y="13"/>
                  </a:cxn>
                  <a:cxn ang="0">
                    <a:pos x="37" y="10"/>
                  </a:cxn>
                  <a:cxn ang="0">
                    <a:pos x="48" y="13"/>
                  </a:cxn>
                  <a:cxn ang="0">
                    <a:pos x="56" y="20"/>
                  </a:cxn>
                  <a:cxn ang="0">
                    <a:pos x="62" y="30"/>
                  </a:cxn>
                  <a:cxn ang="0">
                    <a:pos x="64" y="43"/>
                  </a:cxn>
                </a:cxnLst>
                <a:rect l="0" t="0" r="r" b="b"/>
                <a:pathLst>
                  <a:path w="73" h="86">
                    <a:moveTo>
                      <a:pt x="73" y="43"/>
                    </a:moveTo>
                    <a:lnTo>
                      <a:pt x="72" y="34"/>
                    </a:lnTo>
                    <a:lnTo>
                      <a:pt x="70" y="26"/>
                    </a:lnTo>
                    <a:lnTo>
                      <a:pt x="67" y="19"/>
                    </a:lnTo>
                    <a:lnTo>
                      <a:pt x="63" y="13"/>
                    </a:lnTo>
                    <a:lnTo>
                      <a:pt x="57" y="7"/>
                    </a:lnTo>
                    <a:lnTo>
                      <a:pt x="51" y="3"/>
                    </a:lnTo>
                    <a:lnTo>
                      <a:pt x="44" y="1"/>
                    </a:lnTo>
                    <a:lnTo>
                      <a:pt x="37" y="0"/>
                    </a:lnTo>
                    <a:lnTo>
                      <a:pt x="30" y="1"/>
                    </a:lnTo>
                    <a:lnTo>
                      <a:pt x="23" y="3"/>
                    </a:lnTo>
                    <a:lnTo>
                      <a:pt x="17" y="7"/>
                    </a:lnTo>
                    <a:lnTo>
                      <a:pt x="12" y="13"/>
                    </a:lnTo>
                    <a:lnTo>
                      <a:pt x="6" y="19"/>
                    </a:lnTo>
                    <a:lnTo>
                      <a:pt x="3" y="26"/>
                    </a:lnTo>
                    <a:lnTo>
                      <a:pt x="1" y="34"/>
                    </a:lnTo>
                    <a:lnTo>
                      <a:pt x="0" y="43"/>
                    </a:lnTo>
                    <a:lnTo>
                      <a:pt x="1" y="51"/>
                    </a:lnTo>
                    <a:lnTo>
                      <a:pt x="3" y="60"/>
                    </a:lnTo>
                    <a:lnTo>
                      <a:pt x="6" y="67"/>
                    </a:lnTo>
                    <a:lnTo>
                      <a:pt x="12" y="73"/>
                    </a:lnTo>
                    <a:lnTo>
                      <a:pt x="17" y="79"/>
                    </a:lnTo>
                    <a:lnTo>
                      <a:pt x="23" y="82"/>
                    </a:lnTo>
                    <a:lnTo>
                      <a:pt x="30" y="85"/>
                    </a:lnTo>
                    <a:lnTo>
                      <a:pt x="37" y="86"/>
                    </a:lnTo>
                    <a:lnTo>
                      <a:pt x="44" y="85"/>
                    </a:lnTo>
                    <a:lnTo>
                      <a:pt x="51" y="82"/>
                    </a:lnTo>
                    <a:lnTo>
                      <a:pt x="57" y="79"/>
                    </a:lnTo>
                    <a:lnTo>
                      <a:pt x="63" y="73"/>
                    </a:lnTo>
                    <a:lnTo>
                      <a:pt x="67" y="67"/>
                    </a:lnTo>
                    <a:lnTo>
                      <a:pt x="70" y="60"/>
                    </a:lnTo>
                    <a:lnTo>
                      <a:pt x="72" y="51"/>
                    </a:lnTo>
                    <a:lnTo>
                      <a:pt x="73" y="43"/>
                    </a:lnTo>
                    <a:close/>
                    <a:moveTo>
                      <a:pt x="64" y="43"/>
                    </a:moveTo>
                    <a:lnTo>
                      <a:pt x="64" y="49"/>
                    </a:lnTo>
                    <a:lnTo>
                      <a:pt x="62" y="55"/>
                    </a:lnTo>
                    <a:lnTo>
                      <a:pt x="59" y="61"/>
                    </a:lnTo>
                    <a:lnTo>
                      <a:pt x="56" y="66"/>
                    </a:lnTo>
                    <a:lnTo>
                      <a:pt x="52" y="69"/>
                    </a:lnTo>
                    <a:lnTo>
                      <a:pt x="48" y="73"/>
                    </a:lnTo>
                    <a:lnTo>
                      <a:pt x="43" y="74"/>
                    </a:lnTo>
                    <a:lnTo>
                      <a:pt x="37" y="75"/>
                    </a:lnTo>
                    <a:lnTo>
                      <a:pt x="32" y="74"/>
                    </a:lnTo>
                    <a:lnTo>
                      <a:pt x="27" y="73"/>
                    </a:lnTo>
                    <a:lnTo>
                      <a:pt x="22" y="69"/>
                    </a:lnTo>
                    <a:lnTo>
                      <a:pt x="18" y="66"/>
                    </a:lnTo>
                    <a:lnTo>
                      <a:pt x="15" y="61"/>
                    </a:lnTo>
                    <a:lnTo>
                      <a:pt x="12" y="55"/>
                    </a:lnTo>
                    <a:lnTo>
                      <a:pt x="11" y="49"/>
                    </a:lnTo>
                    <a:lnTo>
                      <a:pt x="10" y="43"/>
                    </a:lnTo>
                    <a:lnTo>
                      <a:pt x="11" y="37"/>
                    </a:lnTo>
                    <a:lnTo>
                      <a:pt x="12" y="30"/>
                    </a:lnTo>
                    <a:lnTo>
                      <a:pt x="15" y="25"/>
                    </a:lnTo>
                    <a:lnTo>
                      <a:pt x="18" y="20"/>
                    </a:lnTo>
                    <a:lnTo>
                      <a:pt x="22" y="16"/>
                    </a:lnTo>
                    <a:lnTo>
                      <a:pt x="27" y="13"/>
                    </a:lnTo>
                    <a:lnTo>
                      <a:pt x="32" y="12"/>
                    </a:lnTo>
                    <a:lnTo>
                      <a:pt x="37" y="10"/>
                    </a:lnTo>
                    <a:lnTo>
                      <a:pt x="43" y="12"/>
                    </a:lnTo>
                    <a:lnTo>
                      <a:pt x="48" y="13"/>
                    </a:lnTo>
                    <a:lnTo>
                      <a:pt x="52" y="16"/>
                    </a:lnTo>
                    <a:lnTo>
                      <a:pt x="56" y="20"/>
                    </a:lnTo>
                    <a:lnTo>
                      <a:pt x="59" y="25"/>
                    </a:lnTo>
                    <a:lnTo>
                      <a:pt x="62" y="30"/>
                    </a:lnTo>
                    <a:lnTo>
                      <a:pt x="64" y="37"/>
                    </a:lnTo>
                    <a:lnTo>
                      <a:pt x="64" y="43"/>
                    </a:lnTo>
                    <a:close/>
                  </a:path>
                </a:pathLst>
              </a:custGeom>
              <a:solidFill>
                <a:srgbClr val="FBECBC"/>
              </a:solidFill>
              <a:ln w="9525">
                <a:noFill/>
                <a:round/>
                <a:headEnd/>
                <a:tailEnd/>
              </a:ln>
            </p:spPr>
            <p:txBody>
              <a:bodyPr/>
              <a:lstStyle/>
              <a:p>
                <a:endParaRPr lang="en-US"/>
              </a:p>
            </p:txBody>
          </p:sp>
          <p:sp>
            <p:nvSpPr>
              <p:cNvPr id="533545" name="Freeform 41"/>
              <p:cNvSpPr>
                <a:spLocks noEditPoints="1"/>
              </p:cNvSpPr>
              <p:nvPr/>
            </p:nvSpPr>
            <p:spPr bwMode="auto">
              <a:xfrm>
                <a:off x="1155" y="2653"/>
                <a:ext cx="13" cy="12"/>
              </a:xfrm>
              <a:custGeom>
                <a:avLst/>
                <a:gdLst/>
                <a:ahLst/>
                <a:cxnLst>
                  <a:cxn ang="0">
                    <a:pos x="63" y="32"/>
                  </a:cxn>
                  <a:cxn ang="0">
                    <a:pos x="58" y="17"/>
                  </a:cxn>
                  <a:cxn ang="0">
                    <a:pos x="50" y="8"/>
                  </a:cxn>
                  <a:cxn ang="0">
                    <a:pos x="38" y="2"/>
                  </a:cxn>
                  <a:cxn ang="0">
                    <a:pos x="26" y="2"/>
                  </a:cxn>
                  <a:cxn ang="0">
                    <a:pos x="15" y="8"/>
                  </a:cxn>
                  <a:cxn ang="0">
                    <a:pos x="6" y="17"/>
                  </a:cxn>
                  <a:cxn ang="0">
                    <a:pos x="0" y="32"/>
                  </a:cxn>
                  <a:cxn ang="0">
                    <a:pos x="0" y="46"/>
                  </a:cxn>
                  <a:cxn ang="0">
                    <a:pos x="6" y="60"/>
                  </a:cxn>
                  <a:cxn ang="0">
                    <a:pos x="15" y="70"/>
                  </a:cxn>
                  <a:cxn ang="0">
                    <a:pos x="26" y="76"/>
                  </a:cxn>
                  <a:cxn ang="0">
                    <a:pos x="38" y="76"/>
                  </a:cxn>
                  <a:cxn ang="0">
                    <a:pos x="50" y="70"/>
                  </a:cxn>
                  <a:cxn ang="0">
                    <a:pos x="58" y="60"/>
                  </a:cxn>
                  <a:cxn ang="0">
                    <a:pos x="63" y="46"/>
                  </a:cxn>
                  <a:cxn ang="0">
                    <a:pos x="55" y="39"/>
                  </a:cxn>
                  <a:cxn ang="0">
                    <a:pos x="53" y="50"/>
                  </a:cxn>
                  <a:cxn ang="0">
                    <a:pos x="48" y="58"/>
                  </a:cxn>
                  <a:cxn ang="0">
                    <a:pos x="41" y="64"/>
                  </a:cxn>
                  <a:cxn ang="0">
                    <a:pos x="32" y="65"/>
                  </a:cxn>
                  <a:cxn ang="0">
                    <a:pos x="23" y="64"/>
                  </a:cxn>
                  <a:cxn ang="0">
                    <a:pos x="16" y="58"/>
                  </a:cxn>
                  <a:cxn ang="0">
                    <a:pos x="11" y="50"/>
                  </a:cxn>
                  <a:cxn ang="0">
                    <a:pos x="10" y="39"/>
                  </a:cxn>
                  <a:cxn ang="0">
                    <a:pos x="11" y="28"/>
                  </a:cxn>
                  <a:cxn ang="0">
                    <a:pos x="16" y="20"/>
                  </a:cxn>
                  <a:cxn ang="0">
                    <a:pos x="23" y="14"/>
                  </a:cxn>
                  <a:cxn ang="0">
                    <a:pos x="32" y="11"/>
                  </a:cxn>
                  <a:cxn ang="0">
                    <a:pos x="41" y="14"/>
                  </a:cxn>
                  <a:cxn ang="0">
                    <a:pos x="48" y="20"/>
                  </a:cxn>
                  <a:cxn ang="0">
                    <a:pos x="53" y="28"/>
                  </a:cxn>
                  <a:cxn ang="0">
                    <a:pos x="55" y="39"/>
                  </a:cxn>
                </a:cxnLst>
                <a:rect l="0" t="0" r="r" b="b"/>
                <a:pathLst>
                  <a:path w="64" h="76">
                    <a:moveTo>
                      <a:pt x="64" y="39"/>
                    </a:moveTo>
                    <a:lnTo>
                      <a:pt x="63" y="32"/>
                    </a:lnTo>
                    <a:lnTo>
                      <a:pt x="61" y="24"/>
                    </a:lnTo>
                    <a:lnTo>
                      <a:pt x="58" y="17"/>
                    </a:lnTo>
                    <a:lnTo>
                      <a:pt x="54" y="12"/>
                    </a:lnTo>
                    <a:lnTo>
                      <a:pt x="50" y="8"/>
                    </a:lnTo>
                    <a:lnTo>
                      <a:pt x="44" y="4"/>
                    </a:lnTo>
                    <a:lnTo>
                      <a:pt x="38" y="2"/>
                    </a:lnTo>
                    <a:lnTo>
                      <a:pt x="32" y="0"/>
                    </a:lnTo>
                    <a:lnTo>
                      <a:pt x="26" y="2"/>
                    </a:lnTo>
                    <a:lnTo>
                      <a:pt x="20" y="4"/>
                    </a:lnTo>
                    <a:lnTo>
                      <a:pt x="15" y="8"/>
                    </a:lnTo>
                    <a:lnTo>
                      <a:pt x="10" y="12"/>
                    </a:lnTo>
                    <a:lnTo>
                      <a:pt x="6" y="17"/>
                    </a:lnTo>
                    <a:lnTo>
                      <a:pt x="2" y="24"/>
                    </a:lnTo>
                    <a:lnTo>
                      <a:pt x="0" y="32"/>
                    </a:lnTo>
                    <a:lnTo>
                      <a:pt x="0" y="39"/>
                    </a:lnTo>
                    <a:lnTo>
                      <a:pt x="0" y="46"/>
                    </a:lnTo>
                    <a:lnTo>
                      <a:pt x="2" y="53"/>
                    </a:lnTo>
                    <a:lnTo>
                      <a:pt x="6" y="60"/>
                    </a:lnTo>
                    <a:lnTo>
                      <a:pt x="10" y="65"/>
                    </a:lnTo>
                    <a:lnTo>
                      <a:pt x="15" y="70"/>
                    </a:lnTo>
                    <a:lnTo>
                      <a:pt x="20" y="74"/>
                    </a:lnTo>
                    <a:lnTo>
                      <a:pt x="26" y="76"/>
                    </a:lnTo>
                    <a:lnTo>
                      <a:pt x="32" y="76"/>
                    </a:lnTo>
                    <a:lnTo>
                      <a:pt x="38" y="76"/>
                    </a:lnTo>
                    <a:lnTo>
                      <a:pt x="44" y="74"/>
                    </a:lnTo>
                    <a:lnTo>
                      <a:pt x="50" y="70"/>
                    </a:lnTo>
                    <a:lnTo>
                      <a:pt x="54" y="65"/>
                    </a:lnTo>
                    <a:lnTo>
                      <a:pt x="58" y="60"/>
                    </a:lnTo>
                    <a:lnTo>
                      <a:pt x="61" y="53"/>
                    </a:lnTo>
                    <a:lnTo>
                      <a:pt x="63" y="46"/>
                    </a:lnTo>
                    <a:lnTo>
                      <a:pt x="64" y="39"/>
                    </a:lnTo>
                    <a:close/>
                    <a:moveTo>
                      <a:pt x="55" y="39"/>
                    </a:moveTo>
                    <a:lnTo>
                      <a:pt x="54" y="45"/>
                    </a:lnTo>
                    <a:lnTo>
                      <a:pt x="53" y="50"/>
                    </a:lnTo>
                    <a:lnTo>
                      <a:pt x="51" y="54"/>
                    </a:lnTo>
                    <a:lnTo>
                      <a:pt x="48" y="58"/>
                    </a:lnTo>
                    <a:lnTo>
                      <a:pt x="45" y="62"/>
                    </a:lnTo>
                    <a:lnTo>
                      <a:pt x="41" y="64"/>
                    </a:lnTo>
                    <a:lnTo>
                      <a:pt x="37" y="65"/>
                    </a:lnTo>
                    <a:lnTo>
                      <a:pt x="32" y="65"/>
                    </a:lnTo>
                    <a:lnTo>
                      <a:pt x="28" y="65"/>
                    </a:lnTo>
                    <a:lnTo>
                      <a:pt x="23" y="64"/>
                    </a:lnTo>
                    <a:lnTo>
                      <a:pt x="20" y="62"/>
                    </a:lnTo>
                    <a:lnTo>
                      <a:pt x="16" y="58"/>
                    </a:lnTo>
                    <a:lnTo>
                      <a:pt x="13" y="54"/>
                    </a:lnTo>
                    <a:lnTo>
                      <a:pt x="11" y="50"/>
                    </a:lnTo>
                    <a:lnTo>
                      <a:pt x="10" y="45"/>
                    </a:lnTo>
                    <a:lnTo>
                      <a:pt x="10" y="39"/>
                    </a:lnTo>
                    <a:lnTo>
                      <a:pt x="10" y="33"/>
                    </a:lnTo>
                    <a:lnTo>
                      <a:pt x="11" y="28"/>
                    </a:lnTo>
                    <a:lnTo>
                      <a:pt x="13" y="23"/>
                    </a:lnTo>
                    <a:lnTo>
                      <a:pt x="16" y="20"/>
                    </a:lnTo>
                    <a:lnTo>
                      <a:pt x="20" y="16"/>
                    </a:lnTo>
                    <a:lnTo>
                      <a:pt x="23" y="14"/>
                    </a:lnTo>
                    <a:lnTo>
                      <a:pt x="28" y="12"/>
                    </a:lnTo>
                    <a:lnTo>
                      <a:pt x="32" y="11"/>
                    </a:lnTo>
                    <a:lnTo>
                      <a:pt x="37" y="12"/>
                    </a:lnTo>
                    <a:lnTo>
                      <a:pt x="41" y="14"/>
                    </a:lnTo>
                    <a:lnTo>
                      <a:pt x="45" y="16"/>
                    </a:lnTo>
                    <a:lnTo>
                      <a:pt x="48" y="20"/>
                    </a:lnTo>
                    <a:lnTo>
                      <a:pt x="51" y="23"/>
                    </a:lnTo>
                    <a:lnTo>
                      <a:pt x="53" y="28"/>
                    </a:lnTo>
                    <a:lnTo>
                      <a:pt x="54" y="33"/>
                    </a:lnTo>
                    <a:lnTo>
                      <a:pt x="55" y="39"/>
                    </a:lnTo>
                    <a:close/>
                  </a:path>
                </a:pathLst>
              </a:custGeom>
              <a:solidFill>
                <a:srgbClr val="FCEFBC"/>
              </a:solidFill>
              <a:ln w="9525">
                <a:noFill/>
                <a:round/>
                <a:headEnd/>
                <a:tailEnd/>
              </a:ln>
            </p:spPr>
            <p:txBody>
              <a:bodyPr/>
              <a:lstStyle/>
              <a:p>
                <a:endParaRPr lang="en-US"/>
              </a:p>
            </p:txBody>
          </p:sp>
          <p:sp>
            <p:nvSpPr>
              <p:cNvPr id="533546" name="Freeform 42"/>
              <p:cNvSpPr>
                <a:spLocks noEditPoints="1"/>
              </p:cNvSpPr>
              <p:nvPr/>
            </p:nvSpPr>
            <p:spPr bwMode="auto">
              <a:xfrm>
                <a:off x="1156" y="2654"/>
                <a:ext cx="11" cy="11"/>
              </a:xfrm>
              <a:custGeom>
                <a:avLst/>
                <a:gdLst/>
                <a:ahLst/>
                <a:cxnLst>
                  <a:cxn ang="0">
                    <a:pos x="54" y="27"/>
                  </a:cxn>
                  <a:cxn ang="0">
                    <a:pos x="49" y="15"/>
                  </a:cxn>
                  <a:cxn ang="0">
                    <a:pos x="42" y="6"/>
                  </a:cxn>
                  <a:cxn ang="0">
                    <a:pos x="33" y="2"/>
                  </a:cxn>
                  <a:cxn ang="0">
                    <a:pos x="22" y="2"/>
                  </a:cxn>
                  <a:cxn ang="0">
                    <a:pos x="12" y="6"/>
                  </a:cxn>
                  <a:cxn ang="0">
                    <a:pos x="5" y="15"/>
                  </a:cxn>
                  <a:cxn ang="0">
                    <a:pos x="1" y="27"/>
                  </a:cxn>
                  <a:cxn ang="0">
                    <a:pos x="1" y="39"/>
                  </a:cxn>
                  <a:cxn ang="0">
                    <a:pos x="5" y="51"/>
                  </a:cxn>
                  <a:cxn ang="0">
                    <a:pos x="12" y="59"/>
                  </a:cxn>
                  <a:cxn ang="0">
                    <a:pos x="22" y="64"/>
                  </a:cxn>
                  <a:cxn ang="0">
                    <a:pos x="33" y="64"/>
                  </a:cxn>
                  <a:cxn ang="0">
                    <a:pos x="42" y="59"/>
                  </a:cxn>
                  <a:cxn ang="0">
                    <a:pos x="49" y="51"/>
                  </a:cxn>
                  <a:cxn ang="0">
                    <a:pos x="54" y="39"/>
                  </a:cxn>
                  <a:cxn ang="0">
                    <a:pos x="45" y="33"/>
                  </a:cxn>
                  <a:cxn ang="0">
                    <a:pos x="44" y="41"/>
                  </a:cxn>
                  <a:cxn ang="0">
                    <a:pos x="40" y="48"/>
                  </a:cxn>
                  <a:cxn ang="0">
                    <a:pos x="34" y="53"/>
                  </a:cxn>
                  <a:cxn ang="0">
                    <a:pos x="27" y="54"/>
                  </a:cxn>
                  <a:cxn ang="0">
                    <a:pos x="20" y="53"/>
                  </a:cxn>
                  <a:cxn ang="0">
                    <a:pos x="14" y="48"/>
                  </a:cxn>
                  <a:cxn ang="0">
                    <a:pos x="11" y="41"/>
                  </a:cxn>
                  <a:cxn ang="0">
                    <a:pos x="9" y="33"/>
                  </a:cxn>
                  <a:cxn ang="0">
                    <a:pos x="11" y="24"/>
                  </a:cxn>
                  <a:cxn ang="0">
                    <a:pos x="14" y="17"/>
                  </a:cxn>
                  <a:cxn ang="0">
                    <a:pos x="20" y="12"/>
                  </a:cxn>
                  <a:cxn ang="0">
                    <a:pos x="27" y="11"/>
                  </a:cxn>
                  <a:cxn ang="0">
                    <a:pos x="34" y="12"/>
                  </a:cxn>
                  <a:cxn ang="0">
                    <a:pos x="40" y="17"/>
                  </a:cxn>
                  <a:cxn ang="0">
                    <a:pos x="44" y="24"/>
                  </a:cxn>
                  <a:cxn ang="0">
                    <a:pos x="45" y="33"/>
                  </a:cxn>
                </a:cxnLst>
                <a:rect l="0" t="0" r="r" b="b"/>
                <a:pathLst>
                  <a:path w="54" h="65">
                    <a:moveTo>
                      <a:pt x="54" y="33"/>
                    </a:moveTo>
                    <a:lnTo>
                      <a:pt x="54" y="27"/>
                    </a:lnTo>
                    <a:lnTo>
                      <a:pt x="52" y="20"/>
                    </a:lnTo>
                    <a:lnTo>
                      <a:pt x="49" y="15"/>
                    </a:lnTo>
                    <a:lnTo>
                      <a:pt x="46" y="10"/>
                    </a:lnTo>
                    <a:lnTo>
                      <a:pt x="42" y="6"/>
                    </a:lnTo>
                    <a:lnTo>
                      <a:pt x="38" y="3"/>
                    </a:lnTo>
                    <a:lnTo>
                      <a:pt x="33" y="2"/>
                    </a:lnTo>
                    <a:lnTo>
                      <a:pt x="27" y="0"/>
                    </a:lnTo>
                    <a:lnTo>
                      <a:pt x="22" y="2"/>
                    </a:lnTo>
                    <a:lnTo>
                      <a:pt x="17" y="3"/>
                    </a:lnTo>
                    <a:lnTo>
                      <a:pt x="12" y="6"/>
                    </a:lnTo>
                    <a:lnTo>
                      <a:pt x="8" y="10"/>
                    </a:lnTo>
                    <a:lnTo>
                      <a:pt x="5" y="15"/>
                    </a:lnTo>
                    <a:lnTo>
                      <a:pt x="2" y="20"/>
                    </a:lnTo>
                    <a:lnTo>
                      <a:pt x="1" y="27"/>
                    </a:lnTo>
                    <a:lnTo>
                      <a:pt x="0" y="33"/>
                    </a:lnTo>
                    <a:lnTo>
                      <a:pt x="1" y="39"/>
                    </a:lnTo>
                    <a:lnTo>
                      <a:pt x="2" y="45"/>
                    </a:lnTo>
                    <a:lnTo>
                      <a:pt x="5" y="51"/>
                    </a:lnTo>
                    <a:lnTo>
                      <a:pt x="8" y="56"/>
                    </a:lnTo>
                    <a:lnTo>
                      <a:pt x="12" y="59"/>
                    </a:lnTo>
                    <a:lnTo>
                      <a:pt x="17" y="63"/>
                    </a:lnTo>
                    <a:lnTo>
                      <a:pt x="22" y="64"/>
                    </a:lnTo>
                    <a:lnTo>
                      <a:pt x="27" y="65"/>
                    </a:lnTo>
                    <a:lnTo>
                      <a:pt x="33" y="64"/>
                    </a:lnTo>
                    <a:lnTo>
                      <a:pt x="38" y="63"/>
                    </a:lnTo>
                    <a:lnTo>
                      <a:pt x="42" y="59"/>
                    </a:lnTo>
                    <a:lnTo>
                      <a:pt x="46" y="56"/>
                    </a:lnTo>
                    <a:lnTo>
                      <a:pt x="49" y="51"/>
                    </a:lnTo>
                    <a:lnTo>
                      <a:pt x="52" y="45"/>
                    </a:lnTo>
                    <a:lnTo>
                      <a:pt x="54" y="39"/>
                    </a:lnTo>
                    <a:lnTo>
                      <a:pt x="54" y="33"/>
                    </a:lnTo>
                    <a:close/>
                    <a:moveTo>
                      <a:pt x="45" y="33"/>
                    </a:moveTo>
                    <a:lnTo>
                      <a:pt x="45" y="38"/>
                    </a:lnTo>
                    <a:lnTo>
                      <a:pt x="44" y="41"/>
                    </a:lnTo>
                    <a:lnTo>
                      <a:pt x="42" y="45"/>
                    </a:lnTo>
                    <a:lnTo>
                      <a:pt x="40" y="48"/>
                    </a:lnTo>
                    <a:lnTo>
                      <a:pt x="37" y="51"/>
                    </a:lnTo>
                    <a:lnTo>
                      <a:pt x="34" y="53"/>
                    </a:lnTo>
                    <a:lnTo>
                      <a:pt x="31" y="54"/>
                    </a:lnTo>
                    <a:lnTo>
                      <a:pt x="27" y="54"/>
                    </a:lnTo>
                    <a:lnTo>
                      <a:pt x="23" y="54"/>
                    </a:lnTo>
                    <a:lnTo>
                      <a:pt x="20" y="53"/>
                    </a:lnTo>
                    <a:lnTo>
                      <a:pt x="17" y="51"/>
                    </a:lnTo>
                    <a:lnTo>
                      <a:pt x="14" y="48"/>
                    </a:lnTo>
                    <a:lnTo>
                      <a:pt x="12" y="45"/>
                    </a:lnTo>
                    <a:lnTo>
                      <a:pt x="11" y="41"/>
                    </a:lnTo>
                    <a:lnTo>
                      <a:pt x="9" y="38"/>
                    </a:lnTo>
                    <a:lnTo>
                      <a:pt x="9" y="33"/>
                    </a:lnTo>
                    <a:lnTo>
                      <a:pt x="9" y="28"/>
                    </a:lnTo>
                    <a:lnTo>
                      <a:pt x="11" y="24"/>
                    </a:lnTo>
                    <a:lnTo>
                      <a:pt x="12" y="21"/>
                    </a:lnTo>
                    <a:lnTo>
                      <a:pt x="14" y="17"/>
                    </a:lnTo>
                    <a:lnTo>
                      <a:pt x="17" y="15"/>
                    </a:lnTo>
                    <a:lnTo>
                      <a:pt x="20" y="12"/>
                    </a:lnTo>
                    <a:lnTo>
                      <a:pt x="23" y="11"/>
                    </a:lnTo>
                    <a:lnTo>
                      <a:pt x="27" y="11"/>
                    </a:lnTo>
                    <a:lnTo>
                      <a:pt x="31" y="11"/>
                    </a:lnTo>
                    <a:lnTo>
                      <a:pt x="34" y="12"/>
                    </a:lnTo>
                    <a:lnTo>
                      <a:pt x="37" y="15"/>
                    </a:lnTo>
                    <a:lnTo>
                      <a:pt x="40" y="17"/>
                    </a:lnTo>
                    <a:lnTo>
                      <a:pt x="42" y="21"/>
                    </a:lnTo>
                    <a:lnTo>
                      <a:pt x="44" y="24"/>
                    </a:lnTo>
                    <a:lnTo>
                      <a:pt x="45" y="28"/>
                    </a:lnTo>
                    <a:lnTo>
                      <a:pt x="45" y="33"/>
                    </a:lnTo>
                    <a:close/>
                  </a:path>
                </a:pathLst>
              </a:custGeom>
              <a:solidFill>
                <a:srgbClr val="FCEFBC"/>
              </a:solidFill>
              <a:ln w="9525">
                <a:noFill/>
                <a:round/>
                <a:headEnd/>
                <a:tailEnd/>
              </a:ln>
            </p:spPr>
            <p:txBody>
              <a:bodyPr/>
              <a:lstStyle/>
              <a:p>
                <a:endParaRPr lang="en-US"/>
              </a:p>
            </p:txBody>
          </p:sp>
          <p:sp>
            <p:nvSpPr>
              <p:cNvPr id="533547" name="Freeform 43"/>
              <p:cNvSpPr>
                <a:spLocks noEditPoints="1"/>
              </p:cNvSpPr>
              <p:nvPr/>
            </p:nvSpPr>
            <p:spPr bwMode="auto">
              <a:xfrm>
                <a:off x="1157" y="2655"/>
                <a:ext cx="9" cy="9"/>
              </a:xfrm>
              <a:custGeom>
                <a:avLst/>
                <a:gdLst/>
                <a:ahLst/>
                <a:cxnLst>
                  <a:cxn ang="0">
                    <a:pos x="44" y="22"/>
                  </a:cxn>
                  <a:cxn ang="0">
                    <a:pos x="41" y="12"/>
                  </a:cxn>
                  <a:cxn ang="0">
                    <a:pos x="35" y="5"/>
                  </a:cxn>
                  <a:cxn ang="0">
                    <a:pos x="27" y="1"/>
                  </a:cxn>
                  <a:cxn ang="0">
                    <a:pos x="18" y="1"/>
                  </a:cxn>
                  <a:cxn ang="0">
                    <a:pos x="10" y="5"/>
                  </a:cxn>
                  <a:cxn ang="0">
                    <a:pos x="3" y="12"/>
                  </a:cxn>
                  <a:cxn ang="0">
                    <a:pos x="0" y="22"/>
                  </a:cxn>
                  <a:cxn ang="0">
                    <a:pos x="0" y="34"/>
                  </a:cxn>
                  <a:cxn ang="0">
                    <a:pos x="3" y="43"/>
                  </a:cxn>
                  <a:cxn ang="0">
                    <a:pos x="10" y="51"/>
                  </a:cxn>
                  <a:cxn ang="0">
                    <a:pos x="18" y="54"/>
                  </a:cxn>
                  <a:cxn ang="0">
                    <a:pos x="27" y="54"/>
                  </a:cxn>
                  <a:cxn ang="0">
                    <a:pos x="35" y="51"/>
                  </a:cxn>
                  <a:cxn ang="0">
                    <a:pos x="41" y="43"/>
                  </a:cxn>
                  <a:cxn ang="0">
                    <a:pos x="44" y="34"/>
                  </a:cxn>
                  <a:cxn ang="0">
                    <a:pos x="36" y="28"/>
                  </a:cxn>
                  <a:cxn ang="0">
                    <a:pos x="35" y="34"/>
                  </a:cxn>
                  <a:cxn ang="0">
                    <a:pos x="32" y="40"/>
                  </a:cxn>
                  <a:cxn ang="0">
                    <a:pos x="27" y="42"/>
                  </a:cxn>
                  <a:cxn ang="0">
                    <a:pos x="22" y="43"/>
                  </a:cxn>
                  <a:cxn ang="0">
                    <a:pos x="17" y="42"/>
                  </a:cxn>
                  <a:cxn ang="0">
                    <a:pos x="13" y="40"/>
                  </a:cxn>
                  <a:cxn ang="0">
                    <a:pos x="10" y="34"/>
                  </a:cxn>
                  <a:cxn ang="0">
                    <a:pos x="9" y="28"/>
                  </a:cxn>
                  <a:cxn ang="0">
                    <a:pos x="10" y="22"/>
                  </a:cxn>
                  <a:cxn ang="0">
                    <a:pos x="13" y="16"/>
                  </a:cxn>
                  <a:cxn ang="0">
                    <a:pos x="17" y="13"/>
                  </a:cxn>
                  <a:cxn ang="0">
                    <a:pos x="22" y="11"/>
                  </a:cxn>
                  <a:cxn ang="0">
                    <a:pos x="27" y="13"/>
                  </a:cxn>
                  <a:cxn ang="0">
                    <a:pos x="32" y="16"/>
                  </a:cxn>
                  <a:cxn ang="0">
                    <a:pos x="35" y="22"/>
                  </a:cxn>
                  <a:cxn ang="0">
                    <a:pos x="36" y="28"/>
                  </a:cxn>
                </a:cxnLst>
                <a:rect l="0" t="0" r="r" b="b"/>
                <a:pathLst>
                  <a:path w="45" h="54">
                    <a:moveTo>
                      <a:pt x="45" y="28"/>
                    </a:moveTo>
                    <a:lnTo>
                      <a:pt x="44" y="22"/>
                    </a:lnTo>
                    <a:lnTo>
                      <a:pt x="43" y="17"/>
                    </a:lnTo>
                    <a:lnTo>
                      <a:pt x="41" y="12"/>
                    </a:lnTo>
                    <a:lnTo>
                      <a:pt x="38" y="9"/>
                    </a:lnTo>
                    <a:lnTo>
                      <a:pt x="35" y="5"/>
                    </a:lnTo>
                    <a:lnTo>
                      <a:pt x="31" y="3"/>
                    </a:lnTo>
                    <a:lnTo>
                      <a:pt x="27" y="1"/>
                    </a:lnTo>
                    <a:lnTo>
                      <a:pt x="22" y="0"/>
                    </a:lnTo>
                    <a:lnTo>
                      <a:pt x="18" y="1"/>
                    </a:lnTo>
                    <a:lnTo>
                      <a:pt x="13" y="3"/>
                    </a:lnTo>
                    <a:lnTo>
                      <a:pt x="10" y="5"/>
                    </a:lnTo>
                    <a:lnTo>
                      <a:pt x="6" y="9"/>
                    </a:lnTo>
                    <a:lnTo>
                      <a:pt x="3" y="12"/>
                    </a:lnTo>
                    <a:lnTo>
                      <a:pt x="1" y="17"/>
                    </a:lnTo>
                    <a:lnTo>
                      <a:pt x="0" y="22"/>
                    </a:lnTo>
                    <a:lnTo>
                      <a:pt x="0" y="28"/>
                    </a:lnTo>
                    <a:lnTo>
                      <a:pt x="0" y="34"/>
                    </a:lnTo>
                    <a:lnTo>
                      <a:pt x="1" y="39"/>
                    </a:lnTo>
                    <a:lnTo>
                      <a:pt x="3" y="43"/>
                    </a:lnTo>
                    <a:lnTo>
                      <a:pt x="6" y="47"/>
                    </a:lnTo>
                    <a:lnTo>
                      <a:pt x="10" y="51"/>
                    </a:lnTo>
                    <a:lnTo>
                      <a:pt x="13" y="53"/>
                    </a:lnTo>
                    <a:lnTo>
                      <a:pt x="18" y="54"/>
                    </a:lnTo>
                    <a:lnTo>
                      <a:pt x="22" y="54"/>
                    </a:lnTo>
                    <a:lnTo>
                      <a:pt x="27" y="54"/>
                    </a:lnTo>
                    <a:lnTo>
                      <a:pt x="31" y="53"/>
                    </a:lnTo>
                    <a:lnTo>
                      <a:pt x="35" y="51"/>
                    </a:lnTo>
                    <a:lnTo>
                      <a:pt x="38" y="47"/>
                    </a:lnTo>
                    <a:lnTo>
                      <a:pt x="41" y="43"/>
                    </a:lnTo>
                    <a:lnTo>
                      <a:pt x="43" y="39"/>
                    </a:lnTo>
                    <a:lnTo>
                      <a:pt x="44" y="34"/>
                    </a:lnTo>
                    <a:lnTo>
                      <a:pt x="45" y="28"/>
                    </a:lnTo>
                    <a:close/>
                    <a:moveTo>
                      <a:pt x="36" y="28"/>
                    </a:moveTo>
                    <a:lnTo>
                      <a:pt x="35" y="31"/>
                    </a:lnTo>
                    <a:lnTo>
                      <a:pt x="35" y="34"/>
                    </a:lnTo>
                    <a:lnTo>
                      <a:pt x="33" y="37"/>
                    </a:lnTo>
                    <a:lnTo>
                      <a:pt x="32" y="40"/>
                    </a:lnTo>
                    <a:lnTo>
                      <a:pt x="30" y="41"/>
                    </a:lnTo>
                    <a:lnTo>
                      <a:pt x="27" y="42"/>
                    </a:lnTo>
                    <a:lnTo>
                      <a:pt x="25" y="43"/>
                    </a:lnTo>
                    <a:lnTo>
                      <a:pt x="22" y="43"/>
                    </a:lnTo>
                    <a:lnTo>
                      <a:pt x="19" y="43"/>
                    </a:lnTo>
                    <a:lnTo>
                      <a:pt x="17" y="42"/>
                    </a:lnTo>
                    <a:lnTo>
                      <a:pt x="15" y="41"/>
                    </a:lnTo>
                    <a:lnTo>
                      <a:pt x="13" y="40"/>
                    </a:lnTo>
                    <a:lnTo>
                      <a:pt x="11" y="37"/>
                    </a:lnTo>
                    <a:lnTo>
                      <a:pt x="10" y="34"/>
                    </a:lnTo>
                    <a:lnTo>
                      <a:pt x="9" y="31"/>
                    </a:lnTo>
                    <a:lnTo>
                      <a:pt x="9" y="28"/>
                    </a:lnTo>
                    <a:lnTo>
                      <a:pt x="9" y="24"/>
                    </a:lnTo>
                    <a:lnTo>
                      <a:pt x="10" y="22"/>
                    </a:lnTo>
                    <a:lnTo>
                      <a:pt x="11" y="18"/>
                    </a:lnTo>
                    <a:lnTo>
                      <a:pt x="13" y="16"/>
                    </a:lnTo>
                    <a:lnTo>
                      <a:pt x="15" y="15"/>
                    </a:lnTo>
                    <a:lnTo>
                      <a:pt x="17" y="13"/>
                    </a:lnTo>
                    <a:lnTo>
                      <a:pt x="19" y="12"/>
                    </a:lnTo>
                    <a:lnTo>
                      <a:pt x="22" y="11"/>
                    </a:lnTo>
                    <a:lnTo>
                      <a:pt x="25" y="12"/>
                    </a:lnTo>
                    <a:lnTo>
                      <a:pt x="27" y="13"/>
                    </a:lnTo>
                    <a:lnTo>
                      <a:pt x="30" y="15"/>
                    </a:lnTo>
                    <a:lnTo>
                      <a:pt x="32" y="16"/>
                    </a:lnTo>
                    <a:lnTo>
                      <a:pt x="33" y="18"/>
                    </a:lnTo>
                    <a:lnTo>
                      <a:pt x="35" y="22"/>
                    </a:lnTo>
                    <a:lnTo>
                      <a:pt x="35" y="24"/>
                    </a:lnTo>
                    <a:lnTo>
                      <a:pt x="36" y="28"/>
                    </a:lnTo>
                    <a:close/>
                  </a:path>
                </a:pathLst>
              </a:custGeom>
              <a:solidFill>
                <a:srgbClr val="FCF2C0"/>
              </a:solidFill>
              <a:ln w="9525">
                <a:noFill/>
                <a:round/>
                <a:headEnd/>
                <a:tailEnd/>
              </a:ln>
            </p:spPr>
            <p:txBody>
              <a:bodyPr/>
              <a:lstStyle/>
              <a:p>
                <a:endParaRPr lang="en-US"/>
              </a:p>
            </p:txBody>
          </p:sp>
          <p:sp>
            <p:nvSpPr>
              <p:cNvPr id="533548" name="Freeform 44"/>
              <p:cNvSpPr>
                <a:spLocks noEditPoints="1"/>
              </p:cNvSpPr>
              <p:nvPr/>
            </p:nvSpPr>
            <p:spPr bwMode="auto">
              <a:xfrm>
                <a:off x="1158" y="2656"/>
                <a:ext cx="7" cy="7"/>
              </a:xfrm>
              <a:custGeom>
                <a:avLst/>
                <a:gdLst/>
                <a:ahLst/>
                <a:cxnLst>
                  <a:cxn ang="0">
                    <a:pos x="36" y="17"/>
                  </a:cxn>
                  <a:cxn ang="0">
                    <a:pos x="33" y="10"/>
                  </a:cxn>
                  <a:cxn ang="0">
                    <a:pos x="28" y="4"/>
                  </a:cxn>
                  <a:cxn ang="0">
                    <a:pos x="22" y="0"/>
                  </a:cxn>
                  <a:cxn ang="0">
                    <a:pos x="14" y="0"/>
                  </a:cxn>
                  <a:cxn ang="0">
                    <a:pos x="8" y="4"/>
                  </a:cxn>
                  <a:cxn ang="0">
                    <a:pos x="3" y="10"/>
                  </a:cxn>
                  <a:cxn ang="0">
                    <a:pos x="0" y="17"/>
                  </a:cxn>
                  <a:cxn ang="0">
                    <a:pos x="0" y="27"/>
                  </a:cxn>
                  <a:cxn ang="0">
                    <a:pos x="3" y="34"/>
                  </a:cxn>
                  <a:cxn ang="0">
                    <a:pos x="8" y="40"/>
                  </a:cxn>
                  <a:cxn ang="0">
                    <a:pos x="14" y="43"/>
                  </a:cxn>
                  <a:cxn ang="0">
                    <a:pos x="22" y="43"/>
                  </a:cxn>
                  <a:cxn ang="0">
                    <a:pos x="28" y="40"/>
                  </a:cxn>
                  <a:cxn ang="0">
                    <a:pos x="33" y="34"/>
                  </a:cxn>
                  <a:cxn ang="0">
                    <a:pos x="36" y="27"/>
                  </a:cxn>
                  <a:cxn ang="0">
                    <a:pos x="27" y="22"/>
                  </a:cxn>
                  <a:cxn ang="0">
                    <a:pos x="26" y="25"/>
                  </a:cxn>
                  <a:cxn ang="0">
                    <a:pos x="24" y="29"/>
                  </a:cxn>
                  <a:cxn ang="0">
                    <a:pos x="22" y="31"/>
                  </a:cxn>
                  <a:cxn ang="0">
                    <a:pos x="18" y="33"/>
                  </a:cxn>
                  <a:cxn ang="0">
                    <a:pos x="15" y="31"/>
                  </a:cxn>
                  <a:cxn ang="0">
                    <a:pos x="12" y="29"/>
                  </a:cxn>
                  <a:cxn ang="0">
                    <a:pos x="10" y="25"/>
                  </a:cxn>
                  <a:cxn ang="0">
                    <a:pos x="9" y="22"/>
                  </a:cxn>
                  <a:cxn ang="0">
                    <a:pos x="10" y="17"/>
                  </a:cxn>
                  <a:cxn ang="0">
                    <a:pos x="12" y="15"/>
                  </a:cxn>
                  <a:cxn ang="0">
                    <a:pos x="15" y="12"/>
                  </a:cxn>
                  <a:cxn ang="0">
                    <a:pos x="18" y="11"/>
                  </a:cxn>
                  <a:cxn ang="0">
                    <a:pos x="22" y="12"/>
                  </a:cxn>
                  <a:cxn ang="0">
                    <a:pos x="24" y="15"/>
                  </a:cxn>
                  <a:cxn ang="0">
                    <a:pos x="26" y="17"/>
                  </a:cxn>
                  <a:cxn ang="0">
                    <a:pos x="27" y="22"/>
                  </a:cxn>
                </a:cxnLst>
                <a:rect l="0" t="0" r="r" b="b"/>
                <a:pathLst>
                  <a:path w="36" h="43">
                    <a:moveTo>
                      <a:pt x="36" y="22"/>
                    </a:moveTo>
                    <a:lnTo>
                      <a:pt x="36" y="17"/>
                    </a:lnTo>
                    <a:lnTo>
                      <a:pt x="35" y="13"/>
                    </a:lnTo>
                    <a:lnTo>
                      <a:pt x="33" y="10"/>
                    </a:lnTo>
                    <a:lnTo>
                      <a:pt x="31" y="6"/>
                    </a:lnTo>
                    <a:lnTo>
                      <a:pt x="28" y="4"/>
                    </a:lnTo>
                    <a:lnTo>
                      <a:pt x="25" y="1"/>
                    </a:lnTo>
                    <a:lnTo>
                      <a:pt x="22" y="0"/>
                    </a:lnTo>
                    <a:lnTo>
                      <a:pt x="18" y="0"/>
                    </a:lnTo>
                    <a:lnTo>
                      <a:pt x="14" y="0"/>
                    </a:lnTo>
                    <a:lnTo>
                      <a:pt x="11" y="1"/>
                    </a:lnTo>
                    <a:lnTo>
                      <a:pt x="8" y="4"/>
                    </a:lnTo>
                    <a:lnTo>
                      <a:pt x="5" y="6"/>
                    </a:lnTo>
                    <a:lnTo>
                      <a:pt x="3" y="10"/>
                    </a:lnTo>
                    <a:lnTo>
                      <a:pt x="2" y="13"/>
                    </a:lnTo>
                    <a:lnTo>
                      <a:pt x="0" y="17"/>
                    </a:lnTo>
                    <a:lnTo>
                      <a:pt x="0" y="22"/>
                    </a:lnTo>
                    <a:lnTo>
                      <a:pt x="0" y="27"/>
                    </a:lnTo>
                    <a:lnTo>
                      <a:pt x="2" y="30"/>
                    </a:lnTo>
                    <a:lnTo>
                      <a:pt x="3" y="34"/>
                    </a:lnTo>
                    <a:lnTo>
                      <a:pt x="5" y="37"/>
                    </a:lnTo>
                    <a:lnTo>
                      <a:pt x="8" y="40"/>
                    </a:lnTo>
                    <a:lnTo>
                      <a:pt x="11" y="42"/>
                    </a:lnTo>
                    <a:lnTo>
                      <a:pt x="14" y="43"/>
                    </a:lnTo>
                    <a:lnTo>
                      <a:pt x="18" y="43"/>
                    </a:lnTo>
                    <a:lnTo>
                      <a:pt x="22" y="43"/>
                    </a:lnTo>
                    <a:lnTo>
                      <a:pt x="25" y="42"/>
                    </a:lnTo>
                    <a:lnTo>
                      <a:pt x="28" y="40"/>
                    </a:lnTo>
                    <a:lnTo>
                      <a:pt x="31" y="37"/>
                    </a:lnTo>
                    <a:lnTo>
                      <a:pt x="33" y="34"/>
                    </a:lnTo>
                    <a:lnTo>
                      <a:pt x="35" y="30"/>
                    </a:lnTo>
                    <a:lnTo>
                      <a:pt x="36" y="27"/>
                    </a:lnTo>
                    <a:lnTo>
                      <a:pt x="36" y="22"/>
                    </a:lnTo>
                    <a:close/>
                    <a:moveTo>
                      <a:pt x="27" y="22"/>
                    </a:moveTo>
                    <a:lnTo>
                      <a:pt x="27" y="24"/>
                    </a:lnTo>
                    <a:lnTo>
                      <a:pt x="26" y="25"/>
                    </a:lnTo>
                    <a:lnTo>
                      <a:pt x="26" y="28"/>
                    </a:lnTo>
                    <a:lnTo>
                      <a:pt x="24" y="29"/>
                    </a:lnTo>
                    <a:lnTo>
                      <a:pt x="23" y="30"/>
                    </a:lnTo>
                    <a:lnTo>
                      <a:pt x="22" y="31"/>
                    </a:lnTo>
                    <a:lnTo>
                      <a:pt x="20" y="33"/>
                    </a:lnTo>
                    <a:lnTo>
                      <a:pt x="18" y="33"/>
                    </a:lnTo>
                    <a:lnTo>
                      <a:pt x="16" y="33"/>
                    </a:lnTo>
                    <a:lnTo>
                      <a:pt x="15" y="31"/>
                    </a:lnTo>
                    <a:lnTo>
                      <a:pt x="13" y="30"/>
                    </a:lnTo>
                    <a:lnTo>
                      <a:pt x="12" y="29"/>
                    </a:lnTo>
                    <a:lnTo>
                      <a:pt x="11" y="28"/>
                    </a:lnTo>
                    <a:lnTo>
                      <a:pt x="10" y="25"/>
                    </a:lnTo>
                    <a:lnTo>
                      <a:pt x="9" y="24"/>
                    </a:lnTo>
                    <a:lnTo>
                      <a:pt x="9" y="22"/>
                    </a:lnTo>
                    <a:lnTo>
                      <a:pt x="9" y="19"/>
                    </a:lnTo>
                    <a:lnTo>
                      <a:pt x="10" y="17"/>
                    </a:lnTo>
                    <a:lnTo>
                      <a:pt x="11" y="16"/>
                    </a:lnTo>
                    <a:lnTo>
                      <a:pt x="12" y="15"/>
                    </a:lnTo>
                    <a:lnTo>
                      <a:pt x="13" y="13"/>
                    </a:lnTo>
                    <a:lnTo>
                      <a:pt x="15" y="12"/>
                    </a:lnTo>
                    <a:lnTo>
                      <a:pt x="16" y="11"/>
                    </a:lnTo>
                    <a:lnTo>
                      <a:pt x="18" y="11"/>
                    </a:lnTo>
                    <a:lnTo>
                      <a:pt x="20" y="11"/>
                    </a:lnTo>
                    <a:lnTo>
                      <a:pt x="22" y="12"/>
                    </a:lnTo>
                    <a:lnTo>
                      <a:pt x="23" y="13"/>
                    </a:lnTo>
                    <a:lnTo>
                      <a:pt x="24" y="15"/>
                    </a:lnTo>
                    <a:lnTo>
                      <a:pt x="26" y="16"/>
                    </a:lnTo>
                    <a:lnTo>
                      <a:pt x="26" y="17"/>
                    </a:lnTo>
                    <a:lnTo>
                      <a:pt x="27" y="19"/>
                    </a:lnTo>
                    <a:lnTo>
                      <a:pt x="27" y="22"/>
                    </a:lnTo>
                    <a:close/>
                  </a:path>
                </a:pathLst>
              </a:custGeom>
              <a:solidFill>
                <a:srgbClr val="FDF4C1"/>
              </a:solidFill>
              <a:ln w="9525">
                <a:noFill/>
                <a:round/>
                <a:headEnd/>
                <a:tailEnd/>
              </a:ln>
            </p:spPr>
            <p:txBody>
              <a:bodyPr/>
              <a:lstStyle/>
              <a:p>
                <a:endParaRPr lang="en-US"/>
              </a:p>
            </p:txBody>
          </p:sp>
          <p:sp>
            <p:nvSpPr>
              <p:cNvPr id="533549" name="Freeform 45"/>
              <p:cNvSpPr>
                <a:spLocks/>
              </p:cNvSpPr>
              <p:nvPr/>
            </p:nvSpPr>
            <p:spPr bwMode="auto">
              <a:xfrm>
                <a:off x="1159" y="2657"/>
                <a:ext cx="5" cy="5"/>
              </a:xfrm>
              <a:custGeom>
                <a:avLst/>
                <a:gdLst/>
                <a:ahLst/>
                <a:cxnLst>
                  <a:cxn ang="0">
                    <a:pos x="27" y="17"/>
                  </a:cxn>
                  <a:cxn ang="0">
                    <a:pos x="26" y="13"/>
                  </a:cxn>
                  <a:cxn ang="0">
                    <a:pos x="26" y="11"/>
                  </a:cxn>
                  <a:cxn ang="0">
                    <a:pos x="24" y="7"/>
                  </a:cxn>
                  <a:cxn ang="0">
                    <a:pos x="23" y="5"/>
                  </a:cxn>
                  <a:cxn ang="0">
                    <a:pos x="21" y="4"/>
                  </a:cxn>
                  <a:cxn ang="0">
                    <a:pos x="18" y="2"/>
                  </a:cxn>
                  <a:cxn ang="0">
                    <a:pos x="16" y="1"/>
                  </a:cxn>
                  <a:cxn ang="0">
                    <a:pos x="13" y="0"/>
                  </a:cxn>
                  <a:cxn ang="0">
                    <a:pos x="10" y="1"/>
                  </a:cxn>
                  <a:cxn ang="0">
                    <a:pos x="8" y="2"/>
                  </a:cxn>
                  <a:cxn ang="0">
                    <a:pos x="6" y="4"/>
                  </a:cxn>
                  <a:cxn ang="0">
                    <a:pos x="4" y="5"/>
                  </a:cxn>
                  <a:cxn ang="0">
                    <a:pos x="2" y="7"/>
                  </a:cxn>
                  <a:cxn ang="0">
                    <a:pos x="1" y="11"/>
                  </a:cxn>
                  <a:cxn ang="0">
                    <a:pos x="0" y="13"/>
                  </a:cxn>
                  <a:cxn ang="0">
                    <a:pos x="0" y="17"/>
                  </a:cxn>
                  <a:cxn ang="0">
                    <a:pos x="0" y="20"/>
                  </a:cxn>
                  <a:cxn ang="0">
                    <a:pos x="1" y="23"/>
                  </a:cxn>
                  <a:cxn ang="0">
                    <a:pos x="2" y="26"/>
                  </a:cxn>
                  <a:cxn ang="0">
                    <a:pos x="4" y="29"/>
                  </a:cxn>
                  <a:cxn ang="0">
                    <a:pos x="6" y="30"/>
                  </a:cxn>
                  <a:cxn ang="0">
                    <a:pos x="8" y="31"/>
                  </a:cxn>
                  <a:cxn ang="0">
                    <a:pos x="10" y="32"/>
                  </a:cxn>
                  <a:cxn ang="0">
                    <a:pos x="13" y="32"/>
                  </a:cxn>
                  <a:cxn ang="0">
                    <a:pos x="16" y="32"/>
                  </a:cxn>
                  <a:cxn ang="0">
                    <a:pos x="18" y="31"/>
                  </a:cxn>
                  <a:cxn ang="0">
                    <a:pos x="21" y="30"/>
                  </a:cxn>
                  <a:cxn ang="0">
                    <a:pos x="23" y="29"/>
                  </a:cxn>
                  <a:cxn ang="0">
                    <a:pos x="24" y="26"/>
                  </a:cxn>
                  <a:cxn ang="0">
                    <a:pos x="26" y="23"/>
                  </a:cxn>
                  <a:cxn ang="0">
                    <a:pos x="26" y="20"/>
                  </a:cxn>
                  <a:cxn ang="0">
                    <a:pos x="27" y="17"/>
                  </a:cxn>
                </a:cxnLst>
                <a:rect l="0" t="0" r="r" b="b"/>
                <a:pathLst>
                  <a:path w="27" h="32">
                    <a:moveTo>
                      <a:pt x="27" y="17"/>
                    </a:moveTo>
                    <a:lnTo>
                      <a:pt x="26" y="13"/>
                    </a:lnTo>
                    <a:lnTo>
                      <a:pt x="26" y="11"/>
                    </a:lnTo>
                    <a:lnTo>
                      <a:pt x="24" y="7"/>
                    </a:lnTo>
                    <a:lnTo>
                      <a:pt x="23" y="5"/>
                    </a:lnTo>
                    <a:lnTo>
                      <a:pt x="21" y="4"/>
                    </a:lnTo>
                    <a:lnTo>
                      <a:pt x="18" y="2"/>
                    </a:lnTo>
                    <a:lnTo>
                      <a:pt x="16" y="1"/>
                    </a:lnTo>
                    <a:lnTo>
                      <a:pt x="13" y="0"/>
                    </a:lnTo>
                    <a:lnTo>
                      <a:pt x="10" y="1"/>
                    </a:lnTo>
                    <a:lnTo>
                      <a:pt x="8" y="2"/>
                    </a:lnTo>
                    <a:lnTo>
                      <a:pt x="6" y="4"/>
                    </a:lnTo>
                    <a:lnTo>
                      <a:pt x="4" y="5"/>
                    </a:lnTo>
                    <a:lnTo>
                      <a:pt x="2" y="7"/>
                    </a:lnTo>
                    <a:lnTo>
                      <a:pt x="1" y="11"/>
                    </a:lnTo>
                    <a:lnTo>
                      <a:pt x="0" y="13"/>
                    </a:lnTo>
                    <a:lnTo>
                      <a:pt x="0" y="17"/>
                    </a:lnTo>
                    <a:lnTo>
                      <a:pt x="0" y="20"/>
                    </a:lnTo>
                    <a:lnTo>
                      <a:pt x="1" y="23"/>
                    </a:lnTo>
                    <a:lnTo>
                      <a:pt x="2" y="26"/>
                    </a:lnTo>
                    <a:lnTo>
                      <a:pt x="4" y="29"/>
                    </a:lnTo>
                    <a:lnTo>
                      <a:pt x="6" y="30"/>
                    </a:lnTo>
                    <a:lnTo>
                      <a:pt x="8" y="31"/>
                    </a:lnTo>
                    <a:lnTo>
                      <a:pt x="10" y="32"/>
                    </a:lnTo>
                    <a:lnTo>
                      <a:pt x="13" y="32"/>
                    </a:lnTo>
                    <a:lnTo>
                      <a:pt x="16" y="32"/>
                    </a:lnTo>
                    <a:lnTo>
                      <a:pt x="18" y="31"/>
                    </a:lnTo>
                    <a:lnTo>
                      <a:pt x="21" y="30"/>
                    </a:lnTo>
                    <a:lnTo>
                      <a:pt x="23" y="29"/>
                    </a:lnTo>
                    <a:lnTo>
                      <a:pt x="24" y="26"/>
                    </a:lnTo>
                    <a:lnTo>
                      <a:pt x="26" y="23"/>
                    </a:lnTo>
                    <a:lnTo>
                      <a:pt x="26" y="20"/>
                    </a:lnTo>
                    <a:lnTo>
                      <a:pt x="27" y="17"/>
                    </a:lnTo>
                    <a:close/>
                  </a:path>
                </a:pathLst>
              </a:custGeom>
              <a:solidFill>
                <a:srgbClr val="FDF8C4"/>
              </a:solidFill>
              <a:ln w="9525">
                <a:noFill/>
                <a:round/>
                <a:headEnd/>
                <a:tailEnd/>
              </a:ln>
            </p:spPr>
            <p:txBody>
              <a:bodyPr/>
              <a:lstStyle/>
              <a:p>
                <a:endParaRPr lang="en-US"/>
              </a:p>
            </p:txBody>
          </p:sp>
          <p:sp>
            <p:nvSpPr>
              <p:cNvPr id="533550" name="Freeform 46"/>
              <p:cNvSpPr>
                <a:spLocks/>
              </p:cNvSpPr>
              <p:nvPr/>
            </p:nvSpPr>
            <p:spPr bwMode="auto">
              <a:xfrm>
                <a:off x="1160" y="2658"/>
                <a:ext cx="3" cy="3"/>
              </a:xfrm>
              <a:custGeom>
                <a:avLst/>
                <a:gdLst/>
                <a:ahLst/>
                <a:cxnLst>
                  <a:cxn ang="0">
                    <a:pos x="18" y="11"/>
                  </a:cxn>
                  <a:cxn ang="0">
                    <a:pos x="18" y="8"/>
                  </a:cxn>
                  <a:cxn ang="0">
                    <a:pos x="17" y="6"/>
                  </a:cxn>
                  <a:cxn ang="0">
                    <a:pos x="17" y="5"/>
                  </a:cxn>
                  <a:cxn ang="0">
                    <a:pos x="15" y="4"/>
                  </a:cxn>
                  <a:cxn ang="0">
                    <a:pos x="14" y="2"/>
                  </a:cxn>
                  <a:cxn ang="0">
                    <a:pos x="13" y="1"/>
                  </a:cxn>
                  <a:cxn ang="0">
                    <a:pos x="11" y="0"/>
                  </a:cxn>
                  <a:cxn ang="0">
                    <a:pos x="9" y="0"/>
                  </a:cxn>
                  <a:cxn ang="0">
                    <a:pos x="7" y="0"/>
                  </a:cxn>
                  <a:cxn ang="0">
                    <a:pos x="6" y="1"/>
                  </a:cxn>
                  <a:cxn ang="0">
                    <a:pos x="4" y="2"/>
                  </a:cxn>
                  <a:cxn ang="0">
                    <a:pos x="3" y="4"/>
                  </a:cxn>
                  <a:cxn ang="0">
                    <a:pos x="2" y="5"/>
                  </a:cxn>
                  <a:cxn ang="0">
                    <a:pos x="1" y="6"/>
                  </a:cxn>
                  <a:cxn ang="0">
                    <a:pos x="0" y="8"/>
                  </a:cxn>
                  <a:cxn ang="0">
                    <a:pos x="0" y="11"/>
                  </a:cxn>
                  <a:cxn ang="0">
                    <a:pos x="0" y="13"/>
                  </a:cxn>
                  <a:cxn ang="0">
                    <a:pos x="1" y="14"/>
                  </a:cxn>
                  <a:cxn ang="0">
                    <a:pos x="2" y="17"/>
                  </a:cxn>
                  <a:cxn ang="0">
                    <a:pos x="3" y="18"/>
                  </a:cxn>
                  <a:cxn ang="0">
                    <a:pos x="4" y="19"/>
                  </a:cxn>
                  <a:cxn ang="0">
                    <a:pos x="6" y="20"/>
                  </a:cxn>
                  <a:cxn ang="0">
                    <a:pos x="7" y="22"/>
                  </a:cxn>
                  <a:cxn ang="0">
                    <a:pos x="9" y="22"/>
                  </a:cxn>
                  <a:cxn ang="0">
                    <a:pos x="11" y="22"/>
                  </a:cxn>
                  <a:cxn ang="0">
                    <a:pos x="13" y="20"/>
                  </a:cxn>
                  <a:cxn ang="0">
                    <a:pos x="14" y="19"/>
                  </a:cxn>
                  <a:cxn ang="0">
                    <a:pos x="15" y="18"/>
                  </a:cxn>
                  <a:cxn ang="0">
                    <a:pos x="17" y="17"/>
                  </a:cxn>
                  <a:cxn ang="0">
                    <a:pos x="17" y="14"/>
                  </a:cxn>
                  <a:cxn ang="0">
                    <a:pos x="18" y="13"/>
                  </a:cxn>
                  <a:cxn ang="0">
                    <a:pos x="18" y="11"/>
                  </a:cxn>
                </a:cxnLst>
                <a:rect l="0" t="0" r="r" b="b"/>
                <a:pathLst>
                  <a:path w="18" h="22">
                    <a:moveTo>
                      <a:pt x="18" y="11"/>
                    </a:moveTo>
                    <a:lnTo>
                      <a:pt x="18" y="8"/>
                    </a:lnTo>
                    <a:lnTo>
                      <a:pt x="17" y="6"/>
                    </a:lnTo>
                    <a:lnTo>
                      <a:pt x="17" y="5"/>
                    </a:lnTo>
                    <a:lnTo>
                      <a:pt x="15" y="4"/>
                    </a:lnTo>
                    <a:lnTo>
                      <a:pt x="14" y="2"/>
                    </a:lnTo>
                    <a:lnTo>
                      <a:pt x="13" y="1"/>
                    </a:lnTo>
                    <a:lnTo>
                      <a:pt x="11" y="0"/>
                    </a:lnTo>
                    <a:lnTo>
                      <a:pt x="9" y="0"/>
                    </a:lnTo>
                    <a:lnTo>
                      <a:pt x="7" y="0"/>
                    </a:lnTo>
                    <a:lnTo>
                      <a:pt x="6" y="1"/>
                    </a:lnTo>
                    <a:lnTo>
                      <a:pt x="4" y="2"/>
                    </a:lnTo>
                    <a:lnTo>
                      <a:pt x="3" y="4"/>
                    </a:lnTo>
                    <a:lnTo>
                      <a:pt x="2" y="5"/>
                    </a:lnTo>
                    <a:lnTo>
                      <a:pt x="1" y="6"/>
                    </a:lnTo>
                    <a:lnTo>
                      <a:pt x="0" y="8"/>
                    </a:lnTo>
                    <a:lnTo>
                      <a:pt x="0" y="11"/>
                    </a:lnTo>
                    <a:lnTo>
                      <a:pt x="0" y="13"/>
                    </a:lnTo>
                    <a:lnTo>
                      <a:pt x="1" y="14"/>
                    </a:lnTo>
                    <a:lnTo>
                      <a:pt x="2" y="17"/>
                    </a:lnTo>
                    <a:lnTo>
                      <a:pt x="3" y="18"/>
                    </a:lnTo>
                    <a:lnTo>
                      <a:pt x="4" y="19"/>
                    </a:lnTo>
                    <a:lnTo>
                      <a:pt x="6" y="20"/>
                    </a:lnTo>
                    <a:lnTo>
                      <a:pt x="7" y="22"/>
                    </a:lnTo>
                    <a:lnTo>
                      <a:pt x="9" y="22"/>
                    </a:lnTo>
                    <a:lnTo>
                      <a:pt x="11" y="22"/>
                    </a:lnTo>
                    <a:lnTo>
                      <a:pt x="13" y="20"/>
                    </a:lnTo>
                    <a:lnTo>
                      <a:pt x="14" y="19"/>
                    </a:lnTo>
                    <a:lnTo>
                      <a:pt x="15" y="18"/>
                    </a:lnTo>
                    <a:lnTo>
                      <a:pt x="17" y="17"/>
                    </a:lnTo>
                    <a:lnTo>
                      <a:pt x="17" y="14"/>
                    </a:lnTo>
                    <a:lnTo>
                      <a:pt x="18" y="13"/>
                    </a:lnTo>
                    <a:lnTo>
                      <a:pt x="18" y="11"/>
                    </a:lnTo>
                    <a:close/>
                  </a:path>
                </a:pathLst>
              </a:custGeom>
              <a:solidFill>
                <a:srgbClr val="FDFAC4"/>
              </a:solidFill>
              <a:ln w="9525">
                <a:noFill/>
                <a:round/>
                <a:headEnd/>
                <a:tailEnd/>
              </a:ln>
            </p:spPr>
            <p:txBody>
              <a:bodyPr/>
              <a:lstStyle/>
              <a:p>
                <a:endParaRPr lang="en-US"/>
              </a:p>
            </p:txBody>
          </p:sp>
          <p:sp>
            <p:nvSpPr>
              <p:cNvPr id="533551" name="Freeform 47"/>
              <p:cNvSpPr>
                <a:spLocks/>
              </p:cNvSpPr>
              <p:nvPr/>
            </p:nvSpPr>
            <p:spPr bwMode="auto">
              <a:xfrm>
                <a:off x="1161" y="2658"/>
                <a:ext cx="2" cy="2"/>
              </a:xfrm>
              <a:custGeom>
                <a:avLst/>
                <a:gdLst/>
                <a:ahLst/>
                <a:cxnLst>
                  <a:cxn ang="0">
                    <a:pos x="9" y="6"/>
                  </a:cxn>
                  <a:cxn ang="0">
                    <a:pos x="9" y="5"/>
                  </a:cxn>
                  <a:cxn ang="0">
                    <a:pos x="8" y="3"/>
                  </a:cxn>
                  <a:cxn ang="0">
                    <a:pos x="8" y="2"/>
                  </a:cxn>
                  <a:cxn ang="0">
                    <a:pos x="7" y="2"/>
                  </a:cxn>
                  <a:cxn ang="0">
                    <a:pos x="7" y="1"/>
                  </a:cxn>
                  <a:cxn ang="0">
                    <a:pos x="6" y="1"/>
                  </a:cxn>
                  <a:cxn ang="0">
                    <a:pos x="5" y="1"/>
                  </a:cxn>
                  <a:cxn ang="0">
                    <a:pos x="4" y="0"/>
                  </a:cxn>
                  <a:cxn ang="0">
                    <a:pos x="3" y="1"/>
                  </a:cxn>
                  <a:cxn ang="0">
                    <a:pos x="2" y="1"/>
                  </a:cxn>
                  <a:cxn ang="0">
                    <a:pos x="2" y="1"/>
                  </a:cxn>
                  <a:cxn ang="0">
                    <a:pos x="1" y="2"/>
                  </a:cxn>
                  <a:cxn ang="0">
                    <a:pos x="0" y="2"/>
                  </a:cxn>
                  <a:cxn ang="0">
                    <a:pos x="0" y="3"/>
                  </a:cxn>
                  <a:cxn ang="0">
                    <a:pos x="0" y="5"/>
                  </a:cxn>
                  <a:cxn ang="0">
                    <a:pos x="0" y="6"/>
                  </a:cxn>
                  <a:cxn ang="0">
                    <a:pos x="0" y="7"/>
                  </a:cxn>
                  <a:cxn ang="0">
                    <a:pos x="0" y="8"/>
                  </a:cxn>
                  <a:cxn ang="0">
                    <a:pos x="0" y="8"/>
                  </a:cxn>
                  <a:cxn ang="0">
                    <a:pos x="1" y="9"/>
                  </a:cxn>
                  <a:cxn ang="0">
                    <a:pos x="2" y="11"/>
                  </a:cxn>
                  <a:cxn ang="0">
                    <a:pos x="2" y="11"/>
                  </a:cxn>
                  <a:cxn ang="0">
                    <a:pos x="3" y="11"/>
                  </a:cxn>
                  <a:cxn ang="0">
                    <a:pos x="4" y="11"/>
                  </a:cxn>
                  <a:cxn ang="0">
                    <a:pos x="5" y="11"/>
                  </a:cxn>
                  <a:cxn ang="0">
                    <a:pos x="6" y="11"/>
                  </a:cxn>
                  <a:cxn ang="0">
                    <a:pos x="7" y="11"/>
                  </a:cxn>
                  <a:cxn ang="0">
                    <a:pos x="7" y="9"/>
                  </a:cxn>
                  <a:cxn ang="0">
                    <a:pos x="8" y="8"/>
                  </a:cxn>
                  <a:cxn ang="0">
                    <a:pos x="8" y="8"/>
                  </a:cxn>
                  <a:cxn ang="0">
                    <a:pos x="9" y="7"/>
                  </a:cxn>
                  <a:cxn ang="0">
                    <a:pos x="9" y="6"/>
                  </a:cxn>
                </a:cxnLst>
                <a:rect l="0" t="0" r="r" b="b"/>
                <a:pathLst>
                  <a:path w="9" h="11">
                    <a:moveTo>
                      <a:pt x="9" y="6"/>
                    </a:moveTo>
                    <a:lnTo>
                      <a:pt x="9" y="5"/>
                    </a:lnTo>
                    <a:lnTo>
                      <a:pt x="8" y="3"/>
                    </a:lnTo>
                    <a:lnTo>
                      <a:pt x="8" y="2"/>
                    </a:lnTo>
                    <a:lnTo>
                      <a:pt x="7" y="2"/>
                    </a:lnTo>
                    <a:lnTo>
                      <a:pt x="7" y="1"/>
                    </a:lnTo>
                    <a:lnTo>
                      <a:pt x="6" y="1"/>
                    </a:lnTo>
                    <a:lnTo>
                      <a:pt x="5" y="1"/>
                    </a:lnTo>
                    <a:lnTo>
                      <a:pt x="4" y="0"/>
                    </a:lnTo>
                    <a:lnTo>
                      <a:pt x="3" y="1"/>
                    </a:lnTo>
                    <a:lnTo>
                      <a:pt x="2" y="1"/>
                    </a:lnTo>
                    <a:lnTo>
                      <a:pt x="2" y="1"/>
                    </a:lnTo>
                    <a:lnTo>
                      <a:pt x="1" y="2"/>
                    </a:lnTo>
                    <a:lnTo>
                      <a:pt x="0" y="2"/>
                    </a:lnTo>
                    <a:lnTo>
                      <a:pt x="0" y="3"/>
                    </a:lnTo>
                    <a:lnTo>
                      <a:pt x="0" y="5"/>
                    </a:lnTo>
                    <a:lnTo>
                      <a:pt x="0" y="6"/>
                    </a:lnTo>
                    <a:lnTo>
                      <a:pt x="0" y="7"/>
                    </a:lnTo>
                    <a:lnTo>
                      <a:pt x="0" y="8"/>
                    </a:lnTo>
                    <a:lnTo>
                      <a:pt x="0" y="8"/>
                    </a:lnTo>
                    <a:lnTo>
                      <a:pt x="1" y="9"/>
                    </a:lnTo>
                    <a:lnTo>
                      <a:pt x="2" y="11"/>
                    </a:lnTo>
                    <a:lnTo>
                      <a:pt x="2" y="11"/>
                    </a:lnTo>
                    <a:lnTo>
                      <a:pt x="3" y="11"/>
                    </a:lnTo>
                    <a:lnTo>
                      <a:pt x="4" y="11"/>
                    </a:lnTo>
                    <a:lnTo>
                      <a:pt x="5" y="11"/>
                    </a:lnTo>
                    <a:lnTo>
                      <a:pt x="6" y="11"/>
                    </a:lnTo>
                    <a:lnTo>
                      <a:pt x="7" y="11"/>
                    </a:lnTo>
                    <a:lnTo>
                      <a:pt x="7" y="9"/>
                    </a:lnTo>
                    <a:lnTo>
                      <a:pt x="8" y="8"/>
                    </a:lnTo>
                    <a:lnTo>
                      <a:pt x="8" y="8"/>
                    </a:lnTo>
                    <a:lnTo>
                      <a:pt x="9" y="7"/>
                    </a:lnTo>
                    <a:lnTo>
                      <a:pt x="9" y="6"/>
                    </a:lnTo>
                    <a:close/>
                  </a:path>
                </a:pathLst>
              </a:custGeom>
              <a:solidFill>
                <a:srgbClr val="FEFEC8"/>
              </a:solidFill>
              <a:ln w="9525">
                <a:noFill/>
                <a:round/>
                <a:headEnd/>
                <a:tailEnd/>
              </a:ln>
            </p:spPr>
            <p:txBody>
              <a:bodyPr/>
              <a:lstStyle/>
              <a:p>
                <a:endParaRPr lang="en-US"/>
              </a:p>
            </p:txBody>
          </p:sp>
          <p:sp>
            <p:nvSpPr>
              <p:cNvPr id="533552" name="Freeform 48"/>
              <p:cNvSpPr>
                <a:spLocks/>
              </p:cNvSpPr>
              <p:nvPr/>
            </p:nvSpPr>
            <p:spPr bwMode="auto">
              <a:xfrm>
                <a:off x="1043" y="2596"/>
                <a:ext cx="44" cy="47"/>
              </a:xfrm>
              <a:custGeom>
                <a:avLst/>
                <a:gdLst/>
                <a:ahLst/>
                <a:cxnLst>
                  <a:cxn ang="0">
                    <a:pos x="185" y="0"/>
                  </a:cxn>
                  <a:cxn ang="0">
                    <a:pos x="0" y="48"/>
                  </a:cxn>
                  <a:cxn ang="0">
                    <a:pos x="58" y="260"/>
                  </a:cxn>
                  <a:cxn ang="0">
                    <a:pos x="94" y="284"/>
                  </a:cxn>
                  <a:cxn ang="0">
                    <a:pos x="220" y="23"/>
                  </a:cxn>
                  <a:cxn ang="0">
                    <a:pos x="185" y="0"/>
                  </a:cxn>
                </a:cxnLst>
                <a:rect l="0" t="0" r="r" b="b"/>
                <a:pathLst>
                  <a:path w="220" h="284">
                    <a:moveTo>
                      <a:pt x="185" y="0"/>
                    </a:moveTo>
                    <a:lnTo>
                      <a:pt x="0" y="48"/>
                    </a:lnTo>
                    <a:lnTo>
                      <a:pt x="58" y="260"/>
                    </a:lnTo>
                    <a:lnTo>
                      <a:pt x="94" y="284"/>
                    </a:lnTo>
                    <a:lnTo>
                      <a:pt x="220" y="23"/>
                    </a:lnTo>
                    <a:lnTo>
                      <a:pt x="185" y="0"/>
                    </a:lnTo>
                    <a:close/>
                  </a:path>
                </a:pathLst>
              </a:custGeom>
              <a:solidFill>
                <a:srgbClr val="C2C2C1"/>
              </a:solidFill>
              <a:ln w="9525">
                <a:noFill/>
                <a:round/>
                <a:headEnd/>
                <a:tailEnd/>
              </a:ln>
            </p:spPr>
            <p:txBody>
              <a:bodyPr/>
              <a:lstStyle/>
              <a:p>
                <a:endParaRPr lang="en-US"/>
              </a:p>
            </p:txBody>
          </p:sp>
          <p:sp>
            <p:nvSpPr>
              <p:cNvPr id="533553" name="Freeform 49"/>
              <p:cNvSpPr>
                <a:spLocks/>
              </p:cNvSpPr>
              <p:nvPr/>
            </p:nvSpPr>
            <p:spPr bwMode="auto">
              <a:xfrm>
                <a:off x="1043" y="2596"/>
                <a:ext cx="44" cy="26"/>
              </a:xfrm>
              <a:custGeom>
                <a:avLst/>
                <a:gdLst/>
                <a:ahLst/>
                <a:cxnLst>
                  <a:cxn ang="0">
                    <a:pos x="186" y="0"/>
                  </a:cxn>
                  <a:cxn ang="0">
                    <a:pos x="0" y="48"/>
                  </a:cxn>
                  <a:cxn ang="0">
                    <a:pos x="157" y="157"/>
                  </a:cxn>
                  <a:cxn ang="0">
                    <a:pos x="222" y="24"/>
                  </a:cxn>
                  <a:cxn ang="0">
                    <a:pos x="186" y="0"/>
                  </a:cxn>
                </a:cxnLst>
                <a:rect l="0" t="0" r="r" b="b"/>
                <a:pathLst>
                  <a:path w="222" h="157">
                    <a:moveTo>
                      <a:pt x="186" y="0"/>
                    </a:moveTo>
                    <a:lnTo>
                      <a:pt x="0" y="48"/>
                    </a:lnTo>
                    <a:lnTo>
                      <a:pt x="157" y="157"/>
                    </a:lnTo>
                    <a:lnTo>
                      <a:pt x="222" y="24"/>
                    </a:lnTo>
                    <a:lnTo>
                      <a:pt x="186" y="0"/>
                    </a:lnTo>
                    <a:close/>
                  </a:path>
                </a:pathLst>
              </a:custGeom>
              <a:solidFill>
                <a:srgbClr val="EBECEE"/>
              </a:solidFill>
              <a:ln w="9525">
                <a:noFill/>
                <a:round/>
                <a:headEnd/>
                <a:tailEnd/>
              </a:ln>
            </p:spPr>
            <p:txBody>
              <a:bodyPr/>
              <a:lstStyle/>
              <a:p>
                <a:endParaRPr lang="en-US"/>
              </a:p>
            </p:txBody>
          </p:sp>
          <p:sp>
            <p:nvSpPr>
              <p:cNvPr id="533554" name="Freeform 50"/>
              <p:cNvSpPr>
                <a:spLocks/>
              </p:cNvSpPr>
              <p:nvPr/>
            </p:nvSpPr>
            <p:spPr bwMode="auto">
              <a:xfrm>
                <a:off x="1043" y="2601"/>
                <a:ext cx="13" cy="15"/>
              </a:xfrm>
              <a:custGeom>
                <a:avLst/>
                <a:gdLst/>
                <a:ahLst/>
                <a:cxnLst>
                  <a:cxn ang="0">
                    <a:pos x="63" y="0"/>
                  </a:cxn>
                  <a:cxn ang="0">
                    <a:pos x="0" y="16"/>
                  </a:cxn>
                  <a:cxn ang="0">
                    <a:pos x="20" y="89"/>
                  </a:cxn>
                  <a:cxn ang="0">
                    <a:pos x="63" y="0"/>
                  </a:cxn>
                </a:cxnLst>
                <a:rect l="0" t="0" r="r" b="b"/>
                <a:pathLst>
                  <a:path w="63" h="89">
                    <a:moveTo>
                      <a:pt x="63" y="0"/>
                    </a:moveTo>
                    <a:lnTo>
                      <a:pt x="0" y="16"/>
                    </a:lnTo>
                    <a:lnTo>
                      <a:pt x="20" y="89"/>
                    </a:lnTo>
                    <a:lnTo>
                      <a:pt x="63" y="0"/>
                    </a:lnTo>
                    <a:close/>
                  </a:path>
                </a:pathLst>
              </a:custGeom>
              <a:solidFill>
                <a:srgbClr val="A9A9A8"/>
              </a:solidFill>
              <a:ln w="9525">
                <a:noFill/>
                <a:round/>
                <a:headEnd/>
                <a:tailEnd/>
              </a:ln>
            </p:spPr>
            <p:txBody>
              <a:bodyPr/>
              <a:lstStyle/>
              <a:p>
                <a:endParaRPr lang="en-US"/>
              </a:p>
            </p:txBody>
          </p:sp>
          <p:sp>
            <p:nvSpPr>
              <p:cNvPr id="533555" name="Freeform 51"/>
              <p:cNvSpPr>
                <a:spLocks/>
              </p:cNvSpPr>
              <p:nvPr/>
            </p:nvSpPr>
            <p:spPr bwMode="auto">
              <a:xfrm>
                <a:off x="1043" y="2601"/>
                <a:ext cx="13" cy="8"/>
              </a:xfrm>
              <a:custGeom>
                <a:avLst/>
                <a:gdLst/>
                <a:ahLst/>
                <a:cxnLst>
                  <a:cxn ang="0">
                    <a:pos x="63" y="0"/>
                  </a:cxn>
                  <a:cxn ang="0">
                    <a:pos x="0" y="16"/>
                  </a:cxn>
                  <a:cxn ang="0">
                    <a:pos x="41" y="46"/>
                  </a:cxn>
                  <a:cxn ang="0">
                    <a:pos x="63" y="0"/>
                  </a:cxn>
                </a:cxnLst>
                <a:rect l="0" t="0" r="r" b="b"/>
                <a:pathLst>
                  <a:path w="63" h="46">
                    <a:moveTo>
                      <a:pt x="63" y="0"/>
                    </a:moveTo>
                    <a:lnTo>
                      <a:pt x="0" y="16"/>
                    </a:lnTo>
                    <a:lnTo>
                      <a:pt x="41" y="46"/>
                    </a:lnTo>
                    <a:lnTo>
                      <a:pt x="63" y="0"/>
                    </a:lnTo>
                    <a:close/>
                  </a:path>
                </a:pathLst>
              </a:custGeom>
              <a:solidFill>
                <a:srgbClr val="DEDDDD"/>
              </a:solidFill>
              <a:ln w="9525">
                <a:noFill/>
                <a:round/>
                <a:headEnd/>
                <a:tailEnd/>
              </a:ln>
            </p:spPr>
            <p:txBody>
              <a:bodyPr/>
              <a:lstStyle/>
              <a:p>
                <a:endParaRPr lang="en-US"/>
              </a:p>
            </p:txBody>
          </p:sp>
          <p:sp>
            <p:nvSpPr>
              <p:cNvPr id="533556" name="Freeform 52"/>
              <p:cNvSpPr>
                <a:spLocks/>
              </p:cNvSpPr>
              <p:nvPr/>
            </p:nvSpPr>
            <p:spPr bwMode="auto">
              <a:xfrm>
                <a:off x="1078" y="2596"/>
                <a:ext cx="93" cy="63"/>
              </a:xfrm>
              <a:custGeom>
                <a:avLst/>
                <a:gdLst/>
                <a:ahLst/>
                <a:cxnLst>
                  <a:cxn ang="0">
                    <a:pos x="8" y="0"/>
                  </a:cxn>
                  <a:cxn ang="0">
                    <a:pos x="0" y="79"/>
                  </a:cxn>
                  <a:cxn ang="0">
                    <a:pos x="432" y="376"/>
                  </a:cxn>
                  <a:cxn ang="0">
                    <a:pos x="463" y="311"/>
                  </a:cxn>
                  <a:cxn ang="0">
                    <a:pos x="8" y="0"/>
                  </a:cxn>
                </a:cxnLst>
                <a:rect l="0" t="0" r="r" b="b"/>
                <a:pathLst>
                  <a:path w="463" h="376">
                    <a:moveTo>
                      <a:pt x="8" y="0"/>
                    </a:moveTo>
                    <a:lnTo>
                      <a:pt x="0" y="79"/>
                    </a:lnTo>
                    <a:lnTo>
                      <a:pt x="432" y="376"/>
                    </a:lnTo>
                    <a:lnTo>
                      <a:pt x="463" y="311"/>
                    </a:lnTo>
                    <a:lnTo>
                      <a:pt x="8" y="0"/>
                    </a:lnTo>
                    <a:close/>
                  </a:path>
                </a:pathLst>
              </a:custGeom>
              <a:solidFill>
                <a:srgbClr val="B5DC7C"/>
              </a:solidFill>
              <a:ln w="9525">
                <a:noFill/>
                <a:round/>
                <a:headEnd/>
                <a:tailEnd/>
              </a:ln>
            </p:spPr>
            <p:txBody>
              <a:bodyPr/>
              <a:lstStyle/>
              <a:p>
                <a:endParaRPr lang="en-US"/>
              </a:p>
            </p:txBody>
          </p:sp>
          <p:sp>
            <p:nvSpPr>
              <p:cNvPr id="533557" name="Freeform 53"/>
              <p:cNvSpPr>
                <a:spLocks/>
              </p:cNvSpPr>
              <p:nvPr/>
            </p:nvSpPr>
            <p:spPr bwMode="auto">
              <a:xfrm>
                <a:off x="1065" y="2609"/>
                <a:ext cx="100" cy="72"/>
              </a:xfrm>
              <a:custGeom>
                <a:avLst/>
                <a:gdLst/>
                <a:ahLst/>
                <a:cxnLst>
                  <a:cxn ang="0">
                    <a:pos x="69" y="0"/>
                  </a:cxn>
                  <a:cxn ang="0">
                    <a:pos x="14" y="52"/>
                  </a:cxn>
                  <a:cxn ang="0">
                    <a:pos x="0" y="131"/>
                  </a:cxn>
                  <a:cxn ang="0">
                    <a:pos x="436" y="430"/>
                  </a:cxn>
                  <a:cxn ang="0">
                    <a:pos x="501" y="297"/>
                  </a:cxn>
                  <a:cxn ang="0">
                    <a:pos x="69" y="0"/>
                  </a:cxn>
                </a:cxnLst>
                <a:rect l="0" t="0" r="r" b="b"/>
                <a:pathLst>
                  <a:path w="501" h="430">
                    <a:moveTo>
                      <a:pt x="69" y="0"/>
                    </a:moveTo>
                    <a:lnTo>
                      <a:pt x="14" y="52"/>
                    </a:lnTo>
                    <a:lnTo>
                      <a:pt x="0" y="131"/>
                    </a:lnTo>
                    <a:lnTo>
                      <a:pt x="436" y="430"/>
                    </a:lnTo>
                    <a:lnTo>
                      <a:pt x="501" y="297"/>
                    </a:lnTo>
                    <a:lnTo>
                      <a:pt x="69" y="0"/>
                    </a:lnTo>
                    <a:close/>
                  </a:path>
                </a:pathLst>
              </a:custGeom>
              <a:solidFill>
                <a:srgbClr val="8DC634"/>
              </a:solidFill>
              <a:ln w="9525">
                <a:noFill/>
                <a:round/>
                <a:headEnd/>
                <a:tailEnd/>
              </a:ln>
            </p:spPr>
            <p:txBody>
              <a:bodyPr/>
              <a:lstStyle/>
              <a:p>
                <a:endParaRPr lang="en-US"/>
              </a:p>
            </p:txBody>
          </p:sp>
          <p:sp>
            <p:nvSpPr>
              <p:cNvPr id="533558" name="Freeform 54"/>
              <p:cNvSpPr>
                <a:spLocks/>
              </p:cNvSpPr>
              <p:nvPr/>
            </p:nvSpPr>
            <p:spPr bwMode="auto">
              <a:xfrm>
                <a:off x="1055" y="2630"/>
                <a:ext cx="97" cy="61"/>
              </a:xfrm>
              <a:custGeom>
                <a:avLst/>
                <a:gdLst/>
                <a:ahLst/>
                <a:cxnLst>
                  <a:cxn ang="0">
                    <a:pos x="51" y="0"/>
                  </a:cxn>
                  <a:cxn ang="0">
                    <a:pos x="0" y="55"/>
                  </a:cxn>
                  <a:cxn ang="0">
                    <a:pos x="455" y="367"/>
                  </a:cxn>
                  <a:cxn ang="0">
                    <a:pos x="487" y="301"/>
                  </a:cxn>
                  <a:cxn ang="0">
                    <a:pos x="51" y="0"/>
                  </a:cxn>
                </a:cxnLst>
                <a:rect l="0" t="0" r="r" b="b"/>
                <a:pathLst>
                  <a:path w="487" h="367">
                    <a:moveTo>
                      <a:pt x="51" y="0"/>
                    </a:moveTo>
                    <a:lnTo>
                      <a:pt x="0" y="55"/>
                    </a:lnTo>
                    <a:lnTo>
                      <a:pt x="455" y="367"/>
                    </a:lnTo>
                    <a:lnTo>
                      <a:pt x="487" y="301"/>
                    </a:lnTo>
                    <a:lnTo>
                      <a:pt x="51" y="0"/>
                    </a:lnTo>
                    <a:close/>
                  </a:path>
                </a:pathLst>
              </a:custGeom>
              <a:solidFill>
                <a:srgbClr val="6EAE33"/>
              </a:solidFill>
              <a:ln w="9525">
                <a:noFill/>
                <a:round/>
                <a:headEnd/>
                <a:tailEnd/>
              </a:ln>
            </p:spPr>
            <p:txBody>
              <a:bodyPr/>
              <a:lstStyle/>
              <a:p>
                <a:endParaRPr lang="en-US"/>
              </a:p>
            </p:txBody>
          </p:sp>
          <p:sp>
            <p:nvSpPr>
              <p:cNvPr id="533559" name="Freeform 55"/>
              <p:cNvSpPr>
                <a:spLocks/>
              </p:cNvSpPr>
              <p:nvPr/>
            </p:nvSpPr>
            <p:spPr bwMode="auto">
              <a:xfrm>
                <a:off x="1143" y="2647"/>
                <a:ext cx="30" cy="45"/>
              </a:xfrm>
              <a:custGeom>
                <a:avLst/>
                <a:gdLst/>
                <a:ahLst/>
                <a:cxnLst>
                  <a:cxn ang="0">
                    <a:pos x="127" y="0"/>
                  </a:cxn>
                  <a:cxn ang="0">
                    <a:pos x="147" y="14"/>
                  </a:cxn>
                  <a:cxn ang="0">
                    <a:pos x="20" y="276"/>
                  </a:cxn>
                  <a:cxn ang="0">
                    <a:pos x="0" y="263"/>
                  </a:cxn>
                  <a:cxn ang="0">
                    <a:pos x="127" y="0"/>
                  </a:cxn>
                </a:cxnLst>
                <a:rect l="0" t="0" r="r" b="b"/>
                <a:pathLst>
                  <a:path w="147" h="276">
                    <a:moveTo>
                      <a:pt x="127" y="0"/>
                    </a:moveTo>
                    <a:lnTo>
                      <a:pt x="147" y="14"/>
                    </a:lnTo>
                    <a:lnTo>
                      <a:pt x="20" y="276"/>
                    </a:lnTo>
                    <a:lnTo>
                      <a:pt x="0" y="263"/>
                    </a:lnTo>
                    <a:lnTo>
                      <a:pt x="127" y="0"/>
                    </a:lnTo>
                    <a:close/>
                  </a:path>
                </a:pathLst>
              </a:custGeom>
              <a:solidFill>
                <a:srgbClr val="C2C165"/>
              </a:solidFill>
              <a:ln w="9525">
                <a:noFill/>
                <a:round/>
                <a:headEnd/>
                <a:tailEnd/>
              </a:ln>
            </p:spPr>
            <p:txBody>
              <a:bodyPr/>
              <a:lstStyle/>
              <a:p>
                <a:endParaRPr lang="en-US"/>
              </a:p>
            </p:txBody>
          </p:sp>
          <p:sp>
            <p:nvSpPr>
              <p:cNvPr id="533560" name="Freeform 56"/>
              <p:cNvSpPr>
                <a:spLocks/>
              </p:cNvSpPr>
              <p:nvPr/>
            </p:nvSpPr>
            <p:spPr bwMode="auto">
              <a:xfrm>
                <a:off x="1150" y="2647"/>
                <a:ext cx="23" cy="34"/>
              </a:xfrm>
              <a:custGeom>
                <a:avLst/>
                <a:gdLst/>
                <a:ahLst/>
                <a:cxnLst>
                  <a:cxn ang="0">
                    <a:pos x="94" y="0"/>
                  </a:cxn>
                  <a:cxn ang="0">
                    <a:pos x="114" y="14"/>
                  </a:cxn>
                  <a:cxn ang="0">
                    <a:pos x="20" y="209"/>
                  </a:cxn>
                  <a:cxn ang="0">
                    <a:pos x="0" y="195"/>
                  </a:cxn>
                  <a:cxn ang="0">
                    <a:pos x="94" y="0"/>
                  </a:cxn>
                </a:cxnLst>
                <a:rect l="0" t="0" r="r" b="b"/>
                <a:pathLst>
                  <a:path w="114" h="209">
                    <a:moveTo>
                      <a:pt x="94" y="0"/>
                    </a:moveTo>
                    <a:lnTo>
                      <a:pt x="114" y="14"/>
                    </a:lnTo>
                    <a:lnTo>
                      <a:pt x="20" y="209"/>
                    </a:lnTo>
                    <a:lnTo>
                      <a:pt x="0" y="195"/>
                    </a:lnTo>
                    <a:lnTo>
                      <a:pt x="94" y="0"/>
                    </a:lnTo>
                    <a:close/>
                  </a:path>
                </a:pathLst>
              </a:custGeom>
              <a:solidFill>
                <a:srgbClr val="FDFC9B"/>
              </a:solidFill>
              <a:ln w="9525">
                <a:noFill/>
                <a:round/>
                <a:headEnd/>
                <a:tailEnd/>
              </a:ln>
            </p:spPr>
            <p:txBody>
              <a:bodyPr/>
              <a:lstStyle/>
              <a:p>
                <a:endParaRPr lang="en-US"/>
              </a:p>
            </p:txBody>
          </p:sp>
          <p:sp>
            <p:nvSpPr>
              <p:cNvPr id="533561" name="Freeform 57"/>
              <p:cNvSpPr>
                <a:spLocks/>
              </p:cNvSpPr>
              <p:nvPr/>
            </p:nvSpPr>
            <p:spPr bwMode="auto">
              <a:xfrm>
                <a:off x="1162" y="2647"/>
                <a:ext cx="11" cy="13"/>
              </a:xfrm>
              <a:custGeom>
                <a:avLst/>
                <a:gdLst/>
                <a:ahLst/>
                <a:cxnLst>
                  <a:cxn ang="0">
                    <a:pos x="31" y="0"/>
                  </a:cxn>
                  <a:cxn ang="0">
                    <a:pos x="51" y="14"/>
                  </a:cxn>
                  <a:cxn ang="0">
                    <a:pos x="21" y="78"/>
                  </a:cxn>
                  <a:cxn ang="0">
                    <a:pos x="0" y="65"/>
                  </a:cxn>
                  <a:cxn ang="0">
                    <a:pos x="31" y="0"/>
                  </a:cxn>
                </a:cxnLst>
                <a:rect l="0" t="0" r="r" b="b"/>
                <a:pathLst>
                  <a:path w="51" h="78">
                    <a:moveTo>
                      <a:pt x="31" y="0"/>
                    </a:moveTo>
                    <a:lnTo>
                      <a:pt x="51" y="14"/>
                    </a:lnTo>
                    <a:lnTo>
                      <a:pt x="21" y="78"/>
                    </a:lnTo>
                    <a:lnTo>
                      <a:pt x="0" y="65"/>
                    </a:lnTo>
                    <a:lnTo>
                      <a:pt x="31" y="0"/>
                    </a:lnTo>
                    <a:close/>
                  </a:path>
                </a:pathLst>
              </a:custGeom>
              <a:solidFill>
                <a:srgbClr val="FEFEC8"/>
              </a:solidFill>
              <a:ln w="9525">
                <a:noFill/>
                <a:round/>
                <a:headEnd/>
                <a:tailEnd/>
              </a:ln>
            </p:spPr>
            <p:txBody>
              <a:bodyPr/>
              <a:lstStyle/>
              <a:p>
                <a:endParaRPr lang="en-US"/>
              </a:p>
            </p:txBody>
          </p:sp>
        </p:grpSp>
        <p:sp>
          <p:nvSpPr>
            <p:cNvPr id="533562" name="Line 58"/>
            <p:cNvSpPr>
              <a:spLocks noChangeShapeType="1"/>
            </p:cNvSpPr>
            <p:nvPr/>
          </p:nvSpPr>
          <p:spPr bwMode="auto">
            <a:xfrm>
              <a:off x="1728" y="1824"/>
              <a:ext cx="3024" cy="0"/>
            </a:xfrm>
            <a:prstGeom prst="line">
              <a:avLst/>
            </a:prstGeom>
            <a:noFill/>
            <a:ln w="25400">
              <a:solidFill>
                <a:srgbClr val="C0C0C0"/>
              </a:solidFill>
              <a:prstDash val="sysDot"/>
              <a:round/>
              <a:headEnd/>
              <a:tailEnd type="oval" w="med" len="med"/>
            </a:ln>
            <a:effectLst/>
          </p:spPr>
          <p:txBody>
            <a:bodyPr wrap="none" anchor="ctr"/>
            <a:lstStyle/>
            <a:p>
              <a:endParaRPr lang="en-US"/>
            </a:p>
          </p:txBody>
        </p:sp>
        <p:sp>
          <p:nvSpPr>
            <p:cNvPr id="533563" name="Text Box 59"/>
            <p:cNvSpPr txBox="1">
              <a:spLocks noChangeArrowheads="1"/>
            </p:cNvSpPr>
            <p:nvPr/>
          </p:nvSpPr>
          <p:spPr bwMode="auto">
            <a:xfrm>
              <a:off x="2112" y="1520"/>
              <a:ext cx="2205" cy="291"/>
            </a:xfrm>
            <a:prstGeom prst="rect">
              <a:avLst/>
            </a:prstGeom>
            <a:noFill/>
            <a:ln w="9525" algn="ctr">
              <a:noFill/>
              <a:miter lim="800000"/>
              <a:headEnd/>
              <a:tailEnd/>
            </a:ln>
            <a:effectLst/>
          </p:spPr>
          <p:txBody>
            <a:bodyPr wrap="none">
              <a:spAutoFit/>
            </a:bodyPr>
            <a:lstStyle/>
            <a:p>
              <a:pPr marL="457200" indent="-457200" eaLnBrk="1" hangingPunct="1"/>
              <a:r>
                <a:rPr lang="en-US" sz="2400" dirty="0" err="1" smtClean="0">
                  <a:latin typeface="Times New Roman" pitchFamily="18" charset="0"/>
                  <a:cs typeface="Times New Roman" pitchFamily="18" charset="0"/>
                </a:rPr>
                <a:t>Phát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hành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hối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phiếu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đòi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nợ</a:t>
              </a:r>
              <a:endParaRPr lang="en-US" sz="2400" dirty="0" smtClean="0">
                <a:latin typeface="Times New Roman" pitchFamily="18" charset="0"/>
                <a:cs typeface="Times New Roman" pitchFamily="18" charset="0"/>
              </a:endParaRPr>
            </a:p>
          </p:txBody>
        </p:sp>
      </p:grpSp>
      <p:grpSp>
        <p:nvGrpSpPr>
          <p:cNvPr id="4" name="Group 60"/>
          <p:cNvGrpSpPr>
            <a:grpSpLocks/>
          </p:cNvGrpSpPr>
          <p:nvPr/>
        </p:nvGrpSpPr>
        <p:grpSpPr bwMode="auto">
          <a:xfrm>
            <a:off x="304800" y="2743200"/>
            <a:ext cx="4800600" cy="635000"/>
            <a:chOff x="1728" y="2048"/>
            <a:chExt cx="3024" cy="400"/>
          </a:xfrm>
        </p:grpSpPr>
        <p:sp>
          <p:nvSpPr>
            <p:cNvPr id="533565" name="Line 61"/>
            <p:cNvSpPr>
              <a:spLocks noChangeShapeType="1"/>
            </p:cNvSpPr>
            <p:nvPr/>
          </p:nvSpPr>
          <p:spPr bwMode="auto">
            <a:xfrm>
              <a:off x="1728" y="2400"/>
              <a:ext cx="3024" cy="0"/>
            </a:xfrm>
            <a:prstGeom prst="line">
              <a:avLst/>
            </a:prstGeom>
            <a:noFill/>
            <a:ln w="25400">
              <a:solidFill>
                <a:srgbClr val="C0C0C0"/>
              </a:solidFill>
              <a:prstDash val="sysDot"/>
              <a:round/>
              <a:headEnd/>
              <a:tailEnd type="oval" w="med" len="med"/>
            </a:ln>
            <a:effectLst/>
          </p:spPr>
          <p:txBody>
            <a:bodyPr wrap="none" anchor="ctr"/>
            <a:lstStyle/>
            <a:p>
              <a:endParaRPr lang="en-US"/>
            </a:p>
          </p:txBody>
        </p:sp>
        <p:sp>
          <p:nvSpPr>
            <p:cNvPr id="533566" name="Text Box 62"/>
            <p:cNvSpPr txBox="1">
              <a:spLocks noChangeArrowheads="1"/>
            </p:cNvSpPr>
            <p:nvPr/>
          </p:nvSpPr>
          <p:spPr bwMode="auto">
            <a:xfrm>
              <a:off x="2112" y="2096"/>
              <a:ext cx="2129" cy="291"/>
            </a:xfrm>
            <a:prstGeom prst="rect">
              <a:avLst/>
            </a:prstGeom>
            <a:noFill/>
            <a:ln w="9525" algn="ctr">
              <a:noFill/>
              <a:miter lim="800000"/>
              <a:headEnd/>
              <a:tailEnd/>
            </a:ln>
            <a:effectLst/>
          </p:spPr>
          <p:txBody>
            <a:bodyPr wrap="none">
              <a:spAutoFit/>
            </a:bodyPr>
            <a:lstStyle/>
            <a:p>
              <a:pPr marL="457200" indent="-457200" eaLnBrk="1" hangingPunct="1"/>
              <a:r>
                <a:rPr lang="en-US" sz="2400" dirty="0" err="1" smtClean="0">
                  <a:latin typeface="Times New Roman" pitchFamily="18" charset="0"/>
                  <a:cs typeface="Times New Roman" pitchFamily="18" charset="0"/>
                </a:rPr>
                <a:t>Bảo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lãnh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hối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phiếu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đòi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nợ</a:t>
              </a:r>
              <a:endParaRPr lang="en-US" sz="2400" dirty="0" smtClean="0">
                <a:latin typeface="Times New Roman" pitchFamily="18" charset="0"/>
                <a:cs typeface="Times New Roman" pitchFamily="18" charset="0"/>
              </a:endParaRPr>
            </a:p>
          </p:txBody>
        </p:sp>
        <p:grpSp>
          <p:nvGrpSpPr>
            <p:cNvPr id="5" name="Group 63"/>
            <p:cNvGrpSpPr>
              <a:grpSpLocks/>
            </p:cNvGrpSpPr>
            <p:nvPr/>
          </p:nvGrpSpPr>
          <p:grpSpPr bwMode="auto">
            <a:xfrm rot="-4423226">
              <a:off x="1668" y="2108"/>
              <a:ext cx="400" cy="280"/>
              <a:chOff x="1043" y="2596"/>
              <a:chExt cx="142" cy="99"/>
            </a:xfrm>
          </p:grpSpPr>
          <p:sp>
            <p:nvSpPr>
              <p:cNvPr id="533568" name="Freeform 64"/>
              <p:cNvSpPr>
                <a:spLocks/>
              </p:cNvSpPr>
              <p:nvPr/>
            </p:nvSpPr>
            <p:spPr bwMode="auto">
              <a:xfrm>
                <a:off x="1149" y="2693"/>
                <a:ext cx="12" cy="2"/>
              </a:xfrm>
              <a:custGeom>
                <a:avLst/>
                <a:gdLst/>
                <a:ahLst/>
                <a:cxnLst>
                  <a:cxn ang="0">
                    <a:pos x="63" y="14"/>
                  </a:cxn>
                  <a:cxn ang="0">
                    <a:pos x="55" y="14"/>
                  </a:cxn>
                  <a:cxn ang="0">
                    <a:pos x="48" y="14"/>
                  </a:cxn>
                  <a:cxn ang="0">
                    <a:pos x="40" y="14"/>
                  </a:cxn>
                  <a:cxn ang="0">
                    <a:pos x="31" y="11"/>
                  </a:cxn>
                  <a:cxn ang="0">
                    <a:pos x="23" y="10"/>
                  </a:cxn>
                  <a:cxn ang="0">
                    <a:pos x="16" y="8"/>
                  </a:cxn>
                  <a:cxn ang="0">
                    <a:pos x="8" y="4"/>
                  </a:cxn>
                  <a:cxn ang="0">
                    <a:pos x="0" y="0"/>
                  </a:cxn>
                  <a:cxn ang="0">
                    <a:pos x="8" y="3"/>
                  </a:cxn>
                  <a:cxn ang="0">
                    <a:pos x="15" y="6"/>
                  </a:cxn>
                  <a:cxn ang="0">
                    <a:pos x="23" y="8"/>
                  </a:cxn>
                  <a:cxn ang="0">
                    <a:pos x="30" y="10"/>
                  </a:cxn>
                  <a:cxn ang="0">
                    <a:pos x="39" y="11"/>
                  </a:cxn>
                  <a:cxn ang="0">
                    <a:pos x="47" y="12"/>
                  </a:cxn>
                  <a:cxn ang="0">
                    <a:pos x="55" y="14"/>
                  </a:cxn>
                  <a:cxn ang="0">
                    <a:pos x="63" y="14"/>
                  </a:cxn>
                </a:cxnLst>
                <a:rect l="0" t="0" r="r" b="b"/>
                <a:pathLst>
                  <a:path w="63" h="14">
                    <a:moveTo>
                      <a:pt x="63" y="14"/>
                    </a:moveTo>
                    <a:lnTo>
                      <a:pt x="55" y="14"/>
                    </a:lnTo>
                    <a:lnTo>
                      <a:pt x="48" y="14"/>
                    </a:lnTo>
                    <a:lnTo>
                      <a:pt x="40" y="14"/>
                    </a:lnTo>
                    <a:lnTo>
                      <a:pt x="31" y="11"/>
                    </a:lnTo>
                    <a:lnTo>
                      <a:pt x="23" y="10"/>
                    </a:lnTo>
                    <a:lnTo>
                      <a:pt x="16" y="8"/>
                    </a:lnTo>
                    <a:lnTo>
                      <a:pt x="8" y="4"/>
                    </a:lnTo>
                    <a:lnTo>
                      <a:pt x="0" y="0"/>
                    </a:lnTo>
                    <a:lnTo>
                      <a:pt x="8" y="3"/>
                    </a:lnTo>
                    <a:lnTo>
                      <a:pt x="15" y="6"/>
                    </a:lnTo>
                    <a:lnTo>
                      <a:pt x="23" y="8"/>
                    </a:lnTo>
                    <a:lnTo>
                      <a:pt x="30" y="10"/>
                    </a:lnTo>
                    <a:lnTo>
                      <a:pt x="39" y="11"/>
                    </a:lnTo>
                    <a:lnTo>
                      <a:pt x="47" y="12"/>
                    </a:lnTo>
                    <a:lnTo>
                      <a:pt x="55" y="14"/>
                    </a:lnTo>
                    <a:lnTo>
                      <a:pt x="63" y="14"/>
                    </a:lnTo>
                    <a:close/>
                  </a:path>
                </a:pathLst>
              </a:custGeom>
              <a:solidFill>
                <a:srgbClr val="F0A78C"/>
              </a:solidFill>
              <a:ln w="9525">
                <a:noFill/>
                <a:round/>
                <a:headEnd/>
                <a:tailEnd/>
              </a:ln>
            </p:spPr>
            <p:txBody>
              <a:bodyPr/>
              <a:lstStyle/>
              <a:p>
                <a:endParaRPr lang="en-US"/>
              </a:p>
            </p:txBody>
          </p:sp>
          <p:sp>
            <p:nvSpPr>
              <p:cNvPr id="533569" name="Freeform 65"/>
              <p:cNvSpPr>
                <a:spLocks/>
              </p:cNvSpPr>
              <p:nvPr/>
            </p:nvSpPr>
            <p:spPr bwMode="auto">
              <a:xfrm>
                <a:off x="1143" y="2689"/>
                <a:ext cx="26" cy="6"/>
              </a:xfrm>
              <a:custGeom>
                <a:avLst/>
                <a:gdLst/>
                <a:ahLst/>
                <a:cxnLst>
                  <a:cxn ang="0">
                    <a:pos x="129" y="28"/>
                  </a:cxn>
                  <a:cxn ang="0">
                    <a:pos x="116" y="33"/>
                  </a:cxn>
                  <a:cxn ang="0">
                    <a:pos x="102" y="36"/>
                  </a:cxn>
                  <a:cxn ang="0">
                    <a:pos x="89" y="38"/>
                  </a:cxn>
                  <a:cxn ang="0">
                    <a:pos x="75" y="38"/>
                  </a:cxn>
                  <a:cxn ang="0">
                    <a:pos x="60" y="35"/>
                  </a:cxn>
                  <a:cxn ang="0">
                    <a:pos x="47" y="32"/>
                  </a:cxn>
                  <a:cxn ang="0">
                    <a:pos x="33" y="26"/>
                  </a:cxn>
                  <a:cxn ang="0">
                    <a:pos x="20" y="18"/>
                  </a:cxn>
                  <a:cxn ang="0">
                    <a:pos x="18" y="16"/>
                  </a:cxn>
                  <a:cxn ang="0">
                    <a:pos x="15" y="14"/>
                  </a:cxn>
                  <a:cxn ang="0">
                    <a:pos x="12" y="11"/>
                  </a:cxn>
                  <a:cxn ang="0">
                    <a:pos x="10" y="10"/>
                  </a:cxn>
                  <a:cxn ang="0">
                    <a:pos x="7" y="8"/>
                  </a:cxn>
                  <a:cxn ang="0">
                    <a:pos x="5" y="5"/>
                  </a:cxn>
                  <a:cxn ang="0">
                    <a:pos x="2" y="3"/>
                  </a:cxn>
                  <a:cxn ang="0">
                    <a:pos x="0" y="0"/>
                  </a:cxn>
                  <a:cxn ang="0">
                    <a:pos x="10" y="8"/>
                  </a:cxn>
                  <a:cxn ang="0">
                    <a:pos x="21" y="14"/>
                  </a:cxn>
                  <a:cxn ang="0">
                    <a:pos x="32" y="20"/>
                  </a:cxn>
                  <a:cxn ang="0">
                    <a:pos x="44" y="23"/>
                  </a:cxn>
                  <a:cxn ang="0">
                    <a:pos x="56" y="27"/>
                  </a:cxn>
                  <a:cxn ang="0">
                    <a:pos x="69" y="30"/>
                  </a:cxn>
                  <a:cxn ang="0">
                    <a:pos x="81" y="32"/>
                  </a:cxn>
                  <a:cxn ang="0">
                    <a:pos x="94" y="33"/>
                  </a:cxn>
                  <a:cxn ang="0">
                    <a:pos x="99" y="32"/>
                  </a:cxn>
                  <a:cxn ang="0">
                    <a:pos x="103" y="32"/>
                  </a:cxn>
                  <a:cxn ang="0">
                    <a:pos x="107" y="32"/>
                  </a:cxn>
                  <a:cxn ang="0">
                    <a:pos x="112" y="32"/>
                  </a:cxn>
                  <a:cxn ang="0">
                    <a:pos x="116" y="30"/>
                  </a:cxn>
                  <a:cxn ang="0">
                    <a:pos x="120" y="30"/>
                  </a:cxn>
                  <a:cxn ang="0">
                    <a:pos x="124" y="29"/>
                  </a:cxn>
                  <a:cxn ang="0">
                    <a:pos x="129" y="28"/>
                  </a:cxn>
                </a:cxnLst>
                <a:rect l="0" t="0" r="r" b="b"/>
                <a:pathLst>
                  <a:path w="129" h="38">
                    <a:moveTo>
                      <a:pt x="129" y="28"/>
                    </a:moveTo>
                    <a:lnTo>
                      <a:pt x="116" y="33"/>
                    </a:lnTo>
                    <a:lnTo>
                      <a:pt x="102" y="36"/>
                    </a:lnTo>
                    <a:lnTo>
                      <a:pt x="89" y="38"/>
                    </a:lnTo>
                    <a:lnTo>
                      <a:pt x="75" y="38"/>
                    </a:lnTo>
                    <a:lnTo>
                      <a:pt x="60" y="35"/>
                    </a:lnTo>
                    <a:lnTo>
                      <a:pt x="47" y="32"/>
                    </a:lnTo>
                    <a:lnTo>
                      <a:pt x="33" y="26"/>
                    </a:lnTo>
                    <a:lnTo>
                      <a:pt x="20" y="18"/>
                    </a:lnTo>
                    <a:lnTo>
                      <a:pt x="18" y="16"/>
                    </a:lnTo>
                    <a:lnTo>
                      <a:pt x="15" y="14"/>
                    </a:lnTo>
                    <a:lnTo>
                      <a:pt x="12" y="11"/>
                    </a:lnTo>
                    <a:lnTo>
                      <a:pt x="10" y="10"/>
                    </a:lnTo>
                    <a:lnTo>
                      <a:pt x="7" y="8"/>
                    </a:lnTo>
                    <a:lnTo>
                      <a:pt x="5" y="5"/>
                    </a:lnTo>
                    <a:lnTo>
                      <a:pt x="2" y="3"/>
                    </a:lnTo>
                    <a:lnTo>
                      <a:pt x="0" y="0"/>
                    </a:lnTo>
                    <a:lnTo>
                      <a:pt x="10" y="8"/>
                    </a:lnTo>
                    <a:lnTo>
                      <a:pt x="21" y="14"/>
                    </a:lnTo>
                    <a:lnTo>
                      <a:pt x="32" y="20"/>
                    </a:lnTo>
                    <a:lnTo>
                      <a:pt x="44" y="23"/>
                    </a:lnTo>
                    <a:lnTo>
                      <a:pt x="56" y="27"/>
                    </a:lnTo>
                    <a:lnTo>
                      <a:pt x="69" y="30"/>
                    </a:lnTo>
                    <a:lnTo>
                      <a:pt x="81" y="32"/>
                    </a:lnTo>
                    <a:lnTo>
                      <a:pt x="94" y="33"/>
                    </a:lnTo>
                    <a:lnTo>
                      <a:pt x="99" y="32"/>
                    </a:lnTo>
                    <a:lnTo>
                      <a:pt x="103" y="32"/>
                    </a:lnTo>
                    <a:lnTo>
                      <a:pt x="107" y="32"/>
                    </a:lnTo>
                    <a:lnTo>
                      <a:pt x="112" y="32"/>
                    </a:lnTo>
                    <a:lnTo>
                      <a:pt x="116" y="30"/>
                    </a:lnTo>
                    <a:lnTo>
                      <a:pt x="120" y="30"/>
                    </a:lnTo>
                    <a:lnTo>
                      <a:pt x="124" y="29"/>
                    </a:lnTo>
                    <a:lnTo>
                      <a:pt x="129" y="28"/>
                    </a:lnTo>
                    <a:close/>
                  </a:path>
                </a:pathLst>
              </a:custGeom>
              <a:solidFill>
                <a:srgbClr val="F1AA8C"/>
              </a:solidFill>
              <a:ln w="9525">
                <a:noFill/>
                <a:round/>
                <a:headEnd/>
                <a:tailEnd/>
              </a:ln>
            </p:spPr>
            <p:txBody>
              <a:bodyPr/>
              <a:lstStyle/>
              <a:p>
                <a:endParaRPr lang="en-US"/>
              </a:p>
            </p:txBody>
          </p:sp>
          <p:sp>
            <p:nvSpPr>
              <p:cNvPr id="533570" name="Freeform 66"/>
              <p:cNvSpPr>
                <a:spLocks/>
              </p:cNvSpPr>
              <p:nvPr/>
            </p:nvSpPr>
            <p:spPr bwMode="auto">
              <a:xfrm>
                <a:off x="1140" y="2685"/>
                <a:ext cx="33" cy="10"/>
              </a:xfrm>
              <a:custGeom>
                <a:avLst/>
                <a:gdLst/>
                <a:ahLst/>
                <a:cxnLst>
                  <a:cxn ang="0">
                    <a:pos x="47" y="45"/>
                  </a:cxn>
                  <a:cxn ang="0">
                    <a:pos x="54" y="48"/>
                  </a:cxn>
                  <a:cxn ang="0">
                    <a:pos x="61" y="51"/>
                  </a:cxn>
                  <a:cxn ang="0">
                    <a:pos x="69" y="53"/>
                  </a:cxn>
                  <a:cxn ang="0">
                    <a:pos x="76" y="55"/>
                  </a:cxn>
                  <a:cxn ang="0">
                    <a:pos x="85" y="56"/>
                  </a:cxn>
                  <a:cxn ang="0">
                    <a:pos x="93" y="57"/>
                  </a:cxn>
                  <a:cxn ang="0">
                    <a:pos x="101" y="59"/>
                  </a:cxn>
                  <a:cxn ang="0">
                    <a:pos x="109" y="59"/>
                  </a:cxn>
                  <a:cxn ang="0">
                    <a:pos x="117" y="57"/>
                  </a:cxn>
                  <a:cxn ang="0">
                    <a:pos x="124" y="56"/>
                  </a:cxn>
                  <a:cxn ang="0">
                    <a:pos x="131" y="54"/>
                  </a:cxn>
                  <a:cxn ang="0">
                    <a:pos x="139" y="51"/>
                  </a:cxn>
                  <a:cxn ang="0">
                    <a:pos x="146" y="49"/>
                  </a:cxn>
                  <a:cxn ang="0">
                    <a:pos x="153" y="45"/>
                  </a:cxn>
                  <a:cxn ang="0">
                    <a:pos x="159" y="41"/>
                  </a:cxn>
                  <a:cxn ang="0">
                    <a:pos x="166" y="37"/>
                  </a:cxn>
                  <a:cxn ang="0">
                    <a:pos x="159" y="39"/>
                  </a:cxn>
                  <a:cxn ang="0">
                    <a:pos x="152" y="42"/>
                  </a:cxn>
                  <a:cxn ang="0">
                    <a:pos x="146" y="43"/>
                  </a:cxn>
                  <a:cxn ang="0">
                    <a:pos x="139" y="45"/>
                  </a:cxn>
                  <a:cxn ang="0">
                    <a:pos x="132" y="47"/>
                  </a:cxn>
                  <a:cxn ang="0">
                    <a:pos x="125" y="47"/>
                  </a:cxn>
                  <a:cxn ang="0">
                    <a:pos x="117" y="48"/>
                  </a:cxn>
                  <a:cxn ang="0">
                    <a:pos x="110" y="48"/>
                  </a:cxn>
                  <a:cxn ang="0">
                    <a:pos x="95" y="47"/>
                  </a:cxn>
                  <a:cxn ang="0">
                    <a:pos x="79" y="44"/>
                  </a:cxn>
                  <a:cxn ang="0">
                    <a:pos x="64" y="41"/>
                  </a:cxn>
                  <a:cxn ang="0">
                    <a:pos x="50" y="36"/>
                  </a:cxn>
                  <a:cxn ang="0">
                    <a:pos x="36" y="29"/>
                  </a:cxn>
                  <a:cxn ang="0">
                    <a:pos x="24" y="20"/>
                  </a:cxn>
                  <a:cxn ang="0">
                    <a:pos x="11" y="11"/>
                  </a:cxn>
                  <a:cxn ang="0">
                    <a:pos x="0" y="0"/>
                  </a:cxn>
                  <a:cxn ang="0">
                    <a:pos x="4" y="6"/>
                  </a:cxn>
                  <a:cxn ang="0">
                    <a:pos x="8" y="12"/>
                  </a:cxn>
                  <a:cxn ang="0">
                    <a:pos x="12" y="17"/>
                  </a:cxn>
                  <a:cxn ang="0">
                    <a:pos x="16" y="21"/>
                  </a:cxn>
                  <a:cxn ang="0">
                    <a:pos x="21" y="26"/>
                  </a:cxn>
                  <a:cxn ang="0">
                    <a:pos x="26" y="31"/>
                  </a:cxn>
                  <a:cxn ang="0">
                    <a:pos x="31" y="35"/>
                  </a:cxn>
                  <a:cxn ang="0">
                    <a:pos x="36" y="39"/>
                  </a:cxn>
                  <a:cxn ang="0">
                    <a:pos x="38" y="39"/>
                  </a:cxn>
                  <a:cxn ang="0">
                    <a:pos x="39" y="41"/>
                  </a:cxn>
                  <a:cxn ang="0">
                    <a:pos x="40" y="42"/>
                  </a:cxn>
                  <a:cxn ang="0">
                    <a:pos x="41" y="42"/>
                  </a:cxn>
                  <a:cxn ang="0">
                    <a:pos x="43" y="43"/>
                  </a:cxn>
                  <a:cxn ang="0">
                    <a:pos x="44" y="44"/>
                  </a:cxn>
                  <a:cxn ang="0">
                    <a:pos x="45" y="44"/>
                  </a:cxn>
                  <a:cxn ang="0">
                    <a:pos x="47" y="45"/>
                  </a:cxn>
                </a:cxnLst>
                <a:rect l="0" t="0" r="r" b="b"/>
                <a:pathLst>
                  <a:path w="166" h="59">
                    <a:moveTo>
                      <a:pt x="47" y="45"/>
                    </a:moveTo>
                    <a:lnTo>
                      <a:pt x="54" y="48"/>
                    </a:lnTo>
                    <a:lnTo>
                      <a:pt x="61" y="51"/>
                    </a:lnTo>
                    <a:lnTo>
                      <a:pt x="69" y="53"/>
                    </a:lnTo>
                    <a:lnTo>
                      <a:pt x="76" y="55"/>
                    </a:lnTo>
                    <a:lnTo>
                      <a:pt x="85" y="56"/>
                    </a:lnTo>
                    <a:lnTo>
                      <a:pt x="93" y="57"/>
                    </a:lnTo>
                    <a:lnTo>
                      <a:pt x="101" y="59"/>
                    </a:lnTo>
                    <a:lnTo>
                      <a:pt x="109" y="59"/>
                    </a:lnTo>
                    <a:lnTo>
                      <a:pt x="117" y="57"/>
                    </a:lnTo>
                    <a:lnTo>
                      <a:pt x="124" y="56"/>
                    </a:lnTo>
                    <a:lnTo>
                      <a:pt x="131" y="54"/>
                    </a:lnTo>
                    <a:lnTo>
                      <a:pt x="139" y="51"/>
                    </a:lnTo>
                    <a:lnTo>
                      <a:pt x="146" y="49"/>
                    </a:lnTo>
                    <a:lnTo>
                      <a:pt x="153" y="45"/>
                    </a:lnTo>
                    <a:lnTo>
                      <a:pt x="159" y="41"/>
                    </a:lnTo>
                    <a:lnTo>
                      <a:pt x="166" y="37"/>
                    </a:lnTo>
                    <a:lnTo>
                      <a:pt x="159" y="39"/>
                    </a:lnTo>
                    <a:lnTo>
                      <a:pt x="152" y="42"/>
                    </a:lnTo>
                    <a:lnTo>
                      <a:pt x="146" y="43"/>
                    </a:lnTo>
                    <a:lnTo>
                      <a:pt x="139" y="45"/>
                    </a:lnTo>
                    <a:lnTo>
                      <a:pt x="132" y="47"/>
                    </a:lnTo>
                    <a:lnTo>
                      <a:pt x="125" y="47"/>
                    </a:lnTo>
                    <a:lnTo>
                      <a:pt x="117" y="48"/>
                    </a:lnTo>
                    <a:lnTo>
                      <a:pt x="110" y="48"/>
                    </a:lnTo>
                    <a:lnTo>
                      <a:pt x="95" y="47"/>
                    </a:lnTo>
                    <a:lnTo>
                      <a:pt x="79" y="44"/>
                    </a:lnTo>
                    <a:lnTo>
                      <a:pt x="64" y="41"/>
                    </a:lnTo>
                    <a:lnTo>
                      <a:pt x="50" y="36"/>
                    </a:lnTo>
                    <a:lnTo>
                      <a:pt x="36" y="29"/>
                    </a:lnTo>
                    <a:lnTo>
                      <a:pt x="24" y="20"/>
                    </a:lnTo>
                    <a:lnTo>
                      <a:pt x="11" y="11"/>
                    </a:lnTo>
                    <a:lnTo>
                      <a:pt x="0" y="0"/>
                    </a:lnTo>
                    <a:lnTo>
                      <a:pt x="4" y="6"/>
                    </a:lnTo>
                    <a:lnTo>
                      <a:pt x="8" y="12"/>
                    </a:lnTo>
                    <a:lnTo>
                      <a:pt x="12" y="17"/>
                    </a:lnTo>
                    <a:lnTo>
                      <a:pt x="16" y="21"/>
                    </a:lnTo>
                    <a:lnTo>
                      <a:pt x="21" y="26"/>
                    </a:lnTo>
                    <a:lnTo>
                      <a:pt x="26" y="31"/>
                    </a:lnTo>
                    <a:lnTo>
                      <a:pt x="31" y="35"/>
                    </a:lnTo>
                    <a:lnTo>
                      <a:pt x="36" y="39"/>
                    </a:lnTo>
                    <a:lnTo>
                      <a:pt x="38" y="39"/>
                    </a:lnTo>
                    <a:lnTo>
                      <a:pt x="39" y="41"/>
                    </a:lnTo>
                    <a:lnTo>
                      <a:pt x="40" y="42"/>
                    </a:lnTo>
                    <a:lnTo>
                      <a:pt x="41" y="42"/>
                    </a:lnTo>
                    <a:lnTo>
                      <a:pt x="43" y="43"/>
                    </a:lnTo>
                    <a:lnTo>
                      <a:pt x="44" y="44"/>
                    </a:lnTo>
                    <a:lnTo>
                      <a:pt x="45" y="44"/>
                    </a:lnTo>
                    <a:lnTo>
                      <a:pt x="47" y="45"/>
                    </a:lnTo>
                    <a:close/>
                  </a:path>
                </a:pathLst>
              </a:custGeom>
              <a:solidFill>
                <a:srgbClr val="F1AB8E"/>
              </a:solidFill>
              <a:ln w="9525">
                <a:noFill/>
                <a:round/>
                <a:headEnd/>
                <a:tailEnd/>
              </a:ln>
            </p:spPr>
            <p:txBody>
              <a:bodyPr/>
              <a:lstStyle/>
              <a:p>
                <a:endParaRPr lang="en-US"/>
              </a:p>
            </p:txBody>
          </p:sp>
          <p:sp>
            <p:nvSpPr>
              <p:cNvPr id="533571" name="Freeform 67"/>
              <p:cNvSpPr>
                <a:spLocks/>
              </p:cNvSpPr>
              <p:nvPr/>
            </p:nvSpPr>
            <p:spPr bwMode="auto">
              <a:xfrm>
                <a:off x="1138" y="2682"/>
                <a:ext cx="38" cy="12"/>
              </a:xfrm>
              <a:custGeom>
                <a:avLst/>
                <a:gdLst/>
                <a:ahLst/>
                <a:cxnLst>
                  <a:cxn ang="0">
                    <a:pos x="26" y="39"/>
                  </a:cxn>
                  <a:cxn ang="0">
                    <a:pos x="36" y="47"/>
                  </a:cxn>
                  <a:cxn ang="0">
                    <a:pos x="47" y="53"/>
                  </a:cxn>
                  <a:cxn ang="0">
                    <a:pos x="58" y="59"/>
                  </a:cxn>
                  <a:cxn ang="0">
                    <a:pos x="70" y="62"/>
                  </a:cxn>
                  <a:cxn ang="0">
                    <a:pos x="82" y="66"/>
                  </a:cxn>
                  <a:cxn ang="0">
                    <a:pos x="95" y="69"/>
                  </a:cxn>
                  <a:cxn ang="0">
                    <a:pos x="107" y="71"/>
                  </a:cxn>
                  <a:cxn ang="0">
                    <a:pos x="120" y="72"/>
                  </a:cxn>
                  <a:cxn ang="0">
                    <a:pos x="125" y="71"/>
                  </a:cxn>
                  <a:cxn ang="0">
                    <a:pos x="129" y="71"/>
                  </a:cxn>
                  <a:cxn ang="0">
                    <a:pos x="133" y="71"/>
                  </a:cxn>
                  <a:cxn ang="0">
                    <a:pos x="138" y="71"/>
                  </a:cxn>
                  <a:cxn ang="0">
                    <a:pos x="142" y="69"/>
                  </a:cxn>
                  <a:cxn ang="0">
                    <a:pos x="146" y="69"/>
                  </a:cxn>
                  <a:cxn ang="0">
                    <a:pos x="150" y="68"/>
                  </a:cxn>
                  <a:cxn ang="0">
                    <a:pos x="155" y="67"/>
                  </a:cxn>
                  <a:cxn ang="0">
                    <a:pos x="160" y="65"/>
                  </a:cxn>
                  <a:cxn ang="0">
                    <a:pos x="164" y="62"/>
                  </a:cxn>
                  <a:cxn ang="0">
                    <a:pos x="169" y="60"/>
                  </a:cxn>
                  <a:cxn ang="0">
                    <a:pos x="174" y="56"/>
                  </a:cxn>
                  <a:cxn ang="0">
                    <a:pos x="178" y="53"/>
                  </a:cxn>
                  <a:cxn ang="0">
                    <a:pos x="183" y="49"/>
                  </a:cxn>
                  <a:cxn ang="0">
                    <a:pos x="187" y="45"/>
                  </a:cxn>
                  <a:cxn ang="0">
                    <a:pos x="191" y="42"/>
                  </a:cxn>
                  <a:cxn ang="0">
                    <a:pos x="183" y="45"/>
                  </a:cxn>
                  <a:cxn ang="0">
                    <a:pos x="175" y="49"/>
                  </a:cxn>
                  <a:cxn ang="0">
                    <a:pos x="166" y="53"/>
                  </a:cxn>
                  <a:cxn ang="0">
                    <a:pos x="157" y="55"/>
                  </a:cxn>
                  <a:cxn ang="0">
                    <a:pos x="148" y="57"/>
                  </a:cxn>
                  <a:cxn ang="0">
                    <a:pos x="139" y="59"/>
                  </a:cxn>
                  <a:cxn ang="0">
                    <a:pos x="130" y="60"/>
                  </a:cxn>
                  <a:cxn ang="0">
                    <a:pos x="120" y="60"/>
                  </a:cxn>
                  <a:cxn ang="0">
                    <a:pos x="103" y="60"/>
                  </a:cxn>
                  <a:cxn ang="0">
                    <a:pos x="85" y="56"/>
                  </a:cxn>
                  <a:cxn ang="0">
                    <a:pos x="69" y="51"/>
                  </a:cxn>
                  <a:cxn ang="0">
                    <a:pos x="53" y="44"/>
                  </a:cxn>
                  <a:cxn ang="0">
                    <a:pos x="38" y="36"/>
                  </a:cxn>
                  <a:cxn ang="0">
                    <a:pos x="24" y="25"/>
                  </a:cxn>
                  <a:cxn ang="0">
                    <a:pos x="12" y="13"/>
                  </a:cxn>
                  <a:cxn ang="0">
                    <a:pos x="0" y="0"/>
                  </a:cxn>
                  <a:cxn ang="0">
                    <a:pos x="2" y="5"/>
                  </a:cxn>
                  <a:cxn ang="0">
                    <a:pos x="5" y="11"/>
                  </a:cxn>
                  <a:cxn ang="0">
                    <a:pos x="8" y="15"/>
                  </a:cxn>
                  <a:cxn ang="0">
                    <a:pos x="11" y="20"/>
                  </a:cxn>
                  <a:cxn ang="0">
                    <a:pos x="15" y="25"/>
                  </a:cxn>
                  <a:cxn ang="0">
                    <a:pos x="18" y="30"/>
                  </a:cxn>
                  <a:cxn ang="0">
                    <a:pos x="22" y="35"/>
                  </a:cxn>
                  <a:cxn ang="0">
                    <a:pos x="26" y="39"/>
                  </a:cxn>
                </a:cxnLst>
                <a:rect l="0" t="0" r="r" b="b"/>
                <a:pathLst>
                  <a:path w="191" h="72">
                    <a:moveTo>
                      <a:pt x="26" y="39"/>
                    </a:moveTo>
                    <a:lnTo>
                      <a:pt x="36" y="47"/>
                    </a:lnTo>
                    <a:lnTo>
                      <a:pt x="47" y="53"/>
                    </a:lnTo>
                    <a:lnTo>
                      <a:pt x="58" y="59"/>
                    </a:lnTo>
                    <a:lnTo>
                      <a:pt x="70" y="62"/>
                    </a:lnTo>
                    <a:lnTo>
                      <a:pt x="82" y="66"/>
                    </a:lnTo>
                    <a:lnTo>
                      <a:pt x="95" y="69"/>
                    </a:lnTo>
                    <a:lnTo>
                      <a:pt x="107" y="71"/>
                    </a:lnTo>
                    <a:lnTo>
                      <a:pt x="120" y="72"/>
                    </a:lnTo>
                    <a:lnTo>
                      <a:pt x="125" y="71"/>
                    </a:lnTo>
                    <a:lnTo>
                      <a:pt x="129" y="71"/>
                    </a:lnTo>
                    <a:lnTo>
                      <a:pt x="133" y="71"/>
                    </a:lnTo>
                    <a:lnTo>
                      <a:pt x="138" y="71"/>
                    </a:lnTo>
                    <a:lnTo>
                      <a:pt x="142" y="69"/>
                    </a:lnTo>
                    <a:lnTo>
                      <a:pt x="146" y="69"/>
                    </a:lnTo>
                    <a:lnTo>
                      <a:pt x="150" y="68"/>
                    </a:lnTo>
                    <a:lnTo>
                      <a:pt x="155" y="67"/>
                    </a:lnTo>
                    <a:lnTo>
                      <a:pt x="160" y="65"/>
                    </a:lnTo>
                    <a:lnTo>
                      <a:pt x="164" y="62"/>
                    </a:lnTo>
                    <a:lnTo>
                      <a:pt x="169" y="60"/>
                    </a:lnTo>
                    <a:lnTo>
                      <a:pt x="174" y="56"/>
                    </a:lnTo>
                    <a:lnTo>
                      <a:pt x="178" y="53"/>
                    </a:lnTo>
                    <a:lnTo>
                      <a:pt x="183" y="49"/>
                    </a:lnTo>
                    <a:lnTo>
                      <a:pt x="187" y="45"/>
                    </a:lnTo>
                    <a:lnTo>
                      <a:pt x="191" y="42"/>
                    </a:lnTo>
                    <a:lnTo>
                      <a:pt x="183" y="45"/>
                    </a:lnTo>
                    <a:lnTo>
                      <a:pt x="175" y="49"/>
                    </a:lnTo>
                    <a:lnTo>
                      <a:pt x="166" y="53"/>
                    </a:lnTo>
                    <a:lnTo>
                      <a:pt x="157" y="55"/>
                    </a:lnTo>
                    <a:lnTo>
                      <a:pt x="148" y="57"/>
                    </a:lnTo>
                    <a:lnTo>
                      <a:pt x="139" y="59"/>
                    </a:lnTo>
                    <a:lnTo>
                      <a:pt x="130" y="60"/>
                    </a:lnTo>
                    <a:lnTo>
                      <a:pt x="120" y="60"/>
                    </a:lnTo>
                    <a:lnTo>
                      <a:pt x="103" y="60"/>
                    </a:lnTo>
                    <a:lnTo>
                      <a:pt x="85" y="56"/>
                    </a:lnTo>
                    <a:lnTo>
                      <a:pt x="69" y="51"/>
                    </a:lnTo>
                    <a:lnTo>
                      <a:pt x="53" y="44"/>
                    </a:lnTo>
                    <a:lnTo>
                      <a:pt x="38" y="36"/>
                    </a:lnTo>
                    <a:lnTo>
                      <a:pt x="24" y="25"/>
                    </a:lnTo>
                    <a:lnTo>
                      <a:pt x="12" y="13"/>
                    </a:lnTo>
                    <a:lnTo>
                      <a:pt x="0" y="0"/>
                    </a:lnTo>
                    <a:lnTo>
                      <a:pt x="2" y="5"/>
                    </a:lnTo>
                    <a:lnTo>
                      <a:pt x="5" y="11"/>
                    </a:lnTo>
                    <a:lnTo>
                      <a:pt x="8" y="15"/>
                    </a:lnTo>
                    <a:lnTo>
                      <a:pt x="11" y="20"/>
                    </a:lnTo>
                    <a:lnTo>
                      <a:pt x="15" y="25"/>
                    </a:lnTo>
                    <a:lnTo>
                      <a:pt x="18" y="30"/>
                    </a:lnTo>
                    <a:lnTo>
                      <a:pt x="22" y="35"/>
                    </a:lnTo>
                    <a:lnTo>
                      <a:pt x="26" y="39"/>
                    </a:lnTo>
                    <a:close/>
                  </a:path>
                </a:pathLst>
              </a:custGeom>
              <a:solidFill>
                <a:srgbClr val="F1AB8E"/>
              </a:solidFill>
              <a:ln w="9525">
                <a:noFill/>
                <a:round/>
                <a:headEnd/>
                <a:tailEnd/>
              </a:ln>
            </p:spPr>
            <p:txBody>
              <a:bodyPr/>
              <a:lstStyle/>
              <a:p>
                <a:endParaRPr lang="en-US"/>
              </a:p>
            </p:txBody>
          </p:sp>
          <p:sp>
            <p:nvSpPr>
              <p:cNvPr id="533572" name="Freeform 68"/>
              <p:cNvSpPr>
                <a:spLocks/>
              </p:cNvSpPr>
              <p:nvPr/>
            </p:nvSpPr>
            <p:spPr bwMode="auto">
              <a:xfrm>
                <a:off x="1136" y="2679"/>
                <a:ext cx="42" cy="14"/>
              </a:xfrm>
              <a:custGeom>
                <a:avLst/>
                <a:gdLst/>
                <a:ahLst/>
                <a:cxnLst>
                  <a:cxn ang="0">
                    <a:pos x="17" y="36"/>
                  </a:cxn>
                  <a:cxn ang="0">
                    <a:pos x="28" y="47"/>
                  </a:cxn>
                  <a:cxn ang="0">
                    <a:pos x="41" y="56"/>
                  </a:cxn>
                  <a:cxn ang="0">
                    <a:pos x="53" y="65"/>
                  </a:cxn>
                  <a:cxn ang="0">
                    <a:pos x="67" y="71"/>
                  </a:cxn>
                  <a:cxn ang="0">
                    <a:pos x="81" y="77"/>
                  </a:cxn>
                  <a:cxn ang="0">
                    <a:pos x="96" y="80"/>
                  </a:cxn>
                  <a:cxn ang="0">
                    <a:pos x="112" y="83"/>
                  </a:cxn>
                  <a:cxn ang="0">
                    <a:pos x="127" y="84"/>
                  </a:cxn>
                  <a:cxn ang="0">
                    <a:pos x="134" y="84"/>
                  </a:cxn>
                  <a:cxn ang="0">
                    <a:pos x="142" y="83"/>
                  </a:cxn>
                  <a:cxn ang="0">
                    <a:pos x="149" y="83"/>
                  </a:cxn>
                  <a:cxn ang="0">
                    <a:pos x="156" y="81"/>
                  </a:cxn>
                  <a:cxn ang="0">
                    <a:pos x="163" y="79"/>
                  </a:cxn>
                  <a:cxn ang="0">
                    <a:pos x="170" y="78"/>
                  </a:cxn>
                  <a:cxn ang="0">
                    <a:pos x="176" y="75"/>
                  </a:cxn>
                  <a:cxn ang="0">
                    <a:pos x="183" y="73"/>
                  </a:cxn>
                  <a:cxn ang="0">
                    <a:pos x="187" y="69"/>
                  </a:cxn>
                  <a:cxn ang="0">
                    <a:pos x="190" y="67"/>
                  </a:cxn>
                  <a:cxn ang="0">
                    <a:pos x="194" y="63"/>
                  </a:cxn>
                  <a:cxn ang="0">
                    <a:pos x="197" y="61"/>
                  </a:cxn>
                  <a:cxn ang="0">
                    <a:pos x="200" y="57"/>
                  </a:cxn>
                  <a:cxn ang="0">
                    <a:pos x="204" y="54"/>
                  </a:cxn>
                  <a:cxn ang="0">
                    <a:pos x="207" y="50"/>
                  </a:cxn>
                  <a:cxn ang="0">
                    <a:pos x="210" y="45"/>
                  </a:cxn>
                  <a:cxn ang="0">
                    <a:pos x="201" y="51"/>
                  </a:cxn>
                  <a:cxn ang="0">
                    <a:pos x="191" y="57"/>
                  </a:cxn>
                  <a:cxn ang="0">
                    <a:pos x="181" y="62"/>
                  </a:cxn>
                  <a:cxn ang="0">
                    <a:pos x="171" y="66"/>
                  </a:cxn>
                  <a:cxn ang="0">
                    <a:pos x="160" y="69"/>
                  </a:cxn>
                  <a:cxn ang="0">
                    <a:pos x="149" y="71"/>
                  </a:cxn>
                  <a:cxn ang="0">
                    <a:pos x="138" y="73"/>
                  </a:cxn>
                  <a:cxn ang="0">
                    <a:pos x="127" y="73"/>
                  </a:cxn>
                  <a:cxn ang="0">
                    <a:pos x="118" y="73"/>
                  </a:cxn>
                  <a:cxn ang="0">
                    <a:pos x="108" y="72"/>
                  </a:cxn>
                  <a:cxn ang="0">
                    <a:pos x="99" y="71"/>
                  </a:cxn>
                  <a:cxn ang="0">
                    <a:pos x="89" y="68"/>
                  </a:cxn>
                  <a:cxn ang="0">
                    <a:pos x="80" y="65"/>
                  </a:cxn>
                  <a:cxn ang="0">
                    <a:pos x="71" y="62"/>
                  </a:cxn>
                  <a:cxn ang="0">
                    <a:pos x="63" y="57"/>
                  </a:cxn>
                  <a:cxn ang="0">
                    <a:pos x="55" y="54"/>
                  </a:cxn>
                  <a:cxn ang="0">
                    <a:pos x="39" y="43"/>
                  </a:cxn>
                  <a:cxn ang="0">
                    <a:pos x="25" y="30"/>
                  </a:cxn>
                  <a:cxn ang="0">
                    <a:pos x="12" y="17"/>
                  </a:cxn>
                  <a:cxn ang="0">
                    <a:pos x="0" y="0"/>
                  </a:cxn>
                  <a:cxn ang="0">
                    <a:pos x="1" y="5"/>
                  </a:cxn>
                  <a:cxn ang="0">
                    <a:pos x="3" y="9"/>
                  </a:cxn>
                  <a:cxn ang="0">
                    <a:pos x="5" y="14"/>
                  </a:cxn>
                  <a:cxn ang="0">
                    <a:pos x="7" y="19"/>
                  </a:cxn>
                  <a:cxn ang="0">
                    <a:pos x="9" y="24"/>
                  </a:cxn>
                  <a:cxn ang="0">
                    <a:pos x="12" y="27"/>
                  </a:cxn>
                  <a:cxn ang="0">
                    <a:pos x="14" y="32"/>
                  </a:cxn>
                  <a:cxn ang="0">
                    <a:pos x="17" y="36"/>
                  </a:cxn>
                </a:cxnLst>
                <a:rect l="0" t="0" r="r" b="b"/>
                <a:pathLst>
                  <a:path w="210" h="84">
                    <a:moveTo>
                      <a:pt x="17" y="36"/>
                    </a:moveTo>
                    <a:lnTo>
                      <a:pt x="28" y="47"/>
                    </a:lnTo>
                    <a:lnTo>
                      <a:pt x="41" y="56"/>
                    </a:lnTo>
                    <a:lnTo>
                      <a:pt x="53" y="65"/>
                    </a:lnTo>
                    <a:lnTo>
                      <a:pt x="67" y="71"/>
                    </a:lnTo>
                    <a:lnTo>
                      <a:pt x="81" y="77"/>
                    </a:lnTo>
                    <a:lnTo>
                      <a:pt x="96" y="80"/>
                    </a:lnTo>
                    <a:lnTo>
                      <a:pt x="112" y="83"/>
                    </a:lnTo>
                    <a:lnTo>
                      <a:pt x="127" y="84"/>
                    </a:lnTo>
                    <a:lnTo>
                      <a:pt x="134" y="84"/>
                    </a:lnTo>
                    <a:lnTo>
                      <a:pt x="142" y="83"/>
                    </a:lnTo>
                    <a:lnTo>
                      <a:pt x="149" y="83"/>
                    </a:lnTo>
                    <a:lnTo>
                      <a:pt x="156" y="81"/>
                    </a:lnTo>
                    <a:lnTo>
                      <a:pt x="163" y="79"/>
                    </a:lnTo>
                    <a:lnTo>
                      <a:pt x="170" y="78"/>
                    </a:lnTo>
                    <a:lnTo>
                      <a:pt x="176" y="75"/>
                    </a:lnTo>
                    <a:lnTo>
                      <a:pt x="183" y="73"/>
                    </a:lnTo>
                    <a:lnTo>
                      <a:pt x="187" y="69"/>
                    </a:lnTo>
                    <a:lnTo>
                      <a:pt x="190" y="67"/>
                    </a:lnTo>
                    <a:lnTo>
                      <a:pt x="194" y="63"/>
                    </a:lnTo>
                    <a:lnTo>
                      <a:pt x="197" y="61"/>
                    </a:lnTo>
                    <a:lnTo>
                      <a:pt x="200" y="57"/>
                    </a:lnTo>
                    <a:lnTo>
                      <a:pt x="204" y="54"/>
                    </a:lnTo>
                    <a:lnTo>
                      <a:pt x="207" y="50"/>
                    </a:lnTo>
                    <a:lnTo>
                      <a:pt x="210" y="45"/>
                    </a:lnTo>
                    <a:lnTo>
                      <a:pt x="201" y="51"/>
                    </a:lnTo>
                    <a:lnTo>
                      <a:pt x="191" y="57"/>
                    </a:lnTo>
                    <a:lnTo>
                      <a:pt x="181" y="62"/>
                    </a:lnTo>
                    <a:lnTo>
                      <a:pt x="171" y="66"/>
                    </a:lnTo>
                    <a:lnTo>
                      <a:pt x="160" y="69"/>
                    </a:lnTo>
                    <a:lnTo>
                      <a:pt x="149" y="71"/>
                    </a:lnTo>
                    <a:lnTo>
                      <a:pt x="138" y="73"/>
                    </a:lnTo>
                    <a:lnTo>
                      <a:pt x="127" y="73"/>
                    </a:lnTo>
                    <a:lnTo>
                      <a:pt x="118" y="73"/>
                    </a:lnTo>
                    <a:lnTo>
                      <a:pt x="108" y="72"/>
                    </a:lnTo>
                    <a:lnTo>
                      <a:pt x="99" y="71"/>
                    </a:lnTo>
                    <a:lnTo>
                      <a:pt x="89" y="68"/>
                    </a:lnTo>
                    <a:lnTo>
                      <a:pt x="80" y="65"/>
                    </a:lnTo>
                    <a:lnTo>
                      <a:pt x="71" y="62"/>
                    </a:lnTo>
                    <a:lnTo>
                      <a:pt x="63" y="57"/>
                    </a:lnTo>
                    <a:lnTo>
                      <a:pt x="55" y="54"/>
                    </a:lnTo>
                    <a:lnTo>
                      <a:pt x="39" y="43"/>
                    </a:lnTo>
                    <a:lnTo>
                      <a:pt x="25" y="30"/>
                    </a:lnTo>
                    <a:lnTo>
                      <a:pt x="12" y="17"/>
                    </a:lnTo>
                    <a:lnTo>
                      <a:pt x="0" y="0"/>
                    </a:lnTo>
                    <a:lnTo>
                      <a:pt x="1" y="5"/>
                    </a:lnTo>
                    <a:lnTo>
                      <a:pt x="3" y="9"/>
                    </a:lnTo>
                    <a:lnTo>
                      <a:pt x="5" y="14"/>
                    </a:lnTo>
                    <a:lnTo>
                      <a:pt x="7" y="19"/>
                    </a:lnTo>
                    <a:lnTo>
                      <a:pt x="9" y="24"/>
                    </a:lnTo>
                    <a:lnTo>
                      <a:pt x="12" y="27"/>
                    </a:lnTo>
                    <a:lnTo>
                      <a:pt x="14" y="32"/>
                    </a:lnTo>
                    <a:lnTo>
                      <a:pt x="17" y="36"/>
                    </a:lnTo>
                    <a:close/>
                  </a:path>
                </a:pathLst>
              </a:custGeom>
              <a:solidFill>
                <a:srgbClr val="F1AD8F"/>
              </a:solidFill>
              <a:ln w="9525">
                <a:noFill/>
                <a:round/>
                <a:headEnd/>
                <a:tailEnd/>
              </a:ln>
            </p:spPr>
            <p:txBody>
              <a:bodyPr/>
              <a:lstStyle/>
              <a:p>
                <a:endParaRPr lang="en-US"/>
              </a:p>
            </p:txBody>
          </p:sp>
          <p:sp>
            <p:nvSpPr>
              <p:cNvPr id="533573" name="Freeform 69"/>
              <p:cNvSpPr>
                <a:spLocks/>
              </p:cNvSpPr>
              <p:nvPr/>
            </p:nvSpPr>
            <p:spPr bwMode="auto">
              <a:xfrm>
                <a:off x="1135" y="2677"/>
                <a:ext cx="45" cy="15"/>
              </a:xfrm>
              <a:custGeom>
                <a:avLst/>
                <a:gdLst/>
                <a:ahLst/>
                <a:cxnLst>
                  <a:cxn ang="0">
                    <a:pos x="12" y="35"/>
                  </a:cxn>
                  <a:cxn ang="0">
                    <a:pos x="24" y="48"/>
                  </a:cxn>
                  <a:cxn ang="0">
                    <a:pos x="37" y="60"/>
                  </a:cxn>
                  <a:cxn ang="0">
                    <a:pos x="50" y="71"/>
                  </a:cxn>
                  <a:cxn ang="0">
                    <a:pos x="65" y="79"/>
                  </a:cxn>
                  <a:cxn ang="0">
                    <a:pos x="81" y="86"/>
                  </a:cxn>
                  <a:cxn ang="0">
                    <a:pos x="97" y="91"/>
                  </a:cxn>
                  <a:cxn ang="0">
                    <a:pos x="115" y="95"/>
                  </a:cxn>
                  <a:cxn ang="0">
                    <a:pos x="132" y="95"/>
                  </a:cxn>
                  <a:cxn ang="0">
                    <a:pos x="142" y="95"/>
                  </a:cxn>
                  <a:cxn ang="0">
                    <a:pos x="151" y="94"/>
                  </a:cxn>
                  <a:cxn ang="0">
                    <a:pos x="160" y="92"/>
                  </a:cxn>
                  <a:cxn ang="0">
                    <a:pos x="169" y="90"/>
                  </a:cxn>
                  <a:cxn ang="0">
                    <a:pos x="178" y="88"/>
                  </a:cxn>
                  <a:cxn ang="0">
                    <a:pos x="187" y="84"/>
                  </a:cxn>
                  <a:cxn ang="0">
                    <a:pos x="195" y="80"/>
                  </a:cxn>
                  <a:cxn ang="0">
                    <a:pos x="203" y="77"/>
                  </a:cxn>
                  <a:cxn ang="0">
                    <a:pos x="206" y="73"/>
                  </a:cxn>
                  <a:cxn ang="0">
                    <a:pos x="209" y="70"/>
                  </a:cxn>
                  <a:cxn ang="0">
                    <a:pos x="212" y="67"/>
                  </a:cxn>
                  <a:cxn ang="0">
                    <a:pos x="214" y="64"/>
                  </a:cxn>
                  <a:cxn ang="0">
                    <a:pos x="217" y="60"/>
                  </a:cxn>
                  <a:cxn ang="0">
                    <a:pos x="219" y="56"/>
                  </a:cxn>
                  <a:cxn ang="0">
                    <a:pos x="222" y="53"/>
                  </a:cxn>
                  <a:cxn ang="0">
                    <a:pos x="224" y="49"/>
                  </a:cxn>
                  <a:cxn ang="0">
                    <a:pos x="214" y="56"/>
                  </a:cxn>
                  <a:cxn ang="0">
                    <a:pos x="204" y="64"/>
                  </a:cxn>
                  <a:cxn ang="0">
                    <a:pos x="193" y="70"/>
                  </a:cxn>
                  <a:cxn ang="0">
                    <a:pos x="181" y="76"/>
                  </a:cxn>
                  <a:cxn ang="0">
                    <a:pos x="170" y="79"/>
                  </a:cxn>
                  <a:cxn ang="0">
                    <a:pos x="157" y="82"/>
                  </a:cxn>
                  <a:cxn ang="0">
                    <a:pos x="145" y="84"/>
                  </a:cxn>
                  <a:cxn ang="0">
                    <a:pos x="132" y="84"/>
                  </a:cxn>
                  <a:cxn ang="0">
                    <a:pos x="122" y="84"/>
                  </a:cxn>
                  <a:cxn ang="0">
                    <a:pos x="112" y="83"/>
                  </a:cxn>
                  <a:cxn ang="0">
                    <a:pos x="101" y="82"/>
                  </a:cxn>
                  <a:cxn ang="0">
                    <a:pos x="92" y="78"/>
                  </a:cxn>
                  <a:cxn ang="0">
                    <a:pos x="82" y="76"/>
                  </a:cxn>
                  <a:cxn ang="0">
                    <a:pos x="73" y="71"/>
                  </a:cxn>
                  <a:cxn ang="0">
                    <a:pos x="64" y="67"/>
                  </a:cxn>
                  <a:cxn ang="0">
                    <a:pos x="56" y="61"/>
                  </a:cxn>
                  <a:cxn ang="0">
                    <a:pos x="47" y="55"/>
                  </a:cxn>
                  <a:cxn ang="0">
                    <a:pos x="40" y="49"/>
                  </a:cxn>
                  <a:cxn ang="0">
                    <a:pos x="32" y="42"/>
                  </a:cxn>
                  <a:cxn ang="0">
                    <a:pos x="25" y="35"/>
                  </a:cxn>
                  <a:cxn ang="0">
                    <a:pos x="18" y="28"/>
                  </a:cxn>
                  <a:cxn ang="0">
                    <a:pos x="12" y="19"/>
                  </a:cxn>
                  <a:cxn ang="0">
                    <a:pos x="6" y="10"/>
                  </a:cxn>
                  <a:cxn ang="0">
                    <a:pos x="0" y="0"/>
                  </a:cxn>
                  <a:cxn ang="0">
                    <a:pos x="1" y="5"/>
                  </a:cxn>
                  <a:cxn ang="0">
                    <a:pos x="2" y="10"/>
                  </a:cxn>
                  <a:cxn ang="0">
                    <a:pos x="4" y="13"/>
                  </a:cxn>
                  <a:cxn ang="0">
                    <a:pos x="5" y="18"/>
                  </a:cxn>
                  <a:cxn ang="0">
                    <a:pos x="7" y="23"/>
                  </a:cxn>
                  <a:cxn ang="0">
                    <a:pos x="8" y="26"/>
                  </a:cxn>
                  <a:cxn ang="0">
                    <a:pos x="10" y="30"/>
                  </a:cxn>
                  <a:cxn ang="0">
                    <a:pos x="12" y="35"/>
                  </a:cxn>
                </a:cxnLst>
                <a:rect l="0" t="0" r="r" b="b"/>
                <a:pathLst>
                  <a:path w="224" h="95">
                    <a:moveTo>
                      <a:pt x="12" y="35"/>
                    </a:moveTo>
                    <a:lnTo>
                      <a:pt x="24" y="48"/>
                    </a:lnTo>
                    <a:lnTo>
                      <a:pt x="37" y="60"/>
                    </a:lnTo>
                    <a:lnTo>
                      <a:pt x="50" y="71"/>
                    </a:lnTo>
                    <a:lnTo>
                      <a:pt x="65" y="79"/>
                    </a:lnTo>
                    <a:lnTo>
                      <a:pt x="81" y="86"/>
                    </a:lnTo>
                    <a:lnTo>
                      <a:pt x="97" y="91"/>
                    </a:lnTo>
                    <a:lnTo>
                      <a:pt x="115" y="95"/>
                    </a:lnTo>
                    <a:lnTo>
                      <a:pt x="132" y="95"/>
                    </a:lnTo>
                    <a:lnTo>
                      <a:pt x="142" y="95"/>
                    </a:lnTo>
                    <a:lnTo>
                      <a:pt x="151" y="94"/>
                    </a:lnTo>
                    <a:lnTo>
                      <a:pt x="160" y="92"/>
                    </a:lnTo>
                    <a:lnTo>
                      <a:pt x="169" y="90"/>
                    </a:lnTo>
                    <a:lnTo>
                      <a:pt x="178" y="88"/>
                    </a:lnTo>
                    <a:lnTo>
                      <a:pt x="187" y="84"/>
                    </a:lnTo>
                    <a:lnTo>
                      <a:pt x="195" y="80"/>
                    </a:lnTo>
                    <a:lnTo>
                      <a:pt x="203" y="77"/>
                    </a:lnTo>
                    <a:lnTo>
                      <a:pt x="206" y="73"/>
                    </a:lnTo>
                    <a:lnTo>
                      <a:pt x="209" y="70"/>
                    </a:lnTo>
                    <a:lnTo>
                      <a:pt x="212" y="67"/>
                    </a:lnTo>
                    <a:lnTo>
                      <a:pt x="214" y="64"/>
                    </a:lnTo>
                    <a:lnTo>
                      <a:pt x="217" y="60"/>
                    </a:lnTo>
                    <a:lnTo>
                      <a:pt x="219" y="56"/>
                    </a:lnTo>
                    <a:lnTo>
                      <a:pt x="222" y="53"/>
                    </a:lnTo>
                    <a:lnTo>
                      <a:pt x="224" y="49"/>
                    </a:lnTo>
                    <a:lnTo>
                      <a:pt x="214" y="56"/>
                    </a:lnTo>
                    <a:lnTo>
                      <a:pt x="204" y="64"/>
                    </a:lnTo>
                    <a:lnTo>
                      <a:pt x="193" y="70"/>
                    </a:lnTo>
                    <a:lnTo>
                      <a:pt x="181" y="76"/>
                    </a:lnTo>
                    <a:lnTo>
                      <a:pt x="170" y="79"/>
                    </a:lnTo>
                    <a:lnTo>
                      <a:pt x="157" y="82"/>
                    </a:lnTo>
                    <a:lnTo>
                      <a:pt x="145" y="84"/>
                    </a:lnTo>
                    <a:lnTo>
                      <a:pt x="132" y="84"/>
                    </a:lnTo>
                    <a:lnTo>
                      <a:pt x="122" y="84"/>
                    </a:lnTo>
                    <a:lnTo>
                      <a:pt x="112" y="83"/>
                    </a:lnTo>
                    <a:lnTo>
                      <a:pt x="101" y="82"/>
                    </a:lnTo>
                    <a:lnTo>
                      <a:pt x="92" y="78"/>
                    </a:lnTo>
                    <a:lnTo>
                      <a:pt x="82" y="76"/>
                    </a:lnTo>
                    <a:lnTo>
                      <a:pt x="73" y="71"/>
                    </a:lnTo>
                    <a:lnTo>
                      <a:pt x="64" y="67"/>
                    </a:lnTo>
                    <a:lnTo>
                      <a:pt x="56" y="61"/>
                    </a:lnTo>
                    <a:lnTo>
                      <a:pt x="47" y="55"/>
                    </a:lnTo>
                    <a:lnTo>
                      <a:pt x="40" y="49"/>
                    </a:lnTo>
                    <a:lnTo>
                      <a:pt x="32" y="42"/>
                    </a:lnTo>
                    <a:lnTo>
                      <a:pt x="25" y="35"/>
                    </a:lnTo>
                    <a:lnTo>
                      <a:pt x="18" y="28"/>
                    </a:lnTo>
                    <a:lnTo>
                      <a:pt x="12" y="19"/>
                    </a:lnTo>
                    <a:lnTo>
                      <a:pt x="6" y="10"/>
                    </a:lnTo>
                    <a:lnTo>
                      <a:pt x="0" y="0"/>
                    </a:lnTo>
                    <a:lnTo>
                      <a:pt x="1" y="5"/>
                    </a:lnTo>
                    <a:lnTo>
                      <a:pt x="2" y="10"/>
                    </a:lnTo>
                    <a:lnTo>
                      <a:pt x="4" y="13"/>
                    </a:lnTo>
                    <a:lnTo>
                      <a:pt x="5" y="18"/>
                    </a:lnTo>
                    <a:lnTo>
                      <a:pt x="7" y="23"/>
                    </a:lnTo>
                    <a:lnTo>
                      <a:pt x="8" y="26"/>
                    </a:lnTo>
                    <a:lnTo>
                      <a:pt x="10" y="30"/>
                    </a:lnTo>
                    <a:lnTo>
                      <a:pt x="12" y="35"/>
                    </a:lnTo>
                    <a:close/>
                  </a:path>
                </a:pathLst>
              </a:custGeom>
              <a:solidFill>
                <a:srgbClr val="F2AF91"/>
              </a:solidFill>
              <a:ln w="9525">
                <a:noFill/>
                <a:round/>
                <a:headEnd/>
                <a:tailEnd/>
              </a:ln>
            </p:spPr>
            <p:txBody>
              <a:bodyPr/>
              <a:lstStyle/>
              <a:p>
                <a:endParaRPr lang="en-US"/>
              </a:p>
            </p:txBody>
          </p:sp>
          <p:sp>
            <p:nvSpPr>
              <p:cNvPr id="533574" name="Freeform 70"/>
              <p:cNvSpPr>
                <a:spLocks/>
              </p:cNvSpPr>
              <p:nvPr/>
            </p:nvSpPr>
            <p:spPr bwMode="auto">
              <a:xfrm>
                <a:off x="1135" y="2674"/>
                <a:ext cx="47" cy="18"/>
              </a:xfrm>
              <a:custGeom>
                <a:avLst/>
                <a:gdLst/>
                <a:ahLst/>
                <a:cxnLst>
                  <a:cxn ang="0">
                    <a:pos x="20" y="50"/>
                  </a:cxn>
                  <a:cxn ang="0">
                    <a:pos x="47" y="76"/>
                  </a:cxn>
                  <a:cxn ang="0">
                    <a:pos x="71" y="90"/>
                  </a:cxn>
                  <a:cxn ang="0">
                    <a:pos x="88" y="98"/>
                  </a:cxn>
                  <a:cxn ang="0">
                    <a:pos x="107" y="104"/>
                  </a:cxn>
                  <a:cxn ang="0">
                    <a:pos x="126" y="106"/>
                  </a:cxn>
                  <a:cxn ang="0">
                    <a:pos x="146" y="106"/>
                  </a:cxn>
                  <a:cxn ang="0">
                    <a:pos x="168" y="102"/>
                  </a:cxn>
                  <a:cxn ang="0">
                    <a:pos x="189" y="95"/>
                  </a:cxn>
                  <a:cxn ang="0">
                    <a:pos x="209" y="84"/>
                  </a:cxn>
                  <a:cxn ang="0">
                    <a:pos x="220" y="76"/>
                  </a:cxn>
                  <a:cxn ang="0">
                    <a:pos x="224" y="70"/>
                  </a:cxn>
                  <a:cxn ang="0">
                    <a:pos x="228" y="63"/>
                  </a:cxn>
                  <a:cxn ang="0">
                    <a:pos x="233" y="57"/>
                  </a:cxn>
                  <a:cxn ang="0">
                    <a:pos x="235" y="53"/>
                  </a:cxn>
                  <a:cxn ang="0">
                    <a:pos x="235" y="52"/>
                  </a:cxn>
                  <a:cxn ang="0">
                    <a:pos x="235" y="52"/>
                  </a:cxn>
                  <a:cxn ang="0">
                    <a:pos x="235" y="52"/>
                  </a:cxn>
                  <a:cxn ang="0">
                    <a:pos x="224" y="62"/>
                  </a:cxn>
                  <a:cxn ang="0">
                    <a:pos x="201" y="77"/>
                  </a:cxn>
                  <a:cxn ang="0">
                    <a:pos x="176" y="88"/>
                  </a:cxn>
                  <a:cxn ang="0">
                    <a:pos x="149" y="94"/>
                  </a:cxn>
                  <a:cxn ang="0">
                    <a:pos x="124" y="95"/>
                  </a:cxn>
                  <a:cxn ang="0">
                    <a:pos x="103" y="92"/>
                  </a:cxn>
                  <a:cxn ang="0">
                    <a:pos x="83" y="84"/>
                  </a:cxn>
                  <a:cxn ang="0">
                    <a:pos x="64" y="75"/>
                  </a:cxn>
                  <a:cxn ang="0">
                    <a:pos x="47" y="63"/>
                  </a:cxn>
                  <a:cxn ang="0">
                    <a:pos x="31" y="47"/>
                  </a:cxn>
                  <a:cxn ang="0">
                    <a:pos x="17" y="30"/>
                  </a:cxn>
                  <a:cxn ang="0">
                    <a:pos x="6" y="11"/>
                  </a:cxn>
                  <a:cxn ang="0">
                    <a:pos x="1" y="5"/>
                  </a:cxn>
                  <a:cxn ang="0">
                    <a:pos x="2" y="14"/>
                  </a:cxn>
                  <a:cxn ang="0">
                    <a:pos x="4" y="21"/>
                  </a:cxn>
                  <a:cxn ang="0">
                    <a:pos x="7" y="29"/>
                  </a:cxn>
                </a:cxnLst>
                <a:rect l="0" t="0" r="r" b="b"/>
                <a:pathLst>
                  <a:path w="235" h="106">
                    <a:moveTo>
                      <a:pt x="8" y="33"/>
                    </a:moveTo>
                    <a:lnTo>
                      <a:pt x="20" y="50"/>
                    </a:lnTo>
                    <a:lnTo>
                      <a:pt x="33" y="63"/>
                    </a:lnTo>
                    <a:lnTo>
                      <a:pt x="47" y="76"/>
                    </a:lnTo>
                    <a:lnTo>
                      <a:pt x="63" y="87"/>
                    </a:lnTo>
                    <a:lnTo>
                      <a:pt x="71" y="90"/>
                    </a:lnTo>
                    <a:lnTo>
                      <a:pt x="79" y="95"/>
                    </a:lnTo>
                    <a:lnTo>
                      <a:pt x="88" y="98"/>
                    </a:lnTo>
                    <a:lnTo>
                      <a:pt x="97" y="101"/>
                    </a:lnTo>
                    <a:lnTo>
                      <a:pt x="107" y="104"/>
                    </a:lnTo>
                    <a:lnTo>
                      <a:pt x="116" y="105"/>
                    </a:lnTo>
                    <a:lnTo>
                      <a:pt x="126" y="106"/>
                    </a:lnTo>
                    <a:lnTo>
                      <a:pt x="135" y="106"/>
                    </a:lnTo>
                    <a:lnTo>
                      <a:pt x="146" y="106"/>
                    </a:lnTo>
                    <a:lnTo>
                      <a:pt x="157" y="104"/>
                    </a:lnTo>
                    <a:lnTo>
                      <a:pt x="168" y="102"/>
                    </a:lnTo>
                    <a:lnTo>
                      <a:pt x="179" y="99"/>
                    </a:lnTo>
                    <a:lnTo>
                      <a:pt x="189" y="95"/>
                    </a:lnTo>
                    <a:lnTo>
                      <a:pt x="199" y="90"/>
                    </a:lnTo>
                    <a:lnTo>
                      <a:pt x="209" y="84"/>
                    </a:lnTo>
                    <a:lnTo>
                      <a:pt x="218" y="78"/>
                    </a:lnTo>
                    <a:lnTo>
                      <a:pt x="220" y="76"/>
                    </a:lnTo>
                    <a:lnTo>
                      <a:pt x="222" y="72"/>
                    </a:lnTo>
                    <a:lnTo>
                      <a:pt x="224" y="70"/>
                    </a:lnTo>
                    <a:lnTo>
                      <a:pt x="226" y="66"/>
                    </a:lnTo>
                    <a:lnTo>
                      <a:pt x="228" y="63"/>
                    </a:lnTo>
                    <a:lnTo>
                      <a:pt x="231" y="59"/>
                    </a:lnTo>
                    <a:lnTo>
                      <a:pt x="233" y="57"/>
                    </a:lnTo>
                    <a:lnTo>
                      <a:pt x="235" y="53"/>
                    </a:lnTo>
                    <a:lnTo>
                      <a:pt x="235" y="53"/>
                    </a:lnTo>
                    <a:lnTo>
                      <a:pt x="235" y="52"/>
                    </a:lnTo>
                    <a:lnTo>
                      <a:pt x="235" y="52"/>
                    </a:lnTo>
                    <a:lnTo>
                      <a:pt x="235" y="52"/>
                    </a:lnTo>
                    <a:lnTo>
                      <a:pt x="235" y="52"/>
                    </a:lnTo>
                    <a:lnTo>
                      <a:pt x="235" y="52"/>
                    </a:lnTo>
                    <a:lnTo>
                      <a:pt x="235" y="52"/>
                    </a:lnTo>
                    <a:lnTo>
                      <a:pt x="235" y="51"/>
                    </a:lnTo>
                    <a:lnTo>
                      <a:pt x="224" y="62"/>
                    </a:lnTo>
                    <a:lnTo>
                      <a:pt x="213" y="70"/>
                    </a:lnTo>
                    <a:lnTo>
                      <a:pt x="201" y="77"/>
                    </a:lnTo>
                    <a:lnTo>
                      <a:pt x="189" y="83"/>
                    </a:lnTo>
                    <a:lnTo>
                      <a:pt x="176" y="88"/>
                    </a:lnTo>
                    <a:lnTo>
                      <a:pt x="163" y="92"/>
                    </a:lnTo>
                    <a:lnTo>
                      <a:pt x="149" y="94"/>
                    </a:lnTo>
                    <a:lnTo>
                      <a:pt x="135" y="95"/>
                    </a:lnTo>
                    <a:lnTo>
                      <a:pt x="124" y="95"/>
                    </a:lnTo>
                    <a:lnTo>
                      <a:pt x="114" y="94"/>
                    </a:lnTo>
                    <a:lnTo>
                      <a:pt x="103" y="92"/>
                    </a:lnTo>
                    <a:lnTo>
                      <a:pt x="93" y="88"/>
                    </a:lnTo>
                    <a:lnTo>
                      <a:pt x="83" y="84"/>
                    </a:lnTo>
                    <a:lnTo>
                      <a:pt x="73" y="80"/>
                    </a:lnTo>
                    <a:lnTo>
                      <a:pt x="64" y="75"/>
                    </a:lnTo>
                    <a:lnTo>
                      <a:pt x="55" y="69"/>
                    </a:lnTo>
                    <a:lnTo>
                      <a:pt x="47" y="63"/>
                    </a:lnTo>
                    <a:lnTo>
                      <a:pt x="39" y="56"/>
                    </a:lnTo>
                    <a:lnTo>
                      <a:pt x="31" y="47"/>
                    </a:lnTo>
                    <a:lnTo>
                      <a:pt x="24" y="39"/>
                    </a:lnTo>
                    <a:lnTo>
                      <a:pt x="17" y="30"/>
                    </a:lnTo>
                    <a:lnTo>
                      <a:pt x="11" y="21"/>
                    </a:lnTo>
                    <a:lnTo>
                      <a:pt x="6" y="11"/>
                    </a:lnTo>
                    <a:lnTo>
                      <a:pt x="0" y="0"/>
                    </a:lnTo>
                    <a:lnTo>
                      <a:pt x="1" y="5"/>
                    </a:lnTo>
                    <a:lnTo>
                      <a:pt x="2" y="9"/>
                    </a:lnTo>
                    <a:lnTo>
                      <a:pt x="2" y="14"/>
                    </a:lnTo>
                    <a:lnTo>
                      <a:pt x="3" y="17"/>
                    </a:lnTo>
                    <a:lnTo>
                      <a:pt x="4" y="21"/>
                    </a:lnTo>
                    <a:lnTo>
                      <a:pt x="5" y="26"/>
                    </a:lnTo>
                    <a:lnTo>
                      <a:pt x="7" y="29"/>
                    </a:lnTo>
                    <a:lnTo>
                      <a:pt x="8" y="33"/>
                    </a:lnTo>
                    <a:close/>
                  </a:path>
                </a:pathLst>
              </a:custGeom>
              <a:solidFill>
                <a:srgbClr val="F2B191"/>
              </a:solidFill>
              <a:ln w="9525">
                <a:noFill/>
                <a:round/>
                <a:headEnd/>
                <a:tailEnd/>
              </a:ln>
            </p:spPr>
            <p:txBody>
              <a:bodyPr/>
              <a:lstStyle/>
              <a:p>
                <a:endParaRPr lang="en-US"/>
              </a:p>
            </p:txBody>
          </p:sp>
          <p:sp>
            <p:nvSpPr>
              <p:cNvPr id="533575" name="Freeform 71"/>
              <p:cNvSpPr>
                <a:spLocks/>
              </p:cNvSpPr>
              <p:nvPr/>
            </p:nvSpPr>
            <p:spPr bwMode="auto">
              <a:xfrm>
                <a:off x="1134" y="2672"/>
                <a:ext cx="49" cy="19"/>
              </a:xfrm>
              <a:custGeom>
                <a:avLst/>
                <a:gdLst/>
                <a:ahLst/>
                <a:cxnLst>
                  <a:cxn ang="0">
                    <a:pos x="10" y="40"/>
                  </a:cxn>
                  <a:cxn ang="0">
                    <a:pos x="22" y="58"/>
                  </a:cxn>
                  <a:cxn ang="0">
                    <a:pos x="36" y="72"/>
                  </a:cxn>
                  <a:cxn ang="0">
                    <a:pos x="51" y="85"/>
                  </a:cxn>
                  <a:cxn ang="0">
                    <a:pos x="68" y="97"/>
                  </a:cxn>
                  <a:cxn ang="0">
                    <a:pos x="86" y="106"/>
                  </a:cxn>
                  <a:cxn ang="0">
                    <a:pos x="105" y="112"/>
                  </a:cxn>
                  <a:cxn ang="0">
                    <a:pos x="126" y="114"/>
                  </a:cxn>
                  <a:cxn ang="0">
                    <a:pos x="149" y="114"/>
                  </a:cxn>
                  <a:cxn ang="0">
                    <a:pos x="174" y="109"/>
                  </a:cxn>
                  <a:cxn ang="0">
                    <a:pos x="197" y="100"/>
                  </a:cxn>
                  <a:cxn ang="0">
                    <a:pos x="218" y="86"/>
                  </a:cxn>
                  <a:cxn ang="0">
                    <a:pos x="229" y="78"/>
                  </a:cxn>
                  <a:cxn ang="0">
                    <a:pos x="232" y="74"/>
                  </a:cxn>
                  <a:cxn ang="0">
                    <a:pos x="233" y="72"/>
                  </a:cxn>
                  <a:cxn ang="0">
                    <a:pos x="235" y="68"/>
                  </a:cxn>
                  <a:cxn ang="0">
                    <a:pos x="237" y="65"/>
                  </a:cxn>
                  <a:cxn ang="0">
                    <a:pos x="238" y="61"/>
                  </a:cxn>
                  <a:cxn ang="0">
                    <a:pos x="240" y="58"/>
                  </a:cxn>
                  <a:cxn ang="0">
                    <a:pos x="241" y="54"/>
                  </a:cxn>
                  <a:cxn ang="0">
                    <a:pos x="230" y="64"/>
                  </a:cxn>
                  <a:cxn ang="0">
                    <a:pos x="207" y="83"/>
                  </a:cxn>
                  <a:cxn ang="0">
                    <a:pos x="180" y="96"/>
                  </a:cxn>
                  <a:cxn ang="0">
                    <a:pos x="151" y="103"/>
                  </a:cxn>
                  <a:cxn ang="0">
                    <a:pos x="125" y="103"/>
                  </a:cxn>
                  <a:cxn ang="0">
                    <a:pos x="102" y="100"/>
                  </a:cxn>
                  <a:cxn ang="0">
                    <a:pos x="82" y="92"/>
                  </a:cxn>
                  <a:cxn ang="0">
                    <a:pos x="63" y="82"/>
                  </a:cxn>
                  <a:cxn ang="0">
                    <a:pos x="45" y="67"/>
                  </a:cxn>
                  <a:cxn ang="0">
                    <a:pos x="30" y="52"/>
                  </a:cxn>
                  <a:cxn ang="0">
                    <a:pos x="16" y="32"/>
                  </a:cxn>
                  <a:cxn ang="0">
                    <a:pos x="5" y="11"/>
                  </a:cxn>
                  <a:cxn ang="0">
                    <a:pos x="0" y="4"/>
                  </a:cxn>
                  <a:cxn ang="0">
                    <a:pos x="1" y="11"/>
                  </a:cxn>
                  <a:cxn ang="0">
                    <a:pos x="2" y="19"/>
                  </a:cxn>
                  <a:cxn ang="0">
                    <a:pos x="3" y="26"/>
                  </a:cxn>
                </a:cxnLst>
                <a:rect l="0" t="0" r="r" b="b"/>
                <a:pathLst>
                  <a:path w="242" h="114">
                    <a:moveTo>
                      <a:pt x="4" y="30"/>
                    </a:moveTo>
                    <a:lnTo>
                      <a:pt x="10" y="40"/>
                    </a:lnTo>
                    <a:lnTo>
                      <a:pt x="16" y="49"/>
                    </a:lnTo>
                    <a:lnTo>
                      <a:pt x="22" y="58"/>
                    </a:lnTo>
                    <a:lnTo>
                      <a:pt x="29" y="65"/>
                    </a:lnTo>
                    <a:lnTo>
                      <a:pt x="36" y="72"/>
                    </a:lnTo>
                    <a:lnTo>
                      <a:pt x="44" y="79"/>
                    </a:lnTo>
                    <a:lnTo>
                      <a:pt x="51" y="85"/>
                    </a:lnTo>
                    <a:lnTo>
                      <a:pt x="60" y="91"/>
                    </a:lnTo>
                    <a:lnTo>
                      <a:pt x="68" y="97"/>
                    </a:lnTo>
                    <a:lnTo>
                      <a:pt x="77" y="101"/>
                    </a:lnTo>
                    <a:lnTo>
                      <a:pt x="86" y="106"/>
                    </a:lnTo>
                    <a:lnTo>
                      <a:pt x="96" y="108"/>
                    </a:lnTo>
                    <a:lnTo>
                      <a:pt x="105" y="112"/>
                    </a:lnTo>
                    <a:lnTo>
                      <a:pt x="116" y="113"/>
                    </a:lnTo>
                    <a:lnTo>
                      <a:pt x="126" y="114"/>
                    </a:lnTo>
                    <a:lnTo>
                      <a:pt x="136" y="114"/>
                    </a:lnTo>
                    <a:lnTo>
                      <a:pt x="149" y="114"/>
                    </a:lnTo>
                    <a:lnTo>
                      <a:pt x="161" y="112"/>
                    </a:lnTo>
                    <a:lnTo>
                      <a:pt x="174" y="109"/>
                    </a:lnTo>
                    <a:lnTo>
                      <a:pt x="185" y="106"/>
                    </a:lnTo>
                    <a:lnTo>
                      <a:pt x="197" y="100"/>
                    </a:lnTo>
                    <a:lnTo>
                      <a:pt x="208" y="94"/>
                    </a:lnTo>
                    <a:lnTo>
                      <a:pt x="218" y="86"/>
                    </a:lnTo>
                    <a:lnTo>
                      <a:pt x="228" y="79"/>
                    </a:lnTo>
                    <a:lnTo>
                      <a:pt x="229" y="78"/>
                    </a:lnTo>
                    <a:lnTo>
                      <a:pt x="230" y="76"/>
                    </a:lnTo>
                    <a:lnTo>
                      <a:pt x="232" y="74"/>
                    </a:lnTo>
                    <a:lnTo>
                      <a:pt x="232" y="73"/>
                    </a:lnTo>
                    <a:lnTo>
                      <a:pt x="233" y="72"/>
                    </a:lnTo>
                    <a:lnTo>
                      <a:pt x="234" y="70"/>
                    </a:lnTo>
                    <a:lnTo>
                      <a:pt x="235" y="68"/>
                    </a:lnTo>
                    <a:lnTo>
                      <a:pt x="236" y="67"/>
                    </a:lnTo>
                    <a:lnTo>
                      <a:pt x="237" y="65"/>
                    </a:lnTo>
                    <a:lnTo>
                      <a:pt x="237" y="64"/>
                    </a:lnTo>
                    <a:lnTo>
                      <a:pt x="238" y="61"/>
                    </a:lnTo>
                    <a:lnTo>
                      <a:pt x="239" y="59"/>
                    </a:lnTo>
                    <a:lnTo>
                      <a:pt x="240" y="58"/>
                    </a:lnTo>
                    <a:lnTo>
                      <a:pt x="241" y="55"/>
                    </a:lnTo>
                    <a:lnTo>
                      <a:pt x="241" y="54"/>
                    </a:lnTo>
                    <a:lnTo>
                      <a:pt x="242" y="52"/>
                    </a:lnTo>
                    <a:lnTo>
                      <a:pt x="230" y="64"/>
                    </a:lnTo>
                    <a:lnTo>
                      <a:pt x="219" y="73"/>
                    </a:lnTo>
                    <a:lnTo>
                      <a:pt x="207" y="83"/>
                    </a:lnTo>
                    <a:lnTo>
                      <a:pt x="194" y="90"/>
                    </a:lnTo>
                    <a:lnTo>
                      <a:pt x="180" y="96"/>
                    </a:lnTo>
                    <a:lnTo>
                      <a:pt x="166" y="100"/>
                    </a:lnTo>
                    <a:lnTo>
                      <a:pt x="151" y="103"/>
                    </a:lnTo>
                    <a:lnTo>
                      <a:pt x="136" y="103"/>
                    </a:lnTo>
                    <a:lnTo>
                      <a:pt x="125" y="103"/>
                    </a:lnTo>
                    <a:lnTo>
                      <a:pt x="114" y="102"/>
                    </a:lnTo>
                    <a:lnTo>
                      <a:pt x="102" y="100"/>
                    </a:lnTo>
                    <a:lnTo>
                      <a:pt x="92" y="96"/>
                    </a:lnTo>
                    <a:lnTo>
                      <a:pt x="82" y="92"/>
                    </a:lnTo>
                    <a:lnTo>
                      <a:pt x="72" y="88"/>
                    </a:lnTo>
                    <a:lnTo>
                      <a:pt x="63" y="82"/>
                    </a:lnTo>
                    <a:lnTo>
                      <a:pt x="54" y="74"/>
                    </a:lnTo>
                    <a:lnTo>
                      <a:pt x="45" y="67"/>
                    </a:lnTo>
                    <a:lnTo>
                      <a:pt x="37" y="60"/>
                    </a:lnTo>
                    <a:lnTo>
                      <a:pt x="30" y="52"/>
                    </a:lnTo>
                    <a:lnTo>
                      <a:pt x="23" y="42"/>
                    </a:lnTo>
                    <a:lnTo>
                      <a:pt x="16" y="32"/>
                    </a:lnTo>
                    <a:lnTo>
                      <a:pt x="10" y="22"/>
                    </a:lnTo>
                    <a:lnTo>
                      <a:pt x="5" y="11"/>
                    </a:lnTo>
                    <a:lnTo>
                      <a:pt x="0" y="0"/>
                    </a:lnTo>
                    <a:lnTo>
                      <a:pt x="0" y="4"/>
                    </a:lnTo>
                    <a:lnTo>
                      <a:pt x="1" y="7"/>
                    </a:lnTo>
                    <a:lnTo>
                      <a:pt x="1" y="11"/>
                    </a:lnTo>
                    <a:lnTo>
                      <a:pt x="1" y="16"/>
                    </a:lnTo>
                    <a:lnTo>
                      <a:pt x="2" y="19"/>
                    </a:lnTo>
                    <a:lnTo>
                      <a:pt x="3" y="23"/>
                    </a:lnTo>
                    <a:lnTo>
                      <a:pt x="3" y="26"/>
                    </a:lnTo>
                    <a:lnTo>
                      <a:pt x="4" y="30"/>
                    </a:lnTo>
                    <a:close/>
                  </a:path>
                </a:pathLst>
              </a:custGeom>
              <a:solidFill>
                <a:srgbClr val="F2B493"/>
              </a:solidFill>
              <a:ln w="9525">
                <a:noFill/>
                <a:round/>
                <a:headEnd/>
                <a:tailEnd/>
              </a:ln>
            </p:spPr>
            <p:txBody>
              <a:bodyPr/>
              <a:lstStyle/>
              <a:p>
                <a:endParaRPr lang="en-US"/>
              </a:p>
            </p:txBody>
          </p:sp>
          <p:sp>
            <p:nvSpPr>
              <p:cNvPr id="533576" name="Freeform 72"/>
              <p:cNvSpPr>
                <a:spLocks/>
              </p:cNvSpPr>
              <p:nvPr/>
            </p:nvSpPr>
            <p:spPr bwMode="auto">
              <a:xfrm>
                <a:off x="1134" y="2669"/>
                <a:ext cx="50" cy="21"/>
              </a:xfrm>
              <a:custGeom>
                <a:avLst/>
                <a:gdLst/>
                <a:ahLst/>
                <a:cxnLst>
                  <a:cxn ang="0">
                    <a:pos x="7" y="39"/>
                  </a:cxn>
                  <a:cxn ang="0">
                    <a:pos x="18" y="58"/>
                  </a:cxn>
                  <a:cxn ang="0">
                    <a:pos x="32" y="75"/>
                  </a:cxn>
                  <a:cxn ang="0">
                    <a:pos x="48" y="91"/>
                  </a:cxn>
                  <a:cxn ang="0">
                    <a:pos x="65" y="103"/>
                  </a:cxn>
                  <a:cxn ang="0">
                    <a:pos x="84" y="112"/>
                  </a:cxn>
                  <a:cxn ang="0">
                    <a:pos x="104" y="120"/>
                  </a:cxn>
                  <a:cxn ang="0">
                    <a:pos x="125" y="123"/>
                  </a:cxn>
                  <a:cxn ang="0">
                    <a:pos x="150" y="122"/>
                  </a:cxn>
                  <a:cxn ang="0">
                    <a:pos x="177" y="116"/>
                  </a:cxn>
                  <a:cxn ang="0">
                    <a:pos x="202" y="105"/>
                  </a:cxn>
                  <a:cxn ang="0">
                    <a:pos x="225" y="90"/>
                  </a:cxn>
                  <a:cxn ang="0">
                    <a:pos x="238" y="76"/>
                  </a:cxn>
                  <a:cxn ang="0">
                    <a:pos x="241" y="69"/>
                  </a:cxn>
                  <a:cxn ang="0">
                    <a:pos x="243" y="62"/>
                  </a:cxn>
                  <a:cxn ang="0">
                    <a:pos x="245" y="56"/>
                  </a:cxn>
                  <a:cxn ang="0">
                    <a:pos x="236" y="66"/>
                  </a:cxn>
                  <a:cxn ang="0">
                    <a:pos x="211" y="87"/>
                  </a:cxn>
                  <a:cxn ang="0">
                    <a:pos x="183" y="103"/>
                  </a:cxn>
                  <a:cxn ang="0">
                    <a:pos x="152" y="111"/>
                  </a:cxn>
                  <a:cxn ang="0">
                    <a:pos x="125" y="112"/>
                  </a:cxn>
                  <a:cxn ang="0">
                    <a:pos x="101" y="108"/>
                  </a:cxn>
                  <a:cxn ang="0">
                    <a:pos x="80" y="99"/>
                  </a:cxn>
                  <a:cxn ang="0">
                    <a:pos x="61" y="87"/>
                  </a:cxn>
                  <a:cxn ang="0">
                    <a:pos x="43" y="73"/>
                  </a:cxn>
                  <a:cxn ang="0">
                    <a:pos x="28" y="55"/>
                  </a:cxn>
                  <a:cxn ang="0">
                    <a:pos x="15" y="34"/>
                  </a:cxn>
                  <a:cxn ang="0">
                    <a:pos x="4" y="12"/>
                  </a:cxn>
                  <a:cxn ang="0">
                    <a:pos x="0" y="3"/>
                  </a:cxn>
                  <a:cxn ang="0">
                    <a:pos x="0" y="11"/>
                  </a:cxn>
                  <a:cxn ang="0">
                    <a:pos x="0" y="18"/>
                  </a:cxn>
                  <a:cxn ang="0">
                    <a:pos x="1" y="25"/>
                  </a:cxn>
                </a:cxnLst>
                <a:rect l="0" t="0" r="r" b="b"/>
                <a:pathLst>
                  <a:path w="246" h="123">
                    <a:moveTo>
                      <a:pt x="1" y="28"/>
                    </a:moveTo>
                    <a:lnTo>
                      <a:pt x="7" y="39"/>
                    </a:lnTo>
                    <a:lnTo>
                      <a:pt x="12" y="49"/>
                    </a:lnTo>
                    <a:lnTo>
                      <a:pt x="18" y="58"/>
                    </a:lnTo>
                    <a:lnTo>
                      <a:pt x="25" y="67"/>
                    </a:lnTo>
                    <a:lnTo>
                      <a:pt x="32" y="75"/>
                    </a:lnTo>
                    <a:lnTo>
                      <a:pt x="40" y="84"/>
                    </a:lnTo>
                    <a:lnTo>
                      <a:pt x="48" y="91"/>
                    </a:lnTo>
                    <a:lnTo>
                      <a:pt x="56" y="97"/>
                    </a:lnTo>
                    <a:lnTo>
                      <a:pt x="65" y="103"/>
                    </a:lnTo>
                    <a:lnTo>
                      <a:pt x="74" y="108"/>
                    </a:lnTo>
                    <a:lnTo>
                      <a:pt x="84" y="112"/>
                    </a:lnTo>
                    <a:lnTo>
                      <a:pt x="94" y="116"/>
                    </a:lnTo>
                    <a:lnTo>
                      <a:pt x="104" y="120"/>
                    </a:lnTo>
                    <a:lnTo>
                      <a:pt x="115" y="122"/>
                    </a:lnTo>
                    <a:lnTo>
                      <a:pt x="125" y="123"/>
                    </a:lnTo>
                    <a:lnTo>
                      <a:pt x="136" y="123"/>
                    </a:lnTo>
                    <a:lnTo>
                      <a:pt x="150" y="122"/>
                    </a:lnTo>
                    <a:lnTo>
                      <a:pt x="164" y="120"/>
                    </a:lnTo>
                    <a:lnTo>
                      <a:pt x="177" y="116"/>
                    </a:lnTo>
                    <a:lnTo>
                      <a:pt x="190" y="111"/>
                    </a:lnTo>
                    <a:lnTo>
                      <a:pt x="202" y="105"/>
                    </a:lnTo>
                    <a:lnTo>
                      <a:pt x="214" y="98"/>
                    </a:lnTo>
                    <a:lnTo>
                      <a:pt x="225" y="90"/>
                    </a:lnTo>
                    <a:lnTo>
                      <a:pt x="236" y="79"/>
                    </a:lnTo>
                    <a:lnTo>
                      <a:pt x="238" y="76"/>
                    </a:lnTo>
                    <a:lnTo>
                      <a:pt x="239" y="73"/>
                    </a:lnTo>
                    <a:lnTo>
                      <a:pt x="241" y="69"/>
                    </a:lnTo>
                    <a:lnTo>
                      <a:pt x="242" y="66"/>
                    </a:lnTo>
                    <a:lnTo>
                      <a:pt x="243" y="62"/>
                    </a:lnTo>
                    <a:lnTo>
                      <a:pt x="244" y="60"/>
                    </a:lnTo>
                    <a:lnTo>
                      <a:pt x="245" y="56"/>
                    </a:lnTo>
                    <a:lnTo>
                      <a:pt x="246" y="52"/>
                    </a:lnTo>
                    <a:lnTo>
                      <a:pt x="236" y="66"/>
                    </a:lnTo>
                    <a:lnTo>
                      <a:pt x="223" y="78"/>
                    </a:lnTo>
                    <a:lnTo>
                      <a:pt x="211" y="87"/>
                    </a:lnTo>
                    <a:lnTo>
                      <a:pt x="197" y="96"/>
                    </a:lnTo>
                    <a:lnTo>
                      <a:pt x="183" y="103"/>
                    </a:lnTo>
                    <a:lnTo>
                      <a:pt x="168" y="108"/>
                    </a:lnTo>
                    <a:lnTo>
                      <a:pt x="152" y="111"/>
                    </a:lnTo>
                    <a:lnTo>
                      <a:pt x="136" y="112"/>
                    </a:lnTo>
                    <a:lnTo>
                      <a:pt x="125" y="112"/>
                    </a:lnTo>
                    <a:lnTo>
                      <a:pt x="113" y="110"/>
                    </a:lnTo>
                    <a:lnTo>
                      <a:pt x="101" y="108"/>
                    </a:lnTo>
                    <a:lnTo>
                      <a:pt x="91" y="104"/>
                    </a:lnTo>
                    <a:lnTo>
                      <a:pt x="80" y="99"/>
                    </a:lnTo>
                    <a:lnTo>
                      <a:pt x="70" y="94"/>
                    </a:lnTo>
                    <a:lnTo>
                      <a:pt x="61" y="87"/>
                    </a:lnTo>
                    <a:lnTo>
                      <a:pt x="52" y="80"/>
                    </a:lnTo>
                    <a:lnTo>
                      <a:pt x="43" y="73"/>
                    </a:lnTo>
                    <a:lnTo>
                      <a:pt x="35" y="64"/>
                    </a:lnTo>
                    <a:lnTo>
                      <a:pt x="28" y="55"/>
                    </a:lnTo>
                    <a:lnTo>
                      <a:pt x="21" y="45"/>
                    </a:lnTo>
                    <a:lnTo>
                      <a:pt x="15" y="34"/>
                    </a:lnTo>
                    <a:lnTo>
                      <a:pt x="9" y="22"/>
                    </a:lnTo>
                    <a:lnTo>
                      <a:pt x="4" y="12"/>
                    </a:lnTo>
                    <a:lnTo>
                      <a:pt x="0" y="0"/>
                    </a:lnTo>
                    <a:lnTo>
                      <a:pt x="0" y="3"/>
                    </a:lnTo>
                    <a:lnTo>
                      <a:pt x="0" y="7"/>
                    </a:lnTo>
                    <a:lnTo>
                      <a:pt x="0" y="11"/>
                    </a:lnTo>
                    <a:lnTo>
                      <a:pt x="0" y="14"/>
                    </a:lnTo>
                    <a:lnTo>
                      <a:pt x="0" y="18"/>
                    </a:lnTo>
                    <a:lnTo>
                      <a:pt x="1" y="21"/>
                    </a:lnTo>
                    <a:lnTo>
                      <a:pt x="1" y="25"/>
                    </a:lnTo>
                    <a:lnTo>
                      <a:pt x="1" y="28"/>
                    </a:lnTo>
                    <a:close/>
                  </a:path>
                </a:pathLst>
              </a:custGeom>
              <a:solidFill>
                <a:srgbClr val="F3B694"/>
              </a:solidFill>
              <a:ln w="9525">
                <a:noFill/>
                <a:round/>
                <a:headEnd/>
                <a:tailEnd/>
              </a:ln>
            </p:spPr>
            <p:txBody>
              <a:bodyPr/>
              <a:lstStyle/>
              <a:p>
                <a:endParaRPr lang="en-US"/>
              </a:p>
            </p:txBody>
          </p:sp>
          <p:sp>
            <p:nvSpPr>
              <p:cNvPr id="533577" name="Freeform 73"/>
              <p:cNvSpPr>
                <a:spLocks/>
              </p:cNvSpPr>
              <p:nvPr/>
            </p:nvSpPr>
            <p:spPr bwMode="auto">
              <a:xfrm>
                <a:off x="1134" y="2667"/>
                <a:ext cx="50" cy="22"/>
              </a:xfrm>
              <a:custGeom>
                <a:avLst/>
                <a:gdLst/>
                <a:ahLst/>
                <a:cxnLst>
                  <a:cxn ang="0">
                    <a:pos x="5" y="40"/>
                  </a:cxn>
                  <a:cxn ang="0">
                    <a:pos x="16" y="61"/>
                  </a:cxn>
                  <a:cxn ang="0">
                    <a:pos x="30" y="79"/>
                  </a:cxn>
                  <a:cxn ang="0">
                    <a:pos x="45" y="96"/>
                  </a:cxn>
                  <a:cxn ang="0">
                    <a:pos x="63" y="111"/>
                  </a:cxn>
                  <a:cxn ang="0">
                    <a:pos x="82" y="121"/>
                  </a:cxn>
                  <a:cxn ang="0">
                    <a:pos x="102" y="129"/>
                  </a:cxn>
                  <a:cxn ang="0">
                    <a:pos x="125" y="132"/>
                  </a:cxn>
                  <a:cxn ang="0">
                    <a:pos x="151" y="132"/>
                  </a:cxn>
                  <a:cxn ang="0">
                    <a:pos x="180" y="125"/>
                  </a:cxn>
                  <a:cxn ang="0">
                    <a:pos x="207" y="112"/>
                  </a:cxn>
                  <a:cxn ang="0">
                    <a:pos x="230" y="93"/>
                  </a:cxn>
                  <a:cxn ang="0">
                    <a:pos x="243" y="77"/>
                  </a:cxn>
                  <a:cxn ang="0">
                    <a:pos x="245" y="71"/>
                  </a:cxn>
                  <a:cxn ang="0">
                    <a:pos x="247" y="64"/>
                  </a:cxn>
                  <a:cxn ang="0">
                    <a:pos x="249" y="58"/>
                  </a:cxn>
                  <a:cxn ang="0">
                    <a:pos x="239" y="69"/>
                  </a:cxn>
                  <a:cxn ang="0">
                    <a:pos x="214" y="94"/>
                  </a:cxn>
                  <a:cxn ang="0">
                    <a:pos x="185" y="112"/>
                  </a:cxn>
                  <a:cxn ang="0">
                    <a:pos x="161" y="119"/>
                  </a:cxn>
                  <a:cxn ang="0">
                    <a:pos x="145" y="121"/>
                  </a:cxn>
                  <a:cxn ang="0">
                    <a:pos x="124" y="121"/>
                  </a:cxn>
                  <a:cxn ang="0">
                    <a:pos x="100" y="117"/>
                  </a:cxn>
                  <a:cxn ang="0">
                    <a:pos x="79" y="108"/>
                  </a:cxn>
                  <a:cxn ang="0">
                    <a:pos x="59" y="95"/>
                  </a:cxn>
                  <a:cxn ang="0">
                    <a:pos x="42" y="79"/>
                  </a:cxn>
                  <a:cxn ang="0">
                    <a:pos x="27" y="60"/>
                  </a:cxn>
                  <a:cxn ang="0">
                    <a:pos x="14" y="37"/>
                  </a:cxn>
                  <a:cxn ang="0">
                    <a:pos x="5" y="14"/>
                  </a:cxn>
                  <a:cxn ang="0">
                    <a:pos x="1" y="4"/>
                  </a:cxn>
                  <a:cxn ang="0">
                    <a:pos x="0" y="11"/>
                  </a:cxn>
                  <a:cxn ang="0">
                    <a:pos x="0" y="18"/>
                  </a:cxn>
                  <a:cxn ang="0">
                    <a:pos x="0" y="26"/>
                  </a:cxn>
                </a:cxnLst>
                <a:rect l="0" t="0" r="r" b="b"/>
                <a:pathLst>
                  <a:path w="249" h="132">
                    <a:moveTo>
                      <a:pt x="0" y="29"/>
                    </a:moveTo>
                    <a:lnTo>
                      <a:pt x="5" y="40"/>
                    </a:lnTo>
                    <a:lnTo>
                      <a:pt x="10" y="51"/>
                    </a:lnTo>
                    <a:lnTo>
                      <a:pt x="16" y="61"/>
                    </a:lnTo>
                    <a:lnTo>
                      <a:pt x="23" y="71"/>
                    </a:lnTo>
                    <a:lnTo>
                      <a:pt x="30" y="79"/>
                    </a:lnTo>
                    <a:lnTo>
                      <a:pt x="37" y="89"/>
                    </a:lnTo>
                    <a:lnTo>
                      <a:pt x="45" y="96"/>
                    </a:lnTo>
                    <a:lnTo>
                      <a:pt x="54" y="103"/>
                    </a:lnTo>
                    <a:lnTo>
                      <a:pt x="63" y="111"/>
                    </a:lnTo>
                    <a:lnTo>
                      <a:pt x="72" y="117"/>
                    </a:lnTo>
                    <a:lnTo>
                      <a:pt x="82" y="121"/>
                    </a:lnTo>
                    <a:lnTo>
                      <a:pt x="92" y="125"/>
                    </a:lnTo>
                    <a:lnTo>
                      <a:pt x="102" y="129"/>
                    </a:lnTo>
                    <a:lnTo>
                      <a:pt x="114" y="131"/>
                    </a:lnTo>
                    <a:lnTo>
                      <a:pt x="125" y="132"/>
                    </a:lnTo>
                    <a:lnTo>
                      <a:pt x="136" y="132"/>
                    </a:lnTo>
                    <a:lnTo>
                      <a:pt x="151" y="132"/>
                    </a:lnTo>
                    <a:lnTo>
                      <a:pt x="166" y="129"/>
                    </a:lnTo>
                    <a:lnTo>
                      <a:pt x="180" y="125"/>
                    </a:lnTo>
                    <a:lnTo>
                      <a:pt x="194" y="119"/>
                    </a:lnTo>
                    <a:lnTo>
                      <a:pt x="207" y="112"/>
                    </a:lnTo>
                    <a:lnTo>
                      <a:pt x="219" y="102"/>
                    </a:lnTo>
                    <a:lnTo>
                      <a:pt x="230" y="93"/>
                    </a:lnTo>
                    <a:lnTo>
                      <a:pt x="242" y="81"/>
                    </a:lnTo>
                    <a:lnTo>
                      <a:pt x="243" y="77"/>
                    </a:lnTo>
                    <a:lnTo>
                      <a:pt x="244" y="75"/>
                    </a:lnTo>
                    <a:lnTo>
                      <a:pt x="245" y="71"/>
                    </a:lnTo>
                    <a:lnTo>
                      <a:pt x="246" y="67"/>
                    </a:lnTo>
                    <a:lnTo>
                      <a:pt x="247" y="64"/>
                    </a:lnTo>
                    <a:lnTo>
                      <a:pt x="248" y="60"/>
                    </a:lnTo>
                    <a:lnTo>
                      <a:pt x="249" y="58"/>
                    </a:lnTo>
                    <a:lnTo>
                      <a:pt x="249" y="54"/>
                    </a:lnTo>
                    <a:lnTo>
                      <a:pt x="239" y="69"/>
                    </a:lnTo>
                    <a:lnTo>
                      <a:pt x="227" y="82"/>
                    </a:lnTo>
                    <a:lnTo>
                      <a:pt x="214" y="94"/>
                    </a:lnTo>
                    <a:lnTo>
                      <a:pt x="200" y="103"/>
                    </a:lnTo>
                    <a:lnTo>
                      <a:pt x="185" y="112"/>
                    </a:lnTo>
                    <a:lnTo>
                      <a:pt x="169" y="117"/>
                    </a:lnTo>
                    <a:lnTo>
                      <a:pt x="161" y="119"/>
                    </a:lnTo>
                    <a:lnTo>
                      <a:pt x="153" y="120"/>
                    </a:lnTo>
                    <a:lnTo>
                      <a:pt x="145" y="121"/>
                    </a:lnTo>
                    <a:lnTo>
                      <a:pt x="136" y="121"/>
                    </a:lnTo>
                    <a:lnTo>
                      <a:pt x="124" y="121"/>
                    </a:lnTo>
                    <a:lnTo>
                      <a:pt x="113" y="120"/>
                    </a:lnTo>
                    <a:lnTo>
                      <a:pt x="100" y="117"/>
                    </a:lnTo>
                    <a:lnTo>
                      <a:pt x="90" y="113"/>
                    </a:lnTo>
                    <a:lnTo>
                      <a:pt x="79" y="108"/>
                    </a:lnTo>
                    <a:lnTo>
                      <a:pt x="69" y="102"/>
                    </a:lnTo>
                    <a:lnTo>
                      <a:pt x="59" y="95"/>
                    </a:lnTo>
                    <a:lnTo>
                      <a:pt x="50" y="88"/>
                    </a:lnTo>
                    <a:lnTo>
                      <a:pt x="42" y="79"/>
                    </a:lnTo>
                    <a:lnTo>
                      <a:pt x="34" y="70"/>
                    </a:lnTo>
                    <a:lnTo>
                      <a:pt x="27" y="60"/>
                    </a:lnTo>
                    <a:lnTo>
                      <a:pt x="20" y="49"/>
                    </a:lnTo>
                    <a:lnTo>
                      <a:pt x="14" y="37"/>
                    </a:lnTo>
                    <a:lnTo>
                      <a:pt x="9" y="26"/>
                    </a:lnTo>
                    <a:lnTo>
                      <a:pt x="5" y="14"/>
                    </a:lnTo>
                    <a:lnTo>
                      <a:pt x="1" y="0"/>
                    </a:lnTo>
                    <a:lnTo>
                      <a:pt x="1" y="4"/>
                    </a:lnTo>
                    <a:lnTo>
                      <a:pt x="0" y="8"/>
                    </a:lnTo>
                    <a:lnTo>
                      <a:pt x="0" y="11"/>
                    </a:lnTo>
                    <a:lnTo>
                      <a:pt x="0" y="15"/>
                    </a:lnTo>
                    <a:lnTo>
                      <a:pt x="0" y="18"/>
                    </a:lnTo>
                    <a:lnTo>
                      <a:pt x="0" y="22"/>
                    </a:lnTo>
                    <a:lnTo>
                      <a:pt x="0" y="26"/>
                    </a:lnTo>
                    <a:lnTo>
                      <a:pt x="0" y="29"/>
                    </a:lnTo>
                    <a:close/>
                  </a:path>
                </a:pathLst>
              </a:custGeom>
              <a:solidFill>
                <a:srgbClr val="F3B694"/>
              </a:solidFill>
              <a:ln w="9525">
                <a:noFill/>
                <a:round/>
                <a:headEnd/>
                <a:tailEnd/>
              </a:ln>
            </p:spPr>
            <p:txBody>
              <a:bodyPr/>
              <a:lstStyle/>
              <a:p>
                <a:endParaRPr lang="en-US"/>
              </a:p>
            </p:txBody>
          </p:sp>
          <p:sp>
            <p:nvSpPr>
              <p:cNvPr id="533578" name="Freeform 74"/>
              <p:cNvSpPr>
                <a:spLocks/>
              </p:cNvSpPr>
              <p:nvPr/>
            </p:nvSpPr>
            <p:spPr bwMode="auto">
              <a:xfrm>
                <a:off x="1134" y="2665"/>
                <a:ext cx="51" cy="23"/>
              </a:xfrm>
              <a:custGeom>
                <a:avLst/>
                <a:gdLst/>
                <a:ahLst/>
                <a:cxnLst>
                  <a:cxn ang="0">
                    <a:pos x="4" y="40"/>
                  </a:cxn>
                  <a:cxn ang="0">
                    <a:pos x="15" y="62"/>
                  </a:cxn>
                  <a:cxn ang="0">
                    <a:pos x="28" y="83"/>
                  </a:cxn>
                  <a:cxn ang="0">
                    <a:pos x="43" y="101"/>
                  </a:cxn>
                  <a:cxn ang="0">
                    <a:pos x="61" y="115"/>
                  </a:cxn>
                  <a:cxn ang="0">
                    <a:pos x="80" y="127"/>
                  </a:cxn>
                  <a:cxn ang="0">
                    <a:pos x="101" y="136"/>
                  </a:cxn>
                  <a:cxn ang="0">
                    <a:pos x="125" y="140"/>
                  </a:cxn>
                  <a:cxn ang="0">
                    <a:pos x="152" y="139"/>
                  </a:cxn>
                  <a:cxn ang="0">
                    <a:pos x="183" y="131"/>
                  </a:cxn>
                  <a:cxn ang="0">
                    <a:pos x="211" y="115"/>
                  </a:cxn>
                  <a:cxn ang="0">
                    <a:pos x="236" y="94"/>
                  </a:cxn>
                  <a:cxn ang="0">
                    <a:pos x="247" y="77"/>
                  </a:cxn>
                  <a:cxn ang="0">
                    <a:pos x="249" y="71"/>
                  </a:cxn>
                  <a:cxn ang="0">
                    <a:pos x="250" y="64"/>
                  </a:cxn>
                  <a:cxn ang="0">
                    <a:pos x="251" y="58"/>
                  </a:cxn>
                  <a:cxn ang="0">
                    <a:pos x="247" y="62"/>
                  </a:cxn>
                  <a:cxn ang="0">
                    <a:pos x="236" y="78"/>
                  </a:cxn>
                  <a:cxn ang="0">
                    <a:pos x="223" y="91"/>
                  </a:cxn>
                  <a:cxn ang="0">
                    <a:pos x="209" y="103"/>
                  </a:cxn>
                  <a:cxn ang="0">
                    <a:pos x="195" y="114"/>
                  </a:cxn>
                  <a:cxn ang="0">
                    <a:pos x="179" y="121"/>
                  </a:cxn>
                  <a:cxn ang="0">
                    <a:pos x="162" y="126"/>
                  </a:cxn>
                  <a:cxn ang="0">
                    <a:pos x="145" y="130"/>
                  </a:cxn>
                  <a:cxn ang="0">
                    <a:pos x="124" y="128"/>
                  </a:cxn>
                  <a:cxn ang="0">
                    <a:pos x="100" y="124"/>
                  </a:cxn>
                  <a:cxn ang="0">
                    <a:pos x="78" y="114"/>
                  </a:cxn>
                  <a:cxn ang="0">
                    <a:pos x="58" y="101"/>
                  </a:cxn>
                  <a:cxn ang="0">
                    <a:pos x="41" y="84"/>
                  </a:cxn>
                  <a:cxn ang="0">
                    <a:pos x="26" y="62"/>
                  </a:cxn>
                  <a:cxn ang="0">
                    <a:pos x="14" y="40"/>
                  </a:cxn>
                  <a:cxn ang="0">
                    <a:pos x="6" y="15"/>
                  </a:cxn>
                  <a:cxn ang="0">
                    <a:pos x="2" y="4"/>
                  </a:cxn>
                  <a:cxn ang="0">
                    <a:pos x="1" y="11"/>
                  </a:cxn>
                  <a:cxn ang="0">
                    <a:pos x="1" y="17"/>
                  </a:cxn>
                  <a:cxn ang="0">
                    <a:pos x="0" y="24"/>
                  </a:cxn>
                </a:cxnLst>
                <a:rect l="0" t="0" r="r" b="b"/>
                <a:pathLst>
                  <a:path w="251" h="140">
                    <a:moveTo>
                      <a:pt x="0" y="28"/>
                    </a:moveTo>
                    <a:lnTo>
                      <a:pt x="4" y="40"/>
                    </a:lnTo>
                    <a:lnTo>
                      <a:pt x="9" y="50"/>
                    </a:lnTo>
                    <a:lnTo>
                      <a:pt x="15" y="62"/>
                    </a:lnTo>
                    <a:lnTo>
                      <a:pt x="21" y="73"/>
                    </a:lnTo>
                    <a:lnTo>
                      <a:pt x="28" y="83"/>
                    </a:lnTo>
                    <a:lnTo>
                      <a:pt x="35" y="92"/>
                    </a:lnTo>
                    <a:lnTo>
                      <a:pt x="43" y="101"/>
                    </a:lnTo>
                    <a:lnTo>
                      <a:pt x="52" y="108"/>
                    </a:lnTo>
                    <a:lnTo>
                      <a:pt x="61" y="115"/>
                    </a:lnTo>
                    <a:lnTo>
                      <a:pt x="70" y="122"/>
                    </a:lnTo>
                    <a:lnTo>
                      <a:pt x="80" y="127"/>
                    </a:lnTo>
                    <a:lnTo>
                      <a:pt x="91" y="132"/>
                    </a:lnTo>
                    <a:lnTo>
                      <a:pt x="101" y="136"/>
                    </a:lnTo>
                    <a:lnTo>
                      <a:pt x="113" y="138"/>
                    </a:lnTo>
                    <a:lnTo>
                      <a:pt x="125" y="140"/>
                    </a:lnTo>
                    <a:lnTo>
                      <a:pt x="136" y="140"/>
                    </a:lnTo>
                    <a:lnTo>
                      <a:pt x="152" y="139"/>
                    </a:lnTo>
                    <a:lnTo>
                      <a:pt x="168" y="136"/>
                    </a:lnTo>
                    <a:lnTo>
                      <a:pt x="183" y="131"/>
                    </a:lnTo>
                    <a:lnTo>
                      <a:pt x="197" y="124"/>
                    </a:lnTo>
                    <a:lnTo>
                      <a:pt x="211" y="115"/>
                    </a:lnTo>
                    <a:lnTo>
                      <a:pt x="223" y="106"/>
                    </a:lnTo>
                    <a:lnTo>
                      <a:pt x="236" y="94"/>
                    </a:lnTo>
                    <a:lnTo>
                      <a:pt x="246" y="80"/>
                    </a:lnTo>
                    <a:lnTo>
                      <a:pt x="247" y="77"/>
                    </a:lnTo>
                    <a:lnTo>
                      <a:pt x="248" y="73"/>
                    </a:lnTo>
                    <a:lnTo>
                      <a:pt x="249" y="71"/>
                    </a:lnTo>
                    <a:lnTo>
                      <a:pt x="249" y="67"/>
                    </a:lnTo>
                    <a:lnTo>
                      <a:pt x="250" y="64"/>
                    </a:lnTo>
                    <a:lnTo>
                      <a:pt x="250" y="61"/>
                    </a:lnTo>
                    <a:lnTo>
                      <a:pt x="251" y="58"/>
                    </a:lnTo>
                    <a:lnTo>
                      <a:pt x="251" y="54"/>
                    </a:lnTo>
                    <a:lnTo>
                      <a:pt x="247" y="62"/>
                    </a:lnTo>
                    <a:lnTo>
                      <a:pt x="241" y="71"/>
                    </a:lnTo>
                    <a:lnTo>
                      <a:pt x="236" y="78"/>
                    </a:lnTo>
                    <a:lnTo>
                      <a:pt x="229" y="85"/>
                    </a:lnTo>
                    <a:lnTo>
                      <a:pt x="223" y="91"/>
                    </a:lnTo>
                    <a:lnTo>
                      <a:pt x="216" y="98"/>
                    </a:lnTo>
                    <a:lnTo>
                      <a:pt x="209" y="103"/>
                    </a:lnTo>
                    <a:lnTo>
                      <a:pt x="202" y="109"/>
                    </a:lnTo>
                    <a:lnTo>
                      <a:pt x="195" y="114"/>
                    </a:lnTo>
                    <a:lnTo>
                      <a:pt x="187" y="118"/>
                    </a:lnTo>
                    <a:lnTo>
                      <a:pt x="179" y="121"/>
                    </a:lnTo>
                    <a:lnTo>
                      <a:pt x="171" y="124"/>
                    </a:lnTo>
                    <a:lnTo>
                      <a:pt x="162" y="126"/>
                    </a:lnTo>
                    <a:lnTo>
                      <a:pt x="154" y="128"/>
                    </a:lnTo>
                    <a:lnTo>
                      <a:pt x="145" y="130"/>
                    </a:lnTo>
                    <a:lnTo>
                      <a:pt x="136" y="130"/>
                    </a:lnTo>
                    <a:lnTo>
                      <a:pt x="124" y="128"/>
                    </a:lnTo>
                    <a:lnTo>
                      <a:pt x="112" y="127"/>
                    </a:lnTo>
                    <a:lnTo>
                      <a:pt x="100" y="124"/>
                    </a:lnTo>
                    <a:lnTo>
                      <a:pt x="89" y="120"/>
                    </a:lnTo>
                    <a:lnTo>
                      <a:pt x="78" y="114"/>
                    </a:lnTo>
                    <a:lnTo>
                      <a:pt x="68" y="108"/>
                    </a:lnTo>
                    <a:lnTo>
                      <a:pt x="58" y="101"/>
                    </a:lnTo>
                    <a:lnTo>
                      <a:pt x="49" y="92"/>
                    </a:lnTo>
                    <a:lnTo>
                      <a:pt x="41" y="84"/>
                    </a:lnTo>
                    <a:lnTo>
                      <a:pt x="33" y="73"/>
                    </a:lnTo>
                    <a:lnTo>
                      <a:pt x="26" y="62"/>
                    </a:lnTo>
                    <a:lnTo>
                      <a:pt x="20" y="52"/>
                    </a:lnTo>
                    <a:lnTo>
                      <a:pt x="14" y="40"/>
                    </a:lnTo>
                    <a:lnTo>
                      <a:pt x="10" y="27"/>
                    </a:lnTo>
                    <a:lnTo>
                      <a:pt x="6" y="15"/>
                    </a:lnTo>
                    <a:lnTo>
                      <a:pt x="3" y="0"/>
                    </a:lnTo>
                    <a:lnTo>
                      <a:pt x="2" y="4"/>
                    </a:lnTo>
                    <a:lnTo>
                      <a:pt x="2" y="7"/>
                    </a:lnTo>
                    <a:lnTo>
                      <a:pt x="1" y="11"/>
                    </a:lnTo>
                    <a:lnTo>
                      <a:pt x="1" y="13"/>
                    </a:lnTo>
                    <a:lnTo>
                      <a:pt x="1" y="17"/>
                    </a:lnTo>
                    <a:lnTo>
                      <a:pt x="0" y="21"/>
                    </a:lnTo>
                    <a:lnTo>
                      <a:pt x="0" y="24"/>
                    </a:lnTo>
                    <a:lnTo>
                      <a:pt x="0" y="28"/>
                    </a:lnTo>
                    <a:close/>
                  </a:path>
                </a:pathLst>
              </a:custGeom>
              <a:solidFill>
                <a:srgbClr val="F3B897"/>
              </a:solidFill>
              <a:ln w="9525">
                <a:noFill/>
                <a:round/>
                <a:headEnd/>
                <a:tailEnd/>
              </a:ln>
            </p:spPr>
            <p:txBody>
              <a:bodyPr/>
              <a:lstStyle/>
              <a:p>
                <a:endParaRPr lang="en-US"/>
              </a:p>
            </p:txBody>
          </p:sp>
          <p:sp>
            <p:nvSpPr>
              <p:cNvPr id="533579" name="Freeform 75"/>
              <p:cNvSpPr>
                <a:spLocks/>
              </p:cNvSpPr>
              <p:nvPr/>
            </p:nvSpPr>
            <p:spPr bwMode="auto">
              <a:xfrm>
                <a:off x="1135" y="2663"/>
                <a:ext cx="50" cy="24"/>
              </a:xfrm>
              <a:custGeom>
                <a:avLst/>
                <a:gdLst/>
                <a:ahLst/>
                <a:cxnLst>
                  <a:cxn ang="0">
                    <a:pos x="4" y="39"/>
                  </a:cxn>
                  <a:cxn ang="0">
                    <a:pos x="13" y="62"/>
                  </a:cxn>
                  <a:cxn ang="0">
                    <a:pos x="26" y="85"/>
                  </a:cxn>
                  <a:cxn ang="0">
                    <a:pos x="41" y="104"/>
                  </a:cxn>
                  <a:cxn ang="0">
                    <a:pos x="58" y="120"/>
                  </a:cxn>
                  <a:cxn ang="0">
                    <a:pos x="78" y="133"/>
                  </a:cxn>
                  <a:cxn ang="0">
                    <a:pos x="99" y="142"/>
                  </a:cxn>
                  <a:cxn ang="0">
                    <a:pos x="123" y="146"/>
                  </a:cxn>
                  <a:cxn ang="0">
                    <a:pos x="144" y="146"/>
                  </a:cxn>
                  <a:cxn ang="0">
                    <a:pos x="160" y="144"/>
                  </a:cxn>
                  <a:cxn ang="0">
                    <a:pos x="184" y="137"/>
                  </a:cxn>
                  <a:cxn ang="0">
                    <a:pos x="213" y="119"/>
                  </a:cxn>
                  <a:cxn ang="0">
                    <a:pos x="238" y="94"/>
                  </a:cxn>
                  <a:cxn ang="0">
                    <a:pos x="249" y="76"/>
                  </a:cxn>
                  <a:cxn ang="0">
                    <a:pos x="250" y="70"/>
                  </a:cxn>
                  <a:cxn ang="0">
                    <a:pos x="251" y="62"/>
                  </a:cxn>
                  <a:cxn ang="0">
                    <a:pos x="251" y="57"/>
                  </a:cxn>
                  <a:cxn ang="0">
                    <a:pos x="247" y="62"/>
                  </a:cxn>
                  <a:cxn ang="0">
                    <a:pos x="237" y="79"/>
                  </a:cxn>
                  <a:cxn ang="0">
                    <a:pos x="224" y="95"/>
                  </a:cxn>
                  <a:cxn ang="0">
                    <a:pos x="210" y="108"/>
                  </a:cxn>
                  <a:cxn ang="0">
                    <a:pos x="196" y="119"/>
                  </a:cxn>
                  <a:cxn ang="0">
                    <a:pos x="179" y="127"/>
                  </a:cxn>
                  <a:cxn ang="0">
                    <a:pos x="162" y="133"/>
                  </a:cxn>
                  <a:cxn ang="0">
                    <a:pos x="144" y="136"/>
                  </a:cxn>
                  <a:cxn ang="0">
                    <a:pos x="123" y="136"/>
                  </a:cxn>
                  <a:cxn ang="0">
                    <a:pos x="98" y="130"/>
                  </a:cxn>
                  <a:cxn ang="0">
                    <a:pos x="76" y="120"/>
                  </a:cxn>
                  <a:cxn ang="0">
                    <a:pos x="57" y="106"/>
                  </a:cxn>
                  <a:cxn ang="0">
                    <a:pos x="39" y="88"/>
                  </a:cxn>
                  <a:cxn ang="0">
                    <a:pos x="25" y="66"/>
                  </a:cxn>
                  <a:cxn ang="0">
                    <a:pos x="14" y="41"/>
                  </a:cxn>
                  <a:cxn ang="0">
                    <a:pos x="7" y="15"/>
                  </a:cxn>
                  <a:cxn ang="0">
                    <a:pos x="4" y="3"/>
                  </a:cxn>
                  <a:cxn ang="0">
                    <a:pos x="3" y="10"/>
                  </a:cxn>
                  <a:cxn ang="0">
                    <a:pos x="1" y="16"/>
                  </a:cxn>
                  <a:cxn ang="0">
                    <a:pos x="0" y="22"/>
                  </a:cxn>
                </a:cxnLst>
                <a:rect l="0" t="0" r="r" b="b"/>
                <a:pathLst>
                  <a:path w="251" h="146">
                    <a:moveTo>
                      <a:pt x="0" y="25"/>
                    </a:moveTo>
                    <a:lnTo>
                      <a:pt x="4" y="39"/>
                    </a:lnTo>
                    <a:lnTo>
                      <a:pt x="8" y="51"/>
                    </a:lnTo>
                    <a:lnTo>
                      <a:pt x="13" y="62"/>
                    </a:lnTo>
                    <a:lnTo>
                      <a:pt x="19" y="74"/>
                    </a:lnTo>
                    <a:lnTo>
                      <a:pt x="26" y="85"/>
                    </a:lnTo>
                    <a:lnTo>
                      <a:pt x="33" y="95"/>
                    </a:lnTo>
                    <a:lnTo>
                      <a:pt x="41" y="104"/>
                    </a:lnTo>
                    <a:lnTo>
                      <a:pt x="49" y="113"/>
                    </a:lnTo>
                    <a:lnTo>
                      <a:pt x="58" y="120"/>
                    </a:lnTo>
                    <a:lnTo>
                      <a:pt x="68" y="127"/>
                    </a:lnTo>
                    <a:lnTo>
                      <a:pt x="78" y="133"/>
                    </a:lnTo>
                    <a:lnTo>
                      <a:pt x="89" y="138"/>
                    </a:lnTo>
                    <a:lnTo>
                      <a:pt x="99" y="142"/>
                    </a:lnTo>
                    <a:lnTo>
                      <a:pt x="112" y="145"/>
                    </a:lnTo>
                    <a:lnTo>
                      <a:pt x="123" y="146"/>
                    </a:lnTo>
                    <a:lnTo>
                      <a:pt x="135" y="146"/>
                    </a:lnTo>
                    <a:lnTo>
                      <a:pt x="144" y="146"/>
                    </a:lnTo>
                    <a:lnTo>
                      <a:pt x="152" y="145"/>
                    </a:lnTo>
                    <a:lnTo>
                      <a:pt x="160" y="144"/>
                    </a:lnTo>
                    <a:lnTo>
                      <a:pt x="168" y="142"/>
                    </a:lnTo>
                    <a:lnTo>
                      <a:pt x="184" y="137"/>
                    </a:lnTo>
                    <a:lnTo>
                      <a:pt x="199" y="128"/>
                    </a:lnTo>
                    <a:lnTo>
                      <a:pt x="213" y="119"/>
                    </a:lnTo>
                    <a:lnTo>
                      <a:pt x="226" y="107"/>
                    </a:lnTo>
                    <a:lnTo>
                      <a:pt x="238" y="94"/>
                    </a:lnTo>
                    <a:lnTo>
                      <a:pt x="248" y="79"/>
                    </a:lnTo>
                    <a:lnTo>
                      <a:pt x="249" y="76"/>
                    </a:lnTo>
                    <a:lnTo>
                      <a:pt x="249" y="72"/>
                    </a:lnTo>
                    <a:lnTo>
                      <a:pt x="250" y="70"/>
                    </a:lnTo>
                    <a:lnTo>
                      <a:pt x="250" y="66"/>
                    </a:lnTo>
                    <a:lnTo>
                      <a:pt x="251" y="62"/>
                    </a:lnTo>
                    <a:lnTo>
                      <a:pt x="251" y="60"/>
                    </a:lnTo>
                    <a:lnTo>
                      <a:pt x="251" y="57"/>
                    </a:lnTo>
                    <a:lnTo>
                      <a:pt x="251" y="53"/>
                    </a:lnTo>
                    <a:lnTo>
                      <a:pt x="247" y="62"/>
                    </a:lnTo>
                    <a:lnTo>
                      <a:pt x="242" y="71"/>
                    </a:lnTo>
                    <a:lnTo>
                      <a:pt x="237" y="79"/>
                    </a:lnTo>
                    <a:lnTo>
                      <a:pt x="231" y="86"/>
                    </a:lnTo>
                    <a:lnTo>
                      <a:pt x="224" y="95"/>
                    </a:lnTo>
                    <a:lnTo>
                      <a:pt x="217" y="101"/>
                    </a:lnTo>
                    <a:lnTo>
                      <a:pt x="210" y="108"/>
                    </a:lnTo>
                    <a:lnTo>
                      <a:pt x="203" y="113"/>
                    </a:lnTo>
                    <a:lnTo>
                      <a:pt x="196" y="119"/>
                    </a:lnTo>
                    <a:lnTo>
                      <a:pt x="188" y="122"/>
                    </a:lnTo>
                    <a:lnTo>
                      <a:pt x="179" y="127"/>
                    </a:lnTo>
                    <a:lnTo>
                      <a:pt x="171" y="130"/>
                    </a:lnTo>
                    <a:lnTo>
                      <a:pt x="162" y="133"/>
                    </a:lnTo>
                    <a:lnTo>
                      <a:pt x="153" y="134"/>
                    </a:lnTo>
                    <a:lnTo>
                      <a:pt x="144" y="136"/>
                    </a:lnTo>
                    <a:lnTo>
                      <a:pt x="135" y="136"/>
                    </a:lnTo>
                    <a:lnTo>
                      <a:pt x="123" y="136"/>
                    </a:lnTo>
                    <a:lnTo>
                      <a:pt x="111" y="133"/>
                    </a:lnTo>
                    <a:lnTo>
                      <a:pt x="98" y="130"/>
                    </a:lnTo>
                    <a:lnTo>
                      <a:pt x="87" y="126"/>
                    </a:lnTo>
                    <a:lnTo>
                      <a:pt x="76" y="120"/>
                    </a:lnTo>
                    <a:lnTo>
                      <a:pt x="66" y="113"/>
                    </a:lnTo>
                    <a:lnTo>
                      <a:pt x="57" y="106"/>
                    </a:lnTo>
                    <a:lnTo>
                      <a:pt x="48" y="97"/>
                    </a:lnTo>
                    <a:lnTo>
                      <a:pt x="39" y="88"/>
                    </a:lnTo>
                    <a:lnTo>
                      <a:pt x="32" y="77"/>
                    </a:lnTo>
                    <a:lnTo>
                      <a:pt x="25" y="66"/>
                    </a:lnTo>
                    <a:lnTo>
                      <a:pt x="19" y="54"/>
                    </a:lnTo>
                    <a:lnTo>
                      <a:pt x="14" y="41"/>
                    </a:lnTo>
                    <a:lnTo>
                      <a:pt x="10" y="28"/>
                    </a:lnTo>
                    <a:lnTo>
                      <a:pt x="7" y="15"/>
                    </a:lnTo>
                    <a:lnTo>
                      <a:pt x="5" y="0"/>
                    </a:lnTo>
                    <a:lnTo>
                      <a:pt x="4" y="3"/>
                    </a:lnTo>
                    <a:lnTo>
                      <a:pt x="3" y="6"/>
                    </a:lnTo>
                    <a:lnTo>
                      <a:pt x="3" y="10"/>
                    </a:lnTo>
                    <a:lnTo>
                      <a:pt x="2" y="12"/>
                    </a:lnTo>
                    <a:lnTo>
                      <a:pt x="1" y="16"/>
                    </a:lnTo>
                    <a:lnTo>
                      <a:pt x="1" y="19"/>
                    </a:lnTo>
                    <a:lnTo>
                      <a:pt x="0" y="22"/>
                    </a:lnTo>
                    <a:lnTo>
                      <a:pt x="0" y="25"/>
                    </a:lnTo>
                    <a:close/>
                  </a:path>
                </a:pathLst>
              </a:custGeom>
              <a:solidFill>
                <a:srgbClr val="F3BA98"/>
              </a:solidFill>
              <a:ln w="9525">
                <a:noFill/>
                <a:round/>
                <a:headEnd/>
                <a:tailEnd/>
              </a:ln>
            </p:spPr>
            <p:txBody>
              <a:bodyPr/>
              <a:lstStyle/>
              <a:p>
                <a:endParaRPr lang="en-US"/>
              </a:p>
            </p:txBody>
          </p:sp>
          <p:sp>
            <p:nvSpPr>
              <p:cNvPr id="533580" name="Freeform 76"/>
              <p:cNvSpPr>
                <a:spLocks/>
              </p:cNvSpPr>
              <p:nvPr/>
            </p:nvSpPr>
            <p:spPr bwMode="auto">
              <a:xfrm>
                <a:off x="1135" y="2661"/>
                <a:ext cx="50" cy="25"/>
              </a:xfrm>
              <a:custGeom>
                <a:avLst/>
                <a:gdLst/>
                <a:ahLst/>
                <a:cxnLst>
                  <a:cxn ang="0">
                    <a:pos x="3" y="39"/>
                  </a:cxn>
                  <a:cxn ang="0">
                    <a:pos x="11" y="64"/>
                  </a:cxn>
                  <a:cxn ang="0">
                    <a:pos x="23" y="86"/>
                  </a:cxn>
                  <a:cxn ang="0">
                    <a:pos x="38" y="108"/>
                  </a:cxn>
                  <a:cxn ang="0">
                    <a:pos x="55" y="125"/>
                  </a:cxn>
                  <a:cxn ang="0">
                    <a:pos x="75" y="138"/>
                  </a:cxn>
                  <a:cxn ang="0">
                    <a:pos x="97" y="148"/>
                  </a:cxn>
                  <a:cxn ang="0">
                    <a:pos x="121" y="152"/>
                  </a:cxn>
                  <a:cxn ang="0">
                    <a:pos x="142" y="154"/>
                  </a:cxn>
                  <a:cxn ang="0">
                    <a:pos x="159" y="150"/>
                  </a:cxn>
                  <a:cxn ang="0">
                    <a:pos x="176" y="145"/>
                  </a:cxn>
                  <a:cxn ang="0">
                    <a:pos x="192" y="138"/>
                  </a:cxn>
                  <a:cxn ang="0">
                    <a:pos x="206" y="127"/>
                  </a:cxn>
                  <a:cxn ang="0">
                    <a:pos x="220" y="115"/>
                  </a:cxn>
                  <a:cxn ang="0">
                    <a:pos x="233" y="102"/>
                  </a:cxn>
                  <a:cxn ang="0">
                    <a:pos x="244" y="86"/>
                  </a:cxn>
                  <a:cxn ang="0">
                    <a:pos x="249" y="74"/>
                  </a:cxn>
                  <a:cxn ang="0">
                    <a:pos x="249" y="69"/>
                  </a:cxn>
                  <a:cxn ang="0">
                    <a:pos x="249" y="63"/>
                  </a:cxn>
                  <a:cxn ang="0">
                    <a:pos x="249" y="57"/>
                  </a:cxn>
                  <a:cxn ang="0">
                    <a:pos x="245" y="63"/>
                  </a:cxn>
                  <a:cxn ang="0">
                    <a:pos x="236" y="80"/>
                  </a:cxn>
                  <a:cxn ang="0">
                    <a:pos x="223" y="97"/>
                  </a:cxn>
                  <a:cxn ang="0">
                    <a:pos x="210" y="112"/>
                  </a:cxn>
                  <a:cxn ang="0">
                    <a:pos x="195" y="124"/>
                  </a:cxn>
                  <a:cxn ang="0">
                    <a:pos x="179" y="133"/>
                  </a:cxn>
                  <a:cxn ang="0">
                    <a:pos x="161" y="139"/>
                  </a:cxn>
                  <a:cxn ang="0">
                    <a:pos x="143" y="143"/>
                  </a:cxn>
                  <a:cxn ang="0">
                    <a:pos x="121" y="142"/>
                  </a:cxn>
                  <a:cxn ang="0">
                    <a:pos x="96" y="137"/>
                  </a:cxn>
                  <a:cxn ang="0">
                    <a:pos x="74" y="126"/>
                  </a:cxn>
                  <a:cxn ang="0">
                    <a:pos x="54" y="110"/>
                  </a:cxn>
                  <a:cxn ang="0">
                    <a:pos x="37" y="91"/>
                  </a:cxn>
                  <a:cxn ang="0">
                    <a:pos x="24" y="69"/>
                  </a:cxn>
                  <a:cxn ang="0">
                    <a:pos x="14" y="43"/>
                  </a:cxn>
                  <a:cxn ang="0">
                    <a:pos x="8" y="15"/>
                  </a:cxn>
                  <a:cxn ang="0">
                    <a:pos x="5" y="3"/>
                  </a:cxn>
                  <a:cxn ang="0">
                    <a:pos x="4" y="9"/>
                  </a:cxn>
                  <a:cxn ang="0">
                    <a:pos x="2" y="16"/>
                  </a:cxn>
                  <a:cxn ang="0">
                    <a:pos x="1" y="22"/>
                  </a:cxn>
                </a:cxnLst>
                <a:rect l="0" t="0" r="r" b="b"/>
                <a:pathLst>
                  <a:path w="249" h="154">
                    <a:moveTo>
                      <a:pt x="0" y="24"/>
                    </a:moveTo>
                    <a:lnTo>
                      <a:pt x="3" y="39"/>
                    </a:lnTo>
                    <a:lnTo>
                      <a:pt x="7" y="51"/>
                    </a:lnTo>
                    <a:lnTo>
                      <a:pt x="11" y="64"/>
                    </a:lnTo>
                    <a:lnTo>
                      <a:pt x="17" y="76"/>
                    </a:lnTo>
                    <a:lnTo>
                      <a:pt x="23" y="86"/>
                    </a:lnTo>
                    <a:lnTo>
                      <a:pt x="30" y="97"/>
                    </a:lnTo>
                    <a:lnTo>
                      <a:pt x="38" y="108"/>
                    </a:lnTo>
                    <a:lnTo>
                      <a:pt x="46" y="116"/>
                    </a:lnTo>
                    <a:lnTo>
                      <a:pt x="55" y="125"/>
                    </a:lnTo>
                    <a:lnTo>
                      <a:pt x="65" y="132"/>
                    </a:lnTo>
                    <a:lnTo>
                      <a:pt x="75" y="138"/>
                    </a:lnTo>
                    <a:lnTo>
                      <a:pt x="86" y="144"/>
                    </a:lnTo>
                    <a:lnTo>
                      <a:pt x="97" y="148"/>
                    </a:lnTo>
                    <a:lnTo>
                      <a:pt x="109" y="151"/>
                    </a:lnTo>
                    <a:lnTo>
                      <a:pt x="121" y="152"/>
                    </a:lnTo>
                    <a:lnTo>
                      <a:pt x="133" y="154"/>
                    </a:lnTo>
                    <a:lnTo>
                      <a:pt x="142" y="154"/>
                    </a:lnTo>
                    <a:lnTo>
                      <a:pt x="151" y="152"/>
                    </a:lnTo>
                    <a:lnTo>
                      <a:pt x="159" y="150"/>
                    </a:lnTo>
                    <a:lnTo>
                      <a:pt x="168" y="148"/>
                    </a:lnTo>
                    <a:lnTo>
                      <a:pt x="176" y="145"/>
                    </a:lnTo>
                    <a:lnTo>
                      <a:pt x="184" y="142"/>
                    </a:lnTo>
                    <a:lnTo>
                      <a:pt x="192" y="138"/>
                    </a:lnTo>
                    <a:lnTo>
                      <a:pt x="199" y="133"/>
                    </a:lnTo>
                    <a:lnTo>
                      <a:pt x="206" y="127"/>
                    </a:lnTo>
                    <a:lnTo>
                      <a:pt x="213" y="122"/>
                    </a:lnTo>
                    <a:lnTo>
                      <a:pt x="220" y="115"/>
                    </a:lnTo>
                    <a:lnTo>
                      <a:pt x="226" y="109"/>
                    </a:lnTo>
                    <a:lnTo>
                      <a:pt x="233" y="102"/>
                    </a:lnTo>
                    <a:lnTo>
                      <a:pt x="238" y="95"/>
                    </a:lnTo>
                    <a:lnTo>
                      <a:pt x="244" y="86"/>
                    </a:lnTo>
                    <a:lnTo>
                      <a:pt x="248" y="78"/>
                    </a:lnTo>
                    <a:lnTo>
                      <a:pt x="249" y="74"/>
                    </a:lnTo>
                    <a:lnTo>
                      <a:pt x="249" y="72"/>
                    </a:lnTo>
                    <a:lnTo>
                      <a:pt x="249" y="69"/>
                    </a:lnTo>
                    <a:lnTo>
                      <a:pt x="249" y="65"/>
                    </a:lnTo>
                    <a:lnTo>
                      <a:pt x="249" y="63"/>
                    </a:lnTo>
                    <a:lnTo>
                      <a:pt x="249" y="59"/>
                    </a:lnTo>
                    <a:lnTo>
                      <a:pt x="249" y="57"/>
                    </a:lnTo>
                    <a:lnTo>
                      <a:pt x="249" y="53"/>
                    </a:lnTo>
                    <a:lnTo>
                      <a:pt x="245" y="63"/>
                    </a:lnTo>
                    <a:lnTo>
                      <a:pt x="241" y="72"/>
                    </a:lnTo>
                    <a:lnTo>
                      <a:pt x="236" y="80"/>
                    </a:lnTo>
                    <a:lnTo>
                      <a:pt x="230" y="89"/>
                    </a:lnTo>
                    <a:lnTo>
                      <a:pt x="223" y="97"/>
                    </a:lnTo>
                    <a:lnTo>
                      <a:pt x="217" y="104"/>
                    </a:lnTo>
                    <a:lnTo>
                      <a:pt x="210" y="112"/>
                    </a:lnTo>
                    <a:lnTo>
                      <a:pt x="203" y="118"/>
                    </a:lnTo>
                    <a:lnTo>
                      <a:pt x="195" y="124"/>
                    </a:lnTo>
                    <a:lnTo>
                      <a:pt x="187" y="128"/>
                    </a:lnTo>
                    <a:lnTo>
                      <a:pt x="179" y="133"/>
                    </a:lnTo>
                    <a:lnTo>
                      <a:pt x="170" y="136"/>
                    </a:lnTo>
                    <a:lnTo>
                      <a:pt x="161" y="139"/>
                    </a:lnTo>
                    <a:lnTo>
                      <a:pt x="152" y="142"/>
                    </a:lnTo>
                    <a:lnTo>
                      <a:pt x="143" y="143"/>
                    </a:lnTo>
                    <a:lnTo>
                      <a:pt x="133" y="143"/>
                    </a:lnTo>
                    <a:lnTo>
                      <a:pt x="121" y="142"/>
                    </a:lnTo>
                    <a:lnTo>
                      <a:pt x="109" y="140"/>
                    </a:lnTo>
                    <a:lnTo>
                      <a:pt x="96" y="137"/>
                    </a:lnTo>
                    <a:lnTo>
                      <a:pt x="85" y="132"/>
                    </a:lnTo>
                    <a:lnTo>
                      <a:pt x="74" y="126"/>
                    </a:lnTo>
                    <a:lnTo>
                      <a:pt x="64" y="119"/>
                    </a:lnTo>
                    <a:lnTo>
                      <a:pt x="54" y="110"/>
                    </a:lnTo>
                    <a:lnTo>
                      <a:pt x="45" y="101"/>
                    </a:lnTo>
                    <a:lnTo>
                      <a:pt x="37" y="91"/>
                    </a:lnTo>
                    <a:lnTo>
                      <a:pt x="30" y="80"/>
                    </a:lnTo>
                    <a:lnTo>
                      <a:pt x="24" y="69"/>
                    </a:lnTo>
                    <a:lnTo>
                      <a:pt x="18" y="57"/>
                    </a:lnTo>
                    <a:lnTo>
                      <a:pt x="14" y="43"/>
                    </a:lnTo>
                    <a:lnTo>
                      <a:pt x="10" y="29"/>
                    </a:lnTo>
                    <a:lnTo>
                      <a:pt x="8" y="15"/>
                    </a:lnTo>
                    <a:lnTo>
                      <a:pt x="6" y="0"/>
                    </a:lnTo>
                    <a:lnTo>
                      <a:pt x="5" y="3"/>
                    </a:lnTo>
                    <a:lnTo>
                      <a:pt x="4" y="6"/>
                    </a:lnTo>
                    <a:lnTo>
                      <a:pt x="4" y="9"/>
                    </a:lnTo>
                    <a:lnTo>
                      <a:pt x="3" y="12"/>
                    </a:lnTo>
                    <a:lnTo>
                      <a:pt x="2" y="16"/>
                    </a:lnTo>
                    <a:lnTo>
                      <a:pt x="1" y="18"/>
                    </a:lnTo>
                    <a:lnTo>
                      <a:pt x="1" y="22"/>
                    </a:lnTo>
                    <a:lnTo>
                      <a:pt x="0" y="24"/>
                    </a:lnTo>
                    <a:close/>
                  </a:path>
                </a:pathLst>
              </a:custGeom>
              <a:solidFill>
                <a:srgbClr val="F4BD9A"/>
              </a:solidFill>
              <a:ln w="9525">
                <a:noFill/>
                <a:round/>
                <a:headEnd/>
                <a:tailEnd/>
              </a:ln>
            </p:spPr>
            <p:txBody>
              <a:bodyPr/>
              <a:lstStyle/>
              <a:p>
                <a:endParaRPr lang="en-US"/>
              </a:p>
            </p:txBody>
          </p:sp>
          <p:sp>
            <p:nvSpPr>
              <p:cNvPr id="533581" name="Freeform 77"/>
              <p:cNvSpPr>
                <a:spLocks/>
              </p:cNvSpPr>
              <p:nvPr/>
            </p:nvSpPr>
            <p:spPr bwMode="auto">
              <a:xfrm>
                <a:off x="1136" y="2659"/>
                <a:ext cx="49" cy="26"/>
              </a:xfrm>
              <a:custGeom>
                <a:avLst/>
                <a:gdLst/>
                <a:ahLst/>
                <a:cxnLst>
                  <a:cxn ang="0">
                    <a:pos x="2" y="38"/>
                  </a:cxn>
                  <a:cxn ang="0">
                    <a:pos x="9" y="64"/>
                  </a:cxn>
                  <a:cxn ang="0">
                    <a:pos x="20" y="89"/>
                  </a:cxn>
                  <a:cxn ang="0">
                    <a:pos x="34" y="111"/>
                  </a:cxn>
                  <a:cxn ang="0">
                    <a:pos x="52" y="129"/>
                  </a:cxn>
                  <a:cxn ang="0">
                    <a:pos x="71" y="143"/>
                  </a:cxn>
                  <a:cxn ang="0">
                    <a:pos x="93" y="153"/>
                  </a:cxn>
                  <a:cxn ang="0">
                    <a:pos x="118" y="159"/>
                  </a:cxn>
                  <a:cxn ang="0">
                    <a:pos x="139" y="159"/>
                  </a:cxn>
                  <a:cxn ang="0">
                    <a:pos x="157" y="156"/>
                  </a:cxn>
                  <a:cxn ang="0">
                    <a:pos x="174" y="150"/>
                  </a:cxn>
                  <a:cxn ang="0">
                    <a:pos x="191" y="142"/>
                  </a:cxn>
                  <a:cxn ang="0">
                    <a:pos x="205" y="131"/>
                  </a:cxn>
                  <a:cxn ang="0">
                    <a:pos x="219" y="118"/>
                  </a:cxn>
                  <a:cxn ang="0">
                    <a:pos x="232" y="102"/>
                  </a:cxn>
                  <a:cxn ang="0">
                    <a:pos x="242" y="85"/>
                  </a:cxn>
                  <a:cxn ang="0">
                    <a:pos x="246" y="74"/>
                  </a:cxn>
                  <a:cxn ang="0">
                    <a:pos x="246" y="68"/>
                  </a:cxn>
                  <a:cxn ang="0">
                    <a:pos x="246" y="60"/>
                  </a:cxn>
                  <a:cxn ang="0">
                    <a:pos x="246" y="54"/>
                  </a:cxn>
                  <a:cxn ang="0">
                    <a:pos x="242" y="62"/>
                  </a:cxn>
                  <a:cxn ang="0">
                    <a:pos x="233" y="82"/>
                  </a:cxn>
                  <a:cxn ang="0">
                    <a:pos x="221" y="99"/>
                  </a:cxn>
                  <a:cxn ang="0">
                    <a:pos x="208" y="114"/>
                  </a:cxn>
                  <a:cxn ang="0">
                    <a:pos x="193" y="127"/>
                  </a:cxn>
                  <a:cxn ang="0">
                    <a:pos x="177" y="137"/>
                  </a:cxn>
                  <a:cxn ang="0">
                    <a:pos x="159" y="144"/>
                  </a:cxn>
                  <a:cxn ang="0">
                    <a:pos x="140" y="148"/>
                  </a:cxn>
                  <a:cxn ang="0">
                    <a:pos x="118" y="148"/>
                  </a:cxn>
                  <a:cxn ang="0">
                    <a:pos x="93" y="142"/>
                  </a:cxn>
                  <a:cxn ang="0">
                    <a:pos x="71" y="131"/>
                  </a:cxn>
                  <a:cxn ang="0">
                    <a:pos x="52" y="115"/>
                  </a:cxn>
                  <a:cxn ang="0">
                    <a:pos x="35" y="95"/>
                  </a:cxn>
                  <a:cxn ang="0">
                    <a:pos x="22" y="72"/>
                  </a:cxn>
                  <a:cxn ang="0">
                    <a:pos x="13" y="46"/>
                  </a:cxn>
                  <a:cxn ang="0">
                    <a:pos x="8" y="17"/>
                  </a:cxn>
                  <a:cxn ang="0">
                    <a:pos x="8" y="3"/>
                  </a:cxn>
                  <a:cxn ang="0">
                    <a:pos x="8" y="2"/>
                  </a:cxn>
                  <a:cxn ang="0">
                    <a:pos x="8" y="0"/>
                  </a:cxn>
                  <a:cxn ang="0">
                    <a:pos x="8" y="0"/>
                  </a:cxn>
                  <a:cxn ang="0">
                    <a:pos x="7" y="3"/>
                  </a:cxn>
                  <a:cxn ang="0">
                    <a:pos x="4" y="9"/>
                  </a:cxn>
                  <a:cxn ang="0">
                    <a:pos x="2" y="14"/>
                  </a:cxn>
                  <a:cxn ang="0">
                    <a:pos x="1" y="20"/>
                  </a:cxn>
                </a:cxnLst>
                <a:rect l="0" t="0" r="r" b="b"/>
                <a:pathLst>
                  <a:path w="246" h="159">
                    <a:moveTo>
                      <a:pt x="0" y="23"/>
                    </a:moveTo>
                    <a:lnTo>
                      <a:pt x="2" y="38"/>
                    </a:lnTo>
                    <a:lnTo>
                      <a:pt x="5" y="51"/>
                    </a:lnTo>
                    <a:lnTo>
                      <a:pt x="9" y="64"/>
                    </a:lnTo>
                    <a:lnTo>
                      <a:pt x="14" y="77"/>
                    </a:lnTo>
                    <a:lnTo>
                      <a:pt x="20" y="89"/>
                    </a:lnTo>
                    <a:lnTo>
                      <a:pt x="27" y="100"/>
                    </a:lnTo>
                    <a:lnTo>
                      <a:pt x="34" y="111"/>
                    </a:lnTo>
                    <a:lnTo>
                      <a:pt x="43" y="120"/>
                    </a:lnTo>
                    <a:lnTo>
                      <a:pt x="52" y="129"/>
                    </a:lnTo>
                    <a:lnTo>
                      <a:pt x="61" y="136"/>
                    </a:lnTo>
                    <a:lnTo>
                      <a:pt x="71" y="143"/>
                    </a:lnTo>
                    <a:lnTo>
                      <a:pt x="82" y="149"/>
                    </a:lnTo>
                    <a:lnTo>
                      <a:pt x="93" y="153"/>
                    </a:lnTo>
                    <a:lnTo>
                      <a:pt x="106" y="156"/>
                    </a:lnTo>
                    <a:lnTo>
                      <a:pt x="118" y="159"/>
                    </a:lnTo>
                    <a:lnTo>
                      <a:pt x="130" y="159"/>
                    </a:lnTo>
                    <a:lnTo>
                      <a:pt x="139" y="159"/>
                    </a:lnTo>
                    <a:lnTo>
                      <a:pt x="148" y="157"/>
                    </a:lnTo>
                    <a:lnTo>
                      <a:pt x="157" y="156"/>
                    </a:lnTo>
                    <a:lnTo>
                      <a:pt x="166" y="153"/>
                    </a:lnTo>
                    <a:lnTo>
                      <a:pt x="174" y="150"/>
                    </a:lnTo>
                    <a:lnTo>
                      <a:pt x="183" y="145"/>
                    </a:lnTo>
                    <a:lnTo>
                      <a:pt x="191" y="142"/>
                    </a:lnTo>
                    <a:lnTo>
                      <a:pt x="198" y="136"/>
                    </a:lnTo>
                    <a:lnTo>
                      <a:pt x="205" y="131"/>
                    </a:lnTo>
                    <a:lnTo>
                      <a:pt x="212" y="124"/>
                    </a:lnTo>
                    <a:lnTo>
                      <a:pt x="219" y="118"/>
                    </a:lnTo>
                    <a:lnTo>
                      <a:pt x="226" y="111"/>
                    </a:lnTo>
                    <a:lnTo>
                      <a:pt x="232" y="102"/>
                    </a:lnTo>
                    <a:lnTo>
                      <a:pt x="237" y="94"/>
                    </a:lnTo>
                    <a:lnTo>
                      <a:pt x="242" y="85"/>
                    </a:lnTo>
                    <a:lnTo>
                      <a:pt x="246" y="76"/>
                    </a:lnTo>
                    <a:lnTo>
                      <a:pt x="246" y="74"/>
                    </a:lnTo>
                    <a:lnTo>
                      <a:pt x="246" y="70"/>
                    </a:lnTo>
                    <a:lnTo>
                      <a:pt x="246" y="68"/>
                    </a:lnTo>
                    <a:lnTo>
                      <a:pt x="246" y="64"/>
                    </a:lnTo>
                    <a:lnTo>
                      <a:pt x="246" y="60"/>
                    </a:lnTo>
                    <a:lnTo>
                      <a:pt x="246" y="58"/>
                    </a:lnTo>
                    <a:lnTo>
                      <a:pt x="246" y="54"/>
                    </a:lnTo>
                    <a:lnTo>
                      <a:pt x="246" y="52"/>
                    </a:lnTo>
                    <a:lnTo>
                      <a:pt x="242" y="62"/>
                    </a:lnTo>
                    <a:lnTo>
                      <a:pt x="238" y="72"/>
                    </a:lnTo>
                    <a:lnTo>
                      <a:pt x="233" y="82"/>
                    </a:lnTo>
                    <a:lnTo>
                      <a:pt x="228" y="90"/>
                    </a:lnTo>
                    <a:lnTo>
                      <a:pt x="221" y="99"/>
                    </a:lnTo>
                    <a:lnTo>
                      <a:pt x="215" y="107"/>
                    </a:lnTo>
                    <a:lnTo>
                      <a:pt x="208" y="114"/>
                    </a:lnTo>
                    <a:lnTo>
                      <a:pt x="201" y="121"/>
                    </a:lnTo>
                    <a:lnTo>
                      <a:pt x="193" y="127"/>
                    </a:lnTo>
                    <a:lnTo>
                      <a:pt x="185" y="132"/>
                    </a:lnTo>
                    <a:lnTo>
                      <a:pt x="177" y="137"/>
                    </a:lnTo>
                    <a:lnTo>
                      <a:pt x="168" y="142"/>
                    </a:lnTo>
                    <a:lnTo>
                      <a:pt x="159" y="144"/>
                    </a:lnTo>
                    <a:lnTo>
                      <a:pt x="149" y="147"/>
                    </a:lnTo>
                    <a:lnTo>
                      <a:pt x="140" y="148"/>
                    </a:lnTo>
                    <a:lnTo>
                      <a:pt x="130" y="148"/>
                    </a:lnTo>
                    <a:lnTo>
                      <a:pt x="118" y="148"/>
                    </a:lnTo>
                    <a:lnTo>
                      <a:pt x="106" y="145"/>
                    </a:lnTo>
                    <a:lnTo>
                      <a:pt x="93" y="142"/>
                    </a:lnTo>
                    <a:lnTo>
                      <a:pt x="82" y="137"/>
                    </a:lnTo>
                    <a:lnTo>
                      <a:pt x="71" y="131"/>
                    </a:lnTo>
                    <a:lnTo>
                      <a:pt x="61" y="124"/>
                    </a:lnTo>
                    <a:lnTo>
                      <a:pt x="52" y="115"/>
                    </a:lnTo>
                    <a:lnTo>
                      <a:pt x="43" y="106"/>
                    </a:lnTo>
                    <a:lnTo>
                      <a:pt x="35" y="95"/>
                    </a:lnTo>
                    <a:lnTo>
                      <a:pt x="28" y="84"/>
                    </a:lnTo>
                    <a:lnTo>
                      <a:pt x="22" y="72"/>
                    </a:lnTo>
                    <a:lnTo>
                      <a:pt x="17" y="59"/>
                    </a:lnTo>
                    <a:lnTo>
                      <a:pt x="13" y="46"/>
                    </a:lnTo>
                    <a:lnTo>
                      <a:pt x="10" y="32"/>
                    </a:lnTo>
                    <a:lnTo>
                      <a:pt x="8" y="17"/>
                    </a:lnTo>
                    <a:lnTo>
                      <a:pt x="8" y="3"/>
                    </a:lnTo>
                    <a:lnTo>
                      <a:pt x="8" y="3"/>
                    </a:lnTo>
                    <a:lnTo>
                      <a:pt x="8" y="2"/>
                    </a:lnTo>
                    <a:lnTo>
                      <a:pt x="8" y="2"/>
                    </a:lnTo>
                    <a:lnTo>
                      <a:pt x="8" y="2"/>
                    </a:lnTo>
                    <a:lnTo>
                      <a:pt x="8" y="0"/>
                    </a:lnTo>
                    <a:lnTo>
                      <a:pt x="8" y="0"/>
                    </a:lnTo>
                    <a:lnTo>
                      <a:pt x="8" y="0"/>
                    </a:lnTo>
                    <a:lnTo>
                      <a:pt x="8" y="0"/>
                    </a:lnTo>
                    <a:lnTo>
                      <a:pt x="7" y="3"/>
                    </a:lnTo>
                    <a:lnTo>
                      <a:pt x="5" y="5"/>
                    </a:lnTo>
                    <a:lnTo>
                      <a:pt x="4" y="9"/>
                    </a:lnTo>
                    <a:lnTo>
                      <a:pt x="3" y="11"/>
                    </a:lnTo>
                    <a:lnTo>
                      <a:pt x="2" y="14"/>
                    </a:lnTo>
                    <a:lnTo>
                      <a:pt x="1" y="17"/>
                    </a:lnTo>
                    <a:lnTo>
                      <a:pt x="1" y="20"/>
                    </a:lnTo>
                    <a:lnTo>
                      <a:pt x="0" y="23"/>
                    </a:lnTo>
                    <a:close/>
                  </a:path>
                </a:pathLst>
              </a:custGeom>
              <a:solidFill>
                <a:srgbClr val="F4BF9B"/>
              </a:solidFill>
              <a:ln w="9525">
                <a:noFill/>
                <a:round/>
                <a:headEnd/>
                <a:tailEnd/>
              </a:ln>
            </p:spPr>
            <p:txBody>
              <a:bodyPr/>
              <a:lstStyle/>
              <a:p>
                <a:endParaRPr lang="en-US"/>
              </a:p>
            </p:txBody>
          </p:sp>
          <p:sp>
            <p:nvSpPr>
              <p:cNvPr id="533582" name="Freeform 78"/>
              <p:cNvSpPr>
                <a:spLocks/>
              </p:cNvSpPr>
              <p:nvPr/>
            </p:nvSpPr>
            <p:spPr bwMode="auto">
              <a:xfrm>
                <a:off x="1136" y="2657"/>
                <a:ext cx="49" cy="27"/>
              </a:xfrm>
              <a:custGeom>
                <a:avLst/>
                <a:gdLst/>
                <a:ahLst/>
                <a:cxnLst>
                  <a:cxn ang="0">
                    <a:pos x="2" y="36"/>
                  </a:cxn>
                  <a:cxn ang="0">
                    <a:pos x="8" y="64"/>
                  </a:cxn>
                  <a:cxn ang="0">
                    <a:pos x="18" y="90"/>
                  </a:cxn>
                  <a:cxn ang="0">
                    <a:pos x="31" y="112"/>
                  </a:cxn>
                  <a:cxn ang="0">
                    <a:pos x="48" y="131"/>
                  </a:cxn>
                  <a:cxn ang="0">
                    <a:pos x="68" y="147"/>
                  </a:cxn>
                  <a:cxn ang="0">
                    <a:pos x="90" y="158"/>
                  </a:cxn>
                  <a:cxn ang="0">
                    <a:pos x="115" y="163"/>
                  </a:cxn>
                  <a:cxn ang="0">
                    <a:pos x="137" y="164"/>
                  </a:cxn>
                  <a:cxn ang="0">
                    <a:pos x="155" y="160"/>
                  </a:cxn>
                  <a:cxn ang="0">
                    <a:pos x="173" y="154"/>
                  </a:cxn>
                  <a:cxn ang="0">
                    <a:pos x="189" y="145"/>
                  </a:cxn>
                  <a:cxn ang="0">
                    <a:pos x="204" y="133"/>
                  </a:cxn>
                  <a:cxn ang="0">
                    <a:pos x="217" y="118"/>
                  </a:cxn>
                  <a:cxn ang="0">
                    <a:pos x="230" y="101"/>
                  </a:cxn>
                  <a:cxn ang="0">
                    <a:pos x="239" y="84"/>
                  </a:cxn>
                  <a:cxn ang="0">
                    <a:pos x="243" y="70"/>
                  </a:cxn>
                  <a:cxn ang="0">
                    <a:pos x="243" y="64"/>
                  </a:cxn>
                  <a:cxn ang="0">
                    <a:pos x="242" y="58"/>
                  </a:cxn>
                  <a:cxn ang="0">
                    <a:pos x="241" y="52"/>
                  </a:cxn>
                  <a:cxn ang="0">
                    <a:pos x="238" y="61"/>
                  </a:cxn>
                  <a:cxn ang="0">
                    <a:pos x="230" y="81"/>
                  </a:cxn>
                  <a:cxn ang="0">
                    <a:pos x="219" y="100"/>
                  </a:cxn>
                  <a:cxn ang="0">
                    <a:pos x="206" y="116"/>
                  </a:cxn>
                  <a:cxn ang="0">
                    <a:pos x="191" y="130"/>
                  </a:cxn>
                  <a:cxn ang="0">
                    <a:pos x="174" y="141"/>
                  </a:cxn>
                  <a:cxn ang="0">
                    <a:pos x="156" y="148"/>
                  </a:cxn>
                  <a:cxn ang="0">
                    <a:pos x="137" y="153"/>
                  </a:cxn>
                  <a:cxn ang="0">
                    <a:pos x="115" y="152"/>
                  </a:cxn>
                  <a:cxn ang="0">
                    <a:pos x="91" y="147"/>
                  </a:cxn>
                  <a:cxn ang="0">
                    <a:pos x="70" y="136"/>
                  </a:cxn>
                  <a:cxn ang="0">
                    <a:pos x="52" y="121"/>
                  </a:cxn>
                  <a:cxn ang="0">
                    <a:pos x="36" y="101"/>
                  </a:cxn>
                  <a:cxn ang="0">
                    <a:pos x="23" y="80"/>
                  </a:cxn>
                  <a:cxn ang="0">
                    <a:pos x="14" y="55"/>
                  </a:cxn>
                  <a:cxn ang="0">
                    <a:pos x="10" y="27"/>
                  </a:cxn>
                  <a:cxn ang="0">
                    <a:pos x="9" y="12"/>
                  </a:cxn>
                  <a:cxn ang="0">
                    <a:pos x="9" y="8"/>
                  </a:cxn>
                  <a:cxn ang="0">
                    <a:pos x="9" y="4"/>
                  </a:cxn>
                  <a:cxn ang="0">
                    <a:pos x="10" y="1"/>
                  </a:cxn>
                  <a:cxn ang="0">
                    <a:pos x="9" y="0"/>
                  </a:cxn>
                  <a:cxn ang="0">
                    <a:pos x="9" y="1"/>
                  </a:cxn>
                  <a:cxn ang="0">
                    <a:pos x="8" y="2"/>
                  </a:cxn>
                  <a:cxn ang="0">
                    <a:pos x="8" y="3"/>
                  </a:cxn>
                  <a:cxn ang="0">
                    <a:pos x="7" y="6"/>
                  </a:cxn>
                  <a:cxn ang="0">
                    <a:pos x="5" y="10"/>
                  </a:cxn>
                  <a:cxn ang="0">
                    <a:pos x="3" y="14"/>
                  </a:cxn>
                  <a:cxn ang="0">
                    <a:pos x="1" y="19"/>
                  </a:cxn>
                </a:cxnLst>
                <a:rect l="0" t="0" r="r" b="b"/>
                <a:pathLst>
                  <a:path w="243" h="164">
                    <a:moveTo>
                      <a:pt x="0" y="21"/>
                    </a:moveTo>
                    <a:lnTo>
                      <a:pt x="2" y="36"/>
                    </a:lnTo>
                    <a:lnTo>
                      <a:pt x="4" y="50"/>
                    </a:lnTo>
                    <a:lnTo>
                      <a:pt x="8" y="64"/>
                    </a:lnTo>
                    <a:lnTo>
                      <a:pt x="12" y="78"/>
                    </a:lnTo>
                    <a:lnTo>
                      <a:pt x="18" y="90"/>
                    </a:lnTo>
                    <a:lnTo>
                      <a:pt x="24" y="101"/>
                    </a:lnTo>
                    <a:lnTo>
                      <a:pt x="31" y="112"/>
                    </a:lnTo>
                    <a:lnTo>
                      <a:pt x="39" y="122"/>
                    </a:lnTo>
                    <a:lnTo>
                      <a:pt x="48" y="131"/>
                    </a:lnTo>
                    <a:lnTo>
                      <a:pt x="58" y="140"/>
                    </a:lnTo>
                    <a:lnTo>
                      <a:pt x="68" y="147"/>
                    </a:lnTo>
                    <a:lnTo>
                      <a:pt x="79" y="153"/>
                    </a:lnTo>
                    <a:lnTo>
                      <a:pt x="90" y="158"/>
                    </a:lnTo>
                    <a:lnTo>
                      <a:pt x="103" y="161"/>
                    </a:lnTo>
                    <a:lnTo>
                      <a:pt x="115" y="163"/>
                    </a:lnTo>
                    <a:lnTo>
                      <a:pt x="127" y="164"/>
                    </a:lnTo>
                    <a:lnTo>
                      <a:pt x="137" y="164"/>
                    </a:lnTo>
                    <a:lnTo>
                      <a:pt x="146" y="163"/>
                    </a:lnTo>
                    <a:lnTo>
                      <a:pt x="155" y="160"/>
                    </a:lnTo>
                    <a:lnTo>
                      <a:pt x="164" y="157"/>
                    </a:lnTo>
                    <a:lnTo>
                      <a:pt x="173" y="154"/>
                    </a:lnTo>
                    <a:lnTo>
                      <a:pt x="181" y="149"/>
                    </a:lnTo>
                    <a:lnTo>
                      <a:pt x="189" y="145"/>
                    </a:lnTo>
                    <a:lnTo>
                      <a:pt x="197" y="139"/>
                    </a:lnTo>
                    <a:lnTo>
                      <a:pt x="204" y="133"/>
                    </a:lnTo>
                    <a:lnTo>
                      <a:pt x="211" y="125"/>
                    </a:lnTo>
                    <a:lnTo>
                      <a:pt x="217" y="118"/>
                    </a:lnTo>
                    <a:lnTo>
                      <a:pt x="224" y="110"/>
                    </a:lnTo>
                    <a:lnTo>
                      <a:pt x="230" y="101"/>
                    </a:lnTo>
                    <a:lnTo>
                      <a:pt x="235" y="93"/>
                    </a:lnTo>
                    <a:lnTo>
                      <a:pt x="239" y="84"/>
                    </a:lnTo>
                    <a:lnTo>
                      <a:pt x="243" y="74"/>
                    </a:lnTo>
                    <a:lnTo>
                      <a:pt x="243" y="70"/>
                    </a:lnTo>
                    <a:lnTo>
                      <a:pt x="243" y="68"/>
                    </a:lnTo>
                    <a:lnTo>
                      <a:pt x="243" y="64"/>
                    </a:lnTo>
                    <a:lnTo>
                      <a:pt x="243" y="62"/>
                    </a:lnTo>
                    <a:lnTo>
                      <a:pt x="242" y="58"/>
                    </a:lnTo>
                    <a:lnTo>
                      <a:pt x="242" y="56"/>
                    </a:lnTo>
                    <a:lnTo>
                      <a:pt x="241" y="52"/>
                    </a:lnTo>
                    <a:lnTo>
                      <a:pt x="241" y="50"/>
                    </a:lnTo>
                    <a:lnTo>
                      <a:pt x="238" y="61"/>
                    </a:lnTo>
                    <a:lnTo>
                      <a:pt x="234" y="72"/>
                    </a:lnTo>
                    <a:lnTo>
                      <a:pt x="230" y="81"/>
                    </a:lnTo>
                    <a:lnTo>
                      <a:pt x="225" y="91"/>
                    </a:lnTo>
                    <a:lnTo>
                      <a:pt x="219" y="100"/>
                    </a:lnTo>
                    <a:lnTo>
                      <a:pt x="213" y="109"/>
                    </a:lnTo>
                    <a:lnTo>
                      <a:pt x="206" y="116"/>
                    </a:lnTo>
                    <a:lnTo>
                      <a:pt x="199" y="123"/>
                    </a:lnTo>
                    <a:lnTo>
                      <a:pt x="191" y="130"/>
                    </a:lnTo>
                    <a:lnTo>
                      <a:pt x="183" y="136"/>
                    </a:lnTo>
                    <a:lnTo>
                      <a:pt x="174" y="141"/>
                    </a:lnTo>
                    <a:lnTo>
                      <a:pt x="166" y="146"/>
                    </a:lnTo>
                    <a:lnTo>
                      <a:pt x="156" y="148"/>
                    </a:lnTo>
                    <a:lnTo>
                      <a:pt x="147" y="151"/>
                    </a:lnTo>
                    <a:lnTo>
                      <a:pt x="137" y="153"/>
                    </a:lnTo>
                    <a:lnTo>
                      <a:pt x="127" y="153"/>
                    </a:lnTo>
                    <a:lnTo>
                      <a:pt x="115" y="152"/>
                    </a:lnTo>
                    <a:lnTo>
                      <a:pt x="104" y="151"/>
                    </a:lnTo>
                    <a:lnTo>
                      <a:pt x="91" y="147"/>
                    </a:lnTo>
                    <a:lnTo>
                      <a:pt x="81" y="142"/>
                    </a:lnTo>
                    <a:lnTo>
                      <a:pt x="70" y="136"/>
                    </a:lnTo>
                    <a:lnTo>
                      <a:pt x="61" y="129"/>
                    </a:lnTo>
                    <a:lnTo>
                      <a:pt x="52" y="121"/>
                    </a:lnTo>
                    <a:lnTo>
                      <a:pt x="43" y="112"/>
                    </a:lnTo>
                    <a:lnTo>
                      <a:pt x="36" y="101"/>
                    </a:lnTo>
                    <a:lnTo>
                      <a:pt x="29" y="91"/>
                    </a:lnTo>
                    <a:lnTo>
                      <a:pt x="23" y="80"/>
                    </a:lnTo>
                    <a:lnTo>
                      <a:pt x="18" y="68"/>
                    </a:lnTo>
                    <a:lnTo>
                      <a:pt x="14" y="55"/>
                    </a:lnTo>
                    <a:lnTo>
                      <a:pt x="12" y="42"/>
                    </a:lnTo>
                    <a:lnTo>
                      <a:pt x="10" y="27"/>
                    </a:lnTo>
                    <a:lnTo>
                      <a:pt x="9" y="13"/>
                    </a:lnTo>
                    <a:lnTo>
                      <a:pt x="9" y="12"/>
                    </a:lnTo>
                    <a:lnTo>
                      <a:pt x="9" y="9"/>
                    </a:lnTo>
                    <a:lnTo>
                      <a:pt x="9" y="8"/>
                    </a:lnTo>
                    <a:lnTo>
                      <a:pt x="9" y="6"/>
                    </a:lnTo>
                    <a:lnTo>
                      <a:pt x="9" y="4"/>
                    </a:lnTo>
                    <a:lnTo>
                      <a:pt x="9" y="3"/>
                    </a:lnTo>
                    <a:lnTo>
                      <a:pt x="10" y="1"/>
                    </a:lnTo>
                    <a:lnTo>
                      <a:pt x="10" y="0"/>
                    </a:lnTo>
                    <a:lnTo>
                      <a:pt x="9" y="0"/>
                    </a:lnTo>
                    <a:lnTo>
                      <a:pt x="9" y="1"/>
                    </a:lnTo>
                    <a:lnTo>
                      <a:pt x="9" y="1"/>
                    </a:lnTo>
                    <a:lnTo>
                      <a:pt x="9" y="1"/>
                    </a:lnTo>
                    <a:lnTo>
                      <a:pt x="8" y="2"/>
                    </a:lnTo>
                    <a:lnTo>
                      <a:pt x="8" y="2"/>
                    </a:lnTo>
                    <a:lnTo>
                      <a:pt x="8" y="3"/>
                    </a:lnTo>
                    <a:lnTo>
                      <a:pt x="8" y="3"/>
                    </a:lnTo>
                    <a:lnTo>
                      <a:pt x="7" y="6"/>
                    </a:lnTo>
                    <a:lnTo>
                      <a:pt x="6" y="8"/>
                    </a:lnTo>
                    <a:lnTo>
                      <a:pt x="5" y="10"/>
                    </a:lnTo>
                    <a:lnTo>
                      <a:pt x="4" y="13"/>
                    </a:lnTo>
                    <a:lnTo>
                      <a:pt x="3" y="14"/>
                    </a:lnTo>
                    <a:lnTo>
                      <a:pt x="2" y="16"/>
                    </a:lnTo>
                    <a:lnTo>
                      <a:pt x="1" y="19"/>
                    </a:lnTo>
                    <a:lnTo>
                      <a:pt x="0" y="21"/>
                    </a:lnTo>
                    <a:close/>
                  </a:path>
                </a:pathLst>
              </a:custGeom>
              <a:solidFill>
                <a:srgbClr val="F4BF9B"/>
              </a:solidFill>
              <a:ln w="9525">
                <a:noFill/>
                <a:round/>
                <a:headEnd/>
                <a:tailEnd/>
              </a:ln>
            </p:spPr>
            <p:txBody>
              <a:bodyPr/>
              <a:lstStyle/>
              <a:p>
                <a:endParaRPr lang="en-US"/>
              </a:p>
            </p:txBody>
          </p:sp>
          <p:sp>
            <p:nvSpPr>
              <p:cNvPr id="533583" name="Freeform 79"/>
              <p:cNvSpPr>
                <a:spLocks/>
              </p:cNvSpPr>
              <p:nvPr/>
            </p:nvSpPr>
            <p:spPr bwMode="auto">
              <a:xfrm>
                <a:off x="1137" y="2655"/>
                <a:ext cx="48" cy="28"/>
              </a:xfrm>
              <a:custGeom>
                <a:avLst/>
                <a:gdLst/>
                <a:ahLst/>
                <a:cxnLst>
                  <a:cxn ang="0">
                    <a:pos x="0" y="21"/>
                  </a:cxn>
                  <a:cxn ang="0">
                    <a:pos x="0" y="21"/>
                  </a:cxn>
                  <a:cxn ang="0">
                    <a:pos x="0" y="23"/>
                  </a:cxn>
                  <a:cxn ang="0">
                    <a:pos x="0" y="24"/>
                  </a:cxn>
                  <a:cxn ang="0">
                    <a:pos x="0" y="38"/>
                  </a:cxn>
                  <a:cxn ang="0">
                    <a:pos x="5" y="67"/>
                  </a:cxn>
                  <a:cxn ang="0">
                    <a:pos x="14" y="93"/>
                  </a:cxn>
                  <a:cxn ang="0">
                    <a:pos x="27" y="116"/>
                  </a:cxn>
                  <a:cxn ang="0">
                    <a:pos x="44" y="136"/>
                  </a:cxn>
                  <a:cxn ang="0">
                    <a:pos x="63" y="152"/>
                  </a:cxn>
                  <a:cxn ang="0">
                    <a:pos x="85" y="163"/>
                  </a:cxn>
                  <a:cxn ang="0">
                    <a:pos x="110" y="169"/>
                  </a:cxn>
                  <a:cxn ang="0">
                    <a:pos x="132" y="169"/>
                  </a:cxn>
                  <a:cxn ang="0">
                    <a:pos x="151" y="165"/>
                  </a:cxn>
                  <a:cxn ang="0">
                    <a:pos x="169" y="158"/>
                  </a:cxn>
                  <a:cxn ang="0">
                    <a:pos x="185" y="148"/>
                  </a:cxn>
                  <a:cxn ang="0">
                    <a:pos x="200" y="135"/>
                  </a:cxn>
                  <a:cxn ang="0">
                    <a:pos x="213" y="120"/>
                  </a:cxn>
                  <a:cxn ang="0">
                    <a:pos x="225" y="103"/>
                  </a:cxn>
                  <a:cxn ang="0">
                    <a:pos x="234" y="83"/>
                  </a:cxn>
                  <a:cxn ang="0">
                    <a:pos x="237" y="69"/>
                  </a:cxn>
                  <a:cxn ang="0">
                    <a:pos x="236" y="63"/>
                  </a:cxn>
                  <a:cxn ang="0">
                    <a:pos x="235" y="57"/>
                  </a:cxn>
                  <a:cxn ang="0">
                    <a:pos x="234" y="51"/>
                  </a:cxn>
                  <a:cxn ang="0">
                    <a:pos x="231" y="61"/>
                  </a:cxn>
                  <a:cxn ang="0">
                    <a:pos x="224" y="83"/>
                  </a:cxn>
                  <a:cxn ang="0">
                    <a:pos x="214" y="102"/>
                  </a:cxn>
                  <a:cxn ang="0">
                    <a:pos x="201" y="120"/>
                  </a:cxn>
                  <a:cxn ang="0">
                    <a:pos x="187" y="134"/>
                  </a:cxn>
                  <a:cxn ang="0">
                    <a:pos x="170" y="146"/>
                  </a:cxn>
                  <a:cxn ang="0">
                    <a:pos x="152" y="154"/>
                  </a:cxn>
                  <a:cxn ang="0">
                    <a:pos x="132" y="158"/>
                  </a:cxn>
                  <a:cxn ang="0">
                    <a:pos x="111" y="158"/>
                  </a:cxn>
                  <a:cxn ang="0">
                    <a:pos x="88" y="152"/>
                  </a:cxn>
                  <a:cxn ang="0">
                    <a:pos x="67" y="142"/>
                  </a:cxn>
                  <a:cxn ang="0">
                    <a:pos x="50" y="128"/>
                  </a:cxn>
                  <a:cxn ang="0">
                    <a:pos x="34" y="110"/>
                  </a:cxn>
                  <a:cxn ang="0">
                    <a:pos x="22" y="89"/>
                  </a:cxn>
                  <a:cxn ang="0">
                    <a:pos x="14" y="63"/>
                  </a:cxn>
                  <a:cxn ang="0">
                    <a:pos x="9" y="37"/>
                  </a:cxn>
                  <a:cxn ang="0">
                    <a:pos x="9" y="20"/>
                  </a:cxn>
                  <a:cxn ang="0">
                    <a:pos x="9" y="15"/>
                  </a:cxn>
                  <a:cxn ang="0">
                    <a:pos x="9" y="9"/>
                  </a:cxn>
                  <a:cxn ang="0">
                    <a:pos x="10" y="3"/>
                  </a:cxn>
                  <a:cxn ang="0">
                    <a:pos x="9" y="2"/>
                  </a:cxn>
                  <a:cxn ang="0">
                    <a:pos x="7" y="6"/>
                  </a:cxn>
                  <a:cxn ang="0">
                    <a:pos x="5" y="9"/>
                  </a:cxn>
                  <a:cxn ang="0">
                    <a:pos x="3" y="13"/>
                  </a:cxn>
                  <a:cxn ang="0">
                    <a:pos x="2" y="15"/>
                  </a:cxn>
                  <a:cxn ang="0">
                    <a:pos x="1" y="17"/>
                  </a:cxn>
                  <a:cxn ang="0">
                    <a:pos x="1" y="19"/>
                  </a:cxn>
                  <a:cxn ang="0">
                    <a:pos x="0" y="20"/>
                  </a:cxn>
                </a:cxnLst>
                <a:rect l="0" t="0" r="r" b="b"/>
                <a:pathLst>
                  <a:path w="238" h="169">
                    <a:moveTo>
                      <a:pt x="0" y="21"/>
                    </a:moveTo>
                    <a:lnTo>
                      <a:pt x="0" y="21"/>
                    </a:lnTo>
                    <a:lnTo>
                      <a:pt x="0" y="21"/>
                    </a:lnTo>
                    <a:lnTo>
                      <a:pt x="0" y="21"/>
                    </a:lnTo>
                    <a:lnTo>
                      <a:pt x="0" y="23"/>
                    </a:lnTo>
                    <a:lnTo>
                      <a:pt x="0" y="23"/>
                    </a:lnTo>
                    <a:lnTo>
                      <a:pt x="0" y="23"/>
                    </a:lnTo>
                    <a:lnTo>
                      <a:pt x="0" y="24"/>
                    </a:lnTo>
                    <a:lnTo>
                      <a:pt x="0" y="24"/>
                    </a:lnTo>
                    <a:lnTo>
                      <a:pt x="0" y="38"/>
                    </a:lnTo>
                    <a:lnTo>
                      <a:pt x="2" y="53"/>
                    </a:lnTo>
                    <a:lnTo>
                      <a:pt x="5" y="67"/>
                    </a:lnTo>
                    <a:lnTo>
                      <a:pt x="9" y="80"/>
                    </a:lnTo>
                    <a:lnTo>
                      <a:pt x="14" y="93"/>
                    </a:lnTo>
                    <a:lnTo>
                      <a:pt x="20" y="105"/>
                    </a:lnTo>
                    <a:lnTo>
                      <a:pt x="27" y="116"/>
                    </a:lnTo>
                    <a:lnTo>
                      <a:pt x="35" y="127"/>
                    </a:lnTo>
                    <a:lnTo>
                      <a:pt x="44" y="136"/>
                    </a:lnTo>
                    <a:lnTo>
                      <a:pt x="53" y="145"/>
                    </a:lnTo>
                    <a:lnTo>
                      <a:pt x="63" y="152"/>
                    </a:lnTo>
                    <a:lnTo>
                      <a:pt x="74" y="158"/>
                    </a:lnTo>
                    <a:lnTo>
                      <a:pt x="85" y="163"/>
                    </a:lnTo>
                    <a:lnTo>
                      <a:pt x="98" y="166"/>
                    </a:lnTo>
                    <a:lnTo>
                      <a:pt x="110" y="169"/>
                    </a:lnTo>
                    <a:lnTo>
                      <a:pt x="122" y="169"/>
                    </a:lnTo>
                    <a:lnTo>
                      <a:pt x="132" y="169"/>
                    </a:lnTo>
                    <a:lnTo>
                      <a:pt x="141" y="168"/>
                    </a:lnTo>
                    <a:lnTo>
                      <a:pt x="151" y="165"/>
                    </a:lnTo>
                    <a:lnTo>
                      <a:pt x="160" y="162"/>
                    </a:lnTo>
                    <a:lnTo>
                      <a:pt x="169" y="158"/>
                    </a:lnTo>
                    <a:lnTo>
                      <a:pt x="177" y="153"/>
                    </a:lnTo>
                    <a:lnTo>
                      <a:pt x="185" y="148"/>
                    </a:lnTo>
                    <a:lnTo>
                      <a:pt x="193" y="142"/>
                    </a:lnTo>
                    <a:lnTo>
                      <a:pt x="200" y="135"/>
                    </a:lnTo>
                    <a:lnTo>
                      <a:pt x="207" y="128"/>
                    </a:lnTo>
                    <a:lnTo>
                      <a:pt x="213" y="120"/>
                    </a:lnTo>
                    <a:lnTo>
                      <a:pt x="220" y="111"/>
                    </a:lnTo>
                    <a:lnTo>
                      <a:pt x="225" y="103"/>
                    </a:lnTo>
                    <a:lnTo>
                      <a:pt x="230" y="93"/>
                    </a:lnTo>
                    <a:lnTo>
                      <a:pt x="234" y="83"/>
                    </a:lnTo>
                    <a:lnTo>
                      <a:pt x="238" y="73"/>
                    </a:lnTo>
                    <a:lnTo>
                      <a:pt x="237" y="69"/>
                    </a:lnTo>
                    <a:lnTo>
                      <a:pt x="237" y="67"/>
                    </a:lnTo>
                    <a:lnTo>
                      <a:pt x="236" y="63"/>
                    </a:lnTo>
                    <a:lnTo>
                      <a:pt x="236" y="61"/>
                    </a:lnTo>
                    <a:lnTo>
                      <a:pt x="235" y="57"/>
                    </a:lnTo>
                    <a:lnTo>
                      <a:pt x="235" y="55"/>
                    </a:lnTo>
                    <a:lnTo>
                      <a:pt x="234" y="51"/>
                    </a:lnTo>
                    <a:lnTo>
                      <a:pt x="234" y="49"/>
                    </a:lnTo>
                    <a:lnTo>
                      <a:pt x="231" y="61"/>
                    </a:lnTo>
                    <a:lnTo>
                      <a:pt x="228" y="72"/>
                    </a:lnTo>
                    <a:lnTo>
                      <a:pt x="224" y="83"/>
                    </a:lnTo>
                    <a:lnTo>
                      <a:pt x="220" y="92"/>
                    </a:lnTo>
                    <a:lnTo>
                      <a:pt x="214" y="102"/>
                    </a:lnTo>
                    <a:lnTo>
                      <a:pt x="208" y="111"/>
                    </a:lnTo>
                    <a:lnTo>
                      <a:pt x="201" y="120"/>
                    </a:lnTo>
                    <a:lnTo>
                      <a:pt x="194" y="127"/>
                    </a:lnTo>
                    <a:lnTo>
                      <a:pt x="187" y="134"/>
                    </a:lnTo>
                    <a:lnTo>
                      <a:pt x="179" y="140"/>
                    </a:lnTo>
                    <a:lnTo>
                      <a:pt x="170" y="146"/>
                    </a:lnTo>
                    <a:lnTo>
                      <a:pt x="161" y="151"/>
                    </a:lnTo>
                    <a:lnTo>
                      <a:pt x="152" y="154"/>
                    </a:lnTo>
                    <a:lnTo>
                      <a:pt x="142" y="157"/>
                    </a:lnTo>
                    <a:lnTo>
                      <a:pt x="132" y="158"/>
                    </a:lnTo>
                    <a:lnTo>
                      <a:pt x="122" y="158"/>
                    </a:lnTo>
                    <a:lnTo>
                      <a:pt x="111" y="158"/>
                    </a:lnTo>
                    <a:lnTo>
                      <a:pt x="99" y="156"/>
                    </a:lnTo>
                    <a:lnTo>
                      <a:pt x="88" y="152"/>
                    </a:lnTo>
                    <a:lnTo>
                      <a:pt x="77" y="148"/>
                    </a:lnTo>
                    <a:lnTo>
                      <a:pt x="67" y="142"/>
                    </a:lnTo>
                    <a:lnTo>
                      <a:pt x="58" y="135"/>
                    </a:lnTo>
                    <a:lnTo>
                      <a:pt x="50" y="128"/>
                    </a:lnTo>
                    <a:lnTo>
                      <a:pt x="42" y="120"/>
                    </a:lnTo>
                    <a:lnTo>
                      <a:pt x="34" y="110"/>
                    </a:lnTo>
                    <a:lnTo>
                      <a:pt x="28" y="99"/>
                    </a:lnTo>
                    <a:lnTo>
                      <a:pt x="22" y="89"/>
                    </a:lnTo>
                    <a:lnTo>
                      <a:pt x="18" y="77"/>
                    </a:lnTo>
                    <a:lnTo>
                      <a:pt x="14" y="63"/>
                    </a:lnTo>
                    <a:lnTo>
                      <a:pt x="11" y="51"/>
                    </a:lnTo>
                    <a:lnTo>
                      <a:pt x="9" y="37"/>
                    </a:lnTo>
                    <a:lnTo>
                      <a:pt x="9" y="24"/>
                    </a:lnTo>
                    <a:lnTo>
                      <a:pt x="9" y="20"/>
                    </a:lnTo>
                    <a:lnTo>
                      <a:pt x="9" y="18"/>
                    </a:lnTo>
                    <a:lnTo>
                      <a:pt x="9" y="15"/>
                    </a:lnTo>
                    <a:lnTo>
                      <a:pt x="9" y="12"/>
                    </a:lnTo>
                    <a:lnTo>
                      <a:pt x="9" y="9"/>
                    </a:lnTo>
                    <a:lnTo>
                      <a:pt x="10" y="6"/>
                    </a:lnTo>
                    <a:lnTo>
                      <a:pt x="10" y="3"/>
                    </a:lnTo>
                    <a:lnTo>
                      <a:pt x="10" y="0"/>
                    </a:lnTo>
                    <a:lnTo>
                      <a:pt x="9" y="2"/>
                    </a:lnTo>
                    <a:lnTo>
                      <a:pt x="8" y="3"/>
                    </a:lnTo>
                    <a:lnTo>
                      <a:pt x="7" y="6"/>
                    </a:lnTo>
                    <a:lnTo>
                      <a:pt x="6" y="7"/>
                    </a:lnTo>
                    <a:lnTo>
                      <a:pt x="5" y="9"/>
                    </a:lnTo>
                    <a:lnTo>
                      <a:pt x="4" y="11"/>
                    </a:lnTo>
                    <a:lnTo>
                      <a:pt x="3" y="13"/>
                    </a:lnTo>
                    <a:lnTo>
                      <a:pt x="3" y="14"/>
                    </a:lnTo>
                    <a:lnTo>
                      <a:pt x="2" y="15"/>
                    </a:lnTo>
                    <a:lnTo>
                      <a:pt x="2" y="17"/>
                    </a:lnTo>
                    <a:lnTo>
                      <a:pt x="1" y="17"/>
                    </a:lnTo>
                    <a:lnTo>
                      <a:pt x="1" y="18"/>
                    </a:lnTo>
                    <a:lnTo>
                      <a:pt x="1" y="19"/>
                    </a:lnTo>
                    <a:lnTo>
                      <a:pt x="0" y="19"/>
                    </a:lnTo>
                    <a:lnTo>
                      <a:pt x="0" y="20"/>
                    </a:lnTo>
                    <a:lnTo>
                      <a:pt x="0" y="21"/>
                    </a:lnTo>
                    <a:close/>
                  </a:path>
                </a:pathLst>
              </a:custGeom>
              <a:solidFill>
                <a:srgbClr val="F5C19D"/>
              </a:solidFill>
              <a:ln w="9525">
                <a:noFill/>
                <a:round/>
                <a:headEnd/>
                <a:tailEnd/>
              </a:ln>
            </p:spPr>
            <p:txBody>
              <a:bodyPr/>
              <a:lstStyle/>
              <a:p>
                <a:endParaRPr lang="en-US"/>
              </a:p>
            </p:txBody>
          </p:sp>
          <p:sp>
            <p:nvSpPr>
              <p:cNvPr id="533584" name="Freeform 80"/>
              <p:cNvSpPr>
                <a:spLocks/>
              </p:cNvSpPr>
              <p:nvPr/>
            </p:nvSpPr>
            <p:spPr bwMode="auto">
              <a:xfrm>
                <a:off x="1138" y="2654"/>
                <a:ext cx="46" cy="29"/>
              </a:xfrm>
              <a:custGeom>
                <a:avLst/>
                <a:gdLst/>
                <a:ahLst/>
                <a:cxnLst>
                  <a:cxn ang="0">
                    <a:pos x="1" y="22"/>
                  </a:cxn>
                  <a:cxn ang="0">
                    <a:pos x="0" y="25"/>
                  </a:cxn>
                  <a:cxn ang="0">
                    <a:pos x="0" y="29"/>
                  </a:cxn>
                  <a:cxn ang="0">
                    <a:pos x="0" y="33"/>
                  </a:cxn>
                  <a:cxn ang="0">
                    <a:pos x="1" y="48"/>
                  </a:cxn>
                  <a:cxn ang="0">
                    <a:pos x="5" y="76"/>
                  </a:cxn>
                  <a:cxn ang="0">
                    <a:pos x="14" y="101"/>
                  </a:cxn>
                  <a:cxn ang="0">
                    <a:pos x="27" y="122"/>
                  </a:cxn>
                  <a:cxn ang="0">
                    <a:pos x="43" y="142"/>
                  </a:cxn>
                  <a:cxn ang="0">
                    <a:pos x="61" y="157"/>
                  </a:cxn>
                  <a:cxn ang="0">
                    <a:pos x="82" y="168"/>
                  </a:cxn>
                  <a:cxn ang="0">
                    <a:pos x="106" y="173"/>
                  </a:cxn>
                  <a:cxn ang="0">
                    <a:pos x="128" y="174"/>
                  </a:cxn>
                  <a:cxn ang="0">
                    <a:pos x="147" y="169"/>
                  </a:cxn>
                  <a:cxn ang="0">
                    <a:pos x="165" y="162"/>
                  </a:cxn>
                  <a:cxn ang="0">
                    <a:pos x="182" y="151"/>
                  </a:cxn>
                  <a:cxn ang="0">
                    <a:pos x="197" y="137"/>
                  </a:cxn>
                  <a:cxn ang="0">
                    <a:pos x="210" y="121"/>
                  </a:cxn>
                  <a:cxn ang="0">
                    <a:pos x="221" y="102"/>
                  </a:cxn>
                  <a:cxn ang="0">
                    <a:pos x="229" y="82"/>
                  </a:cxn>
                  <a:cxn ang="0">
                    <a:pos x="231" y="67"/>
                  </a:cxn>
                  <a:cxn ang="0">
                    <a:pos x="230" y="61"/>
                  </a:cxn>
                  <a:cxn ang="0">
                    <a:pos x="229" y="55"/>
                  </a:cxn>
                  <a:cxn ang="0">
                    <a:pos x="227" y="51"/>
                  </a:cxn>
                  <a:cxn ang="0">
                    <a:pos x="225" y="59"/>
                  </a:cxn>
                  <a:cxn ang="0">
                    <a:pos x="219" y="82"/>
                  </a:cxn>
                  <a:cxn ang="0">
                    <a:pos x="209" y="103"/>
                  </a:cxn>
                  <a:cxn ang="0">
                    <a:pos x="197" y="121"/>
                  </a:cxn>
                  <a:cxn ang="0">
                    <a:pos x="183" y="137"/>
                  </a:cxn>
                  <a:cxn ang="0">
                    <a:pos x="167" y="149"/>
                  </a:cxn>
                  <a:cxn ang="0">
                    <a:pos x="148" y="158"/>
                  </a:cxn>
                  <a:cxn ang="0">
                    <a:pos x="128" y="162"/>
                  </a:cxn>
                  <a:cxn ang="0">
                    <a:pos x="107" y="162"/>
                  </a:cxn>
                  <a:cxn ang="0">
                    <a:pos x="85" y="157"/>
                  </a:cxn>
                  <a:cxn ang="0">
                    <a:pos x="66" y="148"/>
                  </a:cxn>
                  <a:cxn ang="0">
                    <a:pos x="48" y="133"/>
                  </a:cxn>
                  <a:cxn ang="0">
                    <a:pos x="34" y="116"/>
                  </a:cxn>
                  <a:cxn ang="0">
                    <a:pos x="22" y="95"/>
                  </a:cxn>
                  <a:cxn ang="0">
                    <a:pos x="14" y="72"/>
                  </a:cxn>
                  <a:cxn ang="0">
                    <a:pos x="10" y="47"/>
                  </a:cxn>
                  <a:cxn ang="0">
                    <a:pos x="9" y="29"/>
                  </a:cxn>
                  <a:cxn ang="0">
                    <a:pos x="10" y="21"/>
                  </a:cxn>
                  <a:cxn ang="0">
                    <a:pos x="11" y="13"/>
                  </a:cxn>
                  <a:cxn ang="0">
                    <a:pos x="12" y="5"/>
                  </a:cxn>
                  <a:cxn ang="0">
                    <a:pos x="11" y="3"/>
                  </a:cxn>
                  <a:cxn ang="0">
                    <a:pos x="8" y="7"/>
                  </a:cxn>
                  <a:cxn ang="0">
                    <a:pos x="5" y="12"/>
                  </a:cxn>
                  <a:cxn ang="0">
                    <a:pos x="2" y="18"/>
                  </a:cxn>
                </a:cxnLst>
                <a:rect l="0" t="0" r="r" b="b"/>
                <a:pathLst>
                  <a:path w="232" h="174">
                    <a:moveTo>
                      <a:pt x="1" y="21"/>
                    </a:moveTo>
                    <a:lnTo>
                      <a:pt x="1" y="22"/>
                    </a:lnTo>
                    <a:lnTo>
                      <a:pt x="0" y="24"/>
                    </a:lnTo>
                    <a:lnTo>
                      <a:pt x="0" y="25"/>
                    </a:lnTo>
                    <a:lnTo>
                      <a:pt x="0" y="27"/>
                    </a:lnTo>
                    <a:lnTo>
                      <a:pt x="0" y="29"/>
                    </a:lnTo>
                    <a:lnTo>
                      <a:pt x="0" y="30"/>
                    </a:lnTo>
                    <a:lnTo>
                      <a:pt x="0" y="33"/>
                    </a:lnTo>
                    <a:lnTo>
                      <a:pt x="0" y="34"/>
                    </a:lnTo>
                    <a:lnTo>
                      <a:pt x="1" y="48"/>
                    </a:lnTo>
                    <a:lnTo>
                      <a:pt x="3" y="63"/>
                    </a:lnTo>
                    <a:lnTo>
                      <a:pt x="5" y="76"/>
                    </a:lnTo>
                    <a:lnTo>
                      <a:pt x="9" y="89"/>
                    </a:lnTo>
                    <a:lnTo>
                      <a:pt x="14" y="101"/>
                    </a:lnTo>
                    <a:lnTo>
                      <a:pt x="20" y="112"/>
                    </a:lnTo>
                    <a:lnTo>
                      <a:pt x="27" y="122"/>
                    </a:lnTo>
                    <a:lnTo>
                      <a:pt x="34" y="133"/>
                    </a:lnTo>
                    <a:lnTo>
                      <a:pt x="43" y="142"/>
                    </a:lnTo>
                    <a:lnTo>
                      <a:pt x="52" y="150"/>
                    </a:lnTo>
                    <a:lnTo>
                      <a:pt x="61" y="157"/>
                    </a:lnTo>
                    <a:lnTo>
                      <a:pt x="72" y="163"/>
                    </a:lnTo>
                    <a:lnTo>
                      <a:pt x="82" y="168"/>
                    </a:lnTo>
                    <a:lnTo>
                      <a:pt x="95" y="172"/>
                    </a:lnTo>
                    <a:lnTo>
                      <a:pt x="106" y="173"/>
                    </a:lnTo>
                    <a:lnTo>
                      <a:pt x="118" y="174"/>
                    </a:lnTo>
                    <a:lnTo>
                      <a:pt x="128" y="174"/>
                    </a:lnTo>
                    <a:lnTo>
                      <a:pt x="138" y="172"/>
                    </a:lnTo>
                    <a:lnTo>
                      <a:pt x="147" y="169"/>
                    </a:lnTo>
                    <a:lnTo>
                      <a:pt x="157" y="167"/>
                    </a:lnTo>
                    <a:lnTo>
                      <a:pt x="165" y="162"/>
                    </a:lnTo>
                    <a:lnTo>
                      <a:pt x="174" y="157"/>
                    </a:lnTo>
                    <a:lnTo>
                      <a:pt x="182" y="151"/>
                    </a:lnTo>
                    <a:lnTo>
                      <a:pt x="190" y="145"/>
                    </a:lnTo>
                    <a:lnTo>
                      <a:pt x="197" y="137"/>
                    </a:lnTo>
                    <a:lnTo>
                      <a:pt x="204" y="130"/>
                    </a:lnTo>
                    <a:lnTo>
                      <a:pt x="210" y="121"/>
                    </a:lnTo>
                    <a:lnTo>
                      <a:pt x="216" y="112"/>
                    </a:lnTo>
                    <a:lnTo>
                      <a:pt x="221" y="102"/>
                    </a:lnTo>
                    <a:lnTo>
                      <a:pt x="225" y="93"/>
                    </a:lnTo>
                    <a:lnTo>
                      <a:pt x="229" y="82"/>
                    </a:lnTo>
                    <a:lnTo>
                      <a:pt x="232" y="71"/>
                    </a:lnTo>
                    <a:lnTo>
                      <a:pt x="231" y="67"/>
                    </a:lnTo>
                    <a:lnTo>
                      <a:pt x="231" y="65"/>
                    </a:lnTo>
                    <a:lnTo>
                      <a:pt x="230" y="61"/>
                    </a:lnTo>
                    <a:lnTo>
                      <a:pt x="230" y="59"/>
                    </a:lnTo>
                    <a:lnTo>
                      <a:pt x="229" y="55"/>
                    </a:lnTo>
                    <a:lnTo>
                      <a:pt x="228" y="53"/>
                    </a:lnTo>
                    <a:lnTo>
                      <a:pt x="227" y="51"/>
                    </a:lnTo>
                    <a:lnTo>
                      <a:pt x="226" y="47"/>
                    </a:lnTo>
                    <a:lnTo>
                      <a:pt x="225" y="59"/>
                    </a:lnTo>
                    <a:lnTo>
                      <a:pt x="223" y="71"/>
                    </a:lnTo>
                    <a:lnTo>
                      <a:pt x="219" y="82"/>
                    </a:lnTo>
                    <a:lnTo>
                      <a:pt x="215" y="93"/>
                    </a:lnTo>
                    <a:lnTo>
                      <a:pt x="209" y="103"/>
                    </a:lnTo>
                    <a:lnTo>
                      <a:pt x="204" y="113"/>
                    </a:lnTo>
                    <a:lnTo>
                      <a:pt x="197" y="121"/>
                    </a:lnTo>
                    <a:lnTo>
                      <a:pt x="191" y="130"/>
                    </a:lnTo>
                    <a:lnTo>
                      <a:pt x="183" y="137"/>
                    </a:lnTo>
                    <a:lnTo>
                      <a:pt x="175" y="144"/>
                    </a:lnTo>
                    <a:lnTo>
                      <a:pt x="167" y="149"/>
                    </a:lnTo>
                    <a:lnTo>
                      <a:pt x="158" y="155"/>
                    </a:lnTo>
                    <a:lnTo>
                      <a:pt x="148" y="158"/>
                    </a:lnTo>
                    <a:lnTo>
                      <a:pt x="139" y="161"/>
                    </a:lnTo>
                    <a:lnTo>
                      <a:pt x="128" y="162"/>
                    </a:lnTo>
                    <a:lnTo>
                      <a:pt x="118" y="163"/>
                    </a:lnTo>
                    <a:lnTo>
                      <a:pt x="107" y="162"/>
                    </a:lnTo>
                    <a:lnTo>
                      <a:pt x="96" y="161"/>
                    </a:lnTo>
                    <a:lnTo>
                      <a:pt x="85" y="157"/>
                    </a:lnTo>
                    <a:lnTo>
                      <a:pt x="75" y="152"/>
                    </a:lnTo>
                    <a:lnTo>
                      <a:pt x="66" y="148"/>
                    </a:lnTo>
                    <a:lnTo>
                      <a:pt x="57" y="142"/>
                    </a:lnTo>
                    <a:lnTo>
                      <a:pt x="48" y="133"/>
                    </a:lnTo>
                    <a:lnTo>
                      <a:pt x="41" y="125"/>
                    </a:lnTo>
                    <a:lnTo>
                      <a:pt x="34" y="116"/>
                    </a:lnTo>
                    <a:lnTo>
                      <a:pt x="28" y="106"/>
                    </a:lnTo>
                    <a:lnTo>
                      <a:pt x="22" y="95"/>
                    </a:lnTo>
                    <a:lnTo>
                      <a:pt x="18" y="84"/>
                    </a:lnTo>
                    <a:lnTo>
                      <a:pt x="14" y="72"/>
                    </a:lnTo>
                    <a:lnTo>
                      <a:pt x="11" y="60"/>
                    </a:lnTo>
                    <a:lnTo>
                      <a:pt x="10" y="47"/>
                    </a:lnTo>
                    <a:lnTo>
                      <a:pt x="9" y="34"/>
                    </a:lnTo>
                    <a:lnTo>
                      <a:pt x="9" y="29"/>
                    </a:lnTo>
                    <a:lnTo>
                      <a:pt x="9" y="25"/>
                    </a:lnTo>
                    <a:lnTo>
                      <a:pt x="10" y="21"/>
                    </a:lnTo>
                    <a:lnTo>
                      <a:pt x="10" y="17"/>
                    </a:lnTo>
                    <a:lnTo>
                      <a:pt x="11" y="13"/>
                    </a:lnTo>
                    <a:lnTo>
                      <a:pt x="11" y="9"/>
                    </a:lnTo>
                    <a:lnTo>
                      <a:pt x="12" y="5"/>
                    </a:lnTo>
                    <a:lnTo>
                      <a:pt x="13" y="0"/>
                    </a:lnTo>
                    <a:lnTo>
                      <a:pt x="11" y="3"/>
                    </a:lnTo>
                    <a:lnTo>
                      <a:pt x="10" y="5"/>
                    </a:lnTo>
                    <a:lnTo>
                      <a:pt x="8" y="7"/>
                    </a:lnTo>
                    <a:lnTo>
                      <a:pt x="6" y="10"/>
                    </a:lnTo>
                    <a:lnTo>
                      <a:pt x="5" y="12"/>
                    </a:lnTo>
                    <a:lnTo>
                      <a:pt x="4" y="15"/>
                    </a:lnTo>
                    <a:lnTo>
                      <a:pt x="2" y="18"/>
                    </a:lnTo>
                    <a:lnTo>
                      <a:pt x="1" y="21"/>
                    </a:lnTo>
                    <a:close/>
                  </a:path>
                </a:pathLst>
              </a:custGeom>
              <a:solidFill>
                <a:srgbClr val="F5C39E"/>
              </a:solidFill>
              <a:ln w="9525">
                <a:noFill/>
                <a:round/>
                <a:headEnd/>
                <a:tailEnd/>
              </a:ln>
            </p:spPr>
            <p:txBody>
              <a:bodyPr/>
              <a:lstStyle/>
              <a:p>
                <a:endParaRPr lang="en-US"/>
              </a:p>
            </p:txBody>
          </p:sp>
          <p:sp>
            <p:nvSpPr>
              <p:cNvPr id="533585" name="Freeform 81"/>
              <p:cNvSpPr>
                <a:spLocks/>
              </p:cNvSpPr>
              <p:nvPr/>
            </p:nvSpPr>
            <p:spPr bwMode="auto">
              <a:xfrm>
                <a:off x="1139" y="2652"/>
                <a:ext cx="45" cy="30"/>
              </a:xfrm>
              <a:custGeom>
                <a:avLst/>
                <a:gdLst/>
                <a:ahLst/>
                <a:cxnLst>
                  <a:cxn ang="0">
                    <a:pos x="1" y="21"/>
                  </a:cxn>
                  <a:cxn ang="0">
                    <a:pos x="0" y="27"/>
                  </a:cxn>
                  <a:cxn ang="0">
                    <a:pos x="0" y="33"/>
                  </a:cxn>
                  <a:cxn ang="0">
                    <a:pos x="0" y="38"/>
                  </a:cxn>
                  <a:cxn ang="0">
                    <a:pos x="0" y="55"/>
                  </a:cxn>
                  <a:cxn ang="0">
                    <a:pos x="5" y="81"/>
                  </a:cxn>
                  <a:cxn ang="0">
                    <a:pos x="13" y="107"/>
                  </a:cxn>
                  <a:cxn ang="0">
                    <a:pos x="25" y="128"/>
                  </a:cxn>
                  <a:cxn ang="0">
                    <a:pos x="41" y="146"/>
                  </a:cxn>
                  <a:cxn ang="0">
                    <a:pos x="59" y="160"/>
                  </a:cxn>
                  <a:cxn ang="0">
                    <a:pos x="79" y="170"/>
                  </a:cxn>
                  <a:cxn ang="0">
                    <a:pos x="102" y="176"/>
                  </a:cxn>
                  <a:cxn ang="0">
                    <a:pos x="123" y="176"/>
                  </a:cxn>
                  <a:cxn ang="0">
                    <a:pos x="143" y="172"/>
                  </a:cxn>
                  <a:cxn ang="0">
                    <a:pos x="161" y="164"/>
                  </a:cxn>
                  <a:cxn ang="0">
                    <a:pos x="178" y="152"/>
                  </a:cxn>
                  <a:cxn ang="0">
                    <a:pos x="192" y="138"/>
                  </a:cxn>
                  <a:cxn ang="0">
                    <a:pos x="205" y="120"/>
                  </a:cxn>
                  <a:cxn ang="0">
                    <a:pos x="215" y="101"/>
                  </a:cxn>
                  <a:cxn ang="0">
                    <a:pos x="222" y="79"/>
                  </a:cxn>
                  <a:cxn ang="0">
                    <a:pos x="224" y="63"/>
                  </a:cxn>
                  <a:cxn ang="0">
                    <a:pos x="222" y="59"/>
                  </a:cxn>
                  <a:cxn ang="0">
                    <a:pos x="221" y="53"/>
                  </a:cxn>
                  <a:cxn ang="0">
                    <a:pos x="219" y="47"/>
                  </a:cxn>
                  <a:cxn ang="0">
                    <a:pos x="217" y="56"/>
                  </a:cxn>
                  <a:cxn ang="0">
                    <a:pos x="212" y="80"/>
                  </a:cxn>
                  <a:cxn ang="0">
                    <a:pos x="203" y="102"/>
                  </a:cxn>
                  <a:cxn ang="0">
                    <a:pos x="192" y="122"/>
                  </a:cxn>
                  <a:cxn ang="0">
                    <a:pos x="178" y="138"/>
                  </a:cxn>
                  <a:cxn ang="0">
                    <a:pos x="162" y="151"/>
                  </a:cxn>
                  <a:cxn ang="0">
                    <a:pos x="144" y="160"/>
                  </a:cxn>
                  <a:cxn ang="0">
                    <a:pos x="124" y="165"/>
                  </a:cxn>
                  <a:cxn ang="0">
                    <a:pos x="103" y="165"/>
                  </a:cxn>
                  <a:cxn ang="0">
                    <a:pos x="81" y="160"/>
                  </a:cxn>
                  <a:cxn ang="0">
                    <a:pos x="63" y="151"/>
                  </a:cxn>
                  <a:cxn ang="0">
                    <a:pos x="46" y="138"/>
                  </a:cxn>
                  <a:cxn ang="0">
                    <a:pos x="32" y="121"/>
                  </a:cxn>
                  <a:cxn ang="0">
                    <a:pos x="21" y="101"/>
                  </a:cxn>
                  <a:cxn ang="0">
                    <a:pos x="13" y="79"/>
                  </a:cxn>
                  <a:cxn ang="0">
                    <a:pos x="9" y="55"/>
                  </a:cxn>
                  <a:cxn ang="0">
                    <a:pos x="9" y="36"/>
                  </a:cxn>
                  <a:cxn ang="0">
                    <a:pos x="10" y="25"/>
                  </a:cxn>
                  <a:cxn ang="0">
                    <a:pos x="11" y="15"/>
                  </a:cxn>
                  <a:cxn ang="0">
                    <a:pos x="13" y="5"/>
                  </a:cxn>
                  <a:cxn ang="0">
                    <a:pos x="13" y="2"/>
                  </a:cxn>
                  <a:cxn ang="0">
                    <a:pos x="9" y="7"/>
                  </a:cxn>
                  <a:cxn ang="0">
                    <a:pos x="6" y="11"/>
                  </a:cxn>
                  <a:cxn ang="0">
                    <a:pos x="3" y="15"/>
                  </a:cxn>
                </a:cxnLst>
                <a:rect l="0" t="0" r="r" b="b"/>
                <a:pathLst>
                  <a:path w="225" h="176">
                    <a:moveTo>
                      <a:pt x="1" y="18"/>
                    </a:moveTo>
                    <a:lnTo>
                      <a:pt x="1" y="21"/>
                    </a:lnTo>
                    <a:lnTo>
                      <a:pt x="1" y="24"/>
                    </a:lnTo>
                    <a:lnTo>
                      <a:pt x="0" y="27"/>
                    </a:lnTo>
                    <a:lnTo>
                      <a:pt x="0" y="30"/>
                    </a:lnTo>
                    <a:lnTo>
                      <a:pt x="0" y="33"/>
                    </a:lnTo>
                    <a:lnTo>
                      <a:pt x="0" y="36"/>
                    </a:lnTo>
                    <a:lnTo>
                      <a:pt x="0" y="38"/>
                    </a:lnTo>
                    <a:lnTo>
                      <a:pt x="0" y="42"/>
                    </a:lnTo>
                    <a:lnTo>
                      <a:pt x="0" y="55"/>
                    </a:lnTo>
                    <a:lnTo>
                      <a:pt x="2" y="69"/>
                    </a:lnTo>
                    <a:lnTo>
                      <a:pt x="5" y="81"/>
                    </a:lnTo>
                    <a:lnTo>
                      <a:pt x="9" y="95"/>
                    </a:lnTo>
                    <a:lnTo>
                      <a:pt x="13" y="107"/>
                    </a:lnTo>
                    <a:lnTo>
                      <a:pt x="19" y="117"/>
                    </a:lnTo>
                    <a:lnTo>
                      <a:pt x="25" y="128"/>
                    </a:lnTo>
                    <a:lnTo>
                      <a:pt x="33" y="138"/>
                    </a:lnTo>
                    <a:lnTo>
                      <a:pt x="41" y="146"/>
                    </a:lnTo>
                    <a:lnTo>
                      <a:pt x="49" y="153"/>
                    </a:lnTo>
                    <a:lnTo>
                      <a:pt x="59" y="160"/>
                    </a:lnTo>
                    <a:lnTo>
                      <a:pt x="68" y="166"/>
                    </a:lnTo>
                    <a:lnTo>
                      <a:pt x="79" y="170"/>
                    </a:lnTo>
                    <a:lnTo>
                      <a:pt x="90" y="174"/>
                    </a:lnTo>
                    <a:lnTo>
                      <a:pt x="102" y="176"/>
                    </a:lnTo>
                    <a:lnTo>
                      <a:pt x="113" y="176"/>
                    </a:lnTo>
                    <a:lnTo>
                      <a:pt x="123" y="176"/>
                    </a:lnTo>
                    <a:lnTo>
                      <a:pt x="133" y="175"/>
                    </a:lnTo>
                    <a:lnTo>
                      <a:pt x="143" y="172"/>
                    </a:lnTo>
                    <a:lnTo>
                      <a:pt x="152" y="169"/>
                    </a:lnTo>
                    <a:lnTo>
                      <a:pt x="161" y="164"/>
                    </a:lnTo>
                    <a:lnTo>
                      <a:pt x="170" y="158"/>
                    </a:lnTo>
                    <a:lnTo>
                      <a:pt x="178" y="152"/>
                    </a:lnTo>
                    <a:lnTo>
                      <a:pt x="185" y="145"/>
                    </a:lnTo>
                    <a:lnTo>
                      <a:pt x="192" y="138"/>
                    </a:lnTo>
                    <a:lnTo>
                      <a:pt x="199" y="129"/>
                    </a:lnTo>
                    <a:lnTo>
                      <a:pt x="205" y="120"/>
                    </a:lnTo>
                    <a:lnTo>
                      <a:pt x="211" y="110"/>
                    </a:lnTo>
                    <a:lnTo>
                      <a:pt x="215" y="101"/>
                    </a:lnTo>
                    <a:lnTo>
                      <a:pt x="219" y="90"/>
                    </a:lnTo>
                    <a:lnTo>
                      <a:pt x="222" y="79"/>
                    </a:lnTo>
                    <a:lnTo>
                      <a:pt x="225" y="67"/>
                    </a:lnTo>
                    <a:lnTo>
                      <a:pt x="224" y="63"/>
                    </a:lnTo>
                    <a:lnTo>
                      <a:pt x="223" y="61"/>
                    </a:lnTo>
                    <a:lnTo>
                      <a:pt x="222" y="59"/>
                    </a:lnTo>
                    <a:lnTo>
                      <a:pt x="221" y="55"/>
                    </a:lnTo>
                    <a:lnTo>
                      <a:pt x="221" y="53"/>
                    </a:lnTo>
                    <a:lnTo>
                      <a:pt x="220" y="49"/>
                    </a:lnTo>
                    <a:lnTo>
                      <a:pt x="219" y="47"/>
                    </a:lnTo>
                    <a:lnTo>
                      <a:pt x="218" y="44"/>
                    </a:lnTo>
                    <a:lnTo>
                      <a:pt x="217" y="56"/>
                    </a:lnTo>
                    <a:lnTo>
                      <a:pt x="215" y="68"/>
                    </a:lnTo>
                    <a:lnTo>
                      <a:pt x="212" y="80"/>
                    </a:lnTo>
                    <a:lnTo>
                      <a:pt x="209" y="91"/>
                    </a:lnTo>
                    <a:lnTo>
                      <a:pt x="203" y="102"/>
                    </a:lnTo>
                    <a:lnTo>
                      <a:pt x="198" y="113"/>
                    </a:lnTo>
                    <a:lnTo>
                      <a:pt x="192" y="122"/>
                    </a:lnTo>
                    <a:lnTo>
                      <a:pt x="186" y="130"/>
                    </a:lnTo>
                    <a:lnTo>
                      <a:pt x="178" y="138"/>
                    </a:lnTo>
                    <a:lnTo>
                      <a:pt x="170" y="145"/>
                    </a:lnTo>
                    <a:lnTo>
                      <a:pt x="162" y="151"/>
                    </a:lnTo>
                    <a:lnTo>
                      <a:pt x="153" y="157"/>
                    </a:lnTo>
                    <a:lnTo>
                      <a:pt x="144" y="160"/>
                    </a:lnTo>
                    <a:lnTo>
                      <a:pt x="134" y="163"/>
                    </a:lnTo>
                    <a:lnTo>
                      <a:pt x="124" y="165"/>
                    </a:lnTo>
                    <a:lnTo>
                      <a:pt x="113" y="165"/>
                    </a:lnTo>
                    <a:lnTo>
                      <a:pt x="103" y="165"/>
                    </a:lnTo>
                    <a:lnTo>
                      <a:pt x="92" y="163"/>
                    </a:lnTo>
                    <a:lnTo>
                      <a:pt x="81" y="160"/>
                    </a:lnTo>
                    <a:lnTo>
                      <a:pt x="72" y="156"/>
                    </a:lnTo>
                    <a:lnTo>
                      <a:pt x="63" y="151"/>
                    </a:lnTo>
                    <a:lnTo>
                      <a:pt x="54" y="145"/>
                    </a:lnTo>
                    <a:lnTo>
                      <a:pt x="46" y="138"/>
                    </a:lnTo>
                    <a:lnTo>
                      <a:pt x="39" y="129"/>
                    </a:lnTo>
                    <a:lnTo>
                      <a:pt x="32" y="121"/>
                    </a:lnTo>
                    <a:lnTo>
                      <a:pt x="26" y="111"/>
                    </a:lnTo>
                    <a:lnTo>
                      <a:pt x="21" y="101"/>
                    </a:lnTo>
                    <a:lnTo>
                      <a:pt x="17" y="90"/>
                    </a:lnTo>
                    <a:lnTo>
                      <a:pt x="13" y="79"/>
                    </a:lnTo>
                    <a:lnTo>
                      <a:pt x="11" y="67"/>
                    </a:lnTo>
                    <a:lnTo>
                      <a:pt x="9" y="55"/>
                    </a:lnTo>
                    <a:lnTo>
                      <a:pt x="9" y="42"/>
                    </a:lnTo>
                    <a:lnTo>
                      <a:pt x="9" y="36"/>
                    </a:lnTo>
                    <a:lnTo>
                      <a:pt x="9" y="31"/>
                    </a:lnTo>
                    <a:lnTo>
                      <a:pt x="10" y="25"/>
                    </a:lnTo>
                    <a:lnTo>
                      <a:pt x="10" y="20"/>
                    </a:lnTo>
                    <a:lnTo>
                      <a:pt x="11" y="15"/>
                    </a:lnTo>
                    <a:lnTo>
                      <a:pt x="12" y="9"/>
                    </a:lnTo>
                    <a:lnTo>
                      <a:pt x="13" y="5"/>
                    </a:lnTo>
                    <a:lnTo>
                      <a:pt x="15" y="0"/>
                    </a:lnTo>
                    <a:lnTo>
                      <a:pt x="13" y="2"/>
                    </a:lnTo>
                    <a:lnTo>
                      <a:pt x="11" y="5"/>
                    </a:lnTo>
                    <a:lnTo>
                      <a:pt x="9" y="7"/>
                    </a:lnTo>
                    <a:lnTo>
                      <a:pt x="8" y="8"/>
                    </a:lnTo>
                    <a:lnTo>
                      <a:pt x="6" y="11"/>
                    </a:lnTo>
                    <a:lnTo>
                      <a:pt x="5" y="13"/>
                    </a:lnTo>
                    <a:lnTo>
                      <a:pt x="3" y="15"/>
                    </a:lnTo>
                    <a:lnTo>
                      <a:pt x="1" y="18"/>
                    </a:lnTo>
                    <a:close/>
                  </a:path>
                </a:pathLst>
              </a:custGeom>
              <a:solidFill>
                <a:srgbClr val="F5C6A0"/>
              </a:solidFill>
              <a:ln w="9525">
                <a:noFill/>
                <a:round/>
                <a:headEnd/>
                <a:tailEnd/>
              </a:ln>
            </p:spPr>
            <p:txBody>
              <a:bodyPr/>
              <a:lstStyle/>
              <a:p>
                <a:endParaRPr lang="en-US"/>
              </a:p>
            </p:txBody>
          </p:sp>
          <p:sp>
            <p:nvSpPr>
              <p:cNvPr id="533586" name="Freeform 82"/>
              <p:cNvSpPr>
                <a:spLocks/>
              </p:cNvSpPr>
              <p:nvPr/>
            </p:nvSpPr>
            <p:spPr bwMode="auto">
              <a:xfrm>
                <a:off x="1140" y="2651"/>
                <a:ext cx="43" cy="30"/>
              </a:xfrm>
              <a:custGeom>
                <a:avLst/>
                <a:gdLst/>
                <a:ahLst/>
                <a:cxnLst>
                  <a:cxn ang="0">
                    <a:pos x="3" y="22"/>
                  </a:cxn>
                  <a:cxn ang="0">
                    <a:pos x="2" y="30"/>
                  </a:cxn>
                  <a:cxn ang="0">
                    <a:pos x="1" y="38"/>
                  </a:cxn>
                  <a:cxn ang="0">
                    <a:pos x="0" y="46"/>
                  </a:cxn>
                  <a:cxn ang="0">
                    <a:pos x="1" y="64"/>
                  </a:cxn>
                  <a:cxn ang="0">
                    <a:pos x="5" y="89"/>
                  </a:cxn>
                  <a:cxn ang="0">
                    <a:pos x="13" y="112"/>
                  </a:cxn>
                  <a:cxn ang="0">
                    <a:pos x="25" y="133"/>
                  </a:cxn>
                  <a:cxn ang="0">
                    <a:pos x="39" y="150"/>
                  </a:cxn>
                  <a:cxn ang="0">
                    <a:pos x="57" y="165"/>
                  </a:cxn>
                  <a:cxn ang="0">
                    <a:pos x="76" y="174"/>
                  </a:cxn>
                  <a:cxn ang="0">
                    <a:pos x="98" y="179"/>
                  </a:cxn>
                  <a:cxn ang="0">
                    <a:pos x="119" y="179"/>
                  </a:cxn>
                  <a:cxn ang="0">
                    <a:pos x="139" y="175"/>
                  </a:cxn>
                  <a:cxn ang="0">
                    <a:pos x="158" y="167"/>
                  </a:cxn>
                  <a:cxn ang="0">
                    <a:pos x="174" y="154"/>
                  </a:cxn>
                  <a:cxn ang="0">
                    <a:pos x="188" y="138"/>
                  </a:cxn>
                  <a:cxn ang="0">
                    <a:pos x="200" y="120"/>
                  </a:cxn>
                  <a:cxn ang="0">
                    <a:pos x="210" y="99"/>
                  </a:cxn>
                  <a:cxn ang="0">
                    <a:pos x="216" y="76"/>
                  </a:cxn>
                  <a:cxn ang="0">
                    <a:pos x="217" y="62"/>
                  </a:cxn>
                  <a:cxn ang="0">
                    <a:pos x="215" y="56"/>
                  </a:cxn>
                  <a:cxn ang="0">
                    <a:pos x="212" y="50"/>
                  </a:cxn>
                  <a:cxn ang="0">
                    <a:pos x="210" y="45"/>
                  </a:cxn>
                  <a:cxn ang="0">
                    <a:pos x="209" y="44"/>
                  </a:cxn>
                  <a:cxn ang="0">
                    <a:pos x="209" y="45"/>
                  </a:cxn>
                  <a:cxn ang="0">
                    <a:pos x="209" y="47"/>
                  </a:cxn>
                  <a:cxn ang="0">
                    <a:pos x="209" y="50"/>
                  </a:cxn>
                  <a:cxn ang="0">
                    <a:pos x="209" y="63"/>
                  </a:cxn>
                  <a:cxn ang="0">
                    <a:pos x="205" y="86"/>
                  </a:cxn>
                  <a:cxn ang="0">
                    <a:pos x="196" y="107"/>
                  </a:cxn>
                  <a:cxn ang="0">
                    <a:pos x="185" y="126"/>
                  </a:cxn>
                  <a:cxn ang="0">
                    <a:pos x="172" y="142"/>
                  </a:cxn>
                  <a:cxn ang="0">
                    <a:pos x="156" y="155"/>
                  </a:cxn>
                  <a:cxn ang="0">
                    <a:pos x="139" y="165"/>
                  </a:cxn>
                  <a:cxn ang="0">
                    <a:pos x="119" y="168"/>
                  </a:cxn>
                  <a:cxn ang="0">
                    <a:pos x="99" y="168"/>
                  </a:cxn>
                  <a:cxn ang="0">
                    <a:pos x="79" y="165"/>
                  </a:cxn>
                  <a:cxn ang="0">
                    <a:pos x="61" y="155"/>
                  </a:cxn>
                  <a:cxn ang="0">
                    <a:pos x="45" y="142"/>
                  </a:cxn>
                  <a:cxn ang="0">
                    <a:pos x="32" y="126"/>
                  </a:cxn>
                  <a:cxn ang="0">
                    <a:pos x="21" y="107"/>
                  </a:cxn>
                  <a:cxn ang="0">
                    <a:pos x="14" y="86"/>
                  </a:cxn>
                  <a:cxn ang="0">
                    <a:pos x="10" y="63"/>
                  </a:cxn>
                  <a:cxn ang="0">
                    <a:pos x="9" y="44"/>
                  </a:cxn>
                  <a:cxn ang="0">
                    <a:pos x="11" y="32"/>
                  </a:cxn>
                  <a:cxn ang="0">
                    <a:pos x="13" y="18"/>
                  </a:cxn>
                  <a:cxn ang="0">
                    <a:pos x="16" y="6"/>
                  </a:cxn>
                  <a:cxn ang="0">
                    <a:pos x="16" y="3"/>
                  </a:cxn>
                  <a:cxn ang="0">
                    <a:pos x="13" y="6"/>
                  </a:cxn>
                  <a:cxn ang="0">
                    <a:pos x="9" y="11"/>
                  </a:cxn>
                  <a:cxn ang="0">
                    <a:pos x="5" y="16"/>
                  </a:cxn>
                </a:cxnLst>
                <a:rect l="0" t="0" r="r" b="b"/>
                <a:pathLst>
                  <a:path w="217" h="180">
                    <a:moveTo>
                      <a:pt x="4" y="18"/>
                    </a:moveTo>
                    <a:lnTo>
                      <a:pt x="3" y="22"/>
                    </a:lnTo>
                    <a:lnTo>
                      <a:pt x="2" y="26"/>
                    </a:lnTo>
                    <a:lnTo>
                      <a:pt x="2" y="30"/>
                    </a:lnTo>
                    <a:lnTo>
                      <a:pt x="1" y="34"/>
                    </a:lnTo>
                    <a:lnTo>
                      <a:pt x="1" y="38"/>
                    </a:lnTo>
                    <a:lnTo>
                      <a:pt x="0" y="42"/>
                    </a:lnTo>
                    <a:lnTo>
                      <a:pt x="0" y="46"/>
                    </a:lnTo>
                    <a:lnTo>
                      <a:pt x="0" y="51"/>
                    </a:lnTo>
                    <a:lnTo>
                      <a:pt x="1" y="64"/>
                    </a:lnTo>
                    <a:lnTo>
                      <a:pt x="2" y="77"/>
                    </a:lnTo>
                    <a:lnTo>
                      <a:pt x="5" y="89"/>
                    </a:lnTo>
                    <a:lnTo>
                      <a:pt x="9" y="101"/>
                    </a:lnTo>
                    <a:lnTo>
                      <a:pt x="13" y="112"/>
                    </a:lnTo>
                    <a:lnTo>
                      <a:pt x="19" y="123"/>
                    </a:lnTo>
                    <a:lnTo>
                      <a:pt x="25" y="133"/>
                    </a:lnTo>
                    <a:lnTo>
                      <a:pt x="32" y="142"/>
                    </a:lnTo>
                    <a:lnTo>
                      <a:pt x="39" y="150"/>
                    </a:lnTo>
                    <a:lnTo>
                      <a:pt x="48" y="159"/>
                    </a:lnTo>
                    <a:lnTo>
                      <a:pt x="57" y="165"/>
                    </a:lnTo>
                    <a:lnTo>
                      <a:pt x="66" y="171"/>
                    </a:lnTo>
                    <a:lnTo>
                      <a:pt x="76" y="174"/>
                    </a:lnTo>
                    <a:lnTo>
                      <a:pt x="87" y="178"/>
                    </a:lnTo>
                    <a:lnTo>
                      <a:pt x="98" y="179"/>
                    </a:lnTo>
                    <a:lnTo>
                      <a:pt x="109" y="180"/>
                    </a:lnTo>
                    <a:lnTo>
                      <a:pt x="119" y="179"/>
                    </a:lnTo>
                    <a:lnTo>
                      <a:pt x="130" y="178"/>
                    </a:lnTo>
                    <a:lnTo>
                      <a:pt x="139" y="175"/>
                    </a:lnTo>
                    <a:lnTo>
                      <a:pt x="149" y="172"/>
                    </a:lnTo>
                    <a:lnTo>
                      <a:pt x="158" y="167"/>
                    </a:lnTo>
                    <a:lnTo>
                      <a:pt x="166" y="161"/>
                    </a:lnTo>
                    <a:lnTo>
                      <a:pt x="174" y="154"/>
                    </a:lnTo>
                    <a:lnTo>
                      <a:pt x="182" y="147"/>
                    </a:lnTo>
                    <a:lnTo>
                      <a:pt x="188" y="138"/>
                    </a:lnTo>
                    <a:lnTo>
                      <a:pt x="195" y="130"/>
                    </a:lnTo>
                    <a:lnTo>
                      <a:pt x="200" y="120"/>
                    </a:lnTo>
                    <a:lnTo>
                      <a:pt x="206" y="110"/>
                    </a:lnTo>
                    <a:lnTo>
                      <a:pt x="210" y="99"/>
                    </a:lnTo>
                    <a:lnTo>
                      <a:pt x="214" y="88"/>
                    </a:lnTo>
                    <a:lnTo>
                      <a:pt x="216" y="76"/>
                    </a:lnTo>
                    <a:lnTo>
                      <a:pt x="217" y="64"/>
                    </a:lnTo>
                    <a:lnTo>
                      <a:pt x="217" y="62"/>
                    </a:lnTo>
                    <a:lnTo>
                      <a:pt x="216" y="58"/>
                    </a:lnTo>
                    <a:lnTo>
                      <a:pt x="215" y="56"/>
                    </a:lnTo>
                    <a:lnTo>
                      <a:pt x="214" y="53"/>
                    </a:lnTo>
                    <a:lnTo>
                      <a:pt x="212" y="50"/>
                    </a:lnTo>
                    <a:lnTo>
                      <a:pt x="211" y="47"/>
                    </a:lnTo>
                    <a:lnTo>
                      <a:pt x="210" y="45"/>
                    </a:lnTo>
                    <a:lnTo>
                      <a:pt x="209" y="42"/>
                    </a:lnTo>
                    <a:lnTo>
                      <a:pt x="209" y="44"/>
                    </a:lnTo>
                    <a:lnTo>
                      <a:pt x="209" y="44"/>
                    </a:lnTo>
                    <a:lnTo>
                      <a:pt x="209" y="45"/>
                    </a:lnTo>
                    <a:lnTo>
                      <a:pt x="209" y="46"/>
                    </a:lnTo>
                    <a:lnTo>
                      <a:pt x="209" y="47"/>
                    </a:lnTo>
                    <a:lnTo>
                      <a:pt x="209" y="48"/>
                    </a:lnTo>
                    <a:lnTo>
                      <a:pt x="209" y="50"/>
                    </a:lnTo>
                    <a:lnTo>
                      <a:pt x="209" y="51"/>
                    </a:lnTo>
                    <a:lnTo>
                      <a:pt x="209" y="63"/>
                    </a:lnTo>
                    <a:lnTo>
                      <a:pt x="207" y="75"/>
                    </a:lnTo>
                    <a:lnTo>
                      <a:pt x="205" y="86"/>
                    </a:lnTo>
                    <a:lnTo>
                      <a:pt x="200" y="98"/>
                    </a:lnTo>
                    <a:lnTo>
                      <a:pt x="196" y="107"/>
                    </a:lnTo>
                    <a:lnTo>
                      <a:pt x="191" y="117"/>
                    </a:lnTo>
                    <a:lnTo>
                      <a:pt x="185" y="126"/>
                    </a:lnTo>
                    <a:lnTo>
                      <a:pt x="179" y="135"/>
                    </a:lnTo>
                    <a:lnTo>
                      <a:pt x="172" y="142"/>
                    </a:lnTo>
                    <a:lnTo>
                      <a:pt x="164" y="149"/>
                    </a:lnTo>
                    <a:lnTo>
                      <a:pt x="156" y="155"/>
                    </a:lnTo>
                    <a:lnTo>
                      <a:pt x="148" y="160"/>
                    </a:lnTo>
                    <a:lnTo>
                      <a:pt x="139" y="165"/>
                    </a:lnTo>
                    <a:lnTo>
                      <a:pt x="129" y="167"/>
                    </a:lnTo>
                    <a:lnTo>
                      <a:pt x="119" y="168"/>
                    </a:lnTo>
                    <a:lnTo>
                      <a:pt x="109" y="169"/>
                    </a:lnTo>
                    <a:lnTo>
                      <a:pt x="99" y="168"/>
                    </a:lnTo>
                    <a:lnTo>
                      <a:pt x="89" y="167"/>
                    </a:lnTo>
                    <a:lnTo>
                      <a:pt x="79" y="165"/>
                    </a:lnTo>
                    <a:lnTo>
                      <a:pt x="70" y="160"/>
                    </a:lnTo>
                    <a:lnTo>
                      <a:pt x="61" y="155"/>
                    </a:lnTo>
                    <a:lnTo>
                      <a:pt x="53" y="149"/>
                    </a:lnTo>
                    <a:lnTo>
                      <a:pt x="45" y="142"/>
                    </a:lnTo>
                    <a:lnTo>
                      <a:pt x="38" y="135"/>
                    </a:lnTo>
                    <a:lnTo>
                      <a:pt x="32" y="126"/>
                    </a:lnTo>
                    <a:lnTo>
                      <a:pt x="26" y="117"/>
                    </a:lnTo>
                    <a:lnTo>
                      <a:pt x="21" y="107"/>
                    </a:lnTo>
                    <a:lnTo>
                      <a:pt x="17" y="98"/>
                    </a:lnTo>
                    <a:lnTo>
                      <a:pt x="14" y="86"/>
                    </a:lnTo>
                    <a:lnTo>
                      <a:pt x="11" y="75"/>
                    </a:lnTo>
                    <a:lnTo>
                      <a:pt x="10" y="63"/>
                    </a:lnTo>
                    <a:lnTo>
                      <a:pt x="9" y="51"/>
                    </a:lnTo>
                    <a:lnTo>
                      <a:pt x="9" y="44"/>
                    </a:lnTo>
                    <a:lnTo>
                      <a:pt x="10" y="38"/>
                    </a:lnTo>
                    <a:lnTo>
                      <a:pt x="11" y="32"/>
                    </a:lnTo>
                    <a:lnTo>
                      <a:pt x="12" y="24"/>
                    </a:lnTo>
                    <a:lnTo>
                      <a:pt x="13" y="18"/>
                    </a:lnTo>
                    <a:lnTo>
                      <a:pt x="14" y="12"/>
                    </a:lnTo>
                    <a:lnTo>
                      <a:pt x="16" y="6"/>
                    </a:lnTo>
                    <a:lnTo>
                      <a:pt x="18" y="0"/>
                    </a:lnTo>
                    <a:lnTo>
                      <a:pt x="16" y="3"/>
                    </a:lnTo>
                    <a:lnTo>
                      <a:pt x="15" y="5"/>
                    </a:lnTo>
                    <a:lnTo>
                      <a:pt x="13" y="6"/>
                    </a:lnTo>
                    <a:lnTo>
                      <a:pt x="11" y="9"/>
                    </a:lnTo>
                    <a:lnTo>
                      <a:pt x="9" y="11"/>
                    </a:lnTo>
                    <a:lnTo>
                      <a:pt x="7" y="14"/>
                    </a:lnTo>
                    <a:lnTo>
                      <a:pt x="5" y="16"/>
                    </a:lnTo>
                    <a:lnTo>
                      <a:pt x="4" y="18"/>
                    </a:lnTo>
                    <a:close/>
                  </a:path>
                </a:pathLst>
              </a:custGeom>
              <a:solidFill>
                <a:srgbClr val="F6C9A1"/>
              </a:solidFill>
              <a:ln w="9525">
                <a:noFill/>
                <a:round/>
                <a:headEnd/>
                <a:tailEnd/>
              </a:ln>
            </p:spPr>
            <p:txBody>
              <a:bodyPr/>
              <a:lstStyle/>
              <a:p>
                <a:endParaRPr lang="en-US"/>
              </a:p>
            </p:txBody>
          </p:sp>
          <p:sp>
            <p:nvSpPr>
              <p:cNvPr id="533587" name="Freeform 83"/>
              <p:cNvSpPr>
                <a:spLocks/>
              </p:cNvSpPr>
              <p:nvPr/>
            </p:nvSpPr>
            <p:spPr bwMode="auto">
              <a:xfrm>
                <a:off x="1141" y="2650"/>
                <a:ext cx="42" cy="30"/>
              </a:xfrm>
              <a:custGeom>
                <a:avLst/>
                <a:gdLst/>
                <a:ahLst/>
                <a:cxnLst>
                  <a:cxn ang="0">
                    <a:pos x="4" y="21"/>
                  </a:cxn>
                  <a:cxn ang="0">
                    <a:pos x="2" y="31"/>
                  </a:cxn>
                  <a:cxn ang="0">
                    <a:pos x="1" y="41"/>
                  </a:cxn>
                  <a:cxn ang="0">
                    <a:pos x="0" y="52"/>
                  </a:cxn>
                  <a:cxn ang="0">
                    <a:pos x="0" y="71"/>
                  </a:cxn>
                  <a:cxn ang="0">
                    <a:pos x="4" y="95"/>
                  </a:cxn>
                  <a:cxn ang="0">
                    <a:pos x="12" y="117"/>
                  </a:cxn>
                  <a:cxn ang="0">
                    <a:pos x="23" y="137"/>
                  </a:cxn>
                  <a:cxn ang="0">
                    <a:pos x="37" y="154"/>
                  </a:cxn>
                  <a:cxn ang="0">
                    <a:pos x="54" y="167"/>
                  </a:cxn>
                  <a:cxn ang="0">
                    <a:pos x="72" y="176"/>
                  </a:cxn>
                  <a:cxn ang="0">
                    <a:pos x="94" y="181"/>
                  </a:cxn>
                  <a:cxn ang="0">
                    <a:pos x="115" y="181"/>
                  </a:cxn>
                  <a:cxn ang="0">
                    <a:pos x="135" y="176"/>
                  </a:cxn>
                  <a:cxn ang="0">
                    <a:pos x="153" y="167"/>
                  </a:cxn>
                  <a:cxn ang="0">
                    <a:pos x="169" y="154"/>
                  </a:cxn>
                  <a:cxn ang="0">
                    <a:pos x="183" y="138"/>
                  </a:cxn>
                  <a:cxn ang="0">
                    <a:pos x="194" y="118"/>
                  </a:cxn>
                  <a:cxn ang="0">
                    <a:pos x="203" y="96"/>
                  </a:cxn>
                  <a:cxn ang="0">
                    <a:pos x="208" y="72"/>
                  </a:cxn>
                  <a:cxn ang="0">
                    <a:pos x="207" y="57"/>
                  </a:cxn>
                  <a:cxn ang="0">
                    <a:pos x="205" y="52"/>
                  </a:cxn>
                  <a:cxn ang="0">
                    <a:pos x="202" y="46"/>
                  </a:cxn>
                  <a:cxn ang="0">
                    <a:pos x="200" y="41"/>
                  </a:cxn>
                  <a:cxn ang="0">
                    <a:pos x="197" y="41"/>
                  </a:cxn>
                  <a:cxn ang="0">
                    <a:pos x="198" y="46"/>
                  </a:cxn>
                  <a:cxn ang="0">
                    <a:pos x="198" y="51"/>
                  </a:cxn>
                  <a:cxn ang="0">
                    <a:pos x="200" y="55"/>
                  </a:cxn>
                  <a:cxn ang="0">
                    <a:pos x="198" y="70"/>
                  </a:cxn>
                  <a:cxn ang="0">
                    <a:pos x="194" y="91"/>
                  </a:cxn>
                  <a:cxn ang="0">
                    <a:pos x="187" y="112"/>
                  </a:cxn>
                  <a:cxn ang="0">
                    <a:pos x="177" y="130"/>
                  </a:cxn>
                  <a:cxn ang="0">
                    <a:pos x="164" y="145"/>
                  </a:cxn>
                  <a:cxn ang="0">
                    <a:pos x="149" y="157"/>
                  </a:cxn>
                  <a:cxn ang="0">
                    <a:pos x="132" y="166"/>
                  </a:cxn>
                  <a:cxn ang="0">
                    <a:pos x="114" y="170"/>
                  </a:cxn>
                  <a:cxn ang="0">
                    <a:pos x="94" y="170"/>
                  </a:cxn>
                  <a:cxn ang="0">
                    <a:pos x="76" y="166"/>
                  </a:cxn>
                  <a:cxn ang="0">
                    <a:pos x="58" y="157"/>
                  </a:cxn>
                  <a:cxn ang="0">
                    <a:pos x="43" y="145"/>
                  </a:cxn>
                  <a:cxn ang="0">
                    <a:pos x="30" y="130"/>
                  </a:cxn>
                  <a:cxn ang="0">
                    <a:pos x="20" y="112"/>
                  </a:cxn>
                  <a:cxn ang="0">
                    <a:pos x="13" y="91"/>
                  </a:cxn>
                  <a:cxn ang="0">
                    <a:pos x="9" y="70"/>
                  </a:cxn>
                  <a:cxn ang="0">
                    <a:pos x="9" y="49"/>
                  </a:cxn>
                  <a:cxn ang="0">
                    <a:pos x="11" y="35"/>
                  </a:cxn>
                  <a:cxn ang="0">
                    <a:pos x="14" y="21"/>
                  </a:cxn>
                  <a:cxn ang="0">
                    <a:pos x="19" y="6"/>
                  </a:cxn>
                  <a:cxn ang="0">
                    <a:pos x="20" y="1"/>
                  </a:cxn>
                  <a:cxn ang="0">
                    <a:pos x="16" y="6"/>
                  </a:cxn>
                  <a:cxn ang="0">
                    <a:pos x="12" y="10"/>
                  </a:cxn>
                  <a:cxn ang="0">
                    <a:pos x="8" y="13"/>
                  </a:cxn>
                </a:cxnLst>
                <a:rect l="0" t="0" r="r" b="b"/>
                <a:pathLst>
                  <a:path w="209" h="181">
                    <a:moveTo>
                      <a:pt x="6" y="16"/>
                    </a:moveTo>
                    <a:lnTo>
                      <a:pt x="4" y="21"/>
                    </a:lnTo>
                    <a:lnTo>
                      <a:pt x="3" y="25"/>
                    </a:lnTo>
                    <a:lnTo>
                      <a:pt x="2" y="31"/>
                    </a:lnTo>
                    <a:lnTo>
                      <a:pt x="1" y="36"/>
                    </a:lnTo>
                    <a:lnTo>
                      <a:pt x="1" y="41"/>
                    </a:lnTo>
                    <a:lnTo>
                      <a:pt x="0" y="47"/>
                    </a:lnTo>
                    <a:lnTo>
                      <a:pt x="0" y="52"/>
                    </a:lnTo>
                    <a:lnTo>
                      <a:pt x="0" y="58"/>
                    </a:lnTo>
                    <a:lnTo>
                      <a:pt x="0" y="71"/>
                    </a:lnTo>
                    <a:lnTo>
                      <a:pt x="2" y="83"/>
                    </a:lnTo>
                    <a:lnTo>
                      <a:pt x="4" y="95"/>
                    </a:lnTo>
                    <a:lnTo>
                      <a:pt x="8" y="106"/>
                    </a:lnTo>
                    <a:lnTo>
                      <a:pt x="12" y="117"/>
                    </a:lnTo>
                    <a:lnTo>
                      <a:pt x="17" y="127"/>
                    </a:lnTo>
                    <a:lnTo>
                      <a:pt x="23" y="137"/>
                    </a:lnTo>
                    <a:lnTo>
                      <a:pt x="30" y="145"/>
                    </a:lnTo>
                    <a:lnTo>
                      <a:pt x="37" y="154"/>
                    </a:lnTo>
                    <a:lnTo>
                      <a:pt x="45" y="161"/>
                    </a:lnTo>
                    <a:lnTo>
                      <a:pt x="54" y="167"/>
                    </a:lnTo>
                    <a:lnTo>
                      <a:pt x="63" y="172"/>
                    </a:lnTo>
                    <a:lnTo>
                      <a:pt x="72" y="176"/>
                    </a:lnTo>
                    <a:lnTo>
                      <a:pt x="83" y="179"/>
                    </a:lnTo>
                    <a:lnTo>
                      <a:pt x="94" y="181"/>
                    </a:lnTo>
                    <a:lnTo>
                      <a:pt x="104" y="181"/>
                    </a:lnTo>
                    <a:lnTo>
                      <a:pt x="115" y="181"/>
                    </a:lnTo>
                    <a:lnTo>
                      <a:pt x="125" y="179"/>
                    </a:lnTo>
                    <a:lnTo>
                      <a:pt x="135" y="176"/>
                    </a:lnTo>
                    <a:lnTo>
                      <a:pt x="144" y="173"/>
                    </a:lnTo>
                    <a:lnTo>
                      <a:pt x="153" y="167"/>
                    </a:lnTo>
                    <a:lnTo>
                      <a:pt x="161" y="161"/>
                    </a:lnTo>
                    <a:lnTo>
                      <a:pt x="169" y="154"/>
                    </a:lnTo>
                    <a:lnTo>
                      <a:pt x="177" y="146"/>
                    </a:lnTo>
                    <a:lnTo>
                      <a:pt x="183" y="138"/>
                    </a:lnTo>
                    <a:lnTo>
                      <a:pt x="189" y="129"/>
                    </a:lnTo>
                    <a:lnTo>
                      <a:pt x="194" y="118"/>
                    </a:lnTo>
                    <a:lnTo>
                      <a:pt x="200" y="107"/>
                    </a:lnTo>
                    <a:lnTo>
                      <a:pt x="203" y="96"/>
                    </a:lnTo>
                    <a:lnTo>
                      <a:pt x="206" y="84"/>
                    </a:lnTo>
                    <a:lnTo>
                      <a:pt x="208" y="72"/>
                    </a:lnTo>
                    <a:lnTo>
                      <a:pt x="209" y="60"/>
                    </a:lnTo>
                    <a:lnTo>
                      <a:pt x="207" y="57"/>
                    </a:lnTo>
                    <a:lnTo>
                      <a:pt x="206" y="54"/>
                    </a:lnTo>
                    <a:lnTo>
                      <a:pt x="205" y="52"/>
                    </a:lnTo>
                    <a:lnTo>
                      <a:pt x="204" y="49"/>
                    </a:lnTo>
                    <a:lnTo>
                      <a:pt x="202" y="46"/>
                    </a:lnTo>
                    <a:lnTo>
                      <a:pt x="201" y="43"/>
                    </a:lnTo>
                    <a:lnTo>
                      <a:pt x="200" y="41"/>
                    </a:lnTo>
                    <a:lnTo>
                      <a:pt x="197" y="39"/>
                    </a:lnTo>
                    <a:lnTo>
                      <a:pt x="197" y="41"/>
                    </a:lnTo>
                    <a:lnTo>
                      <a:pt x="198" y="43"/>
                    </a:lnTo>
                    <a:lnTo>
                      <a:pt x="198" y="46"/>
                    </a:lnTo>
                    <a:lnTo>
                      <a:pt x="198" y="48"/>
                    </a:lnTo>
                    <a:lnTo>
                      <a:pt x="198" y="51"/>
                    </a:lnTo>
                    <a:lnTo>
                      <a:pt x="198" y="53"/>
                    </a:lnTo>
                    <a:lnTo>
                      <a:pt x="200" y="55"/>
                    </a:lnTo>
                    <a:lnTo>
                      <a:pt x="200" y="58"/>
                    </a:lnTo>
                    <a:lnTo>
                      <a:pt x="198" y="70"/>
                    </a:lnTo>
                    <a:lnTo>
                      <a:pt x="197" y="81"/>
                    </a:lnTo>
                    <a:lnTo>
                      <a:pt x="194" y="91"/>
                    </a:lnTo>
                    <a:lnTo>
                      <a:pt x="191" y="102"/>
                    </a:lnTo>
                    <a:lnTo>
                      <a:pt x="187" y="112"/>
                    </a:lnTo>
                    <a:lnTo>
                      <a:pt x="182" y="121"/>
                    </a:lnTo>
                    <a:lnTo>
                      <a:pt x="177" y="130"/>
                    </a:lnTo>
                    <a:lnTo>
                      <a:pt x="171" y="138"/>
                    </a:lnTo>
                    <a:lnTo>
                      <a:pt x="164" y="145"/>
                    </a:lnTo>
                    <a:lnTo>
                      <a:pt x="157" y="151"/>
                    </a:lnTo>
                    <a:lnTo>
                      <a:pt x="149" y="157"/>
                    </a:lnTo>
                    <a:lnTo>
                      <a:pt x="141" y="162"/>
                    </a:lnTo>
                    <a:lnTo>
                      <a:pt x="132" y="166"/>
                    </a:lnTo>
                    <a:lnTo>
                      <a:pt x="123" y="169"/>
                    </a:lnTo>
                    <a:lnTo>
                      <a:pt x="114" y="170"/>
                    </a:lnTo>
                    <a:lnTo>
                      <a:pt x="104" y="170"/>
                    </a:lnTo>
                    <a:lnTo>
                      <a:pt x="94" y="170"/>
                    </a:lnTo>
                    <a:lnTo>
                      <a:pt x="85" y="169"/>
                    </a:lnTo>
                    <a:lnTo>
                      <a:pt x="76" y="166"/>
                    </a:lnTo>
                    <a:lnTo>
                      <a:pt x="66" y="162"/>
                    </a:lnTo>
                    <a:lnTo>
                      <a:pt x="58" y="157"/>
                    </a:lnTo>
                    <a:lnTo>
                      <a:pt x="50" y="151"/>
                    </a:lnTo>
                    <a:lnTo>
                      <a:pt x="43" y="145"/>
                    </a:lnTo>
                    <a:lnTo>
                      <a:pt x="36" y="138"/>
                    </a:lnTo>
                    <a:lnTo>
                      <a:pt x="30" y="130"/>
                    </a:lnTo>
                    <a:lnTo>
                      <a:pt x="25" y="121"/>
                    </a:lnTo>
                    <a:lnTo>
                      <a:pt x="20" y="112"/>
                    </a:lnTo>
                    <a:lnTo>
                      <a:pt x="16" y="102"/>
                    </a:lnTo>
                    <a:lnTo>
                      <a:pt x="13" y="91"/>
                    </a:lnTo>
                    <a:lnTo>
                      <a:pt x="11" y="81"/>
                    </a:lnTo>
                    <a:lnTo>
                      <a:pt x="9" y="70"/>
                    </a:lnTo>
                    <a:lnTo>
                      <a:pt x="9" y="58"/>
                    </a:lnTo>
                    <a:lnTo>
                      <a:pt x="9" y="49"/>
                    </a:lnTo>
                    <a:lnTo>
                      <a:pt x="10" y="42"/>
                    </a:lnTo>
                    <a:lnTo>
                      <a:pt x="11" y="35"/>
                    </a:lnTo>
                    <a:lnTo>
                      <a:pt x="12" y="28"/>
                    </a:lnTo>
                    <a:lnTo>
                      <a:pt x="14" y="21"/>
                    </a:lnTo>
                    <a:lnTo>
                      <a:pt x="16" y="13"/>
                    </a:lnTo>
                    <a:lnTo>
                      <a:pt x="19" y="6"/>
                    </a:lnTo>
                    <a:lnTo>
                      <a:pt x="22" y="0"/>
                    </a:lnTo>
                    <a:lnTo>
                      <a:pt x="20" y="1"/>
                    </a:lnTo>
                    <a:lnTo>
                      <a:pt x="18" y="4"/>
                    </a:lnTo>
                    <a:lnTo>
                      <a:pt x="16" y="6"/>
                    </a:lnTo>
                    <a:lnTo>
                      <a:pt x="14" y="7"/>
                    </a:lnTo>
                    <a:lnTo>
                      <a:pt x="12" y="10"/>
                    </a:lnTo>
                    <a:lnTo>
                      <a:pt x="10" y="12"/>
                    </a:lnTo>
                    <a:lnTo>
                      <a:pt x="8" y="13"/>
                    </a:lnTo>
                    <a:lnTo>
                      <a:pt x="6" y="16"/>
                    </a:lnTo>
                    <a:close/>
                  </a:path>
                </a:pathLst>
              </a:custGeom>
              <a:solidFill>
                <a:srgbClr val="F6CBA4"/>
              </a:solidFill>
              <a:ln w="9525">
                <a:noFill/>
                <a:round/>
                <a:headEnd/>
                <a:tailEnd/>
              </a:ln>
            </p:spPr>
            <p:txBody>
              <a:bodyPr/>
              <a:lstStyle/>
              <a:p>
                <a:endParaRPr lang="en-US"/>
              </a:p>
            </p:txBody>
          </p:sp>
          <p:sp>
            <p:nvSpPr>
              <p:cNvPr id="533588" name="Freeform 84"/>
              <p:cNvSpPr>
                <a:spLocks/>
              </p:cNvSpPr>
              <p:nvPr/>
            </p:nvSpPr>
            <p:spPr bwMode="auto">
              <a:xfrm>
                <a:off x="1142" y="2649"/>
                <a:ext cx="40" cy="30"/>
              </a:xfrm>
              <a:custGeom>
                <a:avLst/>
                <a:gdLst/>
                <a:ahLst/>
                <a:cxnLst>
                  <a:cxn ang="0">
                    <a:pos x="200" y="64"/>
                  </a:cxn>
                  <a:cxn ang="0">
                    <a:pos x="200" y="61"/>
                  </a:cxn>
                  <a:cxn ang="0">
                    <a:pos x="200" y="59"/>
                  </a:cxn>
                  <a:cxn ang="0">
                    <a:pos x="200" y="58"/>
                  </a:cxn>
                  <a:cxn ang="0">
                    <a:pos x="198" y="53"/>
                  </a:cxn>
                  <a:cxn ang="0">
                    <a:pos x="196" y="48"/>
                  </a:cxn>
                  <a:cxn ang="0">
                    <a:pos x="192" y="42"/>
                  </a:cxn>
                  <a:cxn ang="0">
                    <a:pos x="188" y="37"/>
                  </a:cxn>
                  <a:cxn ang="0">
                    <a:pos x="187" y="38"/>
                  </a:cxn>
                  <a:cxn ang="0">
                    <a:pos x="189" y="46"/>
                  </a:cxn>
                  <a:cxn ang="0">
                    <a:pos x="190" y="53"/>
                  </a:cxn>
                  <a:cxn ang="0">
                    <a:pos x="190" y="61"/>
                  </a:cxn>
                  <a:cxn ang="0">
                    <a:pos x="190" y="76"/>
                  </a:cxn>
                  <a:cxn ang="0">
                    <a:pos x="186" y="97"/>
                  </a:cxn>
                  <a:cxn ang="0">
                    <a:pos x="179" y="116"/>
                  </a:cxn>
                  <a:cxn ang="0">
                    <a:pos x="169" y="133"/>
                  </a:cxn>
                  <a:cxn ang="0">
                    <a:pos x="157" y="147"/>
                  </a:cxn>
                  <a:cxn ang="0">
                    <a:pos x="143" y="159"/>
                  </a:cxn>
                  <a:cxn ang="0">
                    <a:pos x="127" y="168"/>
                  </a:cxn>
                  <a:cxn ang="0">
                    <a:pos x="109" y="173"/>
                  </a:cxn>
                  <a:cxn ang="0">
                    <a:pos x="91" y="173"/>
                  </a:cxn>
                  <a:cxn ang="0">
                    <a:pos x="73" y="168"/>
                  </a:cxn>
                  <a:cxn ang="0">
                    <a:pos x="56" y="159"/>
                  </a:cxn>
                  <a:cxn ang="0">
                    <a:pos x="42" y="147"/>
                  </a:cxn>
                  <a:cxn ang="0">
                    <a:pos x="30" y="133"/>
                  </a:cxn>
                  <a:cxn ang="0">
                    <a:pos x="20" y="116"/>
                  </a:cxn>
                  <a:cxn ang="0">
                    <a:pos x="13" y="97"/>
                  </a:cxn>
                  <a:cxn ang="0">
                    <a:pos x="10" y="76"/>
                  </a:cxn>
                  <a:cxn ang="0">
                    <a:pos x="9" y="55"/>
                  </a:cxn>
                  <a:cxn ang="0">
                    <a:pos x="12" y="38"/>
                  </a:cxn>
                  <a:cxn ang="0">
                    <a:pos x="16" y="22"/>
                  </a:cxn>
                  <a:cxn ang="0">
                    <a:pos x="23" y="7"/>
                  </a:cxn>
                  <a:cxn ang="0">
                    <a:pos x="25" y="1"/>
                  </a:cxn>
                  <a:cxn ang="0">
                    <a:pos x="20" y="5"/>
                  </a:cxn>
                  <a:cxn ang="0">
                    <a:pos x="16" y="8"/>
                  </a:cxn>
                  <a:cxn ang="0">
                    <a:pos x="11" y="13"/>
                  </a:cxn>
                  <a:cxn ang="0">
                    <a:pos x="7" y="20"/>
                  </a:cxn>
                  <a:cxn ang="0">
                    <a:pos x="4" y="32"/>
                  </a:cxn>
                  <a:cxn ang="0">
                    <a:pos x="2" y="46"/>
                  </a:cxn>
                  <a:cxn ang="0">
                    <a:pos x="0" y="58"/>
                  </a:cxn>
                  <a:cxn ang="0">
                    <a:pos x="1" y="77"/>
                  </a:cxn>
                  <a:cxn ang="0">
                    <a:pos x="5" y="100"/>
                  </a:cxn>
                  <a:cxn ang="0">
                    <a:pos x="12" y="121"/>
                  </a:cxn>
                  <a:cxn ang="0">
                    <a:pos x="23" y="140"/>
                  </a:cxn>
                  <a:cxn ang="0">
                    <a:pos x="36" y="156"/>
                  </a:cxn>
                  <a:cxn ang="0">
                    <a:pos x="52" y="169"/>
                  </a:cxn>
                  <a:cxn ang="0">
                    <a:pos x="70" y="179"/>
                  </a:cxn>
                  <a:cxn ang="0">
                    <a:pos x="90" y="182"/>
                  </a:cxn>
                  <a:cxn ang="0">
                    <a:pos x="110" y="182"/>
                  </a:cxn>
                  <a:cxn ang="0">
                    <a:pos x="130" y="179"/>
                  </a:cxn>
                  <a:cxn ang="0">
                    <a:pos x="147" y="169"/>
                  </a:cxn>
                  <a:cxn ang="0">
                    <a:pos x="163" y="156"/>
                  </a:cxn>
                  <a:cxn ang="0">
                    <a:pos x="176" y="140"/>
                  </a:cxn>
                  <a:cxn ang="0">
                    <a:pos x="187" y="121"/>
                  </a:cxn>
                  <a:cxn ang="0">
                    <a:pos x="196" y="100"/>
                  </a:cxn>
                  <a:cxn ang="0">
                    <a:pos x="200" y="77"/>
                  </a:cxn>
                </a:cxnLst>
                <a:rect l="0" t="0" r="r" b="b"/>
                <a:pathLst>
                  <a:path w="200" h="183">
                    <a:moveTo>
                      <a:pt x="200" y="65"/>
                    </a:moveTo>
                    <a:lnTo>
                      <a:pt x="200" y="64"/>
                    </a:lnTo>
                    <a:lnTo>
                      <a:pt x="200" y="62"/>
                    </a:lnTo>
                    <a:lnTo>
                      <a:pt x="200" y="61"/>
                    </a:lnTo>
                    <a:lnTo>
                      <a:pt x="200" y="60"/>
                    </a:lnTo>
                    <a:lnTo>
                      <a:pt x="200" y="59"/>
                    </a:lnTo>
                    <a:lnTo>
                      <a:pt x="200" y="58"/>
                    </a:lnTo>
                    <a:lnTo>
                      <a:pt x="200" y="58"/>
                    </a:lnTo>
                    <a:lnTo>
                      <a:pt x="200" y="56"/>
                    </a:lnTo>
                    <a:lnTo>
                      <a:pt x="198" y="53"/>
                    </a:lnTo>
                    <a:lnTo>
                      <a:pt x="197" y="50"/>
                    </a:lnTo>
                    <a:lnTo>
                      <a:pt x="196" y="48"/>
                    </a:lnTo>
                    <a:lnTo>
                      <a:pt x="193" y="46"/>
                    </a:lnTo>
                    <a:lnTo>
                      <a:pt x="192" y="42"/>
                    </a:lnTo>
                    <a:lnTo>
                      <a:pt x="190" y="40"/>
                    </a:lnTo>
                    <a:lnTo>
                      <a:pt x="188" y="37"/>
                    </a:lnTo>
                    <a:lnTo>
                      <a:pt x="187" y="35"/>
                    </a:lnTo>
                    <a:lnTo>
                      <a:pt x="187" y="38"/>
                    </a:lnTo>
                    <a:lnTo>
                      <a:pt x="188" y="42"/>
                    </a:lnTo>
                    <a:lnTo>
                      <a:pt x="189" y="46"/>
                    </a:lnTo>
                    <a:lnTo>
                      <a:pt x="189" y="49"/>
                    </a:lnTo>
                    <a:lnTo>
                      <a:pt x="190" y="53"/>
                    </a:lnTo>
                    <a:lnTo>
                      <a:pt x="190" y="58"/>
                    </a:lnTo>
                    <a:lnTo>
                      <a:pt x="190" y="61"/>
                    </a:lnTo>
                    <a:lnTo>
                      <a:pt x="190" y="65"/>
                    </a:lnTo>
                    <a:lnTo>
                      <a:pt x="190" y="76"/>
                    </a:lnTo>
                    <a:lnTo>
                      <a:pt x="188" y="86"/>
                    </a:lnTo>
                    <a:lnTo>
                      <a:pt x="186" y="97"/>
                    </a:lnTo>
                    <a:lnTo>
                      <a:pt x="183" y="107"/>
                    </a:lnTo>
                    <a:lnTo>
                      <a:pt x="179" y="116"/>
                    </a:lnTo>
                    <a:lnTo>
                      <a:pt x="175" y="125"/>
                    </a:lnTo>
                    <a:lnTo>
                      <a:pt x="169" y="133"/>
                    </a:lnTo>
                    <a:lnTo>
                      <a:pt x="164" y="142"/>
                    </a:lnTo>
                    <a:lnTo>
                      <a:pt x="157" y="147"/>
                    </a:lnTo>
                    <a:lnTo>
                      <a:pt x="150" y="155"/>
                    </a:lnTo>
                    <a:lnTo>
                      <a:pt x="143" y="159"/>
                    </a:lnTo>
                    <a:lnTo>
                      <a:pt x="135" y="164"/>
                    </a:lnTo>
                    <a:lnTo>
                      <a:pt x="127" y="168"/>
                    </a:lnTo>
                    <a:lnTo>
                      <a:pt x="118" y="170"/>
                    </a:lnTo>
                    <a:lnTo>
                      <a:pt x="109" y="173"/>
                    </a:lnTo>
                    <a:lnTo>
                      <a:pt x="100" y="173"/>
                    </a:lnTo>
                    <a:lnTo>
                      <a:pt x="91" y="173"/>
                    </a:lnTo>
                    <a:lnTo>
                      <a:pt x="82" y="170"/>
                    </a:lnTo>
                    <a:lnTo>
                      <a:pt x="73" y="168"/>
                    </a:lnTo>
                    <a:lnTo>
                      <a:pt x="64" y="164"/>
                    </a:lnTo>
                    <a:lnTo>
                      <a:pt x="56" y="159"/>
                    </a:lnTo>
                    <a:lnTo>
                      <a:pt x="49" y="155"/>
                    </a:lnTo>
                    <a:lnTo>
                      <a:pt x="42" y="147"/>
                    </a:lnTo>
                    <a:lnTo>
                      <a:pt x="36" y="142"/>
                    </a:lnTo>
                    <a:lnTo>
                      <a:pt x="30" y="133"/>
                    </a:lnTo>
                    <a:lnTo>
                      <a:pt x="25" y="125"/>
                    </a:lnTo>
                    <a:lnTo>
                      <a:pt x="20" y="116"/>
                    </a:lnTo>
                    <a:lnTo>
                      <a:pt x="16" y="107"/>
                    </a:lnTo>
                    <a:lnTo>
                      <a:pt x="13" y="97"/>
                    </a:lnTo>
                    <a:lnTo>
                      <a:pt x="11" y="86"/>
                    </a:lnTo>
                    <a:lnTo>
                      <a:pt x="10" y="76"/>
                    </a:lnTo>
                    <a:lnTo>
                      <a:pt x="9" y="65"/>
                    </a:lnTo>
                    <a:lnTo>
                      <a:pt x="9" y="55"/>
                    </a:lnTo>
                    <a:lnTo>
                      <a:pt x="10" y="47"/>
                    </a:lnTo>
                    <a:lnTo>
                      <a:pt x="12" y="38"/>
                    </a:lnTo>
                    <a:lnTo>
                      <a:pt x="14" y="30"/>
                    </a:lnTo>
                    <a:lnTo>
                      <a:pt x="16" y="22"/>
                    </a:lnTo>
                    <a:lnTo>
                      <a:pt x="20" y="14"/>
                    </a:lnTo>
                    <a:lnTo>
                      <a:pt x="23" y="7"/>
                    </a:lnTo>
                    <a:lnTo>
                      <a:pt x="27" y="0"/>
                    </a:lnTo>
                    <a:lnTo>
                      <a:pt x="25" y="1"/>
                    </a:lnTo>
                    <a:lnTo>
                      <a:pt x="22" y="4"/>
                    </a:lnTo>
                    <a:lnTo>
                      <a:pt x="20" y="5"/>
                    </a:lnTo>
                    <a:lnTo>
                      <a:pt x="18" y="7"/>
                    </a:lnTo>
                    <a:lnTo>
                      <a:pt x="16" y="8"/>
                    </a:lnTo>
                    <a:lnTo>
                      <a:pt x="14" y="11"/>
                    </a:lnTo>
                    <a:lnTo>
                      <a:pt x="11" y="13"/>
                    </a:lnTo>
                    <a:lnTo>
                      <a:pt x="9" y="14"/>
                    </a:lnTo>
                    <a:lnTo>
                      <a:pt x="7" y="20"/>
                    </a:lnTo>
                    <a:lnTo>
                      <a:pt x="5" y="26"/>
                    </a:lnTo>
                    <a:lnTo>
                      <a:pt x="4" y="32"/>
                    </a:lnTo>
                    <a:lnTo>
                      <a:pt x="3" y="38"/>
                    </a:lnTo>
                    <a:lnTo>
                      <a:pt x="2" y="46"/>
                    </a:lnTo>
                    <a:lnTo>
                      <a:pt x="1" y="52"/>
                    </a:lnTo>
                    <a:lnTo>
                      <a:pt x="0" y="58"/>
                    </a:lnTo>
                    <a:lnTo>
                      <a:pt x="0" y="65"/>
                    </a:lnTo>
                    <a:lnTo>
                      <a:pt x="1" y="77"/>
                    </a:lnTo>
                    <a:lnTo>
                      <a:pt x="2" y="89"/>
                    </a:lnTo>
                    <a:lnTo>
                      <a:pt x="5" y="100"/>
                    </a:lnTo>
                    <a:lnTo>
                      <a:pt x="8" y="112"/>
                    </a:lnTo>
                    <a:lnTo>
                      <a:pt x="12" y="121"/>
                    </a:lnTo>
                    <a:lnTo>
                      <a:pt x="17" y="131"/>
                    </a:lnTo>
                    <a:lnTo>
                      <a:pt x="23" y="140"/>
                    </a:lnTo>
                    <a:lnTo>
                      <a:pt x="29" y="149"/>
                    </a:lnTo>
                    <a:lnTo>
                      <a:pt x="36" y="156"/>
                    </a:lnTo>
                    <a:lnTo>
                      <a:pt x="44" y="163"/>
                    </a:lnTo>
                    <a:lnTo>
                      <a:pt x="52" y="169"/>
                    </a:lnTo>
                    <a:lnTo>
                      <a:pt x="61" y="174"/>
                    </a:lnTo>
                    <a:lnTo>
                      <a:pt x="70" y="179"/>
                    </a:lnTo>
                    <a:lnTo>
                      <a:pt x="80" y="181"/>
                    </a:lnTo>
                    <a:lnTo>
                      <a:pt x="90" y="182"/>
                    </a:lnTo>
                    <a:lnTo>
                      <a:pt x="100" y="183"/>
                    </a:lnTo>
                    <a:lnTo>
                      <a:pt x="110" y="182"/>
                    </a:lnTo>
                    <a:lnTo>
                      <a:pt x="120" y="181"/>
                    </a:lnTo>
                    <a:lnTo>
                      <a:pt x="130" y="179"/>
                    </a:lnTo>
                    <a:lnTo>
                      <a:pt x="139" y="174"/>
                    </a:lnTo>
                    <a:lnTo>
                      <a:pt x="147" y="169"/>
                    </a:lnTo>
                    <a:lnTo>
                      <a:pt x="155" y="163"/>
                    </a:lnTo>
                    <a:lnTo>
                      <a:pt x="163" y="156"/>
                    </a:lnTo>
                    <a:lnTo>
                      <a:pt x="170" y="149"/>
                    </a:lnTo>
                    <a:lnTo>
                      <a:pt x="176" y="140"/>
                    </a:lnTo>
                    <a:lnTo>
                      <a:pt x="182" y="131"/>
                    </a:lnTo>
                    <a:lnTo>
                      <a:pt x="187" y="121"/>
                    </a:lnTo>
                    <a:lnTo>
                      <a:pt x="191" y="112"/>
                    </a:lnTo>
                    <a:lnTo>
                      <a:pt x="196" y="100"/>
                    </a:lnTo>
                    <a:lnTo>
                      <a:pt x="198" y="89"/>
                    </a:lnTo>
                    <a:lnTo>
                      <a:pt x="200" y="77"/>
                    </a:lnTo>
                    <a:lnTo>
                      <a:pt x="200" y="65"/>
                    </a:lnTo>
                    <a:close/>
                  </a:path>
                </a:pathLst>
              </a:custGeom>
              <a:solidFill>
                <a:srgbClr val="F6CBA4"/>
              </a:solidFill>
              <a:ln w="9525">
                <a:noFill/>
                <a:round/>
                <a:headEnd/>
                <a:tailEnd/>
              </a:ln>
            </p:spPr>
            <p:txBody>
              <a:bodyPr/>
              <a:lstStyle/>
              <a:p>
                <a:endParaRPr lang="en-US"/>
              </a:p>
            </p:txBody>
          </p:sp>
          <p:sp>
            <p:nvSpPr>
              <p:cNvPr id="533589" name="Freeform 85"/>
              <p:cNvSpPr>
                <a:spLocks/>
              </p:cNvSpPr>
              <p:nvPr/>
            </p:nvSpPr>
            <p:spPr bwMode="auto">
              <a:xfrm>
                <a:off x="1143" y="2648"/>
                <a:ext cx="38" cy="30"/>
              </a:xfrm>
              <a:custGeom>
                <a:avLst/>
                <a:gdLst/>
                <a:ahLst/>
                <a:cxnLst>
                  <a:cxn ang="0">
                    <a:pos x="191" y="68"/>
                  </a:cxn>
                  <a:cxn ang="0">
                    <a:pos x="189" y="64"/>
                  </a:cxn>
                  <a:cxn ang="0">
                    <a:pos x="189" y="59"/>
                  </a:cxn>
                  <a:cxn ang="0">
                    <a:pos x="188" y="54"/>
                  </a:cxn>
                  <a:cxn ang="0">
                    <a:pos x="187" y="48"/>
                  </a:cxn>
                  <a:cxn ang="0">
                    <a:pos x="183" y="43"/>
                  </a:cxn>
                  <a:cxn ang="0">
                    <a:pos x="179" y="38"/>
                  </a:cxn>
                  <a:cxn ang="0">
                    <a:pos x="176" y="32"/>
                  </a:cxn>
                  <a:cxn ang="0">
                    <a:pos x="175" y="35"/>
                  </a:cxn>
                  <a:cxn ang="0">
                    <a:pos x="178" y="44"/>
                  </a:cxn>
                  <a:cxn ang="0">
                    <a:pos x="180" y="55"/>
                  </a:cxn>
                  <a:cxn ang="0">
                    <a:pos x="180" y="66"/>
                  </a:cxn>
                  <a:cxn ang="0">
                    <a:pos x="180" y="82"/>
                  </a:cxn>
                  <a:cxn ang="0">
                    <a:pos x="177" y="101"/>
                  </a:cxn>
                  <a:cxn ang="0">
                    <a:pos x="170" y="120"/>
                  </a:cxn>
                  <a:cxn ang="0">
                    <a:pos x="161" y="136"/>
                  </a:cxn>
                  <a:cxn ang="0">
                    <a:pos x="149" y="150"/>
                  </a:cxn>
                  <a:cxn ang="0">
                    <a:pos x="136" y="161"/>
                  </a:cxn>
                  <a:cxn ang="0">
                    <a:pos x="121" y="169"/>
                  </a:cxn>
                  <a:cxn ang="0">
                    <a:pos x="104" y="173"/>
                  </a:cxn>
                  <a:cxn ang="0">
                    <a:pos x="86" y="173"/>
                  </a:cxn>
                  <a:cxn ang="0">
                    <a:pos x="70" y="169"/>
                  </a:cxn>
                  <a:cxn ang="0">
                    <a:pos x="53" y="161"/>
                  </a:cxn>
                  <a:cxn ang="0">
                    <a:pos x="40" y="150"/>
                  </a:cxn>
                  <a:cxn ang="0">
                    <a:pos x="28" y="136"/>
                  </a:cxn>
                  <a:cxn ang="0">
                    <a:pos x="19" y="120"/>
                  </a:cxn>
                  <a:cxn ang="0">
                    <a:pos x="12" y="101"/>
                  </a:cxn>
                  <a:cxn ang="0">
                    <a:pos x="9" y="82"/>
                  </a:cxn>
                  <a:cxn ang="0">
                    <a:pos x="9" y="60"/>
                  </a:cxn>
                  <a:cxn ang="0">
                    <a:pos x="12" y="41"/>
                  </a:cxn>
                  <a:cxn ang="0">
                    <a:pos x="18" y="23"/>
                  </a:cxn>
                  <a:cxn ang="0">
                    <a:pos x="27" y="7"/>
                  </a:cxn>
                  <a:cxn ang="0">
                    <a:pos x="30" y="1"/>
                  </a:cxn>
                  <a:cxn ang="0">
                    <a:pos x="25" y="5"/>
                  </a:cxn>
                  <a:cxn ang="0">
                    <a:pos x="20" y="7"/>
                  </a:cxn>
                  <a:cxn ang="0">
                    <a:pos x="15" y="11"/>
                  </a:cxn>
                  <a:cxn ang="0">
                    <a:pos x="10" y="19"/>
                  </a:cxn>
                  <a:cxn ang="0">
                    <a:pos x="5" y="34"/>
                  </a:cxn>
                  <a:cxn ang="0">
                    <a:pos x="2" y="48"/>
                  </a:cxn>
                  <a:cxn ang="0">
                    <a:pos x="0" y="62"/>
                  </a:cxn>
                  <a:cxn ang="0">
                    <a:pos x="0" y="83"/>
                  </a:cxn>
                  <a:cxn ang="0">
                    <a:pos x="4" y="104"/>
                  </a:cxn>
                  <a:cxn ang="0">
                    <a:pos x="11" y="125"/>
                  </a:cxn>
                  <a:cxn ang="0">
                    <a:pos x="21" y="143"/>
                  </a:cxn>
                  <a:cxn ang="0">
                    <a:pos x="34" y="158"/>
                  </a:cxn>
                  <a:cxn ang="0">
                    <a:pos x="49" y="170"/>
                  </a:cxn>
                  <a:cxn ang="0">
                    <a:pos x="67" y="179"/>
                  </a:cxn>
                  <a:cxn ang="0">
                    <a:pos x="85" y="183"/>
                  </a:cxn>
                  <a:cxn ang="0">
                    <a:pos x="105" y="183"/>
                  </a:cxn>
                  <a:cxn ang="0">
                    <a:pos x="123" y="179"/>
                  </a:cxn>
                  <a:cxn ang="0">
                    <a:pos x="140" y="170"/>
                  </a:cxn>
                  <a:cxn ang="0">
                    <a:pos x="155" y="158"/>
                  </a:cxn>
                  <a:cxn ang="0">
                    <a:pos x="168" y="143"/>
                  </a:cxn>
                  <a:cxn ang="0">
                    <a:pos x="178" y="125"/>
                  </a:cxn>
                  <a:cxn ang="0">
                    <a:pos x="185" y="104"/>
                  </a:cxn>
                  <a:cxn ang="0">
                    <a:pos x="189" y="83"/>
                  </a:cxn>
                </a:cxnLst>
                <a:rect l="0" t="0" r="r" b="b"/>
                <a:pathLst>
                  <a:path w="191" h="183">
                    <a:moveTo>
                      <a:pt x="191" y="71"/>
                    </a:moveTo>
                    <a:lnTo>
                      <a:pt x="191" y="68"/>
                    </a:lnTo>
                    <a:lnTo>
                      <a:pt x="189" y="66"/>
                    </a:lnTo>
                    <a:lnTo>
                      <a:pt x="189" y="64"/>
                    </a:lnTo>
                    <a:lnTo>
                      <a:pt x="189" y="61"/>
                    </a:lnTo>
                    <a:lnTo>
                      <a:pt x="189" y="59"/>
                    </a:lnTo>
                    <a:lnTo>
                      <a:pt x="189" y="56"/>
                    </a:lnTo>
                    <a:lnTo>
                      <a:pt x="188" y="54"/>
                    </a:lnTo>
                    <a:lnTo>
                      <a:pt x="188" y="52"/>
                    </a:lnTo>
                    <a:lnTo>
                      <a:pt x="187" y="48"/>
                    </a:lnTo>
                    <a:lnTo>
                      <a:pt x="185" y="46"/>
                    </a:lnTo>
                    <a:lnTo>
                      <a:pt x="183" y="43"/>
                    </a:lnTo>
                    <a:lnTo>
                      <a:pt x="181" y="41"/>
                    </a:lnTo>
                    <a:lnTo>
                      <a:pt x="179" y="38"/>
                    </a:lnTo>
                    <a:lnTo>
                      <a:pt x="178" y="35"/>
                    </a:lnTo>
                    <a:lnTo>
                      <a:pt x="176" y="32"/>
                    </a:lnTo>
                    <a:lnTo>
                      <a:pt x="174" y="30"/>
                    </a:lnTo>
                    <a:lnTo>
                      <a:pt x="175" y="35"/>
                    </a:lnTo>
                    <a:lnTo>
                      <a:pt x="177" y="40"/>
                    </a:lnTo>
                    <a:lnTo>
                      <a:pt x="178" y="44"/>
                    </a:lnTo>
                    <a:lnTo>
                      <a:pt x="179" y="49"/>
                    </a:lnTo>
                    <a:lnTo>
                      <a:pt x="180" y="55"/>
                    </a:lnTo>
                    <a:lnTo>
                      <a:pt x="180" y="60"/>
                    </a:lnTo>
                    <a:lnTo>
                      <a:pt x="180" y="66"/>
                    </a:lnTo>
                    <a:lnTo>
                      <a:pt x="181" y="71"/>
                    </a:lnTo>
                    <a:lnTo>
                      <a:pt x="180" y="82"/>
                    </a:lnTo>
                    <a:lnTo>
                      <a:pt x="179" y="91"/>
                    </a:lnTo>
                    <a:lnTo>
                      <a:pt x="177" y="101"/>
                    </a:lnTo>
                    <a:lnTo>
                      <a:pt x="174" y="110"/>
                    </a:lnTo>
                    <a:lnTo>
                      <a:pt x="170" y="120"/>
                    </a:lnTo>
                    <a:lnTo>
                      <a:pt x="166" y="128"/>
                    </a:lnTo>
                    <a:lnTo>
                      <a:pt x="161" y="136"/>
                    </a:lnTo>
                    <a:lnTo>
                      <a:pt x="156" y="143"/>
                    </a:lnTo>
                    <a:lnTo>
                      <a:pt x="149" y="150"/>
                    </a:lnTo>
                    <a:lnTo>
                      <a:pt x="143" y="156"/>
                    </a:lnTo>
                    <a:lnTo>
                      <a:pt x="136" y="161"/>
                    </a:lnTo>
                    <a:lnTo>
                      <a:pt x="128" y="165"/>
                    </a:lnTo>
                    <a:lnTo>
                      <a:pt x="121" y="169"/>
                    </a:lnTo>
                    <a:lnTo>
                      <a:pt x="112" y="171"/>
                    </a:lnTo>
                    <a:lnTo>
                      <a:pt x="104" y="173"/>
                    </a:lnTo>
                    <a:lnTo>
                      <a:pt x="95" y="173"/>
                    </a:lnTo>
                    <a:lnTo>
                      <a:pt x="86" y="173"/>
                    </a:lnTo>
                    <a:lnTo>
                      <a:pt x="78" y="171"/>
                    </a:lnTo>
                    <a:lnTo>
                      <a:pt x="70" y="169"/>
                    </a:lnTo>
                    <a:lnTo>
                      <a:pt x="61" y="165"/>
                    </a:lnTo>
                    <a:lnTo>
                      <a:pt x="53" y="161"/>
                    </a:lnTo>
                    <a:lnTo>
                      <a:pt x="46" y="156"/>
                    </a:lnTo>
                    <a:lnTo>
                      <a:pt x="40" y="150"/>
                    </a:lnTo>
                    <a:lnTo>
                      <a:pt x="34" y="143"/>
                    </a:lnTo>
                    <a:lnTo>
                      <a:pt x="28" y="136"/>
                    </a:lnTo>
                    <a:lnTo>
                      <a:pt x="23" y="128"/>
                    </a:lnTo>
                    <a:lnTo>
                      <a:pt x="19" y="120"/>
                    </a:lnTo>
                    <a:lnTo>
                      <a:pt x="15" y="110"/>
                    </a:lnTo>
                    <a:lnTo>
                      <a:pt x="12" y="101"/>
                    </a:lnTo>
                    <a:lnTo>
                      <a:pt x="10" y="91"/>
                    </a:lnTo>
                    <a:lnTo>
                      <a:pt x="9" y="82"/>
                    </a:lnTo>
                    <a:lnTo>
                      <a:pt x="9" y="71"/>
                    </a:lnTo>
                    <a:lnTo>
                      <a:pt x="9" y="60"/>
                    </a:lnTo>
                    <a:lnTo>
                      <a:pt x="10" y="50"/>
                    </a:lnTo>
                    <a:lnTo>
                      <a:pt x="12" y="41"/>
                    </a:lnTo>
                    <a:lnTo>
                      <a:pt x="15" y="32"/>
                    </a:lnTo>
                    <a:lnTo>
                      <a:pt x="18" y="23"/>
                    </a:lnTo>
                    <a:lnTo>
                      <a:pt x="22" y="14"/>
                    </a:lnTo>
                    <a:lnTo>
                      <a:pt x="27" y="7"/>
                    </a:lnTo>
                    <a:lnTo>
                      <a:pt x="32" y="0"/>
                    </a:lnTo>
                    <a:lnTo>
                      <a:pt x="30" y="1"/>
                    </a:lnTo>
                    <a:lnTo>
                      <a:pt x="27" y="2"/>
                    </a:lnTo>
                    <a:lnTo>
                      <a:pt x="25" y="5"/>
                    </a:lnTo>
                    <a:lnTo>
                      <a:pt x="22" y="6"/>
                    </a:lnTo>
                    <a:lnTo>
                      <a:pt x="20" y="7"/>
                    </a:lnTo>
                    <a:lnTo>
                      <a:pt x="18" y="10"/>
                    </a:lnTo>
                    <a:lnTo>
                      <a:pt x="15" y="11"/>
                    </a:lnTo>
                    <a:lnTo>
                      <a:pt x="13" y="13"/>
                    </a:lnTo>
                    <a:lnTo>
                      <a:pt x="10" y="19"/>
                    </a:lnTo>
                    <a:lnTo>
                      <a:pt x="7" y="26"/>
                    </a:lnTo>
                    <a:lnTo>
                      <a:pt x="5" y="34"/>
                    </a:lnTo>
                    <a:lnTo>
                      <a:pt x="3" y="41"/>
                    </a:lnTo>
                    <a:lnTo>
                      <a:pt x="2" y="48"/>
                    </a:lnTo>
                    <a:lnTo>
                      <a:pt x="1" y="55"/>
                    </a:lnTo>
                    <a:lnTo>
                      <a:pt x="0" y="62"/>
                    </a:lnTo>
                    <a:lnTo>
                      <a:pt x="0" y="71"/>
                    </a:lnTo>
                    <a:lnTo>
                      <a:pt x="0" y="83"/>
                    </a:lnTo>
                    <a:lnTo>
                      <a:pt x="2" y="94"/>
                    </a:lnTo>
                    <a:lnTo>
                      <a:pt x="4" y="104"/>
                    </a:lnTo>
                    <a:lnTo>
                      <a:pt x="7" y="115"/>
                    </a:lnTo>
                    <a:lnTo>
                      <a:pt x="11" y="125"/>
                    </a:lnTo>
                    <a:lnTo>
                      <a:pt x="16" y="134"/>
                    </a:lnTo>
                    <a:lnTo>
                      <a:pt x="21" y="143"/>
                    </a:lnTo>
                    <a:lnTo>
                      <a:pt x="27" y="151"/>
                    </a:lnTo>
                    <a:lnTo>
                      <a:pt x="34" y="158"/>
                    </a:lnTo>
                    <a:lnTo>
                      <a:pt x="41" y="164"/>
                    </a:lnTo>
                    <a:lnTo>
                      <a:pt x="49" y="170"/>
                    </a:lnTo>
                    <a:lnTo>
                      <a:pt x="57" y="175"/>
                    </a:lnTo>
                    <a:lnTo>
                      <a:pt x="67" y="179"/>
                    </a:lnTo>
                    <a:lnTo>
                      <a:pt x="76" y="182"/>
                    </a:lnTo>
                    <a:lnTo>
                      <a:pt x="85" y="183"/>
                    </a:lnTo>
                    <a:lnTo>
                      <a:pt x="95" y="183"/>
                    </a:lnTo>
                    <a:lnTo>
                      <a:pt x="105" y="183"/>
                    </a:lnTo>
                    <a:lnTo>
                      <a:pt x="114" y="182"/>
                    </a:lnTo>
                    <a:lnTo>
                      <a:pt x="123" y="179"/>
                    </a:lnTo>
                    <a:lnTo>
                      <a:pt x="132" y="175"/>
                    </a:lnTo>
                    <a:lnTo>
                      <a:pt x="140" y="170"/>
                    </a:lnTo>
                    <a:lnTo>
                      <a:pt x="148" y="164"/>
                    </a:lnTo>
                    <a:lnTo>
                      <a:pt x="155" y="158"/>
                    </a:lnTo>
                    <a:lnTo>
                      <a:pt x="162" y="151"/>
                    </a:lnTo>
                    <a:lnTo>
                      <a:pt x="168" y="143"/>
                    </a:lnTo>
                    <a:lnTo>
                      <a:pt x="173" y="134"/>
                    </a:lnTo>
                    <a:lnTo>
                      <a:pt x="178" y="125"/>
                    </a:lnTo>
                    <a:lnTo>
                      <a:pt x="182" y="115"/>
                    </a:lnTo>
                    <a:lnTo>
                      <a:pt x="185" y="104"/>
                    </a:lnTo>
                    <a:lnTo>
                      <a:pt x="188" y="94"/>
                    </a:lnTo>
                    <a:lnTo>
                      <a:pt x="189" y="83"/>
                    </a:lnTo>
                    <a:lnTo>
                      <a:pt x="191" y="71"/>
                    </a:lnTo>
                    <a:close/>
                  </a:path>
                </a:pathLst>
              </a:custGeom>
              <a:solidFill>
                <a:srgbClr val="F7CDA5"/>
              </a:solidFill>
              <a:ln w="9525">
                <a:noFill/>
                <a:round/>
                <a:headEnd/>
                <a:tailEnd/>
              </a:ln>
            </p:spPr>
            <p:txBody>
              <a:bodyPr/>
              <a:lstStyle/>
              <a:p>
                <a:endParaRPr lang="en-US"/>
              </a:p>
            </p:txBody>
          </p:sp>
          <p:sp>
            <p:nvSpPr>
              <p:cNvPr id="533590" name="Freeform 86"/>
              <p:cNvSpPr>
                <a:spLocks/>
              </p:cNvSpPr>
              <p:nvPr/>
            </p:nvSpPr>
            <p:spPr bwMode="auto">
              <a:xfrm>
                <a:off x="1143" y="2647"/>
                <a:ext cx="37" cy="30"/>
              </a:xfrm>
              <a:custGeom>
                <a:avLst/>
                <a:gdLst/>
                <a:ahLst/>
                <a:cxnLst>
                  <a:cxn ang="0">
                    <a:pos x="181" y="73"/>
                  </a:cxn>
                  <a:cxn ang="0">
                    <a:pos x="181" y="65"/>
                  </a:cxn>
                  <a:cxn ang="0">
                    <a:pos x="180" y="58"/>
                  </a:cxn>
                  <a:cxn ang="0">
                    <a:pos x="178" y="50"/>
                  </a:cxn>
                  <a:cxn ang="0">
                    <a:pos x="176" y="44"/>
                  </a:cxn>
                  <a:cxn ang="0">
                    <a:pos x="171" y="38"/>
                  </a:cxn>
                  <a:cxn ang="0">
                    <a:pos x="167" y="34"/>
                  </a:cxn>
                  <a:cxn ang="0">
                    <a:pos x="163" y="29"/>
                  </a:cxn>
                  <a:cxn ang="0">
                    <a:pos x="163" y="31"/>
                  </a:cxn>
                  <a:cxn ang="0">
                    <a:pos x="167" y="43"/>
                  </a:cxn>
                  <a:cxn ang="0">
                    <a:pos x="170" y="56"/>
                  </a:cxn>
                  <a:cxn ang="0">
                    <a:pos x="172" y="70"/>
                  </a:cxn>
                  <a:cxn ang="0">
                    <a:pos x="172" y="86"/>
                  </a:cxn>
                  <a:cxn ang="0">
                    <a:pos x="168" y="106"/>
                  </a:cxn>
                  <a:cxn ang="0">
                    <a:pos x="162" y="124"/>
                  </a:cxn>
                  <a:cxn ang="0">
                    <a:pos x="154" y="139"/>
                  </a:cxn>
                  <a:cxn ang="0">
                    <a:pos x="143" y="151"/>
                  </a:cxn>
                  <a:cxn ang="0">
                    <a:pos x="130" y="162"/>
                  </a:cxn>
                  <a:cxn ang="0">
                    <a:pos x="115" y="169"/>
                  </a:cxn>
                  <a:cxn ang="0">
                    <a:pos x="99" y="174"/>
                  </a:cxn>
                  <a:cxn ang="0">
                    <a:pos x="83" y="174"/>
                  </a:cxn>
                  <a:cxn ang="0">
                    <a:pos x="67" y="169"/>
                  </a:cxn>
                  <a:cxn ang="0">
                    <a:pos x="52" y="162"/>
                  </a:cxn>
                  <a:cxn ang="0">
                    <a:pos x="39" y="151"/>
                  </a:cxn>
                  <a:cxn ang="0">
                    <a:pos x="28" y="139"/>
                  </a:cxn>
                  <a:cxn ang="0">
                    <a:pos x="19" y="124"/>
                  </a:cxn>
                  <a:cxn ang="0">
                    <a:pos x="13" y="106"/>
                  </a:cxn>
                  <a:cxn ang="0">
                    <a:pos x="10" y="86"/>
                  </a:cxn>
                  <a:cxn ang="0">
                    <a:pos x="10" y="65"/>
                  </a:cxn>
                  <a:cxn ang="0">
                    <a:pos x="14" y="43"/>
                  </a:cxn>
                  <a:cxn ang="0">
                    <a:pos x="22" y="24"/>
                  </a:cxn>
                  <a:cxn ang="0">
                    <a:pos x="33" y="7"/>
                  </a:cxn>
                  <a:cxn ang="0">
                    <a:pos x="37" y="1"/>
                  </a:cxn>
                  <a:cxn ang="0">
                    <a:pos x="32" y="4"/>
                  </a:cxn>
                  <a:cxn ang="0">
                    <a:pos x="26" y="7"/>
                  </a:cxn>
                  <a:cxn ang="0">
                    <a:pos x="21" y="11"/>
                  </a:cxn>
                  <a:cxn ang="0">
                    <a:pos x="14" y="19"/>
                  </a:cxn>
                  <a:cxn ang="0">
                    <a:pos x="7" y="34"/>
                  </a:cxn>
                  <a:cxn ang="0">
                    <a:pos x="3" y="50"/>
                  </a:cxn>
                  <a:cxn ang="0">
                    <a:pos x="0" y="67"/>
                  </a:cxn>
                  <a:cxn ang="0">
                    <a:pos x="1" y="88"/>
                  </a:cxn>
                  <a:cxn ang="0">
                    <a:pos x="4" y="109"/>
                  </a:cxn>
                  <a:cxn ang="0">
                    <a:pos x="11" y="128"/>
                  </a:cxn>
                  <a:cxn ang="0">
                    <a:pos x="21" y="145"/>
                  </a:cxn>
                  <a:cxn ang="0">
                    <a:pos x="33" y="159"/>
                  </a:cxn>
                  <a:cxn ang="0">
                    <a:pos x="47" y="171"/>
                  </a:cxn>
                  <a:cxn ang="0">
                    <a:pos x="64" y="180"/>
                  </a:cxn>
                  <a:cxn ang="0">
                    <a:pos x="82" y="185"/>
                  </a:cxn>
                  <a:cxn ang="0">
                    <a:pos x="100" y="185"/>
                  </a:cxn>
                  <a:cxn ang="0">
                    <a:pos x="118" y="180"/>
                  </a:cxn>
                  <a:cxn ang="0">
                    <a:pos x="134" y="171"/>
                  </a:cxn>
                  <a:cxn ang="0">
                    <a:pos x="148" y="159"/>
                  </a:cxn>
                  <a:cxn ang="0">
                    <a:pos x="160" y="145"/>
                  </a:cxn>
                  <a:cxn ang="0">
                    <a:pos x="170" y="128"/>
                  </a:cxn>
                  <a:cxn ang="0">
                    <a:pos x="177" y="109"/>
                  </a:cxn>
                  <a:cxn ang="0">
                    <a:pos x="181" y="88"/>
                  </a:cxn>
                </a:cxnLst>
                <a:rect l="0" t="0" r="r" b="b"/>
                <a:pathLst>
                  <a:path w="181" h="185">
                    <a:moveTo>
                      <a:pt x="181" y="77"/>
                    </a:moveTo>
                    <a:lnTo>
                      <a:pt x="181" y="73"/>
                    </a:lnTo>
                    <a:lnTo>
                      <a:pt x="181" y="70"/>
                    </a:lnTo>
                    <a:lnTo>
                      <a:pt x="181" y="65"/>
                    </a:lnTo>
                    <a:lnTo>
                      <a:pt x="180" y="61"/>
                    </a:lnTo>
                    <a:lnTo>
                      <a:pt x="180" y="58"/>
                    </a:lnTo>
                    <a:lnTo>
                      <a:pt x="179" y="54"/>
                    </a:lnTo>
                    <a:lnTo>
                      <a:pt x="178" y="50"/>
                    </a:lnTo>
                    <a:lnTo>
                      <a:pt x="178" y="47"/>
                    </a:lnTo>
                    <a:lnTo>
                      <a:pt x="176" y="44"/>
                    </a:lnTo>
                    <a:lnTo>
                      <a:pt x="174" y="41"/>
                    </a:lnTo>
                    <a:lnTo>
                      <a:pt x="171" y="38"/>
                    </a:lnTo>
                    <a:lnTo>
                      <a:pt x="169" y="36"/>
                    </a:lnTo>
                    <a:lnTo>
                      <a:pt x="167" y="34"/>
                    </a:lnTo>
                    <a:lnTo>
                      <a:pt x="165" y="31"/>
                    </a:lnTo>
                    <a:lnTo>
                      <a:pt x="163" y="29"/>
                    </a:lnTo>
                    <a:lnTo>
                      <a:pt x="160" y="26"/>
                    </a:lnTo>
                    <a:lnTo>
                      <a:pt x="163" y="31"/>
                    </a:lnTo>
                    <a:lnTo>
                      <a:pt x="165" y="37"/>
                    </a:lnTo>
                    <a:lnTo>
                      <a:pt x="167" y="43"/>
                    </a:lnTo>
                    <a:lnTo>
                      <a:pt x="169" y="50"/>
                    </a:lnTo>
                    <a:lnTo>
                      <a:pt x="170" y="56"/>
                    </a:lnTo>
                    <a:lnTo>
                      <a:pt x="171" y="64"/>
                    </a:lnTo>
                    <a:lnTo>
                      <a:pt x="172" y="70"/>
                    </a:lnTo>
                    <a:lnTo>
                      <a:pt x="172" y="77"/>
                    </a:lnTo>
                    <a:lnTo>
                      <a:pt x="172" y="86"/>
                    </a:lnTo>
                    <a:lnTo>
                      <a:pt x="170" y="96"/>
                    </a:lnTo>
                    <a:lnTo>
                      <a:pt x="168" y="106"/>
                    </a:lnTo>
                    <a:lnTo>
                      <a:pt x="166" y="114"/>
                    </a:lnTo>
                    <a:lnTo>
                      <a:pt x="162" y="124"/>
                    </a:lnTo>
                    <a:lnTo>
                      <a:pt x="158" y="131"/>
                    </a:lnTo>
                    <a:lnTo>
                      <a:pt x="154" y="139"/>
                    </a:lnTo>
                    <a:lnTo>
                      <a:pt x="148" y="145"/>
                    </a:lnTo>
                    <a:lnTo>
                      <a:pt x="143" y="151"/>
                    </a:lnTo>
                    <a:lnTo>
                      <a:pt x="136" y="157"/>
                    </a:lnTo>
                    <a:lnTo>
                      <a:pt x="130" y="162"/>
                    </a:lnTo>
                    <a:lnTo>
                      <a:pt x="123" y="167"/>
                    </a:lnTo>
                    <a:lnTo>
                      <a:pt x="115" y="169"/>
                    </a:lnTo>
                    <a:lnTo>
                      <a:pt x="107" y="171"/>
                    </a:lnTo>
                    <a:lnTo>
                      <a:pt x="99" y="174"/>
                    </a:lnTo>
                    <a:lnTo>
                      <a:pt x="91" y="174"/>
                    </a:lnTo>
                    <a:lnTo>
                      <a:pt x="83" y="174"/>
                    </a:lnTo>
                    <a:lnTo>
                      <a:pt x="75" y="171"/>
                    </a:lnTo>
                    <a:lnTo>
                      <a:pt x="67" y="169"/>
                    </a:lnTo>
                    <a:lnTo>
                      <a:pt x="59" y="167"/>
                    </a:lnTo>
                    <a:lnTo>
                      <a:pt x="52" y="162"/>
                    </a:lnTo>
                    <a:lnTo>
                      <a:pt x="45" y="157"/>
                    </a:lnTo>
                    <a:lnTo>
                      <a:pt x="39" y="151"/>
                    </a:lnTo>
                    <a:lnTo>
                      <a:pt x="33" y="145"/>
                    </a:lnTo>
                    <a:lnTo>
                      <a:pt x="28" y="139"/>
                    </a:lnTo>
                    <a:lnTo>
                      <a:pt x="23" y="131"/>
                    </a:lnTo>
                    <a:lnTo>
                      <a:pt x="19" y="124"/>
                    </a:lnTo>
                    <a:lnTo>
                      <a:pt x="16" y="114"/>
                    </a:lnTo>
                    <a:lnTo>
                      <a:pt x="13" y="106"/>
                    </a:lnTo>
                    <a:lnTo>
                      <a:pt x="11" y="96"/>
                    </a:lnTo>
                    <a:lnTo>
                      <a:pt x="10" y="86"/>
                    </a:lnTo>
                    <a:lnTo>
                      <a:pt x="9" y="77"/>
                    </a:lnTo>
                    <a:lnTo>
                      <a:pt x="10" y="65"/>
                    </a:lnTo>
                    <a:lnTo>
                      <a:pt x="11" y="54"/>
                    </a:lnTo>
                    <a:lnTo>
                      <a:pt x="14" y="43"/>
                    </a:lnTo>
                    <a:lnTo>
                      <a:pt x="18" y="34"/>
                    </a:lnTo>
                    <a:lnTo>
                      <a:pt x="22" y="24"/>
                    </a:lnTo>
                    <a:lnTo>
                      <a:pt x="27" y="16"/>
                    </a:lnTo>
                    <a:lnTo>
                      <a:pt x="33" y="7"/>
                    </a:lnTo>
                    <a:lnTo>
                      <a:pt x="40" y="0"/>
                    </a:lnTo>
                    <a:lnTo>
                      <a:pt x="37" y="1"/>
                    </a:lnTo>
                    <a:lnTo>
                      <a:pt x="35" y="2"/>
                    </a:lnTo>
                    <a:lnTo>
                      <a:pt x="32" y="4"/>
                    </a:lnTo>
                    <a:lnTo>
                      <a:pt x="29" y="6"/>
                    </a:lnTo>
                    <a:lnTo>
                      <a:pt x="26" y="7"/>
                    </a:lnTo>
                    <a:lnTo>
                      <a:pt x="23" y="8"/>
                    </a:lnTo>
                    <a:lnTo>
                      <a:pt x="21" y="11"/>
                    </a:lnTo>
                    <a:lnTo>
                      <a:pt x="18" y="12"/>
                    </a:lnTo>
                    <a:lnTo>
                      <a:pt x="14" y="19"/>
                    </a:lnTo>
                    <a:lnTo>
                      <a:pt x="11" y="26"/>
                    </a:lnTo>
                    <a:lnTo>
                      <a:pt x="7" y="34"/>
                    </a:lnTo>
                    <a:lnTo>
                      <a:pt x="5" y="42"/>
                    </a:lnTo>
                    <a:lnTo>
                      <a:pt x="3" y="50"/>
                    </a:lnTo>
                    <a:lnTo>
                      <a:pt x="1" y="59"/>
                    </a:lnTo>
                    <a:lnTo>
                      <a:pt x="0" y="67"/>
                    </a:lnTo>
                    <a:lnTo>
                      <a:pt x="0" y="77"/>
                    </a:lnTo>
                    <a:lnTo>
                      <a:pt x="1" y="88"/>
                    </a:lnTo>
                    <a:lnTo>
                      <a:pt x="2" y="98"/>
                    </a:lnTo>
                    <a:lnTo>
                      <a:pt x="4" y="109"/>
                    </a:lnTo>
                    <a:lnTo>
                      <a:pt x="7" y="119"/>
                    </a:lnTo>
                    <a:lnTo>
                      <a:pt x="11" y="128"/>
                    </a:lnTo>
                    <a:lnTo>
                      <a:pt x="16" y="137"/>
                    </a:lnTo>
                    <a:lnTo>
                      <a:pt x="21" y="145"/>
                    </a:lnTo>
                    <a:lnTo>
                      <a:pt x="27" y="154"/>
                    </a:lnTo>
                    <a:lnTo>
                      <a:pt x="33" y="159"/>
                    </a:lnTo>
                    <a:lnTo>
                      <a:pt x="40" y="167"/>
                    </a:lnTo>
                    <a:lnTo>
                      <a:pt x="47" y="171"/>
                    </a:lnTo>
                    <a:lnTo>
                      <a:pt x="55" y="176"/>
                    </a:lnTo>
                    <a:lnTo>
                      <a:pt x="64" y="180"/>
                    </a:lnTo>
                    <a:lnTo>
                      <a:pt x="73" y="182"/>
                    </a:lnTo>
                    <a:lnTo>
                      <a:pt x="82" y="185"/>
                    </a:lnTo>
                    <a:lnTo>
                      <a:pt x="91" y="185"/>
                    </a:lnTo>
                    <a:lnTo>
                      <a:pt x="100" y="185"/>
                    </a:lnTo>
                    <a:lnTo>
                      <a:pt x="109" y="182"/>
                    </a:lnTo>
                    <a:lnTo>
                      <a:pt x="118" y="180"/>
                    </a:lnTo>
                    <a:lnTo>
                      <a:pt x="126" y="176"/>
                    </a:lnTo>
                    <a:lnTo>
                      <a:pt x="134" y="171"/>
                    </a:lnTo>
                    <a:lnTo>
                      <a:pt x="141" y="167"/>
                    </a:lnTo>
                    <a:lnTo>
                      <a:pt x="148" y="159"/>
                    </a:lnTo>
                    <a:lnTo>
                      <a:pt x="155" y="154"/>
                    </a:lnTo>
                    <a:lnTo>
                      <a:pt x="160" y="145"/>
                    </a:lnTo>
                    <a:lnTo>
                      <a:pt x="166" y="137"/>
                    </a:lnTo>
                    <a:lnTo>
                      <a:pt x="170" y="128"/>
                    </a:lnTo>
                    <a:lnTo>
                      <a:pt x="174" y="119"/>
                    </a:lnTo>
                    <a:lnTo>
                      <a:pt x="177" y="109"/>
                    </a:lnTo>
                    <a:lnTo>
                      <a:pt x="179" y="98"/>
                    </a:lnTo>
                    <a:lnTo>
                      <a:pt x="181" y="88"/>
                    </a:lnTo>
                    <a:lnTo>
                      <a:pt x="181" y="77"/>
                    </a:lnTo>
                    <a:close/>
                  </a:path>
                </a:pathLst>
              </a:custGeom>
              <a:solidFill>
                <a:srgbClr val="F7CFA7"/>
              </a:solidFill>
              <a:ln w="9525">
                <a:noFill/>
                <a:round/>
                <a:headEnd/>
                <a:tailEnd/>
              </a:ln>
            </p:spPr>
            <p:txBody>
              <a:bodyPr/>
              <a:lstStyle/>
              <a:p>
                <a:endParaRPr lang="en-US"/>
              </a:p>
            </p:txBody>
          </p:sp>
          <p:sp>
            <p:nvSpPr>
              <p:cNvPr id="533591" name="Freeform 87"/>
              <p:cNvSpPr>
                <a:spLocks/>
              </p:cNvSpPr>
              <p:nvPr/>
            </p:nvSpPr>
            <p:spPr bwMode="auto">
              <a:xfrm>
                <a:off x="1144" y="2646"/>
                <a:ext cx="35" cy="30"/>
              </a:xfrm>
              <a:custGeom>
                <a:avLst/>
                <a:gdLst/>
                <a:ahLst/>
                <a:cxnLst>
                  <a:cxn ang="0">
                    <a:pos x="171" y="77"/>
                  </a:cxn>
                  <a:cxn ang="0">
                    <a:pos x="171" y="66"/>
                  </a:cxn>
                  <a:cxn ang="0">
                    <a:pos x="169" y="55"/>
                  </a:cxn>
                  <a:cxn ang="0">
                    <a:pos x="166" y="46"/>
                  </a:cxn>
                  <a:cxn ang="0">
                    <a:pos x="162" y="39"/>
                  </a:cxn>
                  <a:cxn ang="0">
                    <a:pos x="157" y="33"/>
                  </a:cxn>
                  <a:cxn ang="0">
                    <a:pos x="152" y="28"/>
                  </a:cxn>
                  <a:cxn ang="0">
                    <a:pos x="146" y="23"/>
                  </a:cxn>
                  <a:cxn ang="0">
                    <a:pos x="147" y="27"/>
                  </a:cxn>
                  <a:cxn ang="0">
                    <a:pos x="155" y="41"/>
                  </a:cxn>
                  <a:cxn ang="0">
                    <a:pos x="160" y="57"/>
                  </a:cxn>
                  <a:cxn ang="0">
                    <a:pos x="162" y="73"/>
                  </a:cxn>
                  <a:cxn ang="0">
                    <a:pos x="162" y="91"/>
                  </a:cxn>
                  <a:cxn ang="0">
                    <a:pos x="159" y="109"/>
                  </a:cxn>
                  <a:cxn ang="0">
                    <a:pos x="153" y="125"/>
                  </a:cxn>
                  <a:cxn ang="0">
                    <a:pos x="145" y="141"/>
                  </a:cxn>
                  <a:cxn ang="0">
                    <a:pos x="135" y="153"/>
                  </a:cxn>
                  <a:cxn ang="0">
                    <a:pos x="123" y="162"/>
                  </a:cxn>
                  <a:cxn ang="0">
                    <a:pos x="109" y="169"/>
                  </a:cxn>
                  <a:cxn ang="0">
                    <a:pos x="94" y="173"/>
                  </a:cxn>
                  <a:cxn ang="0">
                    <a:pos x="78" y="173"/>
                  </a:cxn>
                  <a:cxn ang="0">
                    <a:pos x="63" y="169"/>
                  </a:cxn>
                  <a:cxn ang="0">
                    <a:pos x="49" y="162"/>
                  </a:cxn>
                  <a:cxn ang="0">
                    <a:pos x="36" y="153"/>
                  </a:cxn>
                  <a:cxn ang="0">
                    <a:pos x="26" y="141"/>
                  </a:cxn>
                  <a:cxn ang="0">
                    <a:pos x="18" y="125"/>
                  </a:cxn>
                  <a:cxn ang="0">
                    <a:pos x="12" y="109"/>
                  </a:cxn>
                  <a:cxn ang="0">
                    <a:pos x="9" y="91"/>
                  </a:cxn>
                  <a:cxn ang="0">
                    <a:pos x="9" y="69"/>
                  </a:cxn>
                  <a:cxn ang="0">
                    <a:pos x="15" y="45"/>
                  </a:cxn>
                  <a:cxn ang="0">
                    <a:pos x="26" y="24"/>
                  </a:cxn>
                  <a:cxn ang="0">
                    <a:pos x="41" y="7"/>
                  </a:cxn>
                  <a:cxn ang="0">
                    <a:pos x="46" y="2"/>
                  </a:cxn>
                  <a:cxn ang="0">
                    <a:pos x="39" y="4"/>
                  </a:cxn>
                  <a:cxn ang="0">
                    <a:pos x="33" y="6"/>
                  </a:cxn>
                  <a:cxn ang="0">
                    <a:pos x="27" y="10"/>
                  </a:cxn>
                  <a:cxn ang="0">
                    <a:pos x="18" y="18"/>
                  </a:cxn>
                  <a:cxn ang="0">
                    <a:pos x="9" y="34"/>
                  </a:cxn>
                  <a:cxn ang="0">
                    <a:pos x="3" y="52"/>
                  </a:cxn>
                  <a:cxn ang="0">
                    <a:pos x="0" y="71"/>
                  </a:cxn>
                  <a:cxn ang="0">
                    <a:pos x="0" y="93"/>
                  </a:cxn>
                  <a:cxn ang="0">
                    <a:pos x="3" y="112"/>
                  </a:cxn>
                  <a:cxn ang="0">
                    <a:pos x="10" y="131"/>
                  </a:cxn>
                  <a:cxn ang="0">
                    <a:pos x="19" y="147"/>
                  </a:cxn>
                  <a:cxn ang="0">
                    <a:pos x="31" y="161"/>
                  </a:cxn>
                  <a:cxn ang="0">
                    <a:pos x="44" y="172"/>
                  </a:cxn>
                  <a:cxn ang="0">
                    <a:pos x="61" y="180"/>
                  </a:cxn>
                  <a:cxn ang="0">
                    <a:pos x="77" y="184"/>
                  </a:cxn>
                  <a:cxn ang="0">
                    <a:pos x="95" y="184"/>
                  </a:cxn>
                  <a:cxn ang="0">
                    <a:pos x="111" y="180"/>
                  </a:cxn>
                  <a:cxn ang="0">
                    <a:pos x="127" y="172"/>
                  </a:cxn>
                  <a:cxn ang="0">
                    <a:pos x="140" y="161"/>
                  </a:cxn>
                  <a:cxn ang="0">
                    <a:pos x="152" y="147"/>
                  </a:cxn>
                  <a:cxn ang="0">
                    <a:pos x="161" y="131"/>
                  </a:cxn>
                  <a:cxn ang="0">
                    <a:pos x="168" y="112"/>
                  </a:cxn>
                  <a:cxn ang="0">
                    <a:pos x="171" y="93"/>
                  </a:cxn>
                </a:cxnLst>
                <a:rect l="0" t="0" r="r" b="b"/>
                <a:pathLst>
                  <a:path w="172" h="184">
                    <a:moveTo>
                      <a:pt x="172" y="82"/>
                    </a:moveTo>
                    <a:lnTo>
                      <a:pt x="171" y="77"/>
                    </a:lnTo>
                    <a:lnTo>
                      <a:pt x="171" y="71"/>
                    </a:lnTo>
                    <a:lnTo>
                      <a:pt x="171" y="66"/>
                    </a:lnTo>
                    <a:lnTo>
                      <a:pt x="170" y="60"/>
                    </a:lnTo>
                    <a:lnTo>
                      <a:pt x="169" y="55"/>
                    </a:lnTo>
                    <a:lnTo>
                      <a:pt x="168" y="51"/>
                    </a:lnTo>
                    <a:lnTo>
                      <a:pt x="166" y="46"/>
                    </a:lnTo>
                    <a:lnTo>
                      <a:pt x="165" y="41"/>
                    </a:lnTo>
                    <a:lnTo>
                      <a:pt x="162" y="39"/>
                    </a:lnTo>
                    <a:lnTo>
                      <a:pt x="160" y="36"/>
                    </a:lnTo>
                    <a:lnTo>
                      <a:pt x="157" y="33"/>
                    </a:lnTo>
                    <a:lnTo>
                      <a:pt x="154" y="30"/>
                    </a:lnTo>
                    <a:lnTo>
                      <a:pt x="152" y="28"/>
                    </a:lnTo>
                    <a:lnTo>
                      <a:pt x="149" y="25"/>
                    </a:lnTo>
                    <a:lnTo>
                      <a:pt x="146" y="23"/>
                    </a:lnTo>
                    <a:lnTo>
                      <a:pt x="143" y="21"/>
                    </a:lnTo>
                    <a:lnTo>
                      <a:pt x="147" y="27"/>
                    </a:lnTo>
                    <a:lnTo>
                      <a:pt x="151" y="34"/>
                    </a:lnTo>
                    <a:lnTo>
                      <a:pt x="155" y="41"/>
                    </a:lnTo>
                    <a:lnTo>
                      <a:pt x="157" y="48"/>
                    </a:lnTo>
                    <a:lnTo>
                      <a:pt x="160" y="57"/>
                    </a:lnTo>
                    <a:lnTo>
                      <a:pt x="161" y="65"/>
                    </a:lnTo>
                    <a:lnTo>
                      <a:pt x="162" y="73"/>
                    </a:lnTo>
                    <a:lnTo>
                      <a:pt x="163" y="82"/>
                    </a:lnTo>
                    <a:lnTo>
                      <a:pt x="162" y="91"/>
                    </a:lnTo>
                    <a:lnTo>
                      <a:pt x="161" y="100"/>
                    </a:lnTo>
                    <a:lnTo>
                      <a:pt x="159" y="109"/>
                    </a:lnTo>
                    <a:lnTo>
                      <a:pt x="157" y="118"/>
                    </a:lnTo>
                    <a:lnTo>
                      <a:pt x="153" y="125"/>
                    </a:lnTo>
                    <a:lnTo>
                      <a:pt x="149" y="133"/>
                    </a:lnTo>
                    <a:lnTo>
                      <a:pt x="145" y="141"/>
                    </a:lnTo>
                    <a:lnTo>
                      <a:pt x="140" y="147"/>
                    </a:lnTo>
                    <a:lnTo>
                      <a:pt x="135" y="153"/>
                    </a:lnTo>
                    <a:lnTo>
                      <a:pt x="129" y="157"/>
                    </a:lnTo>
                    <a:lnTo>
                      <a:pt x="123" y="162"/>
                    </a:lnTo>
                    <a:lnTo>
                      <a:pt x="116" y="166"/>
                    </a:lnTo>
                    <a:lnTo>
                      <a:pt x="109" y="169"/>
                    </a:lnTo>
                    <a:lnTo>
                      <a:pt x="102" y="172"/>
                    </a:lnTo>
                    <a:lnTo>
                      <a:pt x="94" y="173"/>
                    </a:lnTo>
                    <a:lnTo>
                      <a:pt x="86" y="173"/>
                    </a:lnTo>
                    <a:lnTo>
                      <a:pt x="78" y="173"/>
                    </a:lnTo>
                    <a:lnTo>
                      <a:pt x="71" y="172"/>
                    </a:lnTo>
                    <a:lnTo>
                      <a:pt x="63" y="169"/>
                    </a:lnTo>
                    <a:lnTo>
                      <a:pt x="55" y="166"/>
                    </a:lnTo>
                    <a:lnTo>
                      <a:pt x="49" y="162"/>
                    </a:lnTo>
                    <a:lnTo>
                      <a:pt x="42" y="157"/>
                    </a:lnTo>
                    <a:lnTo>
                      <a:pt x="36" y="153"/>
                    </a:lnTo>
                    <a:lnTo>
                      <a:pt x="31" y="147"/>
                    </a:lnTo>
                    <a:lnTo>
                      <a:pt x="26" y="141"/>
                    </a:lnTo>
                    <a:lnTo>
                      <a:pt x="22" y="133"/>
                    </a:lnTo>
                    <a:lnTo>
                      <a:pt x="18" y="125"/>
                    </a:lnTo>
                    <a:lnTo>
                      <a:pt x="15" y="118"/>
                    </a:lnTo>
                    <a:lnTo>
                      <a:pt x="12" y="109"/>
                    </a:lnTo>
                    <a:lnTo>
                      <a:pt x="10" y="100"/>
                    </a:lnTo>
                    <a:lnTo>
                      <a:pt x="9" y="91"/>
                    </a:lnTo>
                    <a:lnTo>
                      <a:pt x="9" y="82"/>
                    </a:lnTo>
                    <a:lnTo>
                      <a:pt x="9" y="69"/>
                    </a:lnTo>
                    <a:lnTo>
                      <a:pt x="12" y="57"/>
                    </a:lnTo>
                    <a:lnTo>
                      <a:pt x="15" y="45"/>
                    </a:lnTo>
                    <a:lnTo>
                      <a:pt x="20" y="34"/>
                    </a:lnTo>
                    <a:lnTo>
                      <a:pt x="26" y="24"/>
                    </a:lnTo>
                    <a:lnTo>
                      <a:pt x="33" y="15"/>
                    </a:lnTo>
                    <a:lnTo>
                      <a:pt x="41" y="7"/>
                    </a:lnTo>
                    <a:lnTo>
                      <a:pt x="49" y="0"/>
                    </a:lnTo>
                    <a:lnTo>
                      <a:pt x="46" y="2"/>
                    </a:lnTo>
                    <a:lnTo>
                      <a:pt x="43" y="3"/>
                    </a:lnTo>
                    <a:lnTo>
                      <a:pt x="39" y="4"/>
                    </a:lnTo>
                    <a:lnTo>
                      <a:pt x="36" y="5"/>
                    </a:lnTo>
                    <a:lnTo>
                      <a:pt x="33" y="6"/>
                    </a:lnTo>
                    <a:lnTo>
                      <a:pt x="30" y="7"/>
                    </a:lnTo>
                    <a:lnTo>
                      <a:pt x="27" y="10"/>
                    </a:lnTo>
                    <a:lnTo>
                      <a:pt x="23" y="11"/>
                    </a:lnTo>
                    <a:lnTo>
                      <a:pt x="18" y="18"/>
                    </a:lnTo>
                    <a:lnTo>
                      <a:pt x="13" y="25"/>
                    </a:lnTo>
                    <a:lnTo>
                      <a:pt x="9" y="34"/>
                    </a:lnTo>
                    <a:lnTo>
                      <a:pt x="6" y="43"/>
                    </a:lnTo>
                    <a:lnTo>
                      <a:pt x="3" y="52"/>
                    </a:lnTo>
                    <a:lnTo>
                      <a:pt x="1" y="61"/>
                    </a:lnTo>
                    <a:lnTo>
                      <a:pt x="0" y="71"/>
                    </a:lnTo>
                    <a:lnTo>
                      <a:pt x="0" y="82"/>
                    </a:lnTo>
                    <a:lnTo>
                      <a:pt x="0" y="93"/>
                    </a:lnTo>
                    <a:lnTo>
                      <a:pt x="1" y="102"/>
                    </a:lnTo>
                    <a:lnTo>
                      <a:pt x="3" y="112"/>
                    </a:lnTo>
                    <a:lnTo>
                      <a:pt x="6" y="121"/>
                    </a:lnTo>
                    <a:lnTo>
                      <a:pt x="10" y="131"/>
                    </a:lnTo>
                    <a:lnTo>
                      <a:pt x="14" y="139"/>
                    </a:lnTo>
                    <a:lnTo>
                      <a:pt x="19" y="147"/>
                    </a:lnTo>
                    <a:lnTo>
                      <a:pt x="25" y="154"/>
                    </a:lnTo>
                    <a:lnTo>
                      <a:pt x="31" y="161"/>
                    </a:lnTo>
                    <a:lnTo>
                      <a:pt x="37" y="167"/>
                    </a:lnTo>
                    <a:lnTo>
                      <a:pt x="44" y="172"/>
                    </a:lnTo>
                    <a:lnTo>
                      <a:pt x="52" y="176"/>
                    </a:lnTo>
                    <a:lnTo>
                      <a:pt x="61" y="180"/>
                    </a:lnTo>
                    <a:lnTo>
                      <a:pt x="69" y="182"/>
                    </a:lnTo>
                    <a:lnTo>
                      <a:pt x="77" y="184"/>
                    </a:lnTo>
                    <a:lnTo>
                      <a:pt x="86" y="184"/>
                    </a:lnTo>
                    <a:lnTo>
                      <a:pt x="95" y="184"/>
                    </a:lnTo>
                    <a:lnTo>
                      <a:pt x="103" y="182"/>
                    </a:lnTo>
                    <a:lnTo>
                      <a:pt x="111" y="180"/>
                    </a:lnTo>
                    <a:lnTo>
                      <a:pt x="119" y="176"/>
                    </a:lnTo>
                    <a:lnTo>
                      <a:pt x="127" y="172"/>
                    </a:lnTo>
                    <a:lnTo>
                      <a:pt x="134" y="167"/>
                    </a:lnTo>
                    <a:lnTo>
                      <a:pt x="140" y="161"/>
                    </a:lnTo>
                    <a:lnTo>
                      <a:pt x="147" y="154"/>
                    </a:lnTo>
                    <a:lnTo>
                      <a:pt x="152" y="147"/>
                    </a:lnTo>
                    <a:lnTo>
                      <a:pt x="157" y="139"/>
                    </a:lnTo>
                    <a:lnTo>
                      <a:pt x="161" y="131"/>
                    </a:lnTo>
                    <a:lnTo>
                      <a:pt x="165" y="121"/>
                    </a:lnTo>
                    <a:lnTo>
                      <a:pt x="168" y="112"/>
                    </a:lnTo>
                    <a:lnTo>
                      <a:pt x="170" y="102"/>
                    </a:lnTo>
                    <a:lnTo>
                      <a:pt x="171" y="93"/>
                    </a:lnTo>
                    <a:lnTo>
                      <a:pt x="172" y="82"/>
                    </a:lnTo>
                    <a:close/>
                  </a:path>
                </a:pathLst>
              </a:custGeom>
              <a:solidFill>
                <a:srgbClr val="F7D2A9"/>
              </a:solidFill>
              <a:ln w="9525">
                <a:noFill/>
                <a:round/>
                <a:headEnd/>
                <a:tailEnd/>
              </a:ln>
            </p:spPr>
            <p:txBody>
              <a:bodyPr/>
              <a:lstStyle/>
              <a:p>
                <a:endParaRPr lang="en-US"/>
              </a:p>
            </p:txBody>
          </p:sp>
          <p:sp>
            <p:nvSpPr>
              <p:cNvPr id="533592" name="Freeform 88"/>
              <p:cNvSpPr>
                <a:spLocks/>
              </p:cNvSpPr>
              <p:nvPr/>
            </p:nvSpPr>
            <p:spPr bwMode="auto">
              <a:xfrm>
                <a:off x="1145" y="2645"/>
                <a:ext cx="33" cy="30"/>
              </a:xfrm>
              <a:custGeom>
                <a:avLst/>
                <a:gdLst/>
                <a:ahLst/>
                <a:cxnLst>
                  <a:cxn ang="0">
                    <a:pos x="163" y="77"/>
                  </a:cxn>
                  <a:cxn ang="0">
                    <a:pos x="161" y="63"/>
                  </a:cxn>
                  <a:cxn ang="0">
                    <a:pos x="158" y="50"/>
                  </a:cxn>
                  <a:cxn ang="0">
                    <a:pos x="154" y="38"/>
                  </a:cxn>
                  <a:cxn ang="0">
                    <a:pos x="149" y="31"/>
                  </a:cxn>
                  <a:cxn ang="0">
                    <a:pos x="145" y="27"/>
                  </a:cxn>
                  <a:cxn ang="0">
                    <a:pos x="141" y="24"/>
                  </a:cxn>
                  <a:cxn ang="0">
                    <a:pos x="137" y="21"/>
                  </a:cxn>
                  <a:cxn ang="0">
                    <a:pos x="133" y="18"/>
                  </a:cxn>
                  <a:cxn ang="0">
                    <a:pos x="130" y="17"/>
                  </a:cxn>
                  <a:cxn ang="0">
                    <a:pos x="127" y="14"/>
                  </a:cxn>
                  <a:cxn ang="0">
                    <a:pos x="123" y="13"/>
                  </a:cxn>
                  <a:cxn ang="0">
                    <a:pos x="129" y="18"/>
                  </a:cxn>
                  <a:cxn ang="0">
                    <a:pos x="140" y="33"/>
                  </a:cxn>
                  <a:cxn ang="0">
                    <a:pos x="149" y="51"/>
                  </a:cxn>
                  <a:cxn ang="0">
                    <a:pos x="153" y="73"/>
                  </a:cxn>
                  <a:cxn ang="0">
                    <a:pos x="154" y="92"/>
                  </a:cxn>
                  <a:cxn ang="0">
                    <a:pos x="151" y="109"/>
                  </a:cxn>
                  <a:cxn ang="0">
                    <a:pos x="145" y="125"/>
                  </a:cxn>
                  <a:cxn ang="0">
                    <a:pos x="138" y="139"/>
                  </a:cxn>
                  <a:cxn ang="0">
                    <a:pos x="128" y="151"/>
                  </a:cxn>
                  <a:cxn ang="0">
                    <a:pos x="116" y="159"/>
                  </a:cxn>
                  <a:cxn ang="0">
                    <a:pos x="103" y="166"/>
                  </a:cxn>
                  <a:cxn ang="0">
                    <a:pos x="89" y="170"/>
                  </a:cxn>
                  <a:cxn ang="0">
                    <a:pos x="75" y="170"/>
                  </a:cxn>
                  <a:cxn ang="0">
                    <a:pos x="61" y="166"/>
                  </a:cxn>
                  <a:cxn ang="0">
                    <a:pos x="47" y="159"/>
                  </a:cxn>
                  <a:cxn ang="0">
                    <a:pos x="35" y="151"/>
                  </a:cxn>
                  <a:cxn ang="0">
                    <a:pos x="26" y="139"/>
                  </a:cxn>
                  <a:cxn ang="0">
                    <a:pos x="18" y="125"/>
                  </a:cxn>
                  <a:cxn ang="0">
                    <a:pos x="12" y="109"/>
                  </a:cxn>
                  <a:cxn ang="0">
                    <a:pos x="10" y="92"/>
                  </a:cxn>
                  <a:cxn ang="0">
                    <a:pos x="9" y="77"/>
                  </a:cxn>
                  <a:cxn ang="0">
                    <a:pos x="12" y="61"/>
                  </a:cxn>
                  <a:cxn ang="0">
                    <a:pos x="18" y="42"/>
                  </a:cxn>
                  <a:cxn ang="0">
                    <a:pos x="33" y="19"/>
                  </a:cxn>
                  <a:cxn ang="0">
                    <a:pos x="48" y="7"/>
                  </a:cxn>
                  <a:cxn ang="0">
                    <a:pos x="60" y="1"/>
                  </a:cxn>
                  <a:cxn ang="0">
                    <a:pos x="62" y="0"/>
                  </a:cxn>
                  <a:cxn ang="0">
                    <a:pos x="52" y="1"/>
                  </a:cxn>
                  <a:cxn ang="0">
                    <a:pos x="44" y="4"/>
                  </a:cxn>
                  <a:cxn ang="0">
                    <a:pos x="35" y="6"/>
                  </a:cxn>
                  <a:cxn ang="0">
                    <a:pos x="24" y="14"/>
                  </a:cxn>
                  <a:cxn ang="0">
                    <a:pos x="13" y="31"/>
                  </a:cxn>
                  <a:cxn ang="0">
                    <a:pos x="5" y="50"/>
                  </a:cxn>
                  <a:cxn ang="0">
                    <a:pos x="1" y="72"/>
                  </a:cxn>
                  <a:cxn ang="0">
                    <a:pos x="1" y="93"/>
                  </a:cxn>
                  <a:cxn ang="0">
                    <a:pos x="4" y="113"/>
                  </a:cxn>
                  <a:cxn ang="0">
                    <a:pos x="10" y="131"/>
                  </a:cxn>
                  <a:cxn ang="0">
                    <a:pos x="19" y="146"/>
                  </a:cxn>
                  <a:cxn ang="0">
                    <a:pos x="30" y="158"/>
                  </a:cxn>
                  <a:cxn ang="0">
                    <a:pos x="43" y="169"/>
                  </a:cxn>
                  <a:cxn ang="0">
                    <a:pos x="58" y="176"/>
                  </a:cxn>
                  <a:cxn ang="0">
                    <a:pos x="74" y="181"/>
                  </a:cxn>
                  <a:cxn ang="0">
                    <a:pos x="90" y="181"/>
                  </a:cxn>
                  <a:cxn ang="0">
                    <a:pos x="106" y="176"/>
                  </a:cxn>
                  <a:cxn ang="0">
                    <a:pos x="121" y="169"/>
                  </a:cxn>
                  <a:cxn ang="0">
                    <a:pos x="134" y="158"/>
                  </a:cxn>
                  <a:cxn ang="0">
                    <a:pos x="145" y="146"/>
                  </a:cxn>
                  <a:cxn ang="0">
                    <a:pos x="153" y="131"/>
                  </a:cxn>
                  <a:cxn ang="0">
                    <a:pos x="159" y="113"/>
                  </a:cxn>
                  <a:cxn ang="0">
                    <a:pos x="163" y="93"/>
                  </a:cxn>
                </a:cxnLst>
                <a:rect l="0" t="0" r="r" b="b"/>
                <a:pathLst>
                  <a:path w="163" h="181">
                    <a:moveTo>
                      <a:pt x="163" y="84"/>
                    </a:moveTo>
                    <a:lnTo>
                      <a:pt x="163" y="77"/>
                    </a:lnTo>
                    <a:lnTo>
                      <a:pt x="162" y="71"/>
                    </a:lnTo>
                    <a:lnTo>
                      <a:pt x="161" y="63"/>
                    </a:lnTo>
                    <a:lnTo>
                      <a:pt x="160" y="57"/>
                    </a:lnTo>
                    <a:lnTo>
                      <a:pt x="158" y="50"/>
                    </a:lnTo>
                    <a:lnTo>
                      <a:pt x="156" y="44"/>
                    </a:lnTo>
                    <a:lnTo>
                      <a:pt x="154" y="38"/>
                    </a:lnTo>
                    <a:lnTo>
                      <a:pt x="151" y="33"/>
                    </a:lnTo>
                    <a:lnTo>
                      <a:pt x="149" y="31"/>
                    </a:lnTo>
                    <a:lnTo>
                      <a:pt x="147" y="30"/>
                    </a:lnTo>
                    <a:lnTo>
                      <a:pt x="145" y="27"/>
                    </a:lnTo>
                    <a:lnTo>
                      <a:pt x="143" y="26"/>
                    </a:lnTo>
                    <a:lnTo>
                      <a:pt x="141" y="24"/>
                    </a:lnTo>
                    <a:lnTo>
                      <a:pt x="139" y="23"/>
                    </a:lnTo>
                    <a:lnTo>
                      <a:pt x="137" y="21"/>
                    </a:lnTo>
                    <a:lnTo>
                      <a:pt x="135" y="19"/>
                    </a:lnTo>
                    <a:lnTo>
                      <a:pt x="133" y="18"/>
                    </a:lnTo>
                    <a:lnTo>
                      <a:pt x="132" y="18"/>
                    </a:lnTo>
                    <a:lnTo>
                      <a:pt x="130" y="17"/>
                    </a:lnTo>
                    <a:lnTo>
                      <a:pt x="128" y="15"/>
                    </a:lnTo>
                    <a:lnTo>
                      <a:pt x="127" y="14"/>
                    </a:lnTo>
                    <a:lnTo>
                      <a:pt x="125" y="13"/>
                    </a:lnTo>
                    <a:lnTo>
                      <a:pt x="123" y="13"/>
                    </a:lnTo>
                    <a:lnTo>
                      <a:pt x="122" y="12"/>
                    </a:lnTo>
                    <a:lnTo>
                      <a:pt x="129" y="18"/>
                    </a:lnTo>
                    <a:lnTo>
                      <a:pt x="135" y="25"/>
                    </a:lnTo>
                    <a:lnTo>
                      <a:pt x="140" y="33"/>
                    </a:lnTo>
                    <a:lnTo>
                      <a:pt x="145" y="42"/>
                    </a:lnTo>
                    <a:lnTo>
                      <a:pt x="149" y="51"/>
                    </a:lnTo>
                    <a:lnTo>
                      <a:pt x="152" y="62"/>
                    </a:lnTo>
                    <a:lnTo>
                      <a:pt x="153" y="73"/>
                    </a:lnTo>
                    <a:lnTo>
                      <a:pt x="154" y="84"/>
                    </a:lnTo>
                    <a:lnTo>
                      <a:pt x="154" y="92"/>
                    </a:lnTo>
                    <a:lnTo>
                      <a:pt x="153" y="101"/>
                    </a:lnTo>
                    <a:lnTo>
                      <a:pt x="151" y="109"/>
                    </a:lnTo>
                    <a:lnTo>
                      <a:pt x="148" y="117"/>
                    </a:lnTo>
                    <a:lnTo>
                      <a:pt x="145" y="125"/>
                    </a:lnTo>
                    <a:lnTo>
                      <a:pt x="142" y="132"/>
                    </a:lnTo>
                    <a:lnTo>
                      <a:pt x="138" y="139"/>
                    </a:lnTo>
                    <a:lnTo>
                      <a:pt x="133" y="145"/>
                    </a:lnTo>
                    <a:lnTo>
                      <a:pt x="128" y="151"/>
                    </a:lnTo>
                    <a:lnTo>
                      <a:pt x="122" y="156"/>
                    </a:lnTo>
                    <a:lnTo>
                      <a:pt x="116" y="159"/>
                    </a:lnTo>
                    <a:lnTo>
                      <a:pt x="110" y="163"/>
                    </a:lnTo>
                    <a:lnTo>
                      <a:pt x="103" y="166"/>
                    </a:lnTo>
                    <a:lnTo>
                      <a:pt x="97" y="169"/>
                    </a:lnTo>
                    <a:lnTo>
                      <a:pt x="89" y="170"/>
                    </a:lnTo>
                    <a:lnTo>
                      <a:pt x="82" y="170"/>
                    </a:lnTo>
                    <a:lnTo>
                      <a:pt x="75" y="170"/>
                    </a:lnTo>
                    <a:lnTo>
                      <a:pt x="68" y="169"/>
                    </a:lnTo>
                    <a:lnTo>
                      <a:pt x="61" y="166"/>
                    </a:lnTo>
                    <a:lnTo>
                      <a:pt x="54" y="163"/>
                    </a:lnTo>
                    <a:lnTo>
                      <a:pt x="47" y="159"/>
                    </a:lnTo>
                    <a:lnTo>
                      <a:pt x="41" y="156"/>
                    </a:lnTo>
                    <a:lnTo>
                      <a:pt x="35" y="151"/>
                    </a:lnTo>
                    <a:lnTo>
                      <a:pt x="30" y="145"/>
                    </a:lnTo>
                    <a:lnTo>
                      <a:pt x="26" y="139"/>
                    </a:lnTo>
                    <a:lnTo>
                      <a:pt x="21" y="132"/>
                    </a:lnTo>
                    <a:lnTo>
                      <a:pt x="18" y="125"/>
                    </a:lnTo>
                    <a:lnTo>
                      <a:pt x="15" y="117"/>
                    </a:lnTo>
                    <a:lnTo>
                      <a:pt x="12" y="109"/>
                    </a:lnTo>
                    <a:lnTo>
                      <a:pt x="11" y="101"/>
                    </a:lnTo>
                    <a:lnTo>
                      <a:pt x="10" y="92"/>
                    </a:lnTo>
                    <a:lnTo>
                      <a:pt x="9" y="84"/>
                    </a:lnTo>
                    <a:lnTo>
                      <a:pt x="9" y="77"/>
                    </a:lnTo>
                    <a:lnTo>
                      <a:pt x="10" y="68"/>
                    </a:lnTo>
                    <a:lnTo>
                      <a:pt x="12" y="61"/>
                    </a:lnTo>
                    <a:lnTo>
                      <a:pt x="13" y="55"/>
                    </a:lnTo>
                    <a:lnTo>
                      <a:pt x="18" y="42"/>
                    </a:lnTo>
                    <a:lnTo>
                      <a:pt x="25" y="30"/>
                    </a:lnTo>
                    <a:lnTo>
                      <a:pt x="33" y="19"/>
                    </a:lnTo>
                    <a:lnTo>
                      <a:pt x="43" y="11"/>
                    </a:lnTo>
                    <a:lnTo>
                      <a:pt x="48" y="7"/>
                    </a:lnTo>
                    <a:lnTo>
                      <a:pt x="54" y="5"/>
                    </a:lnTo>
                    <a:lnTo>
                      <a:pt x="60" y="1"/>
                    </a:lnTo>
                    <a:lnTo>
                      <a:pt x="66" y="0"/>
                    </a:lnTo>
                    <a:lnTo>
                      <a:pt x="62" y="0"/>
                    </a:lnTo>
                    <a:lnTo>
                      <a:pt x="57" y="1"/>
                    </a:lnTo>
                    <a:lnTo>
                      <a:pt x="52" y="1"/>
                    </a:lnTo>
                    <a:lnTo>
                      <a:pt x="48" y="2"/>
                    </a:lnTo>
                    <a:lnTo>
                      <a:pt x="44" y="4"/>
                    </a:lnTo>
                    <a:lnTo>
                      <a:pt x="39" y="5"/>
                    </a:lnTo>
                    <a:lnTo>
                      <a:pt x="35" y="6"/>
                    </a:lnTo>
                    <a:lnTo>
                      <a:pt x="31" y="7"/>
                    </a:lnTo>
                    <a:lnTo>
                      <a:pt x="24" y="14"/>
                    </a:lnTo>
                    <a:lnTo>
                      <a:pt x="18" y="23"/>
                    </a:lnTo>
                    <a:lnTo>
                      <a:pt x="13" y="31"/>
                    </a:lnTo>
                    <a:lnTo>
                      <a:pt x="9" y="41"/>
                    </a:lnTo>
                    <a:lnTo>
                      <a:pt x="5" y="50"/>
                    </a:lnTo>
                    <a:lnTo>
                      <a:pt x="2" y="61"/>
                    </a:lnTo>
                    <a:lnTo>
                      <a:pt x="1" y="72"/>
                    </a:lnTo>
                    <a:lnTo>
                      <a:pt x="0" y="84"/>
                    </a:lnTo>
                    <a:lnTo>
                      <a:pt x="1" y="93"/>
                    </a:lnTo>
                    <a:lnTo>
                      <a:pt x="2" y="103"/>
                    </a:lnTo>
                    <a:lnTo>
                      <a:pt x="4" y="113"/>
                    </a:lnTo>
                    <a:lnTo>
                      <a:pt x="7" y="121"/>
                    </a:lnTo>
                    <a:lnTo>
                      <a:pt x="10" y="131"/>
                    </a:lnTo>
                    <a:lnTo>
                      <a:pt x="14" y="138"/>
                    </a:lnTo>
                    <a:lnTo>
                      <a:pt x="19" y="146"/>
                    </a:lnTo>
                    <a:lnTo>
                      <a:pt x="24" y="152"/>
                    </a:lnTo>
                    <a:lnTo>
                      <a:pt x="30" y="158"/>
                    </a:lnTo>
                    <a:lnTo>
                      <a:pt x="36" y="164"/>
                    </a:lnTo>
                    <a:lnTo>
                      <a:pt x="43" y="169"/>
                    </a:lnTo>
                    <a:lnTo>
                      <a:pt x="50" y="174"/>
                    </a:lnTo>
                    <a:lnTo>
                      <a:pt x="58" y="176"/>
                    </a:lnTo>
                    <a:lnTo>
                      <a:pt x="66" y="178"/>
                    </a:lnTo>
                    <a:lnTo>
                      <a:pt x="74" y="181"/>
                    </a:lnTo>
                    <a:lnTo>
                      <a:pt x="82" y="181"/>
                    </a:lnTo>
                    <a:lnTo>
                      <a:pt x="90" y="181"/>
                    </a:lnTo>
                    <a:lnTo>
                      <a:pt x="98" y="178"/>
                    </a:lnTo>
                    <a:lnTo>
                      <a:pt x="106" y="176"/>
                    </a:lnTo>
                    <a:lnTo>
                      <a:pt x="114" y="174"/>
                    </a:lnTo>
                    <a:lnTo>
                      <a:pt x="121" y="169"/>
                    </a:lnTo>
                    <a:lnTo>
                      <a:pt x="127" y="164"/>
                    </a:lnTo>
                    <a:lnTo>
                      <a:pt x="134" y="158"/>
                    </a:lnTo>
                    <a:lnTo>
                      <a:pt x="139" y="152"/>
                    </a:lnTo>
                    <a:lnTo>
                      <a:pt x="145" y="146"/>
                    </a:lnTo>
                    <a:lnTo>
                      <a:pt x="149" y="138"/>
                    </a:lnTo>
                    <a:lnTo>
                      <a:pt x="153" y="131"/>
                    </a:lnTo>
                    <a:lnTo>
                      <a:pt x="157" y="121"/>
                    </a:lnTo>
                    <a:lnTo>
                      <a:pt x="159" y="113"/>
                    </a:lnTo>
                    <a:lnTo>
                      <a:pt x="161" y="103"/>
                    </a:lnTo>
                    <a:lnTo>
                      <a:pt x="163" y="93"/>
                    </a:lnTo>
                    <a:lnTo>
                      <a:pt x="163" y="84"/>
                    </a:lnTo>
                    <a:close/>
                  </a:path>
                </a:pathLst>
              </a:custGeom>
              <a:solidFill>
                <a:srgbClr val="F8D4AB"/>
              </a:solidFill>
              <a:ln w="9525">
                <a:noFill/>
                <a:round/>
                <a:headEnd/>
                <a:tailEnd/>
              </a:ln>
            </p:spPr>
            <p:txBody>
              <a:bodyPr/>
              <a:lstStyle/>
              <a:p>
                <a:endParaRPr lang="en-US"/>
              </a:p>
            </p:txBody>
          </p:sp>
          <p:sp>
            <p:nvSpPr>
              <p:cNvPr id="533593" name="Freeform 89"/>
              <p:cNvSpPr>
                <a:spLocks noEditPoints="1"/>
              </p:cNvSpPr>
              <p:nvPr/>
            </p:nvSpPr>
            <p:spPr bwMode="auto">
              <a:xfrm>
                <a:off x="1146" y="2645"/>
                <a:ext cx="31" cy="29"/>
              </a:xfrm>
              <a:custGeom>
                <a:avLst/>
                <a:gdLst/>
                <a:ahLst/>
                <a:cxnLst>
                  <a:cxn ang="0">
                    <a:pos x="152" y="67"/>
                  </a:cxn>
                  <a:cxn ang="0">
                    <a:pos x="146" y="43"/>
                  </a:cxn>
                  <a:cxn ang="0">
                    <a:pos x="134" y="23"/>
                  </a:cxn>
                  <a:cxn ang="0">
                    <a:pos x="133" y="21"/>
                  </a:cxn>
                  <a:cxn ang="0">
                    <a:pos x="131" y="20"/>
                  </a:cxn>
                  <a:cxn ang="0">
                    <a:pos x="119" y="13"/>
                  </a:cxn>
                  <a:cxn ang="0">
                    <a:pos x="86" y="1"/>
                  </a:cxn>
                  <a:cxn ang="0">
                    <a:pos x="52" y="1"/>
                  </a:cxn>
                  <a:cxn ang="0">
                    <a:pos x="24" y="17"/>
                  </a:cxn>
                  <a:cxn ang="0">
                    <a:pos x="6" y="47"/>
                  </a:cxn>
                  <a:cxn ang="0">
                    <a:pos x="0" y="84"/>
                  </a:cxn>
                  <a:cxn ang="0">
                    <a:pos x="3" y="111"/>
                  </a:cxn>
                  <a:cxn ang="0">
                    <a:pos x="13" y="135"/>
                  </a:cxn>
                  <a:cxn ang="0">
                    <a:pos x="27" y="155"/>
                  </a:cxn>
                  <a:cxn ang="0">
                    <a:pos x="46" y="168"/>
                  </a:cxn>
                  <a:cxn ang="0">
                    <a:pos x="69" y="175"/>
                  </a:cxn>
                  <a:cxn ang="0">
                    <a:pos x="93" y="174"/>
                  </a:cxn>
                  <a:cxn ang="0">
                    <a:pos x="114" y="164"/>
                  </a:cxn>
                  <a:cxn ang="0">
                    <a:pos x="131" y="149"/>
                  </a:cxn>
                  <a:cxn ang="0">
                    <a:pos x="144" y="127"/>
                  </a:cxn>
                  <a:cxn ang="0">
                    <a:pos x="152" y="102"/>
                  </a:cxn>
                  <a:cxn ang="0">
                    <a:pos x="145" y="84"/>
                  </a:cxn>
                  <a:cxn ang="0">
                    <a:pos x="142" y="108"/>
                  </a:cxn>
                  <a:cxn ang="0">
                    <a:pos x="133" y="129"/>
                  </a:cxn>
                  <a:cxn ang="0">
                    <a:pos x="120" y="146"/>
                  </a:cxn>
                  <a:cxn ang="0">
                    <a:pos x="103" y="158"/>
                  </a:cxn>
                  <a:cxn ang="0">
                    <a:pos x="84" y="164"/>
                  </a:cxn>
                  <a:cxn ang="0">
                    <a:pos x="64" y="163"/>
                  </a:cxn>
                  <a:cxn ang="0">
                    <a:pos x="44" y="155"/>
                  </a:cxn>
                  <a:cxn ang="0">
                    <a:pos x="28" y="141"/>
                  </a:cxn>
                  <a:cxn ang="0">
                    <a:pos x="17" y="122"/>
                  </a:cxn>
                  <a:cxn ang="0">
                    <a:pos x="10" y="101"/>
                  </a:cxn>
                  <a:cxn ang="0">
                    <a:pos x="9" y="75"/>
                  </a:cxn>
                  <a:cxn ang="0">
                    <a:pos x="14" y="53"/>
                  </a:cxn>
                  <a:cxn ang="0">
                    <a:pos x="24" y="32"/>
                  </a:cxn>
                  <a:cxn ang="0">
                    <a:pos x="38" y="17"/>
                  </a:cxn>
                  <a:cxn ang="0">
                    <a:pos x="57" y="7"/>
                  </a:cxn>
                  <a:cxn ang="0">
                    <a:pos x="77" y="2"/>
                  </a:cxn>
                  <a:cxn ang="0">
                    <a:pos x="97" y="7"/>
                  </a:cxn>
                  <a:cxn ang="0">
                    <a:pos x="115" y="17"/>
                  </a:cxn>
                  <a:cxn ang="0">
                    <a:pos x="129" y="32"/>
                  </a:cxn>
                  <a:cxn ang="0">
                    <a:pos x="139" y="53"/>
                  </a:cxn>
                  <a:cxn ang="0">
                    <a:pos x="144" y="75"/>
                  </a:cxn>
                </a:cxnLst>
                <a:rect l="0" t="0" r="r" b="b"/>
                <a:pathLst>
                  <a:path w="154" h="175">
                    <a:moveTo>
                      <a:pt x="154" y="84"/>
                    </a:moveTo>
                    <a:lnTo>
                      <a:pt x="153" y="75"/>
                    </a:lnTo>
                    <a:lnTo>
                      <a:pt x="152" y="67"/>
                    </a:lnTo>
                    <a:lnTo>
                      <a:pt x="151" y="59"/>
                    </a:lnTo>
                    <a:lnTo>
                      <a:pt x="148" y="50"/>
                    </a:lnTo>
                    <a:lnTo>
                      <a:pt x="146" y="43"/>
                    </a:lnTo>
                    <a:lnTo>
                      <a:pt x="142" y="36"/>
                    </a:lnTo>
                    <a:lnTo>
                      <a:pt x="138" y="29"/>
                    </a:lnTo>
                    <a:lnTo>
                      <a:pt x="134" y="23"/>
                    </a:lnTo>
                    <a:lnTo>
                      <a:pt x="134" y="23"/>
                    </a:lnTo>
                    <a:lnTo>
                      <a:pt x="133" y="21"/>
                    </a:lnTo>
                    <a:lnTo>
                      <a:pt x="133" y="21"/>
                    </a:lnTo>
                    <a:lnTo>
                      <a:pt x="132" y="21"/>
                    </a:lnTo>
                    <a:lnTo>
                      <a:pt x="131" y="20"/>
                    </a:lnTo>
                    <a:lnTo>
                      <a:pt x="131" y="20"/>
                    </a:lnTo>
                    <a:lnTo>
                      <a:pt x="130" y="20"/>
                    </a:lnTo>
                    <a:lnTo>
                      <a:pt x="130" y="19"/>
                    </a:lnTo>
                    <a:lnTo>
                      <a:pt x="119" y="13"/>
                    </a:lnTo>
                    <a:lnTo>
                      <a:pt x="108" y="8"/>
                    </a:lnTo>
                    <a:lnTo>
                      <a:pt x="97" y="4"/>
                    </a:lnTo>
                    <a:lnTo>
                      <a:pt x="86" y="1"/>
                    </a:lnTo>
                    <a:lnTo>
                      <a:pt x="75" y="0"/>
                    </a:lnTo>
                    <a:lnTo>
                      <a:pt x="64" y="0"/>
                    </a:lnTo>
                    <a:lnTo>
                      <a:pt x="52" y="1"/>
                    </a:lnTo>
                    <a:lnTo>
                      <a:pt x="40" y="2"/>
                    </a:lnTo>
                    <a:lnTo>
                      <a:pt x="32" y="9"/>
                    </a:lnTo>
                    <a:lnTo>
                      <a:pt x="24" y="17"/>
                    </a:lnTo>
                    <a:lnTo>
                      <a:pt x="17" y="26"/>
                    </a:lnTo>
                    <a:lnTo>
                      <a:pt x="11" y="36"/>
                    </a:lnTo>
                    <a:lnTo>
                      <a:pt x="6" y="47"/>
                    </a:lnTo>
                    <a:lnTo>
                      <a:pt x="3" y="59"/>
                    </a:lnTo>
                    <a:lnTo>
                      <a:pt x="0" y="71"/>
                    </a:lnTo>
                    <a:lnTo>
                      <a:pt x="0" y="84"/>
                    </a:lnTo>
                    <a:lnTo>
                      <a:pt x="0" y="93"/>
                    </a:lnTo>
                    <a:lnTo>
                      <a:pt x="1" y="102"/>
                    </a:lnTo>
                    <a:lnTo>
                      <a:pt x="3" y="111"/>
                    </a:lnTo>
                    <a:lnTo>
                      <a:pt x="6" y="120"/>
                    </a:lnTo>
                    <a:lnTo>
                      <a:pt x="9" y="127"/>
                    </a:lnTo>
                    <a:lnTo>
                      <a:pt x="13" y="135"/>
                    </a:lnTo>
                    <a:lnTo>
                      <a:pt x="17" y="143"/>
                    </a:lnTo>
                    <a:lnTo>
                      <a:pt x="22" y="149"/>
                    </a:lnTo>
                    <a:lnTo>
                      <a:pt x="27" y="155"/>
                    </a:lnTo>
                    <a:lnTo>
                      <a:pt x="33" y="159"/>
                    </a:lnTo>
                    <a:lnTo>
                      <a:pt x="40" y="164"/>
                    </a:lnTo>
                    <a:lnTo>
                      <a:pt x="46" y="168"/>
                    </a:lnTo>
                    <a:lnTo>
                      <a:pt x="54" y="171"/>
                    </a:lnTo>
                    <a:lnTo>
                      <a:pt x="62" y="174"/>
                    </a:lnTo>
                    <a:lnTo>
                      <a:pt x="69" y="175"/>
                    </a:lnTo>
                    <a:lnTo>
                      <a:pt x="77" y="175"/>
                    </a:lnTo>
                    <a:lnTo>
                      <a:pt x="85" y="175"/>
                    </a:lnTo>
                    <a:lnTo>
                      <a:pt x="93" y="174"/>
                    </a:lnTo>
                    <a:lnTo>
                      <a:pt x="100" y="171"/>
                    </a:lnTo>
                    <a:lnTo>
                      <a:pt x="107" y="168"/>
                    </a:lnTo>
                    <a:lnTo>
                      <a:pt x="114" y="164"/>
                    </a:lnTo>
                    <a:lnTo>
                      <a:pt x="120" y="159"/>
                    </a:lnTo>
                    <a:lnTo>
                      <a:pt x="126" y="155"/>
                    </a:lnTo>
                    <a:lnTo>
                      <a:pt x="131" y="149"/>
                    </a:lnTo>
                    <a:lnTo>
                      <a:pt x="136" y="143"/>
                    </a:lnTo>
                    <a:lnTo>
                      <a:pt x="140" y="135"/>
                    </a:lnTo>
                    <a:lnTo>
                      <a:pt x="144" y="127"/>
                    </a:lnTo>
                    <a:lnTo>
                      <a:pt x="148" y="120"/>
                    </a:lnTo>
                    <a:lnTo>
                      <a:pt x="150" y="111"/>
                    </a:lnTo>
                    <a:lnTo>
                      <a:pt x="152" y="102"/>
                    </a:lnTo>
                    <a:lnTo>
                      <a:pt x="153" y="93"/>
                    </a:lnTo>
                    <a:lnTo>
                      <a:pt x="154" y="84"/>
                    </a:lnTo>
                    <a:close/>
                    <a:moveTo>
                      <a:pt x="145" y="84"/>
                    </a:moveTo>
                    <a:lnTo>
                      <a:pt x="144" y="92"/>
                    </a:lnTo>
                    <a:lnTo>
                      <a:pt x="143" y="101"/>
                    </a:lnTo>
                    <a:lnTo>
                      <a:pt x="142" y="108"/>
                    </a:lnTo>
                    <a:lnTo>
                      <a:pt x="139" y="115"/>
                    </a:lnTo>
                    <a:lnTo>
                      <a:pt x="136" y="122"/>
                    </a:lnTo>
                    <a:lnTo>
                      <a:pt x="133" y="129"/>
                    </a:lnTo>
                    <a:lnTo>
                      <a:pt x="129" y="135"/>
                    </a:lnTo>
                    <a:lnTo>
                      <a:pt x="125" y="141"/>
                    </a:lnTo>
                    <a:lnTo>
                      <a:pt x="120" y="146"/>
                    </a:lnTo>
                    <a:lnTo>
                      <a:pt x="115" y="151"/>
                    </a:lnTo>
                    <a:lnTo>
                      <a:pt x="109" y="155"/>
                    </a:lnTo>
                    <a:lnTo>
                      <a:pt x="103" y="158"/>
                    </a:lnTo>
                    <a:lnTo>
                      <a:pt x="97" y="161"/>
                    </a:lnTo>
                    <a:lnTo>
                      <a:pt x="91" y="163"/>
                    </a:lnTo>
                    <a:lnTo>
                      <a:pt x="84" y="164"/>
                    </a:lnTo>
                    <a:lnTo>
                      <a:pt x="77" y="164"/>
                    </a:lnTo>
                    <a:lnTo>
                      <a:pt x="70" y="164"/>
                    </a:lnTo>
                    <a:lnTo>
                      <a:pt x="64" y="163"/>
                    </a:lnTo>
                    <a:lnTo>
                      <a:pt x="57" y="161"/>
                    </a:lnTo>
                    <a:lnTo>
                      <a:pt x="51" y="158"/>
                    </a:lnTo>
                    <a:lnTo>
                      <a:pt x="44" y="155"/>
                    </a:lnTo>
                    <a:lnTo>
                      <a:pt x="38" y="151"/>
                    </a:lnTo>
                    <a:lnTo>
                      <a:pt x="33" y="146"/>
                    </a:lnTo>
                    <a:lnTo>
                      <a:pt x="28" y="141"/>
                    </a:lnTo>
                    <a:lnTo>
                      <a:pt x="24" y="135"/>
                    </a:lnTo>
                    <a:lnTo>
                      <a:pt x="20" y="129"/>
                    </a:lnTo>
                    <a:lnTo>
                      <a:pt x="17" y="122"/>
                    </a:lnTo>
                    <a:lnTo>
                      <a:pt x="14" y="115"/>
                    </a:lnTo>
                    <a:lnTo>
                      <a:pt x="12" y="108"/>
                    </a:lnTo>
                    <a:lnTo>
                      <a:pt x="10" y="101"/>
                    </a:lnTo>
                    <a:lnTo>
                      <a:pt x="9" y="92"/>
                    </a:lnTo>
                    <a:lnTo>
                      <a:pt x="9" y="84"/>
                    </a:lnTo>
                    <a:lnTo>
                      <a:pt x="9" y="75"/>
                    </a:lnTo>
                    <a:lnTo>
                      <a:pt x="10" y="67"/>
                    </a:lnTo>
                    <a:lnTo>
                      <a:pt x="12" y="60"/>
                    </a:lnTo>
                    <a:lnTo>
                      <a:pt x="14" y="53"/>
                    </a:lnTo>
                    <a:lnTo>
                      <a:pt x="17" y="45"/>
                    </a:lnTo>
                    <a:lnTo>
                      <a:pt x="20" y="38"/>
                    </a:lnTo>
                    <a:lnTo>
                      <a:pt x="24" y="32"/>
                    </a:lnTo>
                    <a:lnTo>
                      <a:pt x="28" y="26"/>
                    </a:lnTo>
                    <a:lnTo>
                      <a:pt x="33" y="21"/>
                    </a:lnTo>
                    <a:lnTo>
                      <a:pt x="38" y="17"/>
                    </a:lnTo>
                    <a:lnTo>
                      <a:pt x="44" y="13"/>
                    </a:lnTo>
                    <a:lnTo>
                      <a:pt x="51" y="9"/>
                    </a:lnTo>
                    <a:lnTo>
                      <a:pt x="57" y="7"/>
                    </a:lnTo>
                    <a:lnTo>
                      <a:pt x="64" y="5"/>
                    </a:lnTo>
                    <a:lnTo>
                      <a:pt x="70" y="4"/>
                    </a:lnTo>
                    <a:lnTo>
                      <a:pt x="77" y="2"/>
                    </a:lnTo>
                    <a:lnTo>
                      <a:pt x="84" y="4"/>
                    </a:lnTo>
                    <a:lnTo>
                      <a:pt x="91" y="5"/>
                    </a:lnTo>
                    <a:lnTo>
                      <a:pt x="97" y="7"/>
                    </a:lnTo>
                    <a:lnTo>
                      <a:pt x="103" y="9"/>
                    </a:lnTo>
                    <a:lnTo>
                      <a:pt x="109" y="13"/>
                    </a:lnTo>
                    <a:lnTo>
                      <a:pt x="115" y="17"/>
                    </a:lnTo>
                    <a:lnTo>
                      <a:pt x="120" y="21"/>
                    </a:lnTo>
                    <a:lnTo>
                      <a:pt x="125" y="26"/>
                    </a:lnTo>
                    <a:lnTo>
                      <a:pt x="129" y="32"/>
                    </a:lnTo>
                    <a:lnTo>
                      <a:pt x="133" y="38"/>
                    </a:lnTo>
                    <a:lnTo>
                      <a:pt x="136" y="45"/>
                    </a:lnTo>
                    <a:lnTo>
                      <a:pt x="139" y="53"/>
                    </a:lnTo>
                    <a:lnTo>
                      <a:pt x="142" y="60"/>
                    </a:lnTo>
                    <a:lnTo>
                      <a:pt x="143" y="67"/>
                    </a:lnTo>
                    <a:lnTo>
                      <a:pt x="144" y="75"/>
                    </a:lnTo>
                    <a:lnTo>
                      <a:pt x="145" y="84"/>
                    </a:lnTo>
                    <a:close/>
                  </a:path>
                </a:pathLst>
              </a:custGeom>
              <a:solidFill>
                <a:srgbClr val="F8D4AB"/>
              </a:solidFill>
              <a:ln w="9525">
                <a:noFill/>
                <a:round/>
                <a:headEnd/>
                <a:tailEnd/>
              </a:ln>
            </p:spPr>
            <p:txBody>
              <a:bodyPr/>
              <a:lstStyle/>
              <a:p>
                <a:endParaRPr lang="en-US"/>
              </a:p>
            </p:txBody>
          </p:sp>
          <p:sp>
            <p:nvSpPr>
              <p:cNvPr id="533594" name="Freeform 90"/>
              <p:cNvSpPr>
                <a:spLocks noEditPoints="1"/>
              </p:cNvSpPr>
              <p:nvPr/>
            </p:nvSpPr>
            <p:spPr bwMode="auto">
              <a:xfrm>
                <a:off x="1147" y="2645"/>
                <a:ext cx="29" cy="29"/>
              </a:xfrm>
              <a:custGeom>
                <a:avLst/>
                <a:gdLst/>
                <a:ahLst/>
                <a:cxnLst>
                  <a:cxn ang="0">
                    <a:pos x="143" y="62"/>
                  </a:cxn>
                  <a:cxn ang="0">
                    <a:pos x="131" y="33"/>
                  </a:cxn>
                  <a:cxn ang="0">
                    <a:pos x="113" y="12"/>
                  </a:cxn>
                  <a:cxn ang="0">
                    <a:pos x="92" y="4"/>
                  </a:cxn>
                  <a:cxn ang="0">
                    <a:pos x="71" y="0"/>
                  </a:cxn>
                  <a:cxn ang="0">
                    <a:pos x="51" y="1"/>
                  </a:cxn>
                  <a:cxn ang="0">
                    <a:pos x="34" y="11"/>
                  </a:cxn>
                  <a:cxn ang="0">
                    <a:pos x="12" y="36"/>
                  </a:cxn>
                  <a:cxn ang="0">
                    <a:pos x="4" y="55"/>
                  </a:cxn>
                  <a:cxn ang="0">
                    <a:pos x="0" y="77"/>
                  </a:cxn>
                  <a:cxn ang="0">
                    <a:pos x="2" y="101"/>
                  </a:cxn>
                  <a:cxn ang="0">
                    <a:pos x="9" y="125"/>
                  </a:cxn>
                  <a:cxn ang="0">
                    <a:pos x="21" y="145"/>
                  </a:cxn>
                  <a:cxn ang="0">
                    <a:pos x="38" y="159"/>
                  </a:cxn>
                  <a:cxn ang="0">
                    <a:pos x="59" y="169"/>
                  </a:cxn>
                  <a:cxn ang="0">
                    <a:pos x="80" y="170"/>
                  </a:cxn>
                  <a:cxn ang="0">
                    <a:pos x="101" y="163"/>
                  </a:cxn>
                  <a:cxn ang="0">
                    <a:pos x="119" y="151"/>
                  </a:cxn>
                  <a:cxn ang="0">
                    <a:pos x="133" y="132"/>
                  </a:cxn>
                  <a:cxn ang="0">
                    <a:pos x="142" y="109"/>
                  </a:cxn>
                  <a:cxn ang="0">
                    <a:pos x="145" y="84"/>
                  </a:cxn>
                  <a:cxn ang="0">
                    <a:pos x="135" y="99"/>
                  </a:cxn>
                  <a:cxn ang="0">
                    <a:pos x="128" y="120"/>
                  </a:cxn>
                  <a:cxn ang="0">
                    <a:pos x="118" y="138"/>
                  </a:cxn>
                  <a:cxn ang="0">
                    <a:pos x="103" y="150"/>
                  </a:cxn>
                  <a:cxn ang="0">
                    <a:pos x="86" y="158"/>
                  </a:cxn>
                  <a:cxn ang="0">
                    <a:pos x="67" y="159"/>
                  </a:cxn>
                  <a:cxn ang="0">
                    <a:pos x="49" y="153"/>
                  </a:cxn>
                  <a:cxn ang="0">
                    <a:pos x="32" y="143"/>
                  </a:cxn>
                  <a:cxn ang="0">
                    <a:pos x="20" y="126"/>
                  </a:cxn>
                  <a:cxn ang="0">
                    <a:pos x="12" y="107"/>
                  </a:cxn>
                  <a:cxn ang="0">
                    <a:pos x="9" y="84"/>
                  </a:cxn>
                  <a:cxn ang="0">
                    <a:pos x="12" y="61"/>
                  </a:cxn>
                  <a:cxn ang="0">
                    <a:pos x="20" y="42"/>
                  </a:cxn>
                  <a:cxn ang="0">
                    <a:pos x="32" y="25"/>
                  </a:cxn>
                  <a:cxn ang="0">
                    <a:pos x="49" y="14"/>
                  </a:cxn>
                  <a:cxn ang="0">
                    <a:pos x="67" y="8"/>
                  </a:cxn>
                  <a:cxn ang="0">
                    <a:pos x="86" y="9"/>
                  </a:cxn>
                  <a:cxn ang="0">
                    <a:pos x="103" y="18"/>
                  </a:cxn>
                  <a:cxn ang="0">
                    <a:pos x="118" y="30"/>
                  </a:cxn>
                  <a:cxn ang="0">
                    <a:pos x="128" y="48"/>
                  </a:cxn>
                  <a:cxn ang="0">
                    <a:pos x="135" y="68"/>
                  </a:cxn>
                </a:cxnLst>
                <a:rect l="0" t="0" r="r" b="b"/>
                <a:pathLst>
                  <a:path w="145" h="170">
                    <a:moveTo>
                      <a:pt x="145" y="84"/>
                    </a:moveTo>
                    <a:lnTo>
                      <a:pt x="144" y="73"/>
                    </a:lnTo>
                    <a:lnTo>
                      <a:pt x="143" y="62"/>
                    </a:lnTo>
                    <a:lnTo>
                      <a:pt x="140" y="51"/>
                    </a:lnTo>
                    <a:lnTo>
                      <a:pt x="136" y="42"/>
                    </a:lnTo>
                    <a:lnTo>
                      <a:pt x="131" y="33"/>
                    </a:lnTo>
                    <a:lnTo>
                      <a:pt x="126" y="25"/>
                    </a:lnTo>
                    <a:lnTo>
                      <a:pt x="120" y="18"/>
                    </a:lnTo>
                    <a:lnTo>
                      <a:pt x="113" y="12"/>
                    </a:lnTo>
                    <a:lnTo>
                      <a:pt x="106" y="8"/>
                    </a:lnTo>
                    <a:lnTo>
                      <a:pt x="99" y="6"/>
                    </a:lnTo>
                    <a:lnTo>
                      <a:pt x="92" y="4"/>
                    </a:lnTo>
                    <a:lnTo>
                      <a:pt x="85" y="2"/>
                    </a:lnTo>
                    <a:lnTo>
                      <a:pt x="78" y="1"/>
                    </a:lnTo>
                    <a:lnTo>
                      <a:pt x="71" y="0"/>
                    </a:lnTo>
                    <a:lnTo>
                      <a:pt x="64" y="0"/>
                    </a:lnTo>
                    <a:lnTo>
                      <a:pt x="57" y="0"/>
                    </a:lnTo>
                    <a:lnTo>
                      <a:pt x="51" y="1"/>
                    </a:lnTo>
                    <a:lnTo>
                      <a:pt x="45" y="5"/>
                    </a:lnTo>
                    <a:lnTo>
                      <a:pt x="39" y="7"/>
                    </a:lnTo>
                    <a:lnTo>
                      <a:pt x="34" y="11"/>
                    </a:lnTo>
                    <a:lnTo>
                      <a:pt x="24" y="19"/>
                    </a:lnTo>
                    <a:lnTo>
                      <a:pt x="16" y="30"/>
                    </a:lnTo>
                    <a:lnTo>
                      <a:pt x="12" y="36"/>
                    </a:lnTo>
                    <a:lnTo>
                      <a:pt x="9" y="42"/>
                    </a:lnTo>
                    <a:lnTo>
                      <a:pt x="7" y="48"/>
                    </a:lnTo>
                    <a:lnTo>
                      <a:pt x="4" y="55"/>
                    </a:lnTo>
                    <a:lnTo>
                      <a:pt x="3" y="61"/>
                    </a:lnTo>
                    <a:lnTo>
                      <a:pt x="1" y="68"/>
                    </a:lnTo>
                    <a:lnTo>
                      <a:pt x="0" y="77"/>
                    </a:lnTo>
                    <a:lnTo>
                      <a:pt x="0" y="84"/>
                    </a:lnTo>
                    <a:lnTo>
                      <a:pt x="1" y="92"/>
                    </a:lnTo>
                    <a:lnTo>
                      <a:pt x="2" y="101"/>
                    </a:lnTo>
                    <a:lnTo>
                      <a:pt x="3" y="109"/>
                    </a:lnTo>
                    <a:lnTo>
                      <a:pt x="6" y="117"/>
                    </a:lnTo>
                    <a:lnTo>
                      <a:pt x="9" y="125"/>
                    </a:lnTo>
                    <a:lnTo>
                      <a:pt x="12" y="132"/>
                    </a:lnTo>
                    <a:lnTo>
                      <a:pt x="17" y="139"/>
                    </a:lnTo>
                    <a:lnTo>
                      <a:pt x="21" y="145"/>
                    </a:lnTo>
                    <a:lnTo>
                      <a:pt x="26" y="151"/>
                    </a:lnTo>
                    <a:lnTo>
                      <a:pt x="32" y="156"/>
                    </a:lnTo>
                    <a:lnTo>
                      <a:pt x="38" y="159"/>
                    </a:lnTo>
                    <a:lnTo>
                      <a:pt x="45" y="163"/>
                    </a:lnTo>
                    <a:lnTo>
                      <a:pt x="52" y="166"/>
                    </a:lnTo>
                    <a:lnTo>
                      <a:pt x="59" y="169"/>
                    </a:lnTo>
                    <a:lnTo>
                      <a:pt x="66" y="170"/>
                    </a:lnTo>
                    <a:lnTo>
                      <a:pt x="73" y="170"/>
                    </a:lnTo>
                    <a:lnTo>
                      <a:pt x="80" y="170"/>
                    </a:lnTo>
                    <a:lnTo>
                      <a:pt x="88" y="169"/>
                    </a:lnTo>
                    <a:lnTo>
                      <a:pt x="94" y="166"/>
                    </a:lnTo>
                    <a:lnTo>
                      <a:pt x="101" y="163"/>
                    </a:lnTo>
                    <a:lnTo>
                      <a:pt x="107" y="159"/>
                    </a:lnTo>
                    <a:lnTo>
                      <a:pt x="113" y="156"/>
                    </a:lnTo>
                    <a:lnTo>
                      <a:pt x="119" y="151"/>
                    </a:lnTo>
                    <a:lnTo>
                      <a:pt x="124" y="145"/>
                    </a:lnTo>
                    <a:lnTo>
                      <a:pt x="129" y="139"/>
                    </a:lnTo>
                    <a:lnTo>
                      <a:pt x="133" y="132"/>
                    </a:lnTo>
                    <a:lnTo>
                      <a:pt x="136" y="125"/>
                    </a:lnTo>
                    <a:lnTo>
                      <a:pt x="139" y="117"/>
                    </a:lnTo>
                    <a:lnTo>
                      <a:pt x="142" y="109"/>
                    </a:lnTo>
                    <a:lnTo>
                      <a:pt x="144" y="101"/>
                    </a:lnTo>
                    <a:lnTo>
                      <a:pt x="145" y="92"/>
                    </a:lnTo>
                    <a:lnTo>
                      <a:pt x="145" y="84"/>
                    </a:lnTo>
                    <a:close/>
                    <a:moveTo>
                      <a:pt x="136" y="84"/>
                    </a:moveTo>
                    <a:lnTo>
                      <a:pt x="136" y="91"/>
                    </a:lnTo>
                    <a:lnTo>
                      <a:pt x="135" y="99"/>
                    </a:lnTo>
                    <a:lnTo>
                      <a:pt x="133" y="107"/>
                    </a:lnTo>
                    <a:lnTo>
                      <a:pt x="131" y="113"/>
                    </a:lnTo>
                    <a:lnTo>
                      <a:pt x="128" y="120"/>
                    </a:lnTo>
                    <a:lnTo>
                      <a:pt x="125" y="126"/>
                    </a:lnTo>
                    <a:lnTo>
                      <a:pt x="122" y="132"/>
                    </a:lnTo>
                    <a:lnTo>
                      <a:pt x="118" y="138"/>
                    </a:lnTo>
                    <a:lnTo>
                      <a:pt x="113" y="143"/>
                    </a:lnTo>
                    <a:lnTo>
                      <a:pt x="108" y="146"/>
                    </a:lnTo>
                    <a:lnTo>
                      <a:pt x="103" y="150"/>
                    </a:lnTo>
                    <a:lnTo>
                      <a:pt x="98" y="153"/>
                    </a:lnTo>
                    <a:lnTo>
                      <a:pt x="92" y="156"/>
                    </a:lnTo>
                    <a:lnTo>
                      <a:pt x="86" y="158"/>
                    </a:lnTo>
                    <a:lnTo>
                      <a:pt x="80" y="159"/>
                    </a:lnTo>
                    <a:lnTo>
                      <a:pt x="73" y="159"/>
                    </a:lnTo>
                    <a:lnTo>
                      <a:pt x="67" y="159"/>
                    </a:lnTo>
                    <a:lnTo>
                      <a:pt x="60" y="158"/>
                    </a:lnTo>
                    <a:lnTo>
                      <a:pt x="54" y="156"/>
                    </a:lnTo>
                    <a:lnTo>
                      <a:pt x="49" y="153"/>
                    </a:lnTo>
                    <a:lnTo>
                      <a:pt x="42" y="150"/>
                    </a:lnTo>
                    <a:lnTo>
                      <a:pt x="37" y="146"/>
                    </a:lnTo>
                    <a:lnTo>
                      <a:pt x="32" y="143"/>
                    </a:lnTo>
                    <a:lnTo>
                      <a:pt x="28" y="138"/>
                    </a:lnTo>
                    <a:lnTo>
                      <a:pt x="24" y="132"/>
                    </a:lnTo>
                    <a:lnTo>
                      <a:pt x="20" y="126"/>
                    </a:lnTo>
                    <a:lnTo>
                      <a:pt x="17" y="120"/>
                    </a:lnTo>
                    <a:lnTo>
                      <a:pt x="14" y="113"/>
                    </a:lnTo>
                    <a:lnTo>
                      <a:pt x="12" y="107"/>
                    </a:lnTo>
                    <a:lnTo>
                      <a:pt x="10" y="99"/>
                    </a:lnTo>
                    <a:lnTo>
                      <a:pt x="9" y="91"/>
                    </a:lnTo>
                    <a:lnTo>
                      <a:pt x="9" y="84"/>
                    </a:lnTo>
                    <a:lnTo>
                      <a:pt x="9" y="77"/>
                    </a:lnTo>
                    <a:lnTo>
                      <a:pt x="10" y="68"/>
                    </a:lnTo>
                    <a:lnTo>
                      <a:pt x="12" y="61"/>
                    </a:lnTo>
                    <a:lnTo>
                      <a:pt x="14" y="54"/>
                    </a:lnTo>
                    <a:lnTo>
                      <a:pt x="17" y="48"/>
                    </a:lnTo>
                    <a:lnTo>
                      <a:pt x="20" y="42"/>
                    </a:lnTo>
                    <a:lnTo>
                      <a:pt x="24" y="36"/>
                    </a:lnTo>
                    <a:lnTo>
                      <a:pt x="28" y="30"/>
                    </a:lnTo>
                    <a:lnTo>
                      <a:pt x="32" y="25"/>
                    </a:lnTo>
                    <a:lnTo>
                      <a:pt x="37" y="21"/>
                    </a:lnTo>
                    <a:lnTo>
                      <a:pt x="42" y="18"/>
                    </a:lnTo>
                    <a:lnTo>
                      <a:pt x="49" y="14"/>
                    </a:lnTo>
                    <a:lnTo>
                      <a:pt x="54" y="12"/>
                    </a:lnTo>
                    <a:lnTo>
                      <a:pt x="60" y="9"/>
                    </a:lnTo>
                    <a:lnTo>
                      <a:pt x="67" y="8"/>
                    </a:lnTo>
                    <a:lnTo>
                      <a:pt x="73" y="8"/>
                    </a:lnTo>
                    <a:lnTo>
                      <a:pt x="80" y="8"/>
                    </a:lnTo>
                    <a:lnTo>
                      <a:pt x="86" y="9"/>
                    </a:lnTo>
                    <a:lnTo>
                      <a:pt x="92" y="12"/>
                    </a:lnTo>
                    <a:lnTo>
                      <a:pt x="98" y="14"/>
                    </a:lnTo>
                    <a:lnTo>
                      <a:pt x="103" y="18"/>
                    </a:lnTo>
                    <a:lnTo>
                      <a:pt x="108" y="21"/>
                    </a:lnTo>
                    <a:lnTo>
                      <a:pt x="113" y="25"/>
                    </a:lnTo>
                    <a:lnTo>
                      <a:pt x="118" y="30"/>
                    </a:lnTo>
                    <a:lnTo>
                      <a:pt x="122" y="36"/>
                    </a:lnTo>
                    <a:lnTo>
                      <a:pt x="125" y="42"/>
                    </a:lnTo>
                    <a:lnTo>
                      <a:pt x="128" y="48"/>
                    </a:lnTo>
                    <a:lnTo>
                      <a:pt x="131" y="54"/>
                    </a:lnTo>
                    <a:lnTo>
                      <a:pt x="133" y="61"/>
                    </a:lnTo>
                    <a:lnTo>
                      <a:pt x="135" y="68"/>
                    </a:lnTo>
                    <a:lnTo>
                      <a:pt x="136" y="77"/>
                    </a:lnTo>
                    <a:lnTo>
                      <a:pt x="136" y="84"/>
                    </a:lnTo>
                    <a:close/>
                  </a:path>
                </a:pathLst>
              </a:custGeom>
              <a:solidFill>
                <a:srgbClr val="F8D7AC"/>
              </a:solidFill>
              <a:ln w="9525">
                <a:noFill/>
                <a:round/>
                <a:headEnd/>
                <a:tailEnd/>
              </a:ln>
            </p:spPr>
            <p:txBody>
              <a:bodyPr/>
              <a:lstStyle/>
              <a:p>
                <a:endParaRPr lang="en-US"/>
              </a:p>
            </p:txBody>
          </p:sp>
          <p:sp>
            <p:nvSpPr>
              <p:cNvPr id="533595" name="Freeform 91"/>
              <p:cNvSpPr>
                <a:spLocks noEditPoints="1"/>
              </p:cNvSpPr>
              <p:nvPr/>
            </p:nvSpPr>
            <p:spPr bwMode="auto">
              <a:xfrm>
                <a:off x="1148" y="2646"/>
                <a:ext cx="27" cy="27"/>
              </a:xfrm>
              <a:custGeom>
                <a:avLst/>
                <a:gdLst/>
                <a:ahLst/>
                <a:cxnLst>
                  <a:cxn ang="0">
                    <a:pos x="134" y="65"/>
                  </a:cxn>
                  <a:cxn ang="0">
                    <a:pos x="127" y="43"/>
                  </a:cxn>
                  <a:cxn ang="0">
                    <a:pos x="116" y="24"/>
                  </a:cxn>
                  <a:cxn ang="0">
                    <a:pos x="100" y="11"/>
                  </a:cxn>
                  <a:cxn ang="0">
                    <a:pos x="82" y="3"/>
                  </a:cxn>
                  <a:cxn ang="0">
                    <a:pos x="61" y="2"/>
                  </a:cxn>
                  <a:cxn ang="0">
                    <a:pos x="42" y="7"/>
                  </a:cxn>
                  <a:cxn ang="0">
                    <a:pos x="24" y="19"/>
                  </a:cxn>
                  <a:cxn ang="0">
                    <a:pos x="11" y="36"/>
                  </a:cxn>
                  <a:cxn ang="0">
                    <a:pos x="3" y="58"/>
                  </a:cxn>
                  <a:cxn ang="0">
                    <a:pos x="0" y="82"/>
                  </a:cxn>
                  <a:cxn ang="0">
                    <a:pos x="3" y="106"/>
                  </a:cxn>
                  <a:cxn ang="0">
                    <a:pos x="11" y="127"/>
                  </a:cxn>
                  <a:cxn ang="0">
                    <a:pos x="24" y="144"/>
                  </a:cxn>
                  <a:cxn ang="0">
                    <a:pos x="42" y="156"/>
                  </a:cxn>
                  <a:cxn ang="0">
                    <a:pos x="61" y="162"/>
                  </a:cxn>
                  <a:cxn ang="0">
                    <a:pos x="82" y="161"/>
                  </a:cxn>
                  <a:cxn ang="0">
                    <a:pos x="100" y="153"/>
                  </a:cxn>
                  <a:cxn ang="0">
                    <a:pos x="116" y="139"/>
                  </a:cxn>
                  <a:cxn ang="0">
                    <a:pos x="127" y="120"/>
                  </a:cxn>
                  <a:cxn ang="0">
                    <a:pos x="134" y="99"/>
                  </a:cxn>
                  <a:cxn ang="0">
                    <a:pos x="127" y="82"/>
                  </a:cxn>
                  <a:cxn ang="0">
                    <a:pos x="124" y="102"/>
                  </a:cxn>
                  <a:cxn ang="0">
                    <a:pos x="117" y="121"/>
                  </a:cxn>
                  <a:cxn ang="0">
                    <a:pos x="105" y="136"/>
                  </a:cxn>
                  <a:cxn ang="0">
                    <a:pos x="91" y="147"/>
                  </a:cxn>
                  <a:cxn ang="0">
                    <a:pos x="74" y="151"/>
                  </a:cxn>
                  <a:cxn ang="0">
                    <a:pos x="56" y="150"/>
                  </a:cxn>
                  <a:cxn ang="0">
                    <a:pos x="40" y="143"/>
                  </a:cxn>
                  <a:cxn ang="0">
                    <a:pos x="26" y="131"/>
                  </a:cxn>
                  <a:cxn ang="0">
                    <a:pos x="16" y="115"/>
                  </a:cxn>
                  <a:cxn ang="0">
                    <a:pos x="10" y="96"/>
                  </a:cxn>
                  <a:cxn ang="0">
                    <a:pos x="9" y="75"/>
                  </a:cxn>
                  <a:cxn ang="0">
                    <a:pos x="13" y="54"/>
                  </a:cxn>
                  <a:cxn ang="0">
                    <a:pos x="22" y="37"/>
                  </a:cxn>
                  <a:cxn ang="0">
                    <a:pos x="34" y="23"/>
                  </a:cxn>
                  <a:cxn ang="0">
                    <a:pos x="51" y="15"/>
                  </a:cxn>
                  <a:cxn ang="0">
                    <a:pos x="68" y="11"/>
                  </a:cxn>
                  <a:cxn ang="0">
                    <a:pos x="85" y="15"/>
                  </a:cxn>
                  <a:cxn ang="0">
                    <a:pos x="101" y="23"/>
                  </a:cxn>
                  <a:cxn ang="0">
                    <a:pos x="113" y="37"/>
                  </a:cxn>
                  <a:cxn ang="0">
                    <a:pos x="122" y="54"/>
                  </a:cxn>
                  <a:cxn ang="0">
                    <a:pos x="126" y="75"/>
                  </a:cxn>
                </a:cxnLst>
                <a:rect l="0" t="0" r="r" b="b"/>
                <a:pathLst>
                  <a:path w="136" h="162">
                    <a:moveTo>
                      <a:pt x="136" y="82"/>
                    </a:moveTo>
                    <a:lnTo>
                      <a:pt x="135" y="73"/>
                    </a:lnTo>
                    <a:lnTo>
                      <a:pt x="134" y="65"/>
                    </a:lnTo>
                    <a:lnTo>
                      <a:pt x="133" y="58"/>
                    </a:lnTo>
                    <a:lnTo>
                      <a:pt x="130" y="51"/>
                    </a:lnTo>
                    <a:lnTo>
                      <a:pt x="127" y="43"/>
                    </a:lnTo>
                    <a:lnTo>
                      <a:pt x="124" y="36"/>
                    </a:lnTo>
                    <a:lnTo>
                      <a:pt x="120" y="30"/>
                    </a:lnTo>
                    <a:lnTo>
                      <a:pt x="116" y="24"/>
                    </a:lnTo>
                    <a:lnTo>
                      <a:pt x="111" y="19"/>
                    </a:lnTo>
                    <a:lnTo>
                      <a:pt x="106" y="15"/>
                    </a:lnTo>
                    <a:lnTo>
                      <a:pt x="100" y="11"/>
                    </a:lnTo>
                    <a:lnTo>
                      <a:pt x="94" y="7"/>
                    </a:lnTo>
                    <a:lnTo>
                      <a:pt x="88" y="5"/>
                    </a:lnTo>
                    <a:lnTo>
                      <a:pt x="82" y="3"/>
                    </a:lnTo>
                    <a:lnTo>
                      <a:pt x="75" y="2"/>
                    </a:lnTo>
                    <a:lnTo>
                      <a:pt x="68" y="0"/>
                    </a:lnTo>
                    <a:lnTo>
                      <a:pt x="61" y="2"/>
                    </a:lnTo>
                    <a:lnTo>
                      <a:pt x="55" y="3"/>
                    </a:lnTo>
                    <a:lnTo>
                      <a:pt x="48" y="5"/>
                    </a:lnTo>
                    <a:lnTo>
                      <a:pt x="42" y="7"/>
                    </a:lnTo>
                    <a:lnTo>
                      <a:pt x="35" y="11"/>
                    </a:lnTo>
                    <a:lnTo>
                      <a:pt x="29" y="15"/>
                    </a:lnTo>
                    <a:lnTo>
                      <a:pt x="24" y="19"/>
                    </a:lnTo>
                    <a:lnTo>
                      <a:pt x="19" y="24"/>
                    </a:lnTo>
                    <a:lnTo>
                      <a:pt x="15" y="30"/>
                    </a:lnTo>
                    <a:lnTo>
                      <a:pt x="11" y="36"/>
                    </a:lnTo>
                    <a:lnTo>
                      <a:pt x="8" y="43"/>
                    </a:lnTo>
                    <a:lnTo>
                      <a:pt x="5" y="51"/>
                    </a:lnTo>
                    <a:lnTo>
                      <a:pt x="3" y="58"/>
                    </a:lnTo>
                    <a:lnTo>
                      <a:pt x="1" y="65"/>
                    </a:lnTo>
                    <a:lnTo>
                      <a:pt x="0" y="73"/>
                    </a:lnTo>
                    <a:lnTo>
                      <a:pt x="0" y="82"/>
                    </a:lnTo>
                    <a:lnTo>
                      <a:pt x="0" y="90"/>
                    </a:lnTo>
                    <a:lnTo>
                      <a:pt x="1" y="99"/>
                    </a:lnTo>
                    <a:lnTo>
                      <a:pt x="3" y="106"/>
                    </a:lnTo>
                    <a:lnTo>
                      <a:pt x="5" y="113"/>
                    </a:lnTo>
                    <a:lnTo>
                      <a:pt x="8" y="120"/>
                    </a:lnTo>
                    <a:lnTo>
                      <a:pt x="11" y="127"/>
                    </a:lnTo>
                    <a:lnTo>
                      <a:pt x="15" y="133"/>
                    </a:lnTo>
                    <a:lnTo>
                      <a:pt x="19" y="139"/>
                    </a:lnTo>
                    <a:lnTo>
                      <a:pt x="24" y="144"/>
                    </a:lnTo>
                    <a:lnTo>
                      <a:pt x="29" y="149"/>
                    </a:lnTo>
                    <a:lnTo>
                      <a:pt x="35" y="153"/>
                    </a:lnTo>
                    <a:lnTo>
                      <a:pt x="42" y="156"/>
                    </a:lnTo>
                    <a:lnTo>
                      <a:pt x="48" y="159"/>
                    </a:lnTo>
                    <a:lnTo>
                      <a:pt x="55" y="161"/>
                    </a:lnTo>
                    <a:lnTo>
                      <a:pt x="61" y="162"/>
                    </a:lnTo>
                    <a:lnTo>
                      <a:pt x="68" y="162"/>
                    </a:lnTo>
                    <a:lnTo>
                      <a:pt x="75" y="162"/>
                    </a:lnTo>
                    <a:lnTo>
                      <a:pt x="82" y="161"/>
                    </a:lnTo>
                    <a:lnTo>
                      <a:pt x="88" y="159"/>
                    </a:lnTo>
                    <a:lnTo>
                      <a:pt x="94" y="156"/>
                    </a:lnTo>
                    <a:lnTo>
                      <a:pt x="100" y="153"/>
                    </a:lnTo>
                    <a:lnTo>
                      <a:pt x="106" y="149"/>
                    </a:lnTo>
                    <a:lnTo>
                      <a:pt x="111" y="144"/>
                    </a:lnTo>
                    <a:lnTo>
                      <a:pt x="116" y="139"/>
                    </a:lnTo>
                    <a:lnTo>
                      <a:pt x="120" y="133"/>
                    </a:lnTo>
                    <a:lnTo>
                      <a:pt x="124" y="127"/>
                    </a:lnTo>
                    <a:lnTo>
                      <a:pt x="127" y="120"/>
                    </a:lnTo>
                    <a:lnTo>
                      <a:pt x="130" y="113"/>
                    </a:lnTo>
                    <a:lnTo>
                      <a:pt x="133" y="106"/>
                    </a:lnTo>
                    <a:lnTo>
                      <a:pt x="134" y="99"/>
                    </a:lnTo>
                    <a:lnTo>
                      <a:pt x="135" y="90"/>
                    </a:lnTo>
                    <a:lnTo>
                      <a:pt x="136" y="82"/>
                    </a:lnTo>
                    <a:close/>
                    <a:moveTo>
                      <a:pt x="127" y="82"/>
                    </a:moveTo>
                    <a:lnTo>
                      <a:pt x="126" y="89"/>
                    </a:lnTo>
                    <a:lnTo>
                      <a:pt x="125" y="96"/>
                    </a:lnTo>
                    <a:lnTo>
                      <a:pt x="124" y="102"/>
                    </a:lnTo>
                    <a:lnTo>
                      <a:pt x="122" y="109"/>
                    </a:lnTo>
                    <a:lnTo>
                      <a:pt x="120" y="115"/>
                    </a:lnTo>
                    <a:lnTo>
                      <a:pt x="117" y="121"/>
                    </a:lnTo>
                    <a:lnTo>
                      <a:pt x="113" y="126"/>
                    </a:lnTo>
                    <a:lnTo>
                      <a:pt x="109" y="131"/>
                    </a:lnTo>
                    <a:lnTo>
                      <a:pt x="105" y="136"/>
                    </a:lnTo>
                    <a:lnTo>
                      <a:pt x="101" y="141"/>
                    </a:lnTo>
                    <a:lnTo>
                      <a:pt x="96" y="143"/>
                    </a:lnTo>
                    <a:lnTo>
                      <a:pt x="91" y="147"/>
                    </a:lnTo>
                    <a:lnTo>
                      <a:pt x="85" y="149"/>
                    </a:lnTo>
                    <a:lnTo>
                      <a:pt x="80" y="150"/>
                    </a:lnTo>
                    <a:lnTo>
                      <a:pt x="74" y="151"/>
                    </a:lnTo>
                    <a:lnTo>
                      <a:pt x="68" y="151"/>
                    </a:lnTo>
                    <a:lnTo>
                      <a:pt x="62" y="151"/>
                    </a:lnTo>
                    <a:lnTo>
                      <a:pt x="56" y="150"/>
                    </a:lnTo>
                    <a:lnTo>
                      <a:pt x="51" y="149"/>
                    </a:lnTo>
                    <a:lnTo>
                      <a:pt x="45" y="147"/>
                    </a:lnTo>
                    <a:lnTo>
                      <a:pt x="40" y="143"/>
                    </a:lnTo>
                    <a:lnTo>
                      <a:pt x="34" y="141"/>
                    </a:lnTo>
                    <a:lnTo>
                      <a:pt x="30" y="136"/>
                    </a:lnTo>
                    <a:lnTo>
                      <a:pt x="26" y="131"/>
                    </a:lnTo>
                    <a:lnTo>
                      <a:pt x="22" y="126"/>
                    </a:lnTo>
                    <a:lnTo>
                      <a:pt x="19" y="121"/>
                    </a:lnTo>
                    <a:lnTo>
                      <a:pt x="16" y="115"/>
                    </a:lnTo>
                    <a:lnTo>
                      <a:pt x="13" y="109"/>
                    </a:lnTo>
                    <a:lnTo>
                      <a:pt x="11" y="102"/>
                    </a:lnTo>
                    <a:lnTo>
                      <a:pt x="10" y="96"/>
                    </a:lnTo>
                    <a:lnTo>
                      <a:pt x="9" y="89"/>
                    </a:lnTo>
                    <a:lnTo>
                      <a:pt x="9" y="82"/>
                    </a:lnTo>
                    <a:lnTo>
                      <a:pt x="9" y="75"/>
                    </a:lnTo>
                    <a:lnTo>
                      <a:pt x="10" y="67"/>
                    </a:lnTo>
                    <a:lnTo>
                      <a:pt x="11" y="61"/>
                    </a:lnTo>
                    <a:lnTo>
                      <a:pt x="13" y="54"/>
                    </a:lnTo>
                    <a:lnTo>
                      <a:pt x="16" y="48"/>
                    </a:lnTo>
                    <a:lnTo>
                      <a:pt x="19" y="42"/>
                    </a:lnTo>
                    <a:lnTo>
                      <a:pt x="22" y="37"/>
                    </a:lnTo>
                    <a:lnTo>
                      <a:pt x="26" y="33"/>
                    </a:lnTo>
                    <a:lnTo>
                      <a:pt x="30" y="28"/>
                    </a:lnTo>
                    <a:lnTo>
                      <a:pt x="34" y="23"/>
                    </a:lnTo>
                    <a:lnTo>
                      <a:pt x="40" y="21"/>
                    </a:lnTo>
                    <a:lnTo>
                      <a:pt x="45" y="17"/>
                    </a:lnTo>
                    <a:lnTo>
                      <a:pt x="51" y="15"/>
                    </a:lnTo>
                    <a:lnTo>
                      <a:pt x="56" y="13"/>
                    </a:lnTo>
                    <a:lnTo>
                      <a:pt x="62" y="12"/>
                    </a:lnTo>
                    <a:lnTo>
                      <a:pt x="68" y="11"/>
                    </a:lnTo>
                    <a:lnTo>
                      <a:pt x="74" y="12"/>
                    </a:lnTo>
                    <a:lnTo>
                      <a:pt x="80" y="13"/>
                    </a:lnTo>
                    <a:lnTo>
                      <a:pt x="85" y="15"/>
                    </a:lnTo>
                    <a:lnTo>
                      <a:pt x="91" y="17"/>
                    </a:lnTo>
                    <a:lnTo>
                      <a:pt x="96" y="21"/>
                    </a:lnTo>
                    <a:lnTo>
                      <a:pt x="101" y="23"/>
                    </a:lnTo>
                    <a:lnTo>
                      <a:pt x="105" y="28"/>
                    </a:lnTo>
                    <a:lnTo>
                      <a:pt x="109" y="33"/>
                    </a:lnTo>
                    <a:lnTo>
                      <a:pt x="113" y="37"/>
                    </a:lnTo>
                    <a:lnTo>
                      <a:pt x="117" y="42"/>
                    </a:lnTo>
                    <a:lnTo>
                      <a:pt x="120" y="48"/>
                    </a:lnTo>
                    <a:lnTo>
                      <a:pt x="122" y="54"/>
                    </a:lnTo>
                    <a:lnTo>
                      <a:pt x="124" y="61"/>
                    </a:lnTo>
                    <a:lnTo>
                      <a:pt x="125" y="67"/>
                    </a:lnTo>
                    <a:lnTo>
                      <a:pt x="126" y="75"/>
                    </a:lnTo>
                    <a:lnTo>
                      <a:pt x="127" y="82"/>
                    </a:lnTo>
                    <a:close/>
                  </a:path>
                </a:pathLst>
              </a:custGeom>
              <a:solidFill>
                <a:srgbClr val="F9DAB0"/>
              </a:solidFill>
              <a:ln w="9525">
                <a:noFill/>
                <a:round/>
                <a:headEnd/>
                <a:tailEnd/>
              </a:ln>
            </p:spPr>
            <p:txBody>
              <a:bodyPr/>
              <a:lstStyle/>
              <a:p>
                <a:endParaRPr lang="en-US"/>
              </a:p>
            </p:txBody>
          </p:sp>
          <p:sp>
            <p:nvSpPr>
              <p:cNvPr id="533596" name="Freeform 92"/>
              <p:cNvSpPr>
                <a:spLocks noEditPoints="1"/>
              </p:cNvSpPr>
              <p:nvPr/>
            </p:nvSpPr>
            <p:spPr bwMode="auto">
              <a:xfrm>
                <a:off x="1149" y="2647"/>
                <a:ext cx="25" cy="25"/>
              </a:xfrm>
              <a:custGeom>
                <a:avLst/>
                <a:gdLst/>
                <a:ahLst/>
                <a:cxnLst>
                  <a:cxn ang="0">
                    <a:pos x="127" y="69"/>
                  </a:cxn>
                  <a:cxn ang="0">
                    <a:pos x="124" y="53"/>
                  </a:cxn>
                  <a:cxn ang="0">
                    <a:pos x="119" y="40"/>
                  </a:cxn>
                  <a:cxn ang="0">
                    <a:pos x="113" y="28"/>
                  </a:cxn>
                  <a:cxn ang="0">
                    <a:pos x="104" y="17"/>
                  </a:cxn>
                  <a:cxn ang="0">
                    <a:pos x="94" y="10"/>
                  </a:cxn>
                  <a:cxn ang="0">
                    <a:pos x="83" y="4"/>
                  </a:cxn>
                  <a:cxn ang="0">
                    <a:pos x="71" y="0"/>
                  </a:cxn>
                  <a:cxn ang="0">
                    <a:pos x="58" y="0"/>
                  </a:cxn>
                  <a:cxn ang="0">
                    <a:pos x="45" y="4"/>
                  </a:cxn>
                  <a:cxn ang="0">
                    <a:pos x="33" y="10"/>
                  </a:cxn>
                  <a:cxn ang="0">
                    <a:pos x="23" y="17"/>
                  </a:cxn>
                  <a:cxn ang="0">
                    <a:pos x="15" y="28"/>
                  </a:cxn>
                  <a:cxn ang="0">
                    <a:pos x="8" y="40"/>
                  </a:cxn>
                  <a:cxn ang="0">
                    <a:pos x="3" y="53"/>
                  </a:cxn>
                  <a:cxn ang="0">
                    <a:pos x="0" y="69"/>
                  </a:cxn>
                  <a:cxn ang="0">
                    <a:pos x="0" y="83"/>
                  </a:cxn>
                  <a:cxn ang="0">
                    <a:pos x="3" y="99"/>
                  </a:cxn>
                  <a:cxn ang="0">
                    <a:pos x="8" y="112"/>
                  </a:cxn>
                  <a:cxn ang="0">
                    <a:pos x="15" y="124"/>
                  </a:cxn>
                  <a:cxn ang="0">
                    <a:pos x="23" y="135"/>
                  </a:cxn>
                  <a:cxn ang="0">
                    <a:pos x="33" y="142"/>
                  </a:cxn>
                  <a:cxn ang="0">
                    <a:pos x="45" y="148"/>
                  </a:cxn>
                  <a:cxn ang="0">
                    <a:pos x="58" y="151"/>
                  </a:cxn>
                  <a:cxn ang="0">
                    <a:pos x="71" y="151"/>
                  </a:cxn>
                  <a:cxn ang="0">
                    <a:pos x="83" y="148"/>
                  </a:cxn>
                  <a:cxn ang="0">
                    <a:pos x="94" y="142"/>
                  </a:cxn>
                  <a:cxn ang="0">
                    <a:pos x="104" y="135"/>
                  </a:cxn>
                  <a:cxn ang="0">
                    <a:pos x="113" y="124"/>
                  </a:cxn>
                  <a:cxn ang="0">
                    <a:pos x="119" y="112"/>
                  </a:cxn>
                  <a:cxn ang="0">
                    <a:pos x="124" y="99"/>
                  </a:cxn>
                  <a:cxn ang="0">
                    <a:pos x="127" y="83"/>
                  </a:cxn>
                  <a:cxn ang="0">
                    <a:pos x="118" y="76"/>
                  </a:cxn>
                  <a:cxn ang="0">
                    <a:pos x="117" y="89"/>
                  </a:cxn>
                  <a:cxn ang="0">
                    <a:pos x="114" y="101"/>
                  </a:cxn>
                  <a:cxn ang="0">
                    <a:pos x="102" y="121"/>
                  </a:cxn>
                  <a:cxn ang="0">
                    <a:pos x="85" y="136"/>
                  </a:cxn>
                  <a:cxn ang="0">
                    <a:pos x="75" y="139"/>
                  </a:cxn>
                  <a:cxn ang="0">
                    <a:pos x="64" y="141"/>
                  </a:cxn>
                  <a:cxn ang="0">
                    <a:pos x="53" y="139"/>
                  </a:cxn>
                  <a:cxn ang="0">
                    <a:pos x="43" y="136"/>
                  </a:cxn>
                  <a:cxn ang="0">
                    <a:pos x="33" y="130"/>
                  </a:cxn>
                  <a:cxn ang="0">
                    <a:pos x="25" y="121"/>
                  </a:cxn>
                  <a:cxn ang="0">
                    <a:pos x="18" y="112"/>
                  </a:cxn>
                  <a:cxn ang="0">
                    <a:pos x="13" y="101"/>
                  </a:cxn>
                  <a:cxn ang="0">
                    <a:pos x="10" y="89"/>
                  </a:cxn>
                  <a:cxn ang="0">
                    <a:pos x="9" y="76"/>
                  </a:cxn>
                  <a:cxn ang="0">
                    <a:pos x="10" y="63"/>
                  </a:cxn>
                  <a:cxn ang="0">
                    <a:pos x="13" y="51"/>
                  </a:cxn>
                  <a:cxn ang="0">
                    <a:pos x="25" y="30"/>
                  </a:cxn>
                  <a:cxn ang="0">
                    <a:pos x="43" y="16"/>
                  </a:cxn>
                  <a:cxn ang="0">
                    <a:pos x="53" y="12"/>
                  </a:cxn>
                  <a:cxn ang="0">
                    <a:pos x="64" y="11"/>
                  </a:cxn>
                  <a:cxn ang="0">
                    <a:pos x="75" y="12"/>
                  </a:cxn>
                  <a:cxn ang="0">
                    <a:pos x="85" y="16"/>
                  </a:cxn>
                  <a:cxn ang="0">
                    <a:pos x="102" y="30"/>
                  </a:cxn>
                  <a:cxn ang="0">
                    <a:pos x="114" y="51"/>
                  </a:cxn>
                  <a:cxn ang="0">
                    <a:pos x="117" y="63"/>
                  </a:cxn>
                  <a:cxn ang="0">
                    <a:pos x="118" y="76"/>
                  </a:cxn>
                </a:cxnLst>
                <a:rect l="0" t="0" r="r" b="b"/>
                <a:pathLst>
                  <a:path w="127" h="151">
                    <a:moveTo>
                      <a:pt x="127" y="76"/>
                    </a:moveTo>
                    <a:lnTo>
                      <a:pt x="127" y="69"/>
                    </a:lnTo>
                    <a:lnTo>
                      <a:pt x="126" y="60"/>
                    </a:lnTo>
                    <a:lnTo>
                      <a:pt x="124" y="53"/>
                    </a:lnTo>
                    <a:lnTo>
                      <a:pt x="122" y="46"/>
                    </a:lnTo>
                    <a:lnTo>
                      <a:pt x="119" y="40"/>
                    </a:lnTo>
                    <a:lnTo>
                      <a:pt x="116" y="34"/>
                    </a:lnTo>
                    <a:lnTo>
                      <a:pt x="113" y="28"/>
                    </a:lnTo>
                    <a:lnTo>
                      <a:pt x="109" y="22"/>
                    </a:lnTo>
                    <a:lnTo>
                      <a:pt x="104" y="17"/>
                    </a:lnTo>
                    <a:lnTo>
                      <a:pt x="99" y="13"/>
                    </a:lnTo>
                    <a:lnTo>
                      <a:pt x="94" y="10"/>
                    </a:lnTo>
                    <a:lnTo>
                      <a:pt x="89" y="6"/>
                    </a:lnTo>
                    <a:lnTo>
                      <a:pt x="83" y="4"/>
                    </a:lnTo>
                    <a:lnTo>
                      <a:pt x="77" y="1"/>
                    </a:lnTo>
                    <a:lnTo>
                      <a:pt x="71" y="0"/>
                    </a:lnTo>
                    <a:lnTo>
                      <a:pt x="64" y="0"/>
                    </a:lnTo>
                    <a:lnTo>
                      <a:pt x="58" y="0"/>
                    </a:lnTo>
                    <a:lnTo>
                      <a:pt x="51" y="1"/>
                    </a:lnTo>
                    <a:lnTo>
                      <a:pt x="45" y="4"/>
                    </a:lnTo>
                    <a:lnTo>
                      <a:pt x="40" y="6"/>
                    </a:lnTo>
                    <a:lnTo>
                      <a:pt x="33" y="10"/>
                    </a:lnTo>
                    <a:lnTo>
                      <a:pt x="28" y="13"/>
                    </a:lnTo>
                    <a:lnTo>
                      <a:pt x="23" y="17"/>
                    </a:lnTo>
                    <a:lnTo>
                      <a:pt x="19" y="22"/>
                    </a:lnTo>
                    <a:lnTo>
                      <a:pt x="15" y="28"/>
                    </a:lnTo>
                    <a:lnTo>
                      <a:pt x="11" y="34"/>
                    </a:lnTo>
                    <a:lnTo>
                      <a:pt x="8" y="40"/>
                    </a:lnTo>
                    <a:lnTo>
                      <a:pt x="5" y="46"/>
                    </a:lnTo>
                    <a:lnTo>
                      <a:pt x="3" y="53"/>
                    </a:lnTo>
                    <a:lnTo>
                      <a:pt x="1" y="60"/>
                    </a:lnTo>
                    <a:lnTo>
                      <a:pt x="0" y="69"/>
                    </a:lnTo>
                    <a:lnTo>
                      <a:pt x="0" y="76"/>
                    </a:lnTo>
                    <a:lnTo>
                      <a:pt x="0" y="83"/>
                    </a:lnTo>
                    <a:lnTo>
                      <a:pt x="1" y="91"/>
                    </a:lnTo>
                    <a:lnTo>
                      <a:pt x="3" y="99"/>
                    </a:lnTo>
                    <a:lnTo>
                      <a:pt x="5" y="105"/>
                    </a:lnTo>
                    <a:lnTo>
                      <a:pt x="8" y="112"/>
                    </a:lnTo>
                    <a:lnTo>
                      <a:pt x="11" y="118"/>
                    </a:lnTo>
                    <a:lnTo>
                      <a:pt x="15" y="124"/>
                    </a:lnTo>
                    <a:lnTo>
                      <a:pt x="19" y="130"/>
                    </a:lnTo>
                    <a:lnTo>
                      <a:pt x="23" y="135"/>
                    </a:lnTo>
                    <a:lnTo>
                      <a:pt x="28" y="138"/>
                    </a:lnTo>
                    <a:lnTo>
                      <a:pt x="33" y="142"/>
                    </a:lnTo>
                    <a:lnTo>
                      <a:pt x="40" y="145"/>
                    </a:lnTo>
                    <a:lnTo>
                      <a:pt x="45" y="148"/>
                    </a:lnTo>
                    <a:lnTo>
                      <a:pt x="51" y="150"/>
                    </a:lnTo>
                    <a:lnTo>
                      <a:pt x="58" y="151"/>
                    </a:lnTo>
                    <a:lnTo>
                      <a:pt x="64" y="151"/>
                    </a:lnTo>
                    <a:lnTo>
                      <a:pt x="71" y="151"/>
                    </a:lnTo>
                    <a:lnTo>
                      <a:pt x="77" y="150"/>
                    </a:lnTo>
                    <a:lnTo>
                      <a:pt x="83" y="148"/>
                    </a:lnTo>
                    <a:lnTo>
                      <a:pt x="89" y="145"/>
                    </a:lnTo>
                    <a:lnTo>
                      <a:pt x="94" y="142"/>
                    </a:lnTo>
                    <a:lnTo>
                      <a:pt x="99" y="138"/>
                    </a:lnTo>
                    <a:lnTo>
                      <a:pt x="104" y="135"/>
                    </a:lnTo>
                    <a:lnTo>
                      <a:pt x="109" y="130"/>
                    </a:lnTo>
                    <a:lnTo>
                      <a:pt x="113" y="124"/>
                    </a:lnTo>
                    <a:lnTo>
                      <a:pt x="116" y="118"/>
                    </a:lnTo>
                    <a:lnTo>
                      <a:pt x="119" y="112"/>
                    </a:lnTo>
                    <a:lnTo>
                      <a:pt x="122" y="105"/>
                    </a:lnTo>
                    <a:lnTo>
                      <a:pt x="124" y="99"/>
                    </a:lnTo>
                    <a:lnTo>
                      <a:pt x="126" y="91"/>
                    </a:lnTo>
                    <a:lnTo>
                      <a:pt x="127" y="83"/>
                    </a:lnTo>
                    <a:lnTo>
                      <a:pt x="127" y="76"/>
                    </a:lnTo>
                    <a:close/>
                    <a:moveTo>
                      <a:pt x="118" y="76"/>
                    </a:moveTo>
                    <a:lnTo>
                      <a:pt x="118" y="82"/>
                    </a:lnTo>
                    <a:lnTo>
                      <a:pt x="117" y="89"/>
                    </a:lnTo>
                    <a:lnTo>
                      <a:pt x="116" y="95"/>
                    </a:lnTo>
                    <a:lnTo>
                      <a:pt x="114" y="101"/>
                    </a:lnTo>
                    <a:lnTo>
                      <a:pt x="109" y="112"/>
                    </a:lnTo>
                    <a:lnTo>
                      <a:pt x="102" y="121"/>
                    </a:lnTo>
                    <a:lnTo>
                      <a:pt x="94" y="130"/>
                    </a:lnTo>
                    <a:lnTo>
                      <a:pt x="85" y="136"/>
                    </a:lnTo>
                    <a:lnTo>
                      <a:pt x="80" y="138"/>
                    </a:lnTo>
                    <a:lnTo>
                      <a:pt x="75" y="139"/>
                    </a:lnTo>
                    <a:lnTo>
                      <a:pt x="70" y="141"/>
                    </a:lnTo>
                    <a:lnTo>
                      <a:pt x="64" y="141"/>
                    </a:lnTo>
                    <a:lnTo>
                      <a:pt x="59" y="141"/>
                    </a:lnTo>
                    <a:lnTo>
                      <a:pt x="53" y="139"/>
                    </a:lnTo>
                    <a:lnTo>
                      <a:pt x="48" y="138"/>
                    </a:lnTo>
                    <a:lnTo>
                      <a:pt x="43" y="136"/>
                    </a:lnTo>
                    <a:lnTo>
                      <a:pt x="38" y="132"/>
                    </a:lnTo>
                    <a:lnTo>
                      <a:pt x="33" y="130"/>
                    </a:lnTo>
                    <a:lnTo>
                      <a:pt x="29" y="126"/>
                    </a:lnTo>
                    <a:lnTo>
                      <a:pt x="25" y="121"/>
                    </a:lnTo>
                    <a:lnTo>
                      <a:pt x="21" y="117"/>
                    </a:lnTo>
                    <a:lnTo>
                      <a:pt x="18" y="112"/>
                    </a:lnTo>
                    <a:lnTo>
                      <a:pt x="16" y="107"/>
                    </a:lnTo>
                    <a:lnTo>
                      <a:pt x="13" y="101"/>
                    </a:lnTo>
                    <a:lnTo>
                      <a:pt x="12" y="95"/>
                    </a:lnTo>
                    <a:lnTo>
                      <a:pt x="10" y="89"/>
                    </a:lnTo>
                    <a:lnTo>
                      <a:pt x="9" y="82"/>
                    </a:lnTo>
                    <a:lnTo>
                      <a:pt x="9" y="76"/>
                    </a:lnTo>
                    <a:lnTo>
                      <a:pt x="9" y="69"/>
                    </a:lnTo>
                    <a:lnTo>
                      <a:pt x="10" y="63"/>
                    </a:lnTo>
                    <a:lnTo>
                      <a:pt x="12" y="57"/>
                    </a:lnTo>
                    <a:lnTo>
                      <a:pt x="13" y="51"/>
                    </a:lnTo>
                    <a:lnTo>
                      <a:pt x="18" y="40"/>
                    </a:lnTo>
                    <a:lnTo>
                      <a:pt x="25" y="30"/>
                    </a:lnTo>
                    <a:lnTo>
                      <a:pt x="33" y="22"/>
                    </a:lnTo>
                    <a:lnTo>
                      <a:pt x="43" y="16"/>
                    </a:lnTo>
                    <a:lnTo>
                      <a:pt x="48" y="13"/>
                    </a:lnTo>
                    <a:lnTo>
                      <a:pt x="53" y="12"/>
                    </a:lnTo>
                    <a:lnTo>
                      <a:pt x="59" y="11"/>
                    </a:lnTo>
                    <a:lnTo>
                      <a:pt x="64" y="11"/>
                    </a:lnTo>
                    <a:lnTo>
                      <a:pt x="70" y="11"/>
                    </a:lnTo>
                    <a:lnTo>
                      <a:pt x="75" y="12"/>
                    </a:lnTo>
                    <a:lnTo>
                      <a:pt x="80" y="13"/>
                    </a:lnTo>
                    <a:lnTo>
                      <a:pt x="85" y="16"/>
                    </a:lnTo>
                    <a:lnTo>
                      <a:pt x="94" y="22"/>
                    </a:lnTo>
                    <a:lnTo>
                      <a:pt x="102" y="30"/>
                    </a:lnTo>
                    <a:lnTo>
                      <a:pt x="109" y="40"/>
                    </a:lnTo>
                    <a:lnTo>
                      <a:pt x="114" y="51"/>
                    </a:lnTo>
                    <a:lnTo>
                      <a:pt x="116" y="57"/>
                    </a:lnTo>
                    <a:lnTo>
                      <a:pt x="117" y="63"/>
                    </a:lnTo>
                    <a:lnTo>
                      <a:pt x="118" y="69"/>
                    </a:lnTo>
                    <a:lnTo>
                      <a:pt x="118" y="76"/>
                    </a:lnTo>
                    <a:close/>
                  </a:path>
                </a:pathLst>
              </a:custGeom>
              <a:solidFill>
                <a:srgbClr val="F9DDB1"/>
              </a:solidFill>
              <a:ln w="9525">
                <a:noFill/>
                <a:round/>
                <a:headEnd/>
                <a:tailEnd/>
              </a:ln>
            </p:spPr>
            <p:txBody>
              <a:bodyPr/>
              <a:lstStyle/>
              <a:p>
                <a:endParaRPr lang="en-US"/>
              </a:p>
            </p:txBody>
          </p:sp>
          <p:sp>
            <p:nvSpPr>
              <p:cNvPr id="533597" name="Freeform 93"/>
              <p:cNvSpPr>
                <a:spLocks noEditPoints="1"/>
              </p:cNvSpPr>
              <p:nvPr/>
            </p:nvSpPr>
            <p:spPr bwMode="auto">
              <a:xfrm>
                <a:off x="1150" y="2648"/>
                <a:ext cx="23" cy="23"/>
              </a:xfrm>
              <a:custGeom>
                <a:avLst/>
                <a:gdLst/>
                <a:ahLst/>
                <a:cxnLst>
                  <a:cxn ang="0">
                    <a:pos x="117" y="64"/>
                  </a:cxn>
                  <a:cxn ang="0">
                    <a:pos x="115" y="50"/>
                  </a:cxn>
                  <a:cxn ang="0">
                    <a:pos x="110" y="37"/>
                  </a:cxn>
                  <a:cxn ang="0">
                    <a:pos x="104" y="26"/>
                  </a:cxn>
                  <a:cxn ang="0">
                    <a:pos x="96" y="17"/>
                  </a:cxn>
                  <a:cxn ang="0">
                    <a:pos x="87" y="10"/>
                  </a:cxn>
                  <a:cxn ang="0">
                    <a:pos x="76" y="4"/>
                  </a:cxn>
                  <a:cxn ang="0">
                    <a:pos x="65" y="1"/>
                  </a:cxn>
                  <a:cxn ang="0">
                    <a:pos x="53" y="1"/>
                  </a:cxn>
                  <a:cxn ang="0">
                    <a:pos x="42" y="4"/>
                  </a:cxn>
                  <a:cxn ang="0">
                    <a:pos x="31" y="10"/>
                  </a:cxn>
                  <a:cxn ang="0">
                    <a:pos x="21" y="17"/>
                  </a:cxn>
                  <a:cxn ang="0">
                    <a:pos x="13" y="26"/>
                  </a:cxn>
                  <a:cxn ang="0">
                    <a:pos x="7" y="37"/>
                  </a:cxn>
                  <a:cxn ang="0">
                    <a:pos x="2" y="50"/>
                  </a:cxn>
                  <a:cxn ang="0">
                    <a:pos x="0" y="64"/>
                  </a:cxn>
                  <a:cxn ang="0">
                    <a:pos x="0" y="78"/>
                  </a:cxn>
                  <a:cxn ang="0">
                    <a:pos x="2" y="91"/>
                  </a:cxn>
                  <a:cxn ang="0">
                    <a:pos x="7" y="104"/>
                  </a:cxn>
                  <a:cxn ang="0">
                    <a:pos x="13" y="115"/>
                  </a:cxn>
                  <a:cxn ang="0">
                    <a:pos x="21" y="125"/>
                  </a:cxn>
                  <a:cxn ang="0">
                    <a:pos x="31" y="132"/>
                  </a:cxn>
                  <a:cxn ang="0">
                    <a:pos x="42" y="138"/>
                  </a:cxn>
                  <a:cxn ang="0">
                    <a:pos x="53" y="140"/>
                  </a:cxn>
                  <a:cxn ang="0">
                    <a:pos x="65" y="140"/>
                  </a:cxn>
                  <a:cxn ang="0">
                    <a:pos x="76" y="138"/>
                  </a:cxn>
                  <a:cxn ang="0">
                    <a:pos x="87" y="132"/>
                  </a:cxn>
                  <a:cxn ang="0">
                    <a:pos x="96" y="125"/>
                  </a:cxn>
                  <a:cxn ang="0">
                    <a:pos x="104" y="115"/>
                  </a:cxn>
                  <a:cxn ang="0">
                    <a:pos x="110" y="104"/>
                  </a:cxn>
                  <a:cxn ang="0">
                    <a:pos x="115" y="91"/>
                  </a:cxn>
                  <a:cxn ang="0">
                    <a:pos x="117" y="78"/>
                  </a:cxn>
                  <a:cxn ang="0">
                    <a:pos x="109" y="71"/>
                  </a:cxn>
                  <a:cxn ang="0">
                    <a:pos x="105" y="94"/>
                  </a:cxn>
                  <a:cxn ang="0">
                    <a:pos x="94" y="113"/>
                  </a:cxn>
                  <a:cxn ang="0">
                    <a:pos x="78" y="126"/>
                  </a:cxn>
                  <a:cxn ang="0">
                    <a:pos x="59" y="130"/>
                  </a:cxn>
                  <a:cxn ang="0">
                    <a:pos x="40" y="126"/>
                  </a:cxn>
                  <a:cxn ang="0">
                    <a:pos x="23" y="113"/>
                  </a:cxn>
                  <a:cxn ang="0">
                    <a:pos x="13" y="94"/>
                  </a:cxn>
                  <a:cxn ang="0">
                    <a:pos x="9" y="71"/>
                  </a:cxn>
                  <a:cxn ang="0">
                    <a:pos x="13" y="48"/>
                  </a:cxn>
                  <a:cxn ang="0">
                    <a:pos x="23" y="29"/>
                  </a:cxn>
                  <a:cxn ang="0">
                    <a:pos x="40" y="16"/>
                  </a:cxn>
                  <a:cxn ang="0">
                    <a:pos x="59" y="11"/>
                  </a:cxn>
                  <a:cxn ang="0">
                    <a:pos x="78" y="16"/>
                  </a:cxn>
                  <a:cxn ang="0">
                    <a:pos x="94" y="29"/>
                  </a:cxn>
                  <a:cxn ang="0">
                    <a:pos x="105" y="48"/>
                  </a:cxn>
                  <a:cxn ang="0">
                    <a:pos x="109" y="71"/>
                  </a:cxn>
                </a:cxnLst>
                <a:rect l="0" t="0" r="r" b="b"/>
                <a:pathLst>
                  <a:path w="118" h="140">
                    <a:moveTo>
                      <a:pt x="118" y="71"/>
                    </a:moveTo>
                    <a:lnTo>
                      <a:pt x="117" y="64"/>
                    </a:lnTo>
                    <a:lnTo>
                      <a:pt x="116" y="56"/>
                    </a:lnTo>
                    <a:lnTo>
                      <a:pt x="115" y="50"/>
                    </a:lnTo>
                    <a:lnTo>
                      <a:pt x="113" y="43"/>
                    </a:lnTo>
                    <a:lnTo>
                      <a:pt x="110" y="37"/>
                    </a:lnTo>
                    <a:lnTo>
                      <a:pt x="108" y="31"/>
                    </a:lnTo>
                    <a:lnTo>
                      <a:pt x="104" y="26"/>
                    </a:lnTo>
                    <a:lnTo>
                      <a:pt x="100" y="22"/>
                    </a:lnTo>
                    <a:lnTo>
                      <a:pt x="96" y="17"/>
                    </a:lnTo>
                    <a:lnTo>
                      <a:pt x="92" y="12"/>
                    </a:lnTo>
                    <a:lnTo>
                      <a:pt x="87" y="10"/>
                    </a:lnTo>
                    <a:lnTo>
                      <a:pt x="82" y="6"/>
                    </a:lnTo>
                    <a:lnTo>
                      <a:pt x="76" y="4"/>
                    </a:lnTo>
                    <a:lnTo>
                      <a:pt x="71" y="2"/>
                    </a:lnTo>
                    <a:lnTo>
                      <a:pt x="65" y="1"/>
                    </a:lnTo>
                    <a:lnTo>
                      <a:pt x="59" y="0"/>
                    </a:lnTo>
                    <a:lnTo>
                      <a:pt x="53" y="1"/>
                    </a:lnTo>
                    <a:lnTo>
                      <a:pt x="47" y="2"/>
                    </a:lnTo>
                    <a:lnTo>
                      <a:pt x="42" y="4"/>
                    </a:lnTo>
                    <a:lnTo>
                      <a:pt x="36" y="6"/>
                    </a:lnTo>
                    <a:lnTo>
                      <a:pt x="31" y="10"/>
                    </a:lnTo>
                    <a:lnTo>
                      <a:pt x="25" y="12"/>
                    </a:lnTo>
                    <a:lnTo>
                      <a:pt x="21" y="17"/>
                    </a:lnTo>
                    <a:lnTo>
                      <a:pt x="17" y="22"/>
                    </a:lnTo>
                    <a:lnTo>
                      <a:pt x="13" y="26"/>
                    </a:lnTo>
                    <a:lnTo>
                      <a:pt x="10" y="31"/>
                    </a:lnTo>
                    <a:lnTo>
                      <a:pt x="7" y="37"/>
                    </a:lnTo>
                    <a:lnTo>
                      <a:pt x="4" y="43"/>
                    </a:lnTo>
                    <a:lnTo>
                      <a:pt x="2" y="50"/>
                    </a:lnTo>
                    <a:lnTo>
                      <a:pt x="1" y="56"/>
                    </a:lnTo>
                    <a:lnTo>
                      <a:pt x="0" y="64"/>
                    </a:lnTo>
                    <a:lnTo>
                      <a:pt x="0" y="71"/>
                    </a:lnTo>
                    <a:lnTo>
                      <a:pt x="0" y="78"/>
                    </a:lnTo>
                    <a:lnTo>
                      <a:pt x="1" y="85"/>
                    </a:lnTo>
                    <a:lnTo>
                      <a:pt x="2" y="91"/>
                    </a:lnTo>
                    <a:lnTo>
                      <a:pt x="4" y="98"/>
                    </a:lnTo>
                    <a:lnTo>
                      <a:pt x="7" y="104"/>
                    </a:lnTo>
                    <a:lnTo>
                      <a:pt x="10" y="110"/>
                    </a:lnTo>
                    <a:lnTo>
                      <a:pt x="13" y="115"/>
                    </a:lnTo>
                    <a:lnTo>
                      <a:pt x="17" y="120"/>
                    </a:lnTo>
                    <a:lnTo>
                      <a:pt x="21" y="125"/>
                    </a:lnTo>
                    <a:lnTo>
                      <a:pt x="25" y="128"/>
                    </a:lnTo>
                    <a:lnTo>
                      <a:pt x="31" y="132"/>
                    </a:lnTo>
                    <a:lnTo>
                      <a:pt x="36" y="136"/>
                    </a:lnTo>
                    <a:lnTo>
                      <a:pt x="42" y="138"/>
                    </a:lnTo>
                    <a:lnTo>
                      <a:pt x="47" y="139"/>
                    </a:lnTo>
                    <a:lnTo>
                      <a:pt x="53" y="140"/>
                    </a:lnTo>
                    <a:lnTo>
                      <a:pt x="59" y="140"/>
                    </a:lnTo>
                    <a:lnTo>
                      <a:pt x="65" y="140"/>
                    </a:lnTo>
                    <a:lnTo>
                      <a:pt x="71" y="139"/>
                    </a:lnTo>
                    <a:lnTo>
                      <a:pt x="76" y="138"/>
                    </a:lnTo>
                    <a:lnTo>
                      <a:pt x="82" y="136"/>
                    </a:lnTo>
                    <a:lnTo>
                      <a:pt x="87" y="132"/>
                    </a:lnTo>
                    <a:lnTo>
                      <a:pt x="92" y="128"/>
                    </a:lnTo>
                    <a:lnTo>
                      <a:pt x="96" y="125"/>
                    </a:lnTo>
                    <a:lnTo>
                      <a:pt x="100" y="120"/>
                    </a:lnTo>
                    <a:lnTo>
                      <a:pt x="104" y="115"/>
                    </a:lnTo>
                    <a:lnTo>
                      <a:pt x="108" y="110"/>
                    </a:lnTo>
                    <a:lnTo>
                      <a:pt x="110" y="104"/>
                    </a:lnTo>
                    <a:lnTo>
                      <a:pt x="113" y="98"/>
                    </a:lnTo>
                    <a:lnTo>
                      <a:pt x="115" y="91"/>
                    </a:lnTo>
                    <a:lnTo>
                      <a:pt x="116" y="85"/>
                    </a:lnTo>
                    <a:lnTo>
                      <a:pt x="117" y="78"/>
                    </a:lnTo>
                    <a:lnTo>
                      <a:pt x="118" y="71"/>
                    </a:lnTo>
                    <a:close/>
                    <a:moveTo>
                      <a:pt x="109" y="71"/>
                    </a:moveTo>
                    <a:lnTo>
                      <a:pt x="108" y="83"/>
                    </a:lnTo>
                    <a:lnTo>
                      <a:pt x="105" y="94"/>
                    </a:lnTo>
                    <a:lnTo>
                      <a:pt x="100" y="104"/>
                    </a:lnTo>
                    <a:lnTo>
                      <a:pt x="94" y="113"/>
                    </a:lnTo>
                    <a:lnTo>
                      <a:pt x="87" y="120"/>
                    </a:lnTo>
                    <a:lnTo>
                      <a:pt x="78" y="126"/>
                    </a:lnTo>
                    <a:lnTo>
                      <a:pt x="69" y="128"/>
                    </a:lnTo>
                    <a:lnTo>
                      <a:pt x="59" y="130"/>
                    </a:lnTo>
                    <a:lnTo>
                      <a:pt x="49" y="128"/>
                    </a:lnTo>
                    <a:lnTo>
                      <a:pt x="40" y="126"/>
                    </a:lnTo>
                    <a:lnTo>
                      <a:pt x="31" y="120"/>
                    </a:lnTo>
                    <a:lnTo>
                      <a:pt x="23" y="113"/>
                    </a:lnTo>
                    <a:lnTo>
                      <a:pt x="17" y="104"/>
                    </a:lnTo>
                    <a:lnTo>
                      <a:pt x="13" y="94"/>
                    </a:lnTo>
                    <a:lnTo>
                      <a:pt x="10" y="83"/>
                    </a:lnTo>
                    <a:lnTo>
                      <a:pt x="9" y="71"/>
                    </a:lnTo>
                    <a:lnTo>
                      <a:pt x="10" y="59"/>
                    </a:lnTo>
                    <a:lnTo>
                      <a:pt x="13" y="48"/>
                    </a:lnTo>
                    <a:lnTo>
                      <a:pt x="17" y="37"/>
                    </a:lnTo>
                    <a:lnTo>
                      <a:pt x="23" y="29"/>
                    </a:lnTo>
                    <a:lnTo>
                      <a:pt x="31" y="22"/>
                    </a:lnTo>
                    <a:lnTo>
                      <a:pt x="40" y="16"/>
                    </a:lnTo>
                    <a:lnTo>
                      <a:pt x="49" y="12"/>
                    </a:lnTo>
                    <a:lnTo>
                      <a:pt x="59" y="11"/>
                    </a:lnTo>
                    <a:lnTo>
                      <a:pt x="69" y="12"/>
                    </a:lnTo>
                    <a:lnTo>
                      <a:pt x="78" y="16"/>
                    </a:lnTo>
                    <a:lnTo>
                      <a:pt x="87" y="22"/>
                    </a:lnTo>
                    <a:lnTo>
                      <a:pt x="94" y="29"/>
                    </a:lnTo>
                    <a:lnTo>
                      <a:pt x="100" y="37"/>
                    </a:lnTo>
                    <a:lnTo>
                      <a:pt x="105" y="48"/>
                    </a:lnTo>
                    <a:lnTo>
                      <a:pt x="108" y="59"/>
                    </a:lnTo>
                    <a:lnTo>
                      <a:pt x="109" y="71"/>
                    </a:lnTo>
                    <a:close/>
                  </a:path>
                </a:pathLst>
              </a:custGeom>
              <a:solidFill>
                <a:srgbClr val="F9E0B3"/>
              </a:solidFill>
              <a:ln w="9525">
                <a:noFill/>
                <a:round/>
                <a:headEnd/>
                <a:tailEnd/>
              </a:ln>
            </p:spPr>
            <p:txBody>
              <a:bodyPr/>
              <a:lstStyle/>
              <a:p>
                <a:endParaRPr lang="en-US"/>
              </a:p>
            </p:txBody>
          </p:sp>
          <p:sp>
            <p:nvSpPr>
              <p:cNvPr id="533598" name="Freeform 94"/>
              <p:cNvSpPr>
                <a:spLocks noEditPoints="1"/>
              </p:cNvSpPr>
              <p:nvPr/>
            </p:nvSpPr>
            <p:spPr bwMode="auto">
              <a:xfrm>
                <a:off x="1151" y="2649"/>
                <a:ext cx="21" cy="21"/>
              </a:xfrm>
              <a:custGeom>
                <a:avLst/>
                <a:gdLst/>
                <a:ahLst/>
                <a:cxnLst>
                  <a:cxn ang="0">
                    <a:pos x="109" y="58"/>
                  </a:cxn>
                  <a:cxn ang="0">
                    <a:pos x="107" y="46"/>
                  </a:cxn>
                  <a:cxn ang="0">
                    <a:pos x="100" y="29"/>
                  </a:cxn>
                  <a:cxn ang="0">
                    <a:pos x="85" y="11"/>
                  </a:cxn>
                  <a:cxn ang="0">
                    <a:pos x="71" y="2"/>
                  </a:cxn>
                  <a:cxn ang="0">
                    <a:pos x="61" y="0"/>
                  </a:cxn>
                  <a:cxn ang="0">
                    <a:pos x="50" y="0"/>
                  </a:cxn>
                  <a:cxn ang="0">
                    <a:pos x="39" y="2"/>
                  </a:cxn>
                  <a:cxn ang="0">
                    <a:pos x="24" y="11"/>
                  </a:cxn>
                  <a:cxn ang="0">
                    <a:pos x="9" y="29"/>
                  </a:cxn>
                  <a:cxn ang="0">
                    <a:pos x="3" y="46"/>
                  </a:cxn>
                  <a:cxn ang="0">
                    <a:pos x="0" y="58"/>
                  </a:cxn>
                  <a:cxn ang="0">
                    <a:pos x="0" y="71"/>
                  </a:cxn>
                  <a:cxn ang="0">
                    <a:pos x="3" y="84"/>
                  </a:cxn>
                  <a:cxn ang="0">
                    <a:pos x="7" y="96"/>
                  </a:cxn>
                  <a:cxn ang="0">
                    <a:pos x="12" y="106"/>
                  </a:cxn>
                  <a:cxn ang="0">
                    <a:pos x="20" y="115"/>
                  </a:cxn>
                  <a:cxn ang="0">
                    <a:pos x="29" y="121"/>
                  </a:cxn>
                  <a:cxn ang="0">
                    <a:pos x="39" y="127"/>
                  </a:cxn>
                  <a:cxn ang="0">
                    <a:pos x="50" y="130"/>
                  </a:cxn>
                  <a:cxn ang="0">
                    <a:pos x="61" y="130"/>
                  </a:cxn>
                  <a:cxn ang="0">
                    <a:pos x="71" y="127"/>
                  </a:cxn>
                  <a:cxn ang="0">
                    <a:pos x="85" y="119"/>
                  </a:cxn>
                  <a:cxn ang="0">
                    <a:pos x="100" y="101"/>
                  </a:cxn>
                  <a:cxn ang="0">
                    <a:pos x="107" y="84"/>
                  </a:cxn>
                  <a:cxn ang="0">
                    <a:pos x="109" y="71"/>
                  </a:cxn>
                  <a:cxn ang="0">
                    <a:pos x="100" y="65"/>
                  </a:cxn>
                  <a:cxn ang="0">
                    <a:pos x="97" y="85"/>
                  </a:cxn>
                  <a:cxn ang="0">
                    <a:pos x="87" y="103"/>
                  </a:cxn>
                  <a:cxn ang="0">
                    <a:pos x="73" y="114"/>
                  </a:cxn>
                  <a:cxn ang="0">
                    <a:pos x="55" y="119"/>
                  </a:cxn>
                  <a:cxn ang="0">
                    <a:pos x="38" y="114"/>
                  </a:cxn>
                  <a:cxn ang="0">
                    <a:pos x="22" y="103"/>
                  </a:cxn>
                  <a:cxn ang="0">
                    <a:pos x="13" y="85"/>
                  </a:cxn>
                  <a:cxn ang="0">
                    <a:pos x="9" y="65"/>
                  </a:cxn>
                  <a:cxn ang="0">
                    <a:pos x="13" y="43"/>
                  </a:cxn>
                  <a:cxn ang="0">
                    <a:pos x="22" y="26"/>
                  </a:cxn>
                  <a:cxn ang="0">
                    <a:pos x="38" y="16"/>
                  </a:cxn>
                  <a:cxn ang="0">
                    <a:pos x="55" y="11"/>
                  </a:cxn>
                  <a:cxn ang="0">
                    <a:pos x="73" y="16"/>
                  </a:cxn>
                  <a:cxn ang="0">
                    <a:pos x="87" y="26"/>
                  </a:cxn>
                  <a:cxn ang="0">
                    <a:pos x="97" y="43"/>
                  </a:cxn>
                  <a:cxn ang="0">
                    <a:pos x="100" y="65"/>
                  </a:cxn>
                </a:cxnLst>
                <a:rect l="0" t="0" r="r" b="b"/>
                <a:pathLst>
                  <a:path w="109" h="130">
                    <a:moveTo>
                      <a:pt x="109" y="65"/>
                    </a:moveTo>
                    <a:lnTo>
                      <a:pt x="109" y="58"/>
                    </a:lnTo>
                    <a:lnTo>
                      <a:pt x="108" y="52"/>
                    </a:lnTo>
                    <a:lnTo>
                      <a:pt x="107" y="46"/>
                    </a:lnTo>
                    <a:lnTo>
                      <a:pt x="105" y="40"/>
                    </a:lnTo>
                    <a:lnTo>
                      <a:pt x="100" y="29"/>
                    </a:lnTo>
                    <a:lnTo>
                      <a:pt x="93" y="19"/>
                    </a:lnTo>
                    <a:lnTo>
                      <a:pt x="85" y="11"/>
                    </a:lnTo>
                    <a:lnTo>
                      <a:pt x="76" y="5"/>
                    </a:lnTo>
                    <a:lnTo>
                      <a:pt x="71" y="2"/>
                    </a:lnTo>
                    <a:lnTo>
                      <a:pt x="66" y="1"/>
                    </a:lnTo>
                    <a:lnTo>
                      <a:pt x="61" y="0"/>
                    </a:lnTo>
                    <a:lnTo>
                      <a:pt x="55" y="0"/>
                    </a:lnTo>
                    <a:lnTo>
                      <a:pt x="50" y="0"/>
                    </a:lnTo>
                    <a:lnTo>
                      <a:pt x="44" y="1"/>
                    </a:lnTo>
                    <a:lnTo>
                      <a:pt x="39" y="2"/>
                    </a:lnTo>
                    <a:lnTo>
                      <a:pt x="34" y="5"/>
                    </a:lnTo>
                    <a:lnTo>
                      <a:pt x="24" y="11"/>
                    </a:lnTo>
                    <a:lnTo>
                      <a:pt x="16" y="19"/>
                    </a:lnTo>
                    <a:lnTo>
                      <a:pt x="9" y="29"/>
                    </a:lnTo>
                    <a:lnTo>
                      <a:pt x="4" y="40"/>
                    </a:lnTo>
                    <a:lnTo>
                      <a:pt x="3" y="46"/>
                    </a:lnTo>
                    <a:lnTo>
                      <a:pt x="1" y="52"/>
                    </a:lnTo>
                    <a:lnTo>
                      <a:pt x="0" y="58"/>
                    </a:lnTo>
                    <a:lnTo>
                      <a:pt x="0" y="65"/>
                    </a:lnTo>
                    <a:lnTo>
                      <a:pt x="0" y="71"/>
                    </a:lnTo>
                    <a:lnTo>
                      <a:pt x="1" y="78"/>
                    </a:lnTo>
                    <a:lnTo>
                      <a:pt x="3" y="84"/>
                    </a:lnTo>
                    <a:lnTo>
                      <a:pt x="4" y="90"/>
                    </a:lnTo>
                    <a:lnTo>
                      <a:pt x="7" y="96"/>
                    </a:lnTo>
                    <a:lnTo>
                      <a:pt x="9" y="101"/>
                    </a:lnTo>
                    <a:lnTo>
                      <a:pt x="12" y="106"/>
                    </a:lnTo>
                    <a:lnTo>
                      <a:pt x="16" y="110"/>
                    </a:lnTo>
                    <a:lnTo>
                      <a:pt x="20" y="115"/>
                    </a:lnTo>
                    <a:lnTo>
                      <a:pt x="24" y="119"/>
                    </a:lnTo>
                    <a:lnTo>
                      <a:pt x="29" y="121"/>
                    </a:lnTo>
                    <a:lnTo>
                      <a:pt x="34" y="125"/>
                    </a:lnTo>
                    <a:lnTo>
                      <a:pt x="39" y="127"/>
                    </a:lnTo>
                    <a:lnTo>
                      <a:pt x="44" y="128"/>
                    </a:lnTo>
                    <a:lnTo>
                      <a:pt x="50" y="130"/>
                    </a:lnTo>
                    <a:lnTo>
                      <a:pt x="55" y="130"/>
                    </a:lnTo>
                    <a:lnTo>
                      <a:pt x="61" y="130"/>
                    </a:lnTo>
                    <a:lnTo>
                      <a:pt x="66" y="128"/>
                    </a:lnTo>
                    <a:lnTo>
                      <a:pt x="71" y="127"/>
                    </a:lnTo>
                    <a:lnTo>
                      <a:pt x="76" y="125"/>
                    </a:lnTo>
                    <a:lnTo>
                      <a:pt x="85" y="119"/>
                    </a:lnTo>
                    <a:lnTo>
                      <a:pt x="93" y="110"/>
                    </a:lnTo>
                    <a:lnTo>
                      <a:pt x="100" y="101"/>
                    </a:lnTo>
                    <a:lnTo>
                      <a:pt x="105" y="90"/>
                    </a:lnTo>
                    <a:lnTo>
                      <a:pt x="107" y="84"/>
                    </a:lnTo>
                    <a:lnTo>
                      <a:pt x="108" y="78"/>
                    </a:lnTo>
                    <a:lnTo>
                      <a:pt x="109" y="71"/>
                    </a:lnTo>
                    <a:lnTo>
                      <a:pt x="109" y="65"/>
                    </a:lnTo>
                    <a:close/>
                    <a:moveTo>
                      <a:pt x="100" y="65"/>
                    </a:moveTo>
                    <a:lnTo>
                      <a:pt x="99" y="76"/>
                    </a:lnTo>
                    <a:lnTo>
                      <a:pt x="97" y="85"/>
                    </a:lnTo>
                    <a:lnTo>
                      <a:pt x="92" y="95"/>
                    </a:lnTo>
                    <a:lnTo>
                      <a:pt x="87" y="103"/>
                    </a:lnTo>
                    <a:lnTo>
                      <a:pt x="80" y="109"/>
                    </a:lnTo>
                    <a:lnTo>
                      <a:pt x="73" y="114"/>
                    </a:lnTo>
                    <a:lnTo>
                      <a:pt x="64" y="118"/>
                    </a:lnTo>
                    <a:lnTo>
                      <a:pt x="55" y="119"/>
                    </a:lnTo>
                    <a:lnTo>
                      <a:pt x="46" y="118"/>
                    </a:lnTo>
                    <a:lnTo>
                      <a:pt x="38" y="114"/>
                    </a:lnTo>
                    <a:lnTo>
                      <a:pt x="30" y="109"/>
                    </a:lnTo>
                    <a:lnTo>
                      <a:pt x="22" y="103"/>
                    </a:lnTo>
                    <a:lnTo>
                      <a:pt x="17" y="95"/>
                    </a:lnTo>
                    <a:lnTo>
                      <a:pt x="13" y="85"/>
                    </a:lnTo>
                    <a:lnTo>
                      <a:pt x="10" y="76"/>
                    </a:lnTo>
                    <a:lnTo>
                      <a:pt x="9" y="65"/>
                    </a:lnTo>
                    <a:lnTo>
                      <a:pt x="10" y="54"/>
                    </a:lnTo>
                    <a:lnTo>
                      <a:pt x="13" y="43"/>
                    </a:lnTo>
                    <a:lnTo>
                      <a:pt x="17" y="35"/>
                    </a:lnTo>
                    <a:lnTo>
                      <a:pt x="22" y="26"/>
                    </a:lnTo>
                    <a:lnTo>
                      <a:pt x="30" y="20"/>
                    </a:lnTo>
                    <a:lnTo>
                      <a:pt x="38" y="16"/>
                    </a:lnTo>
                    <a:lnTo>
                      <a:pt x="46" y="12"/>
                    </a:lnTo>
                    <a:lnTo>
                      <a:pt x="55" y="11"/>
                    </a:lnTo>
                    <a:lnTo>
                      <a:pt x="64" y="12"/>
                    </a:lnTo>
                    <a:lnTo>
                      <a:pt x="73" y="16"/>
                    </a:lnTo>
                    <a:lnTo>
                      <a:pt x="80" y="20"/>
                    </a:lnTo>
                    <a:lnTo>
                      <a:pt x="87" y="26"/>
                    </a:lnTo>
                    <a:lnTo>
                      <a:pt x="92" y="35"/>
                    </a:lnTo>
                    <a:lnTo>
                      <a:pt x="97" y="43"/>
                    </a:lnTo>
                    <a:lnTo>
                      <a:pt x="99" y="54"/>
                    </a:lnTo>
                    <a:lnTo>
                      <a:pt x="100" y="65"/>
                    </a:lnTo>
                    <a:close/>
                  </a:path>
                </a:pathLst>
              </a:custGeom>
              <a:solidFill>
                <a:srgbClr val="FAE3B4"/>
              </a:solidFill>
              <a:ln w="9525">
                <a:noFill/>
                <a:round/>
                <a:headEnd/>
                <a:tailEnd/>
              </a:ln>
            </p:spPr>
            <p:txBody>
              <a:bodyPr/>
              <a:lstStyle/>
              <a:p>
                <a:endParaRPr lang="en-US"/>
              </a:p>
            </p:txBody>
          </p:sp>
          <p:sp>
            <p:nvSpPr>
              <p:cNvPr id="533599" name="Freeform 95"/>
              <p:cNvSpPr>
                <a:spLocks noEditPoints="1"/>
              </p:cNvSpPr>
              <p:nvPr/>
            </p:nvSpPr>
            <p:spPr bwMode="auto">
              <a:xfrm>
                <a:off x="1152" y="2649"/>
                <a:ext cx="20" cy="20"/>
              </a:xfrm>
              <a:custGeom>
                <a:avLst/>
                <a:gdLst/>
                <a:ahLst/>
                <a:cxnLst>
                  <a:cxn ang="0">
                    <a:pos x="99" y="48"/>
                  </a:cxn>
                  <a:cxn ang="0">
                    <a:pos x="91" y="26"/>
                  </a:cxn>
                  <a:cxn ang="0">
                    <a:pos x="78" y="11"/>
                  </a:cxn>
                  <a:cxn ang="0">
                    <a:pos x="60" y="1"/>
                  </a:cxn>
                  <a:cxn ang="0">
                    <a:pos x="40" y="1"/>
                  </a:cxn>
                  <a:cxn ang="0">
                    <a:pos x="22" y="11"/>
                  </a:cxn>
                  <a:cxn ang="0">
                    <a:pos x="8" y="26"/>
                  </a:cxn>
                  <a:cxn ang="0">
                    <a:pos x="1" y="48"/>
                  </a:cxn>
                  <a:cxn ang="0">
                    <a:pos x="1" y="72"/>
                  </a:cxn>
                  <a:cxn ang="0">
                    <a:pos x="8" y="93"/>
                  </a:cxn>
                  <a:cxn ang="0">
                    <a:pos x="22" y="109"/>
                  </a:cxn>
                  <a:cxn ang="0">
                    <a:pos x="40" y="117"/>
                  </a:cxn>
                  <a:cxn ang="0">
                    <a:pos x="60" y="117"/>
                  </a:cxn>
                  <a:cxn ang="0">
                    <a:pos x="78" y="109"/>
                  </a:cxn>
                  <a:cxn ang="0">
                    <a:pos x="91" y="93"/>
                  </a:cxn>
                  <a:cxn ang="0">
                    <a:pos x="99" y="72"/>
                  </a:cxn>
                  <a:cxn ang="0">
                    <a:pos x="91" y="60"/>
                  </a:cxn>
                  <a:cxn ang="0">
                    <a:pos x="87" y="79"/>
                  </a:cxn>
                  <a:cxn ang="0">
                    <a:pos x="79" y="95"/>
                  </a:cxn>
                  <a:cxn ang="0">
                    <a:pos x="66" y="104"/>
                  </a:cxn>
                  <a:cxn ang="0">
                    <a:pos x="50" y="108"/>
                  </a:cxn>
                  <a:cxn ang="0">
                    <a:pos x="34" y="104"/>
                  </a:cxn>
                  <a:cxn ang="0">
                    <a:pos x="20" y="95"/>
                  </a:cxn>
                  <a:cxn ang="0">
                    <a:pos x="12" y="79"/>
                  </a:cxn>
                  <a:cxn ang="0">
                    <a:pos x="9" y="60"/>
                  </a:cxn>
                  <a:cxn ang="0">
                    <a:pos x="12" y="41"/>
                  </a:cxn>
                  <a:cxn ang="0">
                    <a:pos x="20" y="25"/>
                  </a:cxn>
                  <a:cxn ang="0">
                    <a:pos x="34" y="15"/>
                  </a:cxn>
                  <a:cxn ang="0">
                    <a:pos x="50" y="11"/>
                  </a:cxn>
                  <a:cxn ang="0">
                    <a:pos x="66" y="15"/>
                  </a:cxn>
                  <a:cxn ang="0">
                    <a:pos x="79" y="25"/>
                  </a:cxn>
                  <a:cxn ang="0">
                    <a:pos x="87" y="41"/>
                  </a:cxn>
                  <a:cxn ang="0">
                    <a:pos x="91" y="60"/>
                  </a:cxn>
                </a:cxnLst>
                <a:rect l="0" t="0" r="r" b="b"/>
                <a:pathLst>
                  <a:path w="100" h="119">
                    <a:moveTo>
                      <a:pt x="100" y="60"/>
                    </a:moveTo>
                    <a:lnTo>
                      <a:pt x="99" y="48"/>
                    </a:lnTo>
                    <a:lnTo>
                      <a:pt x="96" y="37"/>
                    </a:lnTo>
                    <a:lnTo>
                      <a:pt x="91" y="26"/>
                    </a:lnTo>
                    <a:lnTo>
                      <a:pt x="85" y="18"/>
                    </a:lnTo>
                    <a:lnTo>
                      <a:pt x="78" y="11"/>
                    </a:lnTo>
                    <a:lnTo>
                      <a:pt x="69" y="5"/>
                    </a:lnTo>
                    <a:lnTo>
                      <a:pt x="60" y="1"/>
                    </a:lnTo>
                    <a:lnTo>
                      <a:pt x="50" y="0"/>
                    </a:lnTo>
                    <a:lnTo>
                      <a:pt x="40" y="1"/>
                    </a:lnTo>
                    <a:lnTo>
                      <a:pt x="31" y="5"/>
                    </a:lnTo>
                    <a:lnTo>
                      <a:pt x="22" y="11"/>
                    </a:lnTo>
                    <a:lnTo>
                      <a:pt x="14" y="18"/>
                    </a:lnTo>
                    <a:lnTo>
                      <a:pt x="8" y="26"/>
                    </a:lnTo>
                    <a:lnTo>
                      <a:pt x="4" y="37"/>
                    </a:lnTo>
                    <a:lnTo>
                      <a:pt x="1" y="48"/>
                    </a:lnTo>
                    <a:lnTo>
                      <a:pt x="0" y="60"/>
                    </a:lnTo>
                    <a:lnTo>
                      <a:pt x="1" y="72"/>
                    </a:lnTo>
                    <a:lnTo>
                      <a:pt x="4" y="83"/>
                    </a:lnTo>
                    <a:lnTo>
                      <a:pt x="8" y="93"/>
                    </a:lnTo>
                    <a:lnTo>
                      <a:pt x="14" y="102"/>
                    </a:lnTo>
                    <a:lnTo>
                      <a:pt x="22" y="109"/>
                    </a:lnTo>
                    <a:lnTo>
                      <a:pt x="31" y="115"/>
                    </a:lnTo>
                    <a:lnTo>
                      <a:pt x="40" y="117"/>
                    </a:lnTo>
                    <a:lnTo>
                      <a:pt x="50" y="119"/>
                    </a:lnTo>
                    <a:lnTo>
                      <a:pt x="60" y="117"/>
                    </a:lnTo>
                    <a:lnTo>
                      <a:pt x="69" y="115"/>
                    </a:lnTo>
                    <a:lnTo>
                      <a:pt x="78" y="109"/>
                    </a:lnTo>
                    <a:lnTo>
                      <a:pt x="85" y="102"/>
                    </a:lnTo>
                    <a:lnTo>
                      <a:pt x="91" y="93"/>
                    </a:lnTo>
                    <a:lnTo>
                      <a:pt x="96" y="83"/>
                    </a:lnTo>
                    <a:lnTo>
                      <a:pt x="99" y="72"/>
                    </a:lnTo>
                    <a:lnTo>
                      <a:pt x="100" y="60"/>
                    </a:lnTo>
                    <a:close/>
                    <a:moveTo>
                      <a:pt x="91" y="60"/>
                    </a:moveTo>
                    <a:lnTo>
                      <a:pt x="90" y="69"/>
                    </a:lnTo>
                    <a:lnTo>
                      <a:pt x="87" y="79"/>
                    </a:lnTo>
                    <a:lnTo>
                      <a:pt x="84" y="87"/>
                    </a:lnTo>
                    <a:lnTo>
                      <a:pt x="79" y="95"/>
                    </a:lnTo>
                    <a:lnTo>
                      <a:pt x="73" y="101"/>
                    </a:lnTo>
                    <a:lnTo>
                      <a:pt x="66" y="104"/>
                    </a:lnTo>
                    <a:lnTo>
                      <a:pt x="58" y="108"/>
                    </a:lnTo>
                    <a:lnTo>
                      <a:pt x="50" y="108"/>
                    </a:lnTo>
                    <a:lnTo>
                      <a:pt x="42" y="108"/>
                    </a:lnTo>
                    <a:lnTo>
                      <a:pt x="34" y="104"/>
                    </a:lnTo>
                    <a:lnTo>
                      <a:pt x="27" y="101"/>
                    </a:lnTo>
                    <a:lnTo>
                      <a:pt x="20" y="95"/>
                    </a:lnTo>
                    <a:lnTo>
                      <a:pt x="16" y="87"/>
                    </a:lnTo>
                    <a:lnTo>
                      <a:pt x="12" y="79"/>
                    </a:lnTo>
                    <a:lnTo>
                      <a:pt x="9" y="69"/>
                    </a:lnTo>
                    <a:lnTo>
                      <a:pt x="9" y="60"/>
                    </a:lnTo>
                    <a:lnTo>
                      <a:pt x="9" y="50"/>
                    </a:lnTo>
                    <a:lnTo>
                      <a:pt x="12" y="41"/>
                    </a:lnTo>
                    <a:lnTo>
                      <a:pt x="16" y="32"/>
                    </a:lnTo>
                    <a:lnTo>
                      <a:pt x="20" y="25"/>
                    </a:lnTo>
                    <a:lnTo>
                      <a:pt x="27" y="19"/>
                    </a:lnTo>
                    <a:lnTo>
                      <a:pt x="34" y="15"/>
                    </a:lnTo>
                    <a:lnTo>
                      <a:pt x="42" y="12"/>
                    </a:lnTo>
                    <a:lnTo>
                      <a:pt x="50" y="11"/>
                    </a:lnTo>
                    <a:lnTo>
                      <a:pt x="58" y="12"/>
                    </a:lnTo>
                    <a:lnTo>
                      <a:pt x="66" y="15"/>
                    </a:lnTo>
                    <a:lnTo>
                      <a:pt x="73" y="19"/>
                    </a:lnTo>
                    <a:lnTo>
                      <a:pt x="79" y="25"/>
                    </a:lnTo>
                    <a:lnTo>
                      <a:pt x="84" y="32"/>
                    </a:lnTo>
                    <a:lnTo>
                      <a:pt x="87" y="41"/>
                    </a:lnTo>
                    <a:lnTo>
                      <a:pt x="90" y="50"/>
                    </a:lnTo>
                    <a:lnTo>
                      <a:pt x="91" y="60"/>
                    </a:lnTo>
                    <a:close/>
                  </a:path>
                </a:pathLst>
              </a:custGeom>
              <a:solidFill>
                <a:srgbClr val="FAE3B4"/>
              </a:solidFill>
              <a:ln w="9525">
                <a:noFill/>
                <a:round/>
                <a:headEnd/>
                <a:tailEnd/>
              </a:ln>
            </p:spPr>
            <p:txBody>
              <a:bodyPr/>
              <a:lstStyle/>
              <a:p>
                <a:endParaRPr lang="en-US"/>
              </a:p>
            </p:txBody>
          </p:sp>
          <p:sp>
            <p:nvSpPr>
              <p:cNvPr id="533600" name="Freeform 96"/>
              <p:cNvSpPr>
                <a:spLocks noEditPoints="1"/>
              </p:cNvSpPr>
              <p:nvPr/>
            </p:nvSpPr>
            <p:spPr bwMode="auto">
              <a:xfrm>
                <a:off x="1152" y="2650"/>
                <a:ext cx="19" cy="18"/>
              </a:xfrm>
              <a:custGeom>
                <a:avLst/>
                <a:gdLst/>
                <a:ahLst/>
                <a:cxnLst>
                  <a:cxn ang="0">
                    <a:pos x="90" y="43"/>
                  </a:cxn>
                  <a:cxn ang="0">
                    <a:pos x="83" y="24"/>
                  </a:cxn>
                  <a:cxn ang="0">
                    <a:pos x="71" y="9"/>
                  </a:cxn>
                  <a:cxn ang="0">
                    <a:pos x="55" y="1"/>
                  </a:cxn>
                  <a:cxn ang="0">
                    <a:pos x="37" y="1"/>
                  </a:cxn>
                  <a:cxn ang="0">
                    <a:pos x="21" y="9"/>
                  </a:cxn>
                  <a:cxn ang="0">
                    <a:pos x="8" y="24"/>
                  </a:cxn>
                  <a:cxn ang="0">
                    <a:pos x="1" y="43"/>
                  </a:cxn>
                  <a:cxn ang="0">
                    <a:pos x="1" y="65"/>
                  </a:cxn>
                  <a:cxn ang="0">
                    <a:pos x="8" y="84"/>
                  </a:cxn>
                  <a:cxn ang="0">
                    <a:pos x="21" y="98"/>
                  </a:cxn>
                  <a:cxn ang="0">
                    <a:pos x="37" y="107"/>
                  </a:cxn>
                  <a:cxn ang="0">
                    <a:pos x="55" y="107"/>
                  </a:cxn>
                  <a:cxn ang="0">
                    <a:pos x="71" y="98"/>
                  </a:cxn>
                  <a:cxn ang="0">
                    <a:pos x="83" y="84"/>
                  </a:cxn>
                  <a:cxn ang="0">
                    <a:pos x="90" y="65"/>
                  </a:cxn>
                  <a:cxn ang="0">
                    <a:pos x="82" y="54"/>
                  </a:cxn>
                  <a:cxn ang="0">
                    <a:pos x="79" y="71"/>
                  </a:cxn>
                  <a:cxn ang="0">
                    <a:pos x="72" y="84"/>
                  </a:cxn>
                  <a:cxn ang="0">
                    <a:pos x="60" y="93"/>
                  </a:cxn>
                  <a:cxn ang="0">
                    <a:pos x="46" y="97"/>
                  </a:cxn>
                  <a:cxn ang="0">
                    <a:pos x="32" y="93"/>
                  </a:cxn>
                  <a:cxn ang="0">
                    <a:pos x="21" y="84"/>
                  </a:cxn>
                  <a:cxn ang="0">
                    <a:pos x="12" y="71"/>
                  </a:cxn>
                  <a:cxn ang="0">
                    <a:pos x="9" y="54"/>
                  </a:cxn>
                  <a:cxn ang="0">
                    <a:pos x="12" y="37"/>
                  </a:cxn>
                  <a:cxn ang="0">
                    <a:pos x="21" y="24"/>
                  </a:cxn>
                  <a:cxn ang="0">
                    <a:pos x="32" y="14"/>
                  </a:cxn>
                  <a:cxn ang="0">
                    <a:pos x="46" y="11"/>
                  </a:cxn>
                  <a:cxn ang="0">
                    <a:pos x="60" y="14"/>
                  </a:cxn>
                  <a:cxn ang="0">
                    <a:pos x="72" y="24"/>
                  </a:cxn>
                  <a:cxn ang="0">
                    <a:pos x="79" y="37"/>
                  </a:cxn>
                  <a:cxn ang="0">
                    <a:pos x="82" y="54"/>
                  </a:cxn>
                </a:cxnLst>
                <a:rect l="0" t="0" r="r" b="b"/>
                <a:pathLst>
                  <a:path w="91" h="108">
                    <a:moveTo>
                      <a:pt x="91" y="54"/>
                    </a:moveTo>
                    <a:lnTo>
                      <a:pt x="90" y="43"/>
                    </a:lnTo>
                    <a:lnTo>
                      <a:pt x="88" y="32"/>
                    </a:lnTo>
                    <a:lnTo>
                      <a:pt x="83" y="24"/>
                    </a:lnTo>
                    <a:lnTo>
                      <a:pt x="78" y="15"/>
                    </a:lnTo>
                    <a:lnTo>
                      <a:pt x="71" y="9"/>
                    </a:lnTo>
                    <a:lnTo>
                      <a:pt x="64" y="3"/>
                    </a:lnTo>
                    <a:lnTo>
                      <a:pt x="55" y="1"/>
                    </a:lnTo>
                    <a:lnTo>
                      <a:pt x="46" y="0"/>
                    </a:lnTo>
                    <a:lnTo>
                      <a:pt x="37" y="1"/>
                    </a:lnTo>
                    <a:lnTo>
                      <a:pt x="29" y="3"/>
                    </a:lnTo>
                    <a:lnTo>
                      <a:pt x="21" y="9"/>
                    </a:lnTo>
                    <a:lnTo>
                      <a:pt x="13" y="15"/>
                    </a:lnTo>
                    <a:lnTo>
                      <a:pt x="8" y="24"/>
                    </a:lnTo>
                    <a:lnTo>
                      <a:pt x="4" y="32"/>
                    </a:lnTo>
                    <a:lnTo>
                      <a:pt x="1" y="43"/>
                    </a:lnTo>
                    <a:lnTo>
                      <a:pt x="0" y="54"/>
                    </a:lnTo>
                    <a:lnTo>
                      <a:pt x="1" y="65"/>
                    </a:lnTo>
                    <a:lnTo>
                      <a:pt x="4" y="74"/>
                    </a:lnTo>
                    <a:lnTo>
                      <a:pt x="8" y="84"/>
                    </a:lnTo>
                    <a:lnTo>
                      <a:pt x="13" y="92"/>
                    </a:lnTo>
                    <a:lnTo>
                      <a:pt x="21" y="98"/>
                    </a:lnTo>
                    <a:lnTo>
                      <a:pt x="29" y="103"/>
                    </a:lnTo>
                    <a:lnTo>
                      <a:pt x="37" y="107"/>
                    </a:lnTo>
                    <a:lnTo>
                      <a:pt x="46" y="108"/>
                    </a:lnTo>
                    <a:lnTo>
                      <a:pt x="55" y="107"/>
                    </a:lnTo>
                    <a:lnTo>
                      <a:pt x="64" y="103"/>
                    </a:lnTo>
                    <a:lnTo>
                      <a:pt x="71" y="98"/>
                    </a:lnTo>
                    <a:lnTo>
                      <a:pt x="78" y="92"/>
                    </a:lnTo>
                    <a:lnTo>
                      <a:pt x="83" y="84"/>
                    </a:lnTo>
                    <a:lnTo>
                      <a:pt x="88" y="74"/>
                    </a:lnTo>
                    <a:lnTo>
                      <a:pt x="90" y="65"/>
                    </a:lnTo>
                    <a:lnTo>
                      <a:pt x="91" y="54"/>
                    </a:lnTo>
                    <a:close/>
                    <a:moveTo>
                      <a:pt x="82" y="54"/>
                    </a:moveTo>
                    <a:lnTo>
                      <a:pt x="81" y="62"/>
                    </a:lnTo>
                    <a:lnTo>
                      <a:pt x="79" y="71"/>
                    </a:lnTo>
                    <a:lnTo>
                      <a:pt x="76" y="78"/>
                    </a:lnTo>
                    <a:lnTo>
                      <a:pt x="72" y="84"/>
                    </a:lnTo>
                    <a:lnTo>
                      <a:pt x="66" y="90"/>
                    </a:lnTo>
                    <a:lnTo>
                      <a:pt x="60" y="93"/>
                    </a:lnTo>
                    <a:lnTo>
                      <a:pt x="53" y="96"/>
                    </a:lnTo>
                    <a:lnTo>
                      <a:pt x="46" y="97"/>
                    </a:lnTo>
                    <a:lnTo>
                      <a:pt x="39" y="96"/>
                    </a:lnTo>
                    <a:lnTo>
                      <a:pt x="32" y="93"/>
                    </a:lnTo>
                    <a:lnTo>
                      <a:pt x="26" y="90"/>
                    </a:lnTo>
                    <a:lnTo>
                      <a:pt x="21" y="84"/>
                    </a:lnTo>
                    <a:lnTo>
                      <a:pt x="15" y="78"/>
                    </a:lnTo>
                    <a:lnTo>
                      <a:pt x="12" y="71"/>
                    </a:lnTo>
                    <a:lnTo>
                      <a:pt x="10" y="62"/>
                    </a:lnTo>
                    <a:lnTo>
                      <a:pt x="9" y="54"/>
                    </a:lnTo>
                    <a:lnTo>
                      <a:pt x="10" y="45"/>
                    </a:lnTo>
                    <a:lnTo>
                      <a:pt x="12" y="37"/>
                    </a:lnTo>
                    <a:lnTo>
                      <a:pt x="15" y="30"/>
                    </a:lnTo>
                    <a:lnTo>
                      <a:pt x="21" y="24"/>
                    </a:lnTo>
                    <a:lnTo>
                      <a:pt x="26" y="18"/>
                    </a:lnTo>
                    <a:lnTo>
                      <a:pt x="32" y="14"/>
                    </a:lnTo>
                    <a:lnTo>
                      <a:pt x="39" y="12"/>
                    </a:lnTo>
                    <a:lnTo>
                      <a:pt x="46" y="11"/>
                    </a:lnTo>
                    <a:lnTo>
                      <a:pt x="53" y="12"/>
                    </a:lnTo>
                    <a:lnTo>
                      <a:pt x="60" y="14"/>
                    </a:lnTo>
                    <a:lnTo>
                      <a:pt x="66" y="18"/>
                    </a:lnTo>
                    <a:lnTo>
                      <a:pt x="72" y="24"/>
                    </a:lnTo>
                    <a:lnTo>
                      <a:pt x="76" y="30"/>
                    </a:lnTo>
                    <a:lnTo>
                      <a:pt x="79" y="37"/>
                    </a:lnTo>
                    <a:lnTo>
                      <a:pt x="81" y="45"/>
                    </a:lnTo>
                    <a:lnTo>
                      <a:pt x="82" y="54"/>
                    </a:lnTo>
                    <a:close/>
                  </a:path>
                </a:pathLst>
              </a:custGeom>
              <a:solidFill>
                <a:srgbClr val="FAE6B8"/>
              </a:solidFill>
              <a:ln w="9525">
                <a:noFill/>
                <a:round/>
                <a:headEnd/>
                <a:tailEnd/>
              </a:ln>
            </p:spPr>
            <p:txBody>
              <a:bodyPr/>
              <a:lstStyle/>
              <a:p>
                <a:endParaRPr lang="en-US"/>
              </a:p>
            </p:txBody>
          </p:sp>
          <p:sp>
            <p:nvSpPr>
              <p:cNvPr id="533601" name="Freeform 97"/>
              <p:cNvSpPr>
                <a:spLocks noEditPoints="1"/>
              </p:cNvSpPr>
              <p:nvPr/>
            </p:nvSpPr>
            <p:spPr bwMode="auto">
              <a:xfrm>
                <a:off x="1153" y="2651"/>
                <a:ext cx="17" cy="16"/>
              </a:xfrm>
              <a:custGeom>
                <a:avLst/>
                <a:gdLst/>
                <a:ahLst/>
                <a:cxnLst>
                  <a:cxn ang="0">
                    <a:pos x="81" y="39"/>
                  </a:cxn>
                  <a:cxn ang="0">
                    <a:pos x="75" y="21"/>
                  </a:cxn>
                  <a:cxn ang="0">
                    <a:pos x="64" y="8"/>
                  </a:cxn>
                  <a:cxn ang="0">
                    <a:pos x="49" y="1"/>
                  </a:cxn>
                  <a:cxn ang="0">
                    <a:pos x="33" y="1"/>
                  </a:cxn>
                  <a:cxn ang="0">
                    <a:pos x="18" y="8"/>
                  </a:cxn>
                  <a:cxn ang="0">
                    <a:pos x="7" y="21"/>
                  </a:cxn>
                  <a:cxn ang="0">
                    <a:pos x="0" y="39"/>
                  </a:cxn>
                  <a:cxn ang="0">
                    <a:pos x="0" y="58"/>
                  </a:cxn>
                  <a:cxn ang="0">
                    <a:pos x="7" y="76"/>
                  </a:cxn>
                  <a:cxn ang="0">
                    <a:pos x="18" y="90"/>
                  </a:cxn>
                  <a:cxn ang="0">
                    <a:pos x="33" y="97"/>
                  </a:cxn>
                  <a:cxn ang="0">
                    <a:pos x="49" y="97"/>
                  </a:cxn>
                  <a:cxn ang="0">
                    <a:pos x="64" y="90"/>
                  </a:cxn>
                  <a:cxn ang="0">
                    <a:pos x="75" y="76"/>
                  </a:cxn>
                  <a:cxn ang="0">
                    <a:pos x="81" y="58"/>
                  </a:cxn>
                  <a:cxn ang="0">
                    <a:pos x="73" y="49"/>
                  </a:cxn>
                  <a:cxn ang="0">
                    <a:pos x="70" y="63"/>
                  </a:cxn>
                  <a:cxn ang="0">
                    <a:pos x="63" y="75"/>
                  </a:cxn>
                  <a:cxn ang="0">
                    <a:pos x="53" y="84"/>
                  </a:cxn>
                  <a:cxn ang="0">
                    <a:pos x="41" y="86"/>
                  </a:cxn>
                  <a:cxn ang="0">
                    <a:pos x="29" y="84"/>
                  </a:cxn>
                  <a:cxn ang="0">
                    <a:pos x="19" y="75"/>
                  </a:cxn>
                  <a:cxn ang="0">
                    <a:pos x="11" y="63"/>
                  </a:cxn>
                  <a:cxn ang="0">
                    <a:pos x="9" y="49"/>
                  </a:cxn>
                  <a:cxn ang="0">
                    <a:pos x="11" y="34"/>
                  </a:cxn>
                  <a:cxn ang="0">
                    <a:pos x="19" y="22"/>
                  </a:cxn>
                  <a:cxn ang="0">
                    <a:pos x="29" y="14"/>
                  </a:cxn>
                  <a:cxn ang="0">
                    <a:pos x="41" y="10"/>
                  </a:cxn>
                  <a:cxn ang="0">
                    <a:pos x="53" y="14"/>
                  </a:cxn>
                  <a:cxn ang="0">
                    <a:pos x="63" y="22"/>
                  </a:cxn>
                  <a:cxn ang="0">
                    <a:pos x="70" y="34"/>
                  </a:cxn>
                  <a:cxn ang="0">
                    <a:pos x="73" y="49"/>
                  </a:cxn>
                </a:cxnLst>
                <a:rect l="0" t="0" r="r" b="b"/>
                <a:pathLst>
                  <a:path w="82" h="97">
                    <a:moveTo>
                      <a:pt x="82" y="49"/>
                    </a:moveTo>
                    <a:lnTo>
                      <a:pt x="81" y="39"/>
                    </a:lnTo>
                    <a:lnTo>
                      <a:pt x="78" y="30"/>
                    </a:lnTo>
                    <a:lnTo>
                      <a:pt x="75" y="21"/>
                    </a:lnTo>
                    <a:lnTo>
                      <a:pt x="70" y="14"/>
                    </a:lnTo>
                    <a:lnTo>
                      <a:pt x="64" y="8"/>
                    </a:lnTo>
                    <a:lnTo>
                      <a:pt x="57" y="4"/>
                    </a:lnTo>
                    <a:lnTo>
                      <a:pt x="49" y="1"/>
                    </a:lnTo>
                    <a:lnTo>
                      <a:pt x="41" y="0"/>
                    </a:lnTo>
                    <a:lnTo>
                      <a:pt x="33" y="1"/>
                    </a:lnTo>
                    <a:lnTo>
                      <a:pt x="25" y="4"/>
                    </a:lnTo>
                    <a:lnTo>
                      <a:pt x="18" y="8"/>
                    </a:lnTo>
                    <a:lnTo>
                      <a:pt x="11" y="14"/>
                    </a:lnTo>
                    <a:lnTo>
                      <a:pt x="7" y="21"/>
                    </a:lnTo>
                    <a:lnTo>
                      <a:pt x="3" y="30"/>
                    </a:lnTo>
                    <a:lnTo>
                      <a:pt x="0" y="39"/>
                    </a:lnTo>
                    <a:lnTo>
                      <a:pt x="0" y="49"/>
                    </a:lnTo>
                    <a:lnTo>
                      <a:pt x="0" y="58"/>
                    </a:lnTo>
                    <a:lnTo>
                      <a:pt x="3" y="68"/>
                    </a:lnTo>
                    <a:lnTo>
                      <a:pt x="7" y="76"/>
                    </a:lnTo>
                    <a:lnTo>
                      <a:pt x="11" y="84"/>
                    </a:lnTo>
                    <a:lnTo>
                      <a:pt x="18" y="90"/>
                    </a:lnTo>
                    <a:lnTo>
                      <a:pt x="25" y="93"/>
                    </a:lnTo>
                    <a:lnTo>
                      <a:pt x="33" y="97"/>
                    </a:lnTo>
                    <a:lnTo>
                      <a:pt x="41" y="97"/>
                    </a:lnTo>
                    <a:lnTo>
                      <a:pt x="49" y="97"/>
                    </a:lnTo>
                    <a:lnTo>
                      <a:pt x="57" y="93"/>
                    </a:lnTo>
                    <a:lnTo>
                      <a:pt x="64" y="90"/>
                    </a:lnTo>
                    <a:lnTo>
                      <a:pt x="70" y="84"/>
                    </a:lnTo>
                    <a:lnTo>
                      <a:pt x="75" y="76"/>
                    </a:lnTo>
                    <a:lnTo>
                      <a:pt x="78" y="68"/>
                    </a:lnTo>
                    <a:lnTo>
                      <a:pt x="81" y="58"/>
                    </a:lnTo>
                    <a:lnTo>
                      <a:pt x="82" y="49"/>
                    </a:lnTo>
                    <a:close/>
                    <a:moveTo>
                      <a:pt x="73" y="49"/>
                    </a:moveTo>
                    <a:lnTo>
                      <a:pt x="72" y="56"/>
                    </a:lnTo>
                    <a:lnTo>
                      <a:pt x="70" y="63"/>
                    </a:lnTo>
                    <a:lnTo>
                      <a:pt x="67" y="70"/>
                    </a:lnTo>
                    <a:lnTo>
                      <a:pt x="63" y="75"/>
                    </a:lnTo>
                    <a:lnTo>
                      <a:pt x="59" y="80"/>
                    </a:lnTo>
                    <a:lnTo>
                      <a:pt x="53" y="84"/>
                    </a:lnTo>
                    <a:lnTo>
                      <a:pt x="47" y="86"/>
                    </a:lnTo>
                    <a:lnTo>
                      <a:pt x="41" y="86"/>
                    </a:lnTo>
                    <a:lnTo>
                      <a:pt x="35" y="86"/>
                    </a:lnTo>
                    <a:lnTo>
                      <a:pt x="29" y="84"/>
                    </a:lnTo>
                    <a:lnTo>
                      <a:pt x="24" y="80"/>
                    </a:lnTo>
                    <a:lnTo>
                      <a:pt x="19" y="75"/>
                    </a:lnTo>
                    <a:lnTo>
                      <a:pt x="15" y="70"/>
                    </a:lnTo>
                    <a:lnTo>
                      <a:pt x="11" y="63"/>
                    </a:lnTo>
                    <a:lnTo>
                      <a:pt x="9" y="56"/>
                    </a:lnTo>
                    <a:lnTo>
                      <a:pt x="9" y="49"/>
                    </a:lnTo>
                    <a:lnTo>
                      <a:pt x="9" y="42"/>
                    </a:lnTo>
                    <a:lnTo>
                      <a:pt x="11" y="34"/>
                    </a:lnTo>
                    <a:lnTo>
                      <a:pt x="15" y="27"/>
                    </a:lnTo>
                    <a:lnTo>
                      <a:pt x="19" y="22"/>
                    </a:lnTo>
                    <a:lnTo>
                      <a:pt x="24" y="18"/>
                    </a:lnTo>
                    <a:lnTo>
                      <a:pt x="29" y="14"/>
                    </a:lnTo>
                    <a:lnTo>
                      <a:pt x="35" y="12"/>
                    </a:lnTo>
                    <a:lnTo>
                      <a:pt x="41" y="10"/>
                    </a:lnTo>
                    <a:lnTo>
                      <a:pt x="47" y="12"/>
                    </a:lnTo>
                    <a:lnTo>
                      <a:pt x="53" y="14"/>
                    </a:lnTo>
                    <a:lnTo>
                      <a:pt x="59" y="18"/>
                    </a:lnTo>
                    <a:lnTo>
                      <a:pt x="63" y="22"/>
                    </a:lnTo>
                    <a:lnTo>
                      <a:pt x="67" y="27"/>
                    </a:lnTo>
                    <a:lnTo>
                      <a:pt x="70" y="34"/>
                    </a:lnTo>
                    <a:lnTo>
                      <a:pt x="72" y="42"/>
                    </a:lnTo>
                    <a:lnTo>
                      <a:pt x="73" y="49"/>
                    </a:lnTo>
                    <a:close/>
                  </a:path>
                </a:pathLst>
              </a:custGeom>
              <a:solidFill>
                <a:srgbClr val="FBE9B9"/>
              </a:solidFill>
              <a:ln w="9525">
                <a:noFill/>
                <a:round/>
                <a:headEnd/>
                <a:tailEnd/>
              </a:ln>
            </p:spPr>
            <p:txBody>
              <a:bodyPr/>
              <a:lstStyle/>
              <a:p>
                <a:endParaRPr lang="en-US"/>
              </a:p>
            </p:txBody>
          </p:sp>
          <p:sp>
            <p:nvSpPr>
              <p:cNvPr id="533602" name="Freeform 98"/>
              <p:cNvSpPr>
                <a:spLocks noEditPoints="1"/>
              </p:cNvSpPr>
              <p:nvPr/>
            </p:nvSpPr>
            <p:spPr bwMode="auto">
              <a:xfrm>
                <a:off x="1154" y="2652"/>
                <a:ext cx="15" cy="14"/>
              </a:xfrm>
              <a:custGeom>
                <a:avLst/>
                <a:gdLst/>
                <a:ahLst/>
                <a:cxnLst>
                  <a:cxn ang="0">
                    <a:pos x="72" y="34"/>
                  </a:cxn>
                  <a:cxn ang="0">
                    <a:pos x="67" y="19"/>
                  </a:cxn>
                  <a:cxn ang="0">
                    <a:pos x="57" y="7"/>
                  </a:cxn>
                  <a:cxn ang="0">
                    <a:pos x="44" y="1"/>
                  </a:cxn>
                  <a:cxn ang="0">
                    <a:pos x="30" y="1"/>
                  </a:cxn>
                  <a:cxn ang="0">
                    <a:pos x="17" y="7"/>
                  </a:cxn>
                  <a:cxn ang="0">
                    <a:pos x="6" y="19"/>
                  </a:cxn>
                  <a:cxn ang="0">
                    <a:pos x="1" y="34"/>
                  </a:cxn>
                  <a:cxn ang="0">
                    <a:pos x="1" y="51"/>
                  </a:cxn>
                  <a:cxn ang="0">
                    <a:pos x="6" y="67"/>
                  </a:cxn>
                  <a:cxn ang="0">
                    <a:pos x="17" y="79"/>
                  </a:cxn>
                  <a:cxn ang="0">
                    <a:pos x="30" y="85"/>
                  </a:cxn>
                  <a:cxn ang="0">
                    <a:pos x="44" y="85"/>
                  </a:cxn>
                  <a:cxn ang="0">
                    <a:pos x="57" y="79"/>
                  </a:cxn>
                  <a:cxn ang="0">
                    <a:pos x="67" y="67"/>
                  </a:cxn>
                  <a:cxn ang="0">
                    <a:pos x="72" y="51"/>
                  </a:cxn>
                  <a:cxn ang="0">
                    <a:pos x="64" y="43"/>
                  </a:cxn>
                  <a:cxn ang="0">
                    <a:pos x="62" y="55"/>
                  </a:cxn>
                  <a:cxn ang="0">
                    <a:pos x="56" y="66"/>
                  </a:cxn>
                  <a:cxn ang="0">
                    <a:pos x="48" y="73"/>
                  </a:cxn>
                  <a:cxn ang="0">
                    <a:pos x="37" y="75"/>
                  </a:cxn>
                  <a:cxn ang="0">
                    <a:pos x="27" y="73"/>
                  </a:cxn>
                  <a:cxn ang="0">
                    <a:pos x="18" y="66"/>
                  </a:cxn>
                  <a:cxn ang="0">
                    <a:pos x="12" y="55"/>
                  </a:cxn>
                  <a:cxn ang="0">
                    <a:pos x="10" y="43"/>
                  </a:cxn>
                  <a:cxn ang="0">
                    <a:pos x="12" y="30"/>
                  </a:cxn>
                  <a:cxn ang="0">
                    <a:pos x="18" y="20"/>
                  </a:cxn>
                  <a:cxn ang="0">
                    <a:pos x="27" y="13"/>
                  </a:cxn>
                  <a:cxn ang="0">
                    <a:pos x="37" y="10"/>
                  </a:cxn>
                  <a:cxn ang="0">
                    <a:pos x="48" y="13"/>
                  </a:cxn>
                  <a:cxn ang="0">
                    <a:pos x="56" y="20"/>
                  </a:cxn>
                  <a:cxn ang="0">
                    <a:pos x="62" y="30"/>
                  </a:cxn>
                  <a:cxn ang="0">
                    <a:pos x="64" y="43"/>
                  </a:cxn>
                </a:cxnLst>
                <a:rect l="0" t="0" r="r" b="b"/>
                <a:pathLst>
                  <a:path w="73" h="86">
                    <a:moveTo>
                      <a:pt x="73" y="43"/>
                    </a:moveTo>
                    <a:lnTo>
                      <a:pt x="72" y="34"/>
                    </a:lnTo>
                    <a:lnTo>
                      <a:pt x="70" y="26"/>
                    </a:lnTo>
                    <a:lnTo>
                      <a:pt x="67" y="19"/>
                    </a:lnTo>
                    <a:lnTo>
                      <a:pt x="63" y="13"/>
                    </a:lnTo>
                    <a:lnTo>
                      <a:pt x="57" y="7"/>
                    </a:lnTo>
                    <a:lnTo>
                      <a:pt x="51" y="3"/>
                    </a:lnTo>
                    <a:lnTo>
                      <a:pt x="44" y="1"/>
                    </a:lnTo>
                    <a:lnTo>
                      <a:pt x="37" y="0"/>
                    </a:lnTo>
                    <a:lnTo>
                      <a:pt x="30" y="1"/>
                    </a:lnTo>
                    <a:lnTo>
                      <a:pt x="23" y="3"/>
                    </a:lnTo>
                    <a:lnTo>
                      <a:pt x="17" y="7"/>
                    </a:lnTo>
                    <a:lnTo>
                      <a:pt x="12" y="13"/>
                    </a:lnTo>
                    <a:lnTo>
                      <a:pt x="6" y="19"/>
                    </a:lnTo>
                    <a:lnTo>
                      <a:pt x="3" y="26"/>
                    </a:lnTo>
                    <a:lnTo>
                      <a:pt x="1" y="34"/>
                    </a:lnTo>
                    <a:lnTo>
                      <a:pt x="0" y="43"/>
                    </a:lnTo>
                    <a:lnTo>
                      <a:pt x="1" y="51"/>
                    </a:lnTo>
                    <a:lnTo>
                      <a:pt x="3" y="60"/>
                    </a:lnTo>
                    <a:lnTo>
                      <a:pt x="6" y="67"/>
                    </a:lnTo>
                    <a:lnTo>
                      <a:pt x="12" y="73"/>
                    </a:lnTo>
                    <a:lnTo>
                      <a:pt x="17" y="79"/>
                    </a:lnTo>
                    <a:lnTo>
                      <a:pt x="23" y="82"/>
                    </a:lnTo>
                    <a:lnTo>
                      <a:pt x="30" y="85"/>
                    </a:lnTo>
                    <a:lnTo>
                      <a:pt x="37" y="86"/>
                    </a:lnTo>
                    <a:lnTo>
                      <a:pt x="44" y="85"/>
                    </a:lnTo>
                    <a:lnTo>
                      <a:pt x="51" y="82"/>
                    </a:lnTo>
                    <a:lnTo>
                      <a:pt x="57" y="79"/>
                    </a:lnTo>
                    <a:lnTo>
                      <a:pt x="63" y="73"/>
                    </a:lnTo>
                    <a:lnTo>
                      <a:pt x="67" y="67"/>
                    </a:lnTo>
                    <a:lnTo>
                      <a:pt x="70" y="60"/>
                    </a:lnTo>
                    <a:lnTo>
                      <a:pt x="72" y="51"/>
                    </a:lnTo>
                    <a:lnTo>
                      <a:pt x="73" y="43"/>
                    </a:lnTo>
                    <a:close/>
                    <a:moveTo>
                      <a:pt x="64" y="43"/>
                    </a:moveTo>
                    <a:lnTo>
                      <a:pt x="64" y="49"/>
                    </a:lnTo>
                    <a:lnTo>
                      <a:pt x="62" y="55"/>
                    </a:lnTo>
                    <a:lnTo>
                      <a:pt x="59" y="61"/>
                    </a:lnTo>
                    <a:lnTo>
                      <a:pt x="56" y="66"/>
                    </a:lnTo>
                    <a:lnTo>
                      <a:pt x="52" y="69"/>
                    </a:lnTo>
                    <a:lnTo>
                      <a:pt x="48" y="73"/>
                    </a:lnTo>
                    <a:lnTo>
                      <a:pt x="43" y="74"/>
                    </a:lnTo>
                    <a:lnTo>
                      <a:pt x="37" y="75"/>
                    </a:lnTo>
                    <a:lnTo>
                      <a:pt x="32" y="74"/>
                    </a:lnTo>
                    <a:lnTo>
                      <a:pt x="27" y="73"/>
                    </a:lnTo>
                    <a:lnTo>
                      <a:pt x="22" y="69"/>
                    </a:lnTo>
                    <a:lnTo>
                      <a:pt x="18" y="66"/>
                    </a:lnTo>
                    <a:lnTo>
                      <a:pt x="15" y="61"/>
                    </a:lnTo>
                    <a:lnTo>
                      <a:pt x="12" y="55"/>
                    </a:lnTo>
                    <a:lnTo>
                      <a:pt x="11" y="49"/>
                    </a:lnTo>
                    <a:lnTo>
                      <a:pt x="10" y="43"/>
                    </a:lnTo>
                    <a:lnTo>
                      <a:pt x="11" y="37"/>
                    </a:lnTo>
                    <a:lnTo>
                      <a:pt x="12" y="30"/>
                    </a:lnTo>
                    <a:lnTo>
                      <a:pt x="15" y="25"/>
                    </a:lnTo>
                    <a:lnTo>
                      <a:pt x="18" y="20"/>
                    </a:lnTo>
                    <a:lnTo>
                      <a:pt x="22" y="16"/>
                    </a:lnTo>
                    <a:lnTo>
                      <a:pt x="27" y="13"/>
                    </a:lnTo>
                    <a:lnTo>
                      <a:pt x="32" y="12"/>
                    </a:lnTo>
                    <a:lnTo>
                      <a:pt x="37" y="10"/>
                    </a:lnTo>
                    <a:lnTo>
                      <a:pt x="43" y="12"/>
                    </a:lnTo>
                    <a:lnTo>
                      <a:pt x="48" y="13"/>
                    </a:lnTo>
                    <a:lnTo>
                      <a:pt x="52" y="16"/>
                    </a:lnTo>
                    <a:lnTo>
                      <a:pt x="56" y="20"/>
                    </a:lnTo>
                    <a:lnTo>
                      <a:pt x="59" y="25"/>
                    </a:lnTo>
                    <a:lnTo>
                      <a:pt x="62" y="30"/>
                    </a:lnTo>
                    <a:lnTo>
                      <a:pt x="64" y="37"/>
                    </a:lnTo>
                    <a:lnTo>
                      <a:pt x="64" y="43"/>
                    </a:lnTo>
                    <a:close/>
                  </a:path>
                </a:pathLst>
              </a:custGeom>
              <a:solidFill>
                <a:srgbClr val="FBECBC"/>
              </a:solidFill>
              <a:ln w="9525">
                <a:noFill/>
                <a:round/>
                <a:headEnd/>
                <a:tailEnd/>
              </a:ln>
            </p:spPr>
            <p:txBody>
              <a:bodyPr/>
              <a:lstStyle/>
              <a:p>
                <a:endParaRPr lang="en-US"/>
              </a:p>
            </p:txBody>
          </p:sp>
          <p:sp>
            <p:nvSpPr>
              <p:cNvPr id="533603" name="Freeform 99"/>
              <p:cNvSpPr>
                <a:spLocks noEditPoints="1"/>
              </p:cNvSpPr>
              <p:nvPr/>
            </p:nvSpPr>
            <p:spPr bwMode="auto">
              <a:xfrm>
                <a:off x="1155" y="2653"/>
                <a:ext cx="13" cy="12"/>
              </a:xfrm>
              <a:custGeom>
                <a:avLst/>
                <a:gdLst/>
                <a:ahLst/>
                <a:cxnLst>
                  <a:cxn ang="0">
                    <a:pos x="63" y="32"/>
                  </a:cxn>
                  <a:cxn ang="0">
                    <a:pos x="58" y="17"/>
                  </a:cxn>
                  <a:cxn ang="0">
                    <a:pos x="50" y="8"/>
                  </a:cxn>
                  <a:cxn ang="0">
                    <a:pos x="38" y="2"/>
                  </a:cxn>
                  <a:cxn ang="0">
                    <a:pos x="26" y="2"/>
                  </a:cxn>
                  <a:cxn ang="0">
                    <a:pos x="15" y="8"/>
                  </a:cxn>
                  <a:cxn ang="0">
                    <a:pos x="6" y="17"/>
                  </a:cxn>
                  <a:cxn ang="0">
                    <a:pos x="0" y="32"/>
                  </a:cxn>
                  <a:cxn ang="0">
                    <a:pos x="0" y="46"/>
                  </a:cxn>
                  <a:cxn ang="0">
                    <a:pos x="6" y="60"/>
                  </a:cxn>
                  <a:cxn ang="0">
                    <a:pos x="15" y="70"/>
                  </a:cxn>
                  <a:cxn ang="0">
                    <a:pos x="26" y="76"/>
                  </a:cxn>
                  <a:cxn ang="0">
                    <a:pos x="38" y="76"/>
                  </a:cxn>
                  <a:cxn ang="0">
                    <a:pos x="50" y="70"/>
                  </a:cxn>
                  <a:cxn ang="0">
                    <a:pos x="58" y="60"/>
                  </a:cxn>
                  <a:cxn ang="0">
                    <a:pos x="63" y="46"/>
                  </a:cxn>
                  <a:cxn ang="0">
                    <a:pos x="55" y="39"/>
                  </a:cxn>
                  <a:cxn ang="0">
                    <a:pos x="53" y="50"/>
                  </a:cxn>
                  <a:cxn ang="0">
                    <a:pos x="48" y="58"/>
                  </a:cxn>
                  <a:cxn ang="0">
                    <a:pos x="41" y="64"/>
                  </a:cxn>
                  <a:cxn ang="0">
                    <a:pos x="32" y="65"/>
                  </a:cxn>
                  <a:cxn ang="0">
                    <a:pos x="23" y="64"/>
                  </a:cxn>
                  <a:cxn ang="0">
                    <a:pos x="16" y="58"/>
                  </a:cxn>
                  <a:cxn ang="0">
                    <a:pos x="11" y="50"/>
                  </a:cxn>
                  <a:cxn ang="0">
                    <a:pos x="10" y="39"/>
                  </a:cxn>
                  <a:cxn ang="0">
                    <a:pos x="11" y="28"/>
                  </a:cxn>
                  <a:cxn ang="0">
                    <a:pos x="16" y="20"/>
                  </a:cxn>
                  <a:cxn ang="0">
                    <a:pos x="23" y="14"/>
                  </a:cxn>
                  <a:cxn ang="0">
                    <a:pos x="32" y="11"/>
                  </a:cxn>
                  <a:cxn ang="0">
                    <a:pos x="41" y="14"/>
                  </a:cxn>
                  <a:cxn ang="0">
                    <a:pos x="48" y="20"/>
                  </a:cxn>
                  <a:cxn ang="0">
                    <a:pos x="53" y="28"/>
                  </a:cxn>
                  <a:cxn ang="0">
                    <a:pos x="55" y="39"/>
                  </a:cxn>
                </a:cxnLst>
                <a:rect l="0" t="0" r="r" b="b"/>
                <a:pathLst>
                  <a:path w="64" h="76">
                    <a:moveTo>
                      <a:pt x="64" y="39"/>
                    </a:moveTo>
                    <a:lnTo>
                      <a:pt x="63" y="32"/>
                    </a:lnTo>
                    <a:lnTo>
                      <a:pt x="61" y="24"/>
                    </a:lnTo>
                    <a:lnTo>
                      <a:pt x="58" y="17"/>
                    </a:lnTo>
                    <a:lnTo>
                      <a:pt x="54" y="12"/>
                    </a:lnTo>
                    <a:lnTo>
                      <a:pt x="50" y="8"/>
                    </a:lnTo>
                    <a:lnTo>
                      <a:pt x="44" y="4"/>
                    </a:lnTo>
                    <a:lnTo>
                      <a:pt x="38" y="2"/>
                    </a:lnTo>
                    <a:lnTo>
                      <a:pt x="32" y="0"/>
                    </a:lnTo>
                    <a:lnTo>
                      <a:pt x="26" y="2"/>
                    </a:lnTo>
                    <a:lnTo>
                      <a:pt x="20" y="4"/>
                    </a:lnTo>
                    <a:lnTo>
                      <a:pt x="15" y="8"/>
                    </a:lnTo>
                    <a:lnTo>
                      <a:pt x="10" y="12"/>
                    </a:lnTo>
                    <a:lnTo>
                      <a:pt x="6" y="17"/>
                    </a:lnTo>
                    <a:lnTo>
                      <a:pt x="2" y="24"/>
                    </a:lnTo>
                    <a:lnTo>
                      <a:pt x="0" y="32"/>
                    </a:lnTo>
                    <a:lnTo>
                      <a:pt x="0" y="39"/>
                    </a:lnTo>
                    <a:lnTo>
                      <a:pt x="0" y="46"/>
                    </a:lnTo>
                    <a:lnTo>
                      <a:pt x="2" y="53"/>
                    </a:lnTo>
                    <a:lnTo>
                      <a:pt x="6" y="60"/>
                    </a:lnTo>
                    <a:lnTo>
                      <a:pt x="10" y="65"/>
                    </a:lnTo>
                    <a:lnTo>
                      <a:pt x="15" y="70"/>
                    </a:lnTo>
                    <a:lnTo>
                      <a:pt x="20" y="74"/>
                    </a:lnTo>
                    <a:lnTo>
                      <a:pt x="26" y="76"/>
                    </a:lnTo>
                    <a:lnTo>
                      <a:pt x="32" y="76"/>
                    </a:lnTo>
                    <a:lnTo>
                      <a:pt x="38" y="76"/>
                    </a:lnTo>
                    <a:lnTo>
                      <a:pt x="44" y="74"/>
                    </a:lnTo>
                    <a:lnTo>
                      <a:pt x="50" y="70"/>
                    </a:lnTo>
                    <a:lnTo>
                      <a:pt x="54" y="65"/>
                    </a:lnTo>
                    <a:lnTo>
                      <a:pt x="58" y="60"/>
                    </a:lnTo>
                    <a:lnTo>
                      <a:pt x="61" y="53"/>
                    </a:lnTo>
                    <a:lnTo>
                      <a:pt x="63" y="46"/>
                    </a:lnTo>
                    <a:lnTo>
                      <a:pt x="64" y="39"/>
                    </a:lnTo>
                    <a:close/>
                    <a:moveTo>
                      <a:pt x="55" y="39"/>
                    </a:moveTo>
                    <a:lnTo>
                      <a:pt x="54" y="45"/>
                    </a:lnTo>
                    <a:lnTo>
                      <a:pt x="53" y="50"/>
                    </a:lnTo>
                    <a:lnTo>
                      <a:pt x="51" y="54"/>
                    </a:lnTo>
                    <a:lnTo>
                      <a:pt x="48" y="58"/>
                    </a:lnTo>
                    <a:lnTo>
                      <a:pt x="45" y="62"/>
                    </a:lnTo>
                    <a:lnTo>
                      <a:pt x="41" y="64"/>
                    </a:lnTo>
                    <a:lnTo>
                      <a:pt x="37" y="65"/>
                    </a:lnTo>
                    <a:lnTo>
                      <a:pt x="32" y="65"/>
                    </a:lnTo>
                    <a:lnTo>
                      <a:pt x="28" y="65"/>
                    </a:lnTo>
                    <a:lnTo>
                      <a:pt x="23" y="64"/>
                    </a:lnTo>
                    <a:lnTo>
                      <a:pt x="20" y="62"/>
                    </a:lnTo>
                    <a:lnTo>
                      <a:pt x="16" y="58"/>
                    </a:lnTo>
                    <a:lnTo>
                      <a:pt x="13" y="54"/>
                    </a:lnTo>
                    <a:lnTo>
                      <a:pt x="11" y="50"/>
                    </a:lnTo>
                    <a:lnTo>
                      <a:pt x="10" y="45"/>
                    </a:lnTo>
                    <a:lnTo>
                      <a:pt x="10" y="39"/>
                    </a:lnTo>
                    <a:lnTo>
                      <a:pt x="10" y="33"/>
                    </a:lnTo>
                    <a:lnTo>
                      <a:pt x="11" y="28"/>
                    </a:lnTo>
                    <a:lnTo>
                      <a:pt x="13" y="23"/>
                    </a:lnTo>
                    <a:lnTo>
                      <a:pt x="16" y="20"/>
                    </a:lnTo>
                    <a:lnTo>
                      <a:pt x="20" y="16"/>
                    </a:lnTo>
                    <a:lnTo>
                      <a:pt x="23" y="14"/>
                    </a:lnTo>
                    <a:lnTo>
                      <a:pt x="28" y="12"/>
                    </a:lnTo>
                    <a:lnTo>
                      <a:pt x="32" y="11"/>
                    </a:lnTo>
                    <a:lnTo>
                      <a:pt x="37" y="12"/>
                    </a:lnTo>
                    <a:lnTo>
                      <a:pt x="41" y="14"/>
                    </a:lnTo>
                    <a:lnTo>
                      <a:pt x="45" y="16"/>
                    </a:lnTo>
                    <a:lnTo>
                      <a:pt x="48" y="20"/>
                    </a:lnTo>
                    <a:lnTo>
                      <a:pt x="51" y="23"/>
                    </a:lnTo>
                    <a:lnTo>
                      <a:pt x="53" y="28"/>
                    </a:lnTo>
                    <a:lnTo>
                      <a:pt x="54" y="33"/>
                    </a:lnTo>
                    <a:lnTo>
                      <a:pt x="55" y="39"/>
                    </a:lnTo>
                    <a:close/>
                  </a:path>
                </a:pathLst>
              </a:custGeom>
              <a:solidFill>
                <a:srgbClr val="FCEFBC"/>
              </a:solidFill>
              <a:ln w="9525">
                <a:noFill/>
                <a:round/>
                <a:headEnd/>
                <a:tailEnd/>
              </a:ln>
            </p:spPr>
            <p:txBody>
              <a:bodyPr/>
              <a:lstStyle/>
              <a:p>
                <a:endParaRPr lang="en-US"/>
              </a:p>
            </p:txBody>
          </p:sp>
          <p:sp>
            <p:nvSpPr>
              <p:cNvPr id="533604" name="Freeform 100"/>
              <p:cNvSpPr>
                <a:spLocks noEditPoints="1"/>
              </p:cNvSpPr>
              <p:nvPr/>
            </p:nvSpPr>
            <p:spPr bwMode="auto">
              <a:xfrm>
                <a:off x="1156" y="2654"/>
                <a:ext cx="11" cy="11"/>
              </a:xfrm>
              <a:custGeom>
                <a:avLst/>
                <a:gdLst/>
                <a:ahLst/>
                <a:cxnLst>
                  <a:cxn ang="0">
                    <a:pos x="54" y="27"/>
                  </a:cxn>
                  <a:cxn ang="0">
                    <a:pos x="49" y="15"/>
                  </a:cxn>
                  <a:cxn ang="0">
                    <a:pos x="42" y="6"/>
                  </a:cxn>
                  <a:cxn ang="0">
                    <a:pos x="33" y="2"/>
                  </a:cxn>
                  <a:cxn ang="0">
                    <a:pos x="22" y="2"/>
                  </a:cxn>
                  <a:cxn ang="0">
                    <a:pos x="12" y="6"/>
                  </a:cxn>
                  <a:cxn ang="0">
                    <a:pos x="5" y="15"/>
                  </a:cxn>
                  <a:cxn ang="0">
                    <a:pos x="1" y="27"/>
                  </a:cxn>
                  <a:cxn ang="0">
                    <a:pos x="1" y="39"/>
                  </a:cxn>
                  <a:cxn ang="0">
                    <a:pos x="5" y="51"/>
                  </a:cxn>
                  <a:cxn ang="0">
                    <a:pos x="12" y="59"/>
                  </a:cxn>
                  <a:cxn ang="0">
                    <a:pos x="22" y="64"/>
                  </a:cxn>
                  <a:cxn ang="0">
                    <a:pos x="33" y="64"/>
                  </a:cxn>
                  <a:cxn ang="0">
                    <a:pos x="42" y="59"/>
                  </a:cxn>
                  <a:cxn ang="0">
                    <a:pos x="49" y="51"/>
                  </a:cxn>
                  <a:cxn ang="0">
                    <a:pos x="54" y="39"/>
                  </a:cxn>
                  <a:cxn ang="0">
                    <a:pos x="45" y="33"/>
                  </a:cxn>
                  <a:cxn ang="0">
                    <a:pos x="44" y="41"/>
                  </a:cxn>
                  <a:cxn ang="0">
                    <a:pos x="40" y="48"/>
                  </a:cxn>
                  <a:cxn ang="0">
                    <a:pos x="34" y="53"/>
                  </a:cxn>
                  <a:cxn ang="0">
                    <a:pos x="27" y="54"/>
                  </a:cxn>
                  <a:cxn ang="0">
                    <a:pos x="20" y="53"/>
                  </a:cxn>
                  <a:cxn ang="0">
                    <a:pos x="14" y="48"/>
                  </a:cxn>
                  <a:cxn ang="0">
                    <a:pos x="11" y="41"/>
                  </a:cxn>
                  <a:cxn ang="0">
                    <a:pos x="9" y="33"/>
                  </a:cxn>
                  <a:cxn ang="0">
                    <a:pos x="11" y="24"/>
                  </a:cxn>
                  <a:cxn ang="0">
                    <a:pos x="14" y="17"/>
                  </a:cxn>
                  <a:cxn ang="0">
                    <a:pos x="20" y="12"/>
                  </a:cxn>
                  <a:cxn ang="0">
                    <a:pos x="27" y="11"/>
                  </a:cxn>
                  <a:cxn ang="0">
                    <a:pos x="34" y="12"/>
                  </a:cxn>
                  <a:cxn ang="0">
                    <a:pos x="40" y="17"/>
                  </a:cxn>
                  <a:cxn ang="0">
                    <a:pos x="44" y="24"/>
                  </a:cxn>
                  <a:cxn ang="0">
                    <a:pos x="45" y="33"/>
                  </a:cxn>
                </a:cxnLst>
                <a:rect l="0" t="0" r="r" b="b"/>
                <a:pathLst>
                  <a:path w="54" h="65">
                    <a:moveTo>
                      <a:pt x="54" y="33"/>
                    </a:moveTo>
                    <a:lnTo>
                      <a:pt x="54" y="27"/>
                    </a:lnTo>
                    <a:lnTo>
                      <a:pt x="52" y="20"/>
                    </a:lnTo>
                    <a:lnTo>
                      <a:pt x="49" y="15"/>
                    </a:lnTo>
                    <a:lnTo>
                      <a:pt x="46" y="10"/>
                    </a:lnTo>
                    <a:lnTo>
                      <a:pt x="42" y="6"/>
                    </a:lnTo>
                    <a:lnTo>
                      <a:pt x="38" y="3"/>
                    </a:lnTo>
                    <a:lnTo>
                      <a:pt x="33" y="2"/>
                    </a:lnTo>
                    <a:lnTo>
                      <a:pt x="27" y="0"/>
                    </a:lnTo>
                    <a:lnTo>
                      <a:pt x="22" y="2"/>
                    </a:lnTo>
                    <a:lnTo>
                      <a:pt x="17" y="3"/>
                    </a:lnTo>
                    <a:lnTo>
                      <a:pt x="12" y="6"/>
                    </a:lnTo>
                    <a:lnTo>
                      <a:pt x="8" y="10"/>
                    </a:lnTo>
                    <a:lnTo>
                      <a:pt x="5" y="15"/>
                    </a:lnTo>
                    <a:lnTo>
                      <a:pt x="2" y="20"/>
                    </a:lnTo>
                    <a:lnTo>
                      <a:pt x="1" y="27"/>
                    </a:lnTo>
                    <a:lnTo>
                      <a:pt x="0" y="33"/>
                    </a:lnTo>
                    <a:lnTo>
                      <a:pt x="1" y="39"/>
                    </a:lnTo>
                    <a:lnTo>
                      <a:pt x="2" y="45"/>
                    </a:lnTo>
                    <a:lnTo>
                      <a:pt x="5" y="51"/>
                    </a:lnTo>
                    <a:lnTo>
                      <a:pt x="8" y="56"/>
                    </a:lnTo>
                    <a:lnTo>
                      <a:pt x="12" y="59"/>
                    </a:lnTo>
                    <a:lnTo>
                      <a:pt x="17" y="63"/>
                    </a:lnTo>
                    <a:lnTo>
                      <a:pt x="22" y="64"/>
                    </a:lnTo>
                    <a:lnTo>
                      <a:pt x="27" y="65"/>
                    </a:lnTo>
                    <a:lnTo>
                      <a:pt x="33" y="64"/>
                    </a:lnTo>
                    <a:lnTo>
                      <a:pt x="38" y="63"/>
                    </a:lnTo>
                    <a:lnTo>
                      <a:pt x="42" y="59"/>
                    </a:lnTo>
                    <a:lnTo>
                      <a:pt x="46" y="56"/>
                    </a:lnTo>
                    <a:lnTo>
                      <a:pt x="49" y="51"/>
                    </a:lnTo>
                    <a:lnTo>
                      <a:pt x="52" y="45"/>
                    </a:lnTo>
                    <a:lnTo>
                      <a:pt x="54" y="39"/>
                    </a:lnTo>
                    <a:lnTo>
                      <a:pt x="54" y="33"/>
                    </a:lnTo>
                    <a:close/>
                    <a:moveTo>
                      <a:pt x="45" y="33"/>
                    </a:moveTo>
                    <a:lnTo>
                      <a:pt x="45" y="38"/>
                    </a:lnTo>
                    <a:lnTo>
                      <a:pt x="44" y="41"/>
                    </a:lnTo>
                    <a:lnTo>
                      <a:pt x="42" y="45"/>
                    </a:lnTo>
                    <a:lnTo>
                      <a:pt x="40" y="48"/>
                    </a:lnTo>
                    <a:lnTo>
                      <a:pt x="37" y="51"/>
                    </a:lnTo>
                    <a:lnTo>
                      <a:pt x="34" y="53"/>
                    </a:lnTo>
                    <a:lnTo>
                      <a:pt x="31" y="54"/>
                    </a:lnTo>
                    <a:lnTo>
                      <a:pt x="27" y="54"/>
                    </a:lnTo>
                    <a:lnTo>
                      <a:pt x="23" y="54"/>
                    </a:lnTo>
                    <a:lnTo>
                      <a:pt x="20" y="53"/>
                    </a:lnTo>
                    <a:lnTo>
                      <a:pt x="17" y="51"/>
                    </a:lnTo>
                    <a:lnTo>
                      <a:pt x="14" y="48"/>
                    </a:lnTo>
                    <a:lnTo>
                      <a:pt x="12" y="45"/>
                    </a:lnTo>
                    <a:lnTo>
                      <a:pt x="11" y="41"/>
                    </a:lnTo>
                    <a:lnTo>
                      <a:pt x="9" y="38"/>
                    </a:lnTo>
                    <a:lnTo>
                      <a:pt x="9" y="33"/>
                    </a:lnTo>
                    <a:lnTo>
                      <a:pt x="9" y="28"/>
                    </a:lnTo>
                    <a:lnTo>
                      <a:pt x="11" y="24"/>
                    </a:lnTo>
                    <a:lnTo>
                      <a:pt x="12" y="21"/>
                    </a:lnTo>
                    <a:lnTo>
                      <a:pt x="14" y="17"/>
                    </a:lnTo>
                    <a:lnTo>
                      <a:pt x="17" y="15"/>
                    </a:lnTo>
                    <a:lnTo>
                      <a:pt x="20" y="12"/>
                    </a:lnTo>
                    <a:lnTo>
                      <a:pt x="23" y="11"/>
                    </a:lnTo>
                    <a:lnTo>
                      <a:pt x="27" y="11"/>
                    </a:lnTo>
                    <a:lnTo>
                      <a:pt x="31" y="11"/>
                    </a:lnTo>
                    <a:lnTo>
                      <a:pt x="34" y="12"/>
                    </a:lnTo>
                    <a:lnTo>
                      <a:pt x="37" y="15"/>
                    </a:lnTo>
                    <a:lnTo>
                      <a:pt x="40" y="17"/>
                    </a:lnTo>
                    <a:lnTo>
                      <a:pt x="42" y="21"/>
                    </a:lnTo>
                    <a:lnTo>
                      <a:pt x="44" y="24"/>
                    </a:lnTo>
                    <a:lnTo>
                      <a:pt x="45" y="28"/>
                    </a:lnTo>
                    <a:lnTo>
                      <a:pt x="45" y="33"/>
                    </a:lnTo>
                    <a:close/>
                  </a:path>
                </a:pathLst>
              </a:custGeom>
              <a:solidFill>
                <a:srgbClr val="FCEFBC"/>
              </a:solidFill>
              <a:ln w="9525">
                <a:noFill/>
                <a:round/>
                <a:headEnd/>
                <a:tailEnd/>
              </a:ln>
            </p:spPr>
            <p:txBody>
              <a:bodyPr/>
              <a:lstStyle/>
              <a:p>
                <a:endParaRPr lang="en-US"/>
              </a:p>
            </p:txBody>
          </p:sp>
          <p:sp>
            <p:nvSpPr>
              <p:cNvPr id="533605" name="Freeform 101"/>
              <p:cNvSpPr>
                <a:spLocks noEditPoints="1"/>
              </p:cNvSpPr>
              <p:nvPr/>
            </p:nvSpPr>
            <p:spPr bwMode="auto">
              <a:xfrm>
                <a:off x="1157" y="2655"/>
                <a:ext cx="9" cy="9"/>
              </a:xfrm>
              <a:custGeom>
                <a:avLst/>
                <a:gdLst/>
                <a:ahLst/>
                <a:cxnLst>
                  <a:cxn ang="0">
                    <a:pos x="44" y="22"/>
                  </a:cxn>
                  <a:cxn ang="0">
                    <a:pos x="41" y="12"/>
                  </a:cxn>
                  <a:cxn ang="0">
                    <a:pos x="35" y="5"/>
                  </a:cxn>
                  <a:cxn ang="0">
                    <a:pos x="27" y="1"/>
                  </a:cxn>
                  <a:cxn ang="0">
                    <a:pos x="18" y="1"/>
                  </a:cxn>
                  <a:cxn ang="0">
                    <a:pos x="10" y="5"/>
                  </a:cxn>
                  <a:cxn ang="0">
                    <a:pos x="3" y="12"/>
                  </a:cxn>
                  <a:cxn ang="0">
                    <a:pos x="0" y="22"/>
                  </a:cxn>
                  <a:cxn ang="0">
                    <a:pos x="0" y="34"/>
                  </a:cxn>
                  <a:cxn ang="0">
                    <a:pos x="3" y="43"/>
                  </a:cxn>
                  <a:cxn ang="0">
                    <a:pos x="10" y="51"/>
                  </a:cxn>
                  <a:cxn ang="0">
                    <a:pos x="18" y="54"/>
                  </a:cxn>
                  <a:cxn ang="0">
                    <a:pos x="27" y="54"/>
                  </a:cxn>
                  <a:cxn ang="0">
                    <a:pos x="35" y="51"/>
                  </a:cxn>
                  <a:cxn ang="0">
                    <a:pos x="41" y="43"/>
                  </a:cxn>
                  <a:cxn ang="0">
                    <a:pos x="44" y="34"/>
                  </a:cxn>
                  <a:cxn ang="0">
                    <a:pos x="36" y="28"/>
                  </a:cxn>
                  <a:cxn ang="0">
                    <a:pos x="35" y="34"/>
                  </a:cxn>
                  <a:cxn ang="0">
                    <a:pos x="32" y="40"/>
                  </a:cxn>
                  <a:cxn ang="0">
                    <a:pos x="27" y="42"/>
                  </a:cxn>
                  <a:cxn ang="0">
                    <a:pos x="22" y="43"/>
                  </a:cxn>
                  <a:cxn ang="0">
                    <a:pos x="17" y="42"/>
                  </a:cxn>
                  <a:cxn ang="0">
                    <a:pos x="13" y="40"/>
                  </a:cxn>
                  <a:cxn ang="0">
                    <a:pos x="10" y="34"/>
                  </a:cxn>
                  <a:cxn ang="0">
                    <a:pos x="9" y="28"/>
                  </a:cxn>
                  <a:cxn ang="0">
                    <a:pos x="10" y="22"/>
                  </a:cxn>
                  <a:cxn ang="0">
                    <a:pos x="13" y="16"/>
                  </a:cxn>
                  <a:cxn ang="0">
                    <a:pos x="17" y="13"/>
                  </a:cxn>
                  <a:cxn ang="0">
                    <a:pos x="22" y="11"/>
                  </a:cxn>
                  <a:cxn ang="0">
                    <a:pos x="27" y="13"/>
                  </a:cxn>
                  <a:cxn ang="0">
                    <a:pos x="32" y="16"/>
                  </a:cxn>
                  <a:cxn ang="0">
                    <a:pos x="35" y="22"/>
                  </a:cxn>
                  <a:cxn ang="0">
                    <a:pos x="36" y="28"/>
                  </a:cxn>
                </a:cxnLst>
                <a:rect l="0" t="0" r="r" b="b"/>
                <a:pathLst>
                  <a:path w="45" h="54">
                    <a:moveTo>
                      <a:pt x="45" y="28"/>
                    </a:moveTo>
                    <a:lnTo>
                      <a:pt x="44" y="22"/>
                    </a:lnTo>
                    <a:lnTo>
                      <a:pt x="43" y="17"/>
                    </a:lnTo>
                    <a:lnTo>
                      <a:pt x="41" y="12"/>
                    </a:lnTo>
                    <a:lnTo>
                      <a:pt x="38" y="9"/>
                    </a:lnTo>
                    <a:lnTo>
                      <a:pt x="35" y="5"/>
                    </a:lnTo>
                    <a:lnTo>
                      <a:pt x="31" y="3"/>
                    </a:lnTo>
                    <a:lnTo>
                      <a:pt x="27" y="1"/>
                    </a:lnTo>
                    <a:lnTo>
                      <a:pt x="22" y="0"/>
                    </a:lnTo>
                    <a:lnTo>
                      <a:pt x="18" y="1"/>
                    </a:lnTo>
                    <a:lnTo>
                      <a:pt x="13" y="3"/>
                    </a:lnTo>
                    <a:lnTo>
                      <a:pt x="10" y="5"/>
                    </a:lnTo>
                    <a:lnTo>
                      <a:pt x="6" y="9"/>
                    </a:lnTo>
                    <a:lnTo>
                      <a:pt x="3" y="12"/>
                    </a:lnTo>
                    <a:lnTo>
                      <a:pt x="1" y="17"/>
                    </a:lnTo>
                    <a:lnTo>
                      <a:pt x="0" y="22"/>
                    </a:lnTo>
                    <a:lnTo>
                      <a:pt x="0" y="28"/>
                    </a:lnTo>
                    <a:lnTo>
                      <a:pt x="0" y="34"/>
                    </a:lnTo>
                    <a:lnTo>
                      <a:pt x="1" y="39"/>
                    </a:lnTo>
                    <a:lnTo>
                      <a:pt x="3" y="43"/>
                    </a:lnTo>
                    <a:lnTo>
                      <a:pt x="6" y="47"/>
                    </a:lnTo>
                    <a:lnTo>
                      <a:pt x="10" y="51"/>
                    </a:lnTo>
                    <a:lnTo>
                      <a:pt x="13" y="53"/>
                    </a:lnTo>
                    <a:lnTo>
                      <a:pt x="18" y="54"/>
                    </a:lnTo>
                    <a:lnTo>
                      <a:pt x="22" y="54"/>
                    </a:lnTo>
                    <a:lnTo>
                      <a:pt x="27" y="54"/>
                    </a:lnTo>
                    <a:lnTo>
                      <a:pt x="31" y="53"/>
                    </a:lnTo>
                    <a:lnTo>
                      <a:pt x="35" y="51"/>
                    </a:lnTo>
                    <a:lnTo>
                      <a:pt x="38" y="47"/>
                    </a:lnTo>
                    <a:lnTo>
                      <a:pt x="41" y="43"/>
                    </a:lnTo>
                    <a:lnTo>
                      <a:pt x="43" y="39"/>
                    </a:lnTo>
                    <a:lnTo>
                      <a:pt x="44" y="34"/>
                    </a:lnTo>
                    <a:lnTo>
                      <a:pt x="45" y="28"/>
                    </a:lnTo>
                    <a:close/>
                    <a:moveTo>
                      <a:pt x="36" y="28"/>
                    </a:moveTo>
                    <a:lnTo>
                      <a:pt x="35" y="31"/>
                    </a:lnTo>
                    <a:lnTo>
                      <a:pt x="35" y="34"/>
                    </a:lnTo>
                    <a:lnTo>
                      <a:pt x="33" y="37"/>
                    </a:lnTo>
                    <a:lnTo>
                      <a:pt x="32" y="40"/>
                    </a:lnTo>
                    <a:lnTo>
                      <a:pt x="30" y="41"/>
                    </a:lnTo>
                    <a:lnTo>
                      <a:pt x="27" y="42"/>
                    </a:lnTo>
                    <a:lnTo>
                      <a:pt x="25" y="43"/>
                    </a:lnTo>
                    <a:lnTo>
                      <a:pt x="22" y="43"/>
                    </a:lnTo>
                    <a:lnTo>
                      <a:pt x="19" y="43"/>
                    </a:lnTo>
                    <a:lnTo>
                      <a:pt x="17" y="42"/>
                    </a:lnTo>
                    <a:lnTo>
                      <a:pt x="15" y="41"/>
                    </a:lnTo>
                    <a:lnTo>
                      <a:pt x="13" y="40"/>
                    </a:lnTo>
                    <a:lnTo>
                      <a:pt x="11" y="37"/>
                    </a:lnTo>
                    <a:lnTo>
                      <a:pt x="10" y="34"/>
                    </a:lnTo>
                    <a:lnTo>
                      <a:pt x="9" y="31"/>
                    </a:lnTo>
                    <a:lnTo>
                      <a:pt x="9" y="28"/>
                    </a:lnTo>
                    <a:lnTo>
                      <a:pt x="9" y="24"/>
                    </a:lnTo>
                    <a:lnTo>
                      <a:pt x="10" y="22"/>
                    </a:lnTo>
                    <a:lnTo>
                      <a:pt x="11" y="18"/>
                    </a:lnTo>
                    <a:lnTo>
                      <a:pt x="13" y="16"/>
                    </a:lnTo>
                    <a:lnTo>
                      <a:pt x="15" y="15"/>
                    </a:lnTo>
                    <a:lnTo>
                      <a:pt x="17" y="13"/>
                    </a:lnTo>
                    <a:lnTo>
                      <a:pt x="19" y="12"/>
                    </a:lnTo>
                    <a:lnTo>
                      <a:pt x="22" y="11"/>
                    </a:lnTo>
                    <a:lnTo>
                      <a:pt x="25" y="12"/>
                    </a:lnTo>
                    <a:lnTo>
                      <a:pt x="27" y="13"/>
                    </a:lnTo>
                    <a:lnTo>
                      <a:pt x="30" y="15"/>
                    </a:lnTo>
                    <a:lnTo>
                      <a:pt x="32" y="16"/>
                    </a:lnTo>
                    <a:lnTo>
                      <a:pt x="33" y="18"/>
                    </a:lnTo>
                    <a:lnTo>
                      <a:pt x="35" y="22"/>
                    </a:lnTo>
                    <a:lnTo>
                      <a:pt x="35" y="24"/>
                    </a:lnTo>
                    <a:lnTo>
                      <a:pt x="36" y="28"/>
                    </a:lnTo>
                    <a:close/>
                  </a:path>
                </a:pathLst>
              </a:custGeom>
              <a:solidFill>
                <a:srgbClr val="FCF2C0"/>
              </a:solidFill>
              <a:ln w="9525">
                <a:noFill/>
                <a:round/>
                <a:headEnd/>
                <a:tailEnd/>
              </a:ln>
            </p:spPr>
            <p:txBody>
              <a:bodyPr/>
              <a:lstStyle/>
              <a:p>
                <a:endParaRPr lang="en-US"/>
              </a:p>
            </p:txBody>
          </p:sp>
          <p:sp>
            <p:nvSpPr>
              <p:cNvPr id="533606" name="Freeform 102"/>
              <p:cNvSpPr>
                <a:spLocks noEditPoints="1"/>
              </p:cNvSpPr>
              <p:nvPr/>
            </p:nvSpPr>
            <p:spPr bwMode="auto">
              <a:xfrm>
                <a:off x="1158" y="2656"/>
                <a:ext cx="7" cy="7"/>
              </a:xfrm>
              <a:custGeom>
                <a:avLst/>
                <a:gdLst/>
                <a:ahLst/>
                <a:cxnLst>
                  <a:cxn ang="0">
                    <a:pos x="36" y="17"/>
                  </a:cxn>
                  <a:cxn ang="0">
                    <a:pos x="33" y="10"/>
                  </a:cxn>
                  <a:cxn ang="0">
                    <a:pos x="28" y="4"/>
                  </a:cxn>
                  <a:cxn ang="0">
                    <a:pos x="22" y="0"/>
                  </a:cxn>
                  <a:cxn ang="0">
                    <a:pos x="14" y="0"/>
                  </a:cxn>
                  <a:cxn ang="0">
                    <a:pos x="8" y="4"/>
                  </a:cxn>
                  <a:cxn ang="0">
                    <a:pos x="3" y="10"/>
                  </a:cxn>
                  <a:cxn ang="0">
                    <a:pos x="0" y="17"/>
                  </a:cxn>
                  <a:cxn ang="0">
                    <a:pos x="0" y="27"/>
                  </a:cxn>
                  <a:cxn ang="0">
                    <a:pos x="3" y="34"/>
                  </a:cxn>
                  <a:cxn ang="0">
                    <a:pos x="8" y="40"/>
                  </a:cxn>
                  <a:cxn ang="0">
                    <a:pos x="14" y="43"/>
                  </a:cxn>
                  <a:cxn ang="0">
                    <a:pos x="22" y="43"/>
                  </a:cxn>
                  <a:cxn ang="0">
                    <a:pos x="28" y="40"/>
                  </a:cxn>
                  <a:cxn ang="0">
                    <a:pos x="33" y="34"/>
                  </a:cxn>
                  <a:cxn ang="0">
                    <a:pos x="36" y="27"/>
                  </a:cxn>
                  <a:cxn ang="0">
                    <a:pos x="27" y="22"/>
                  </a:cxn>
                  <a:cxn ang="0">
                    <a:pos x="26" y="25"/>
                  </a:cxn>
                  <a:cxn ang="0">
                    <a:pos x="24" y="29"/>
                  </a:cxn>
                  <a:cxn ang="0">
                    <a:pos x="22" y="31"/>
                  </a:cxn>
                  <a:cxn ang="0">
                    <a:pos x="18" y="33"/>
                  </a:cxn>
                  <a:cxn ang="0">
                    <a:pos x="15" y="31"/>
                  </a:cxn>
                  <a:cxn ang="0">
                    <a:pos x="12" y="29"/>
                  </a:cxn>
                  <a:cxn ang="0">
                    <a:pos x="10" y="25"/>
                  </a:cxn>
                  <a:cxn ang="0">
                    <a:pos x="9" y="22"/>
                  </a:cxn>
                  <a:cxn ang="0">
                    <a:pos x="10" y="17"/>
                  </a:cxn>
                  <a:cxn ang="0">
                    <a:pos x="12" y="15"/>
                  </a:cxn>
                  <a:cxn ang="0">
                    <a:pos x="15" y="12"/>
                  </a:cxn>
                  <a:cxn ang="0">
                    <a:pos x="18" y="11"/>
                  </a:cxn>
                  <a:cxn ang="0">
                    <a:pos x="22" y="12"/>
                  </a:cxn>
                  <a:cxn ang="0">
                    <a:pos x="24" y="15"/>
                  </a:cxn>
                  <a:cxn ang="0">
                    <a:pos x="26" y="17"/>
                  </a:cxn>
                  <a:cxn ang="0">
                    <a:pos x="27" y="22"/>
                  </a:cxn>
                </a:cxnLst>
                <a:rect l="0" t="0" r="r" b="b"/>
                <a:pathLst>
                  <a:path w="36" h="43">
                    <a:moveTo>
                      <a:pt x="36" y="22"/>
                    </a:moveTo>
                    <a:lnTo>
                      <a:pt x="36" y="17"/>
                    </a:lnTo>
                    <a:lnTo>
                      <a:pt x="35" y="13"/>
                    </a:lnTo>
                    <a:lnTo>
                      <a:pt x="33" y="10"/>
                    </a:lnTo>
                    <a:lnTo>
                      <a:pt x="31" y="6"/>
                    </a:lnTo>
                    <a:lnTo>
                      <a:pt x="28" y="4"/>
                    </a:lnTo>
                    <a:lnTo>
                      <a:pt x="25" y="1"/>
                    </a:lnTo>
                    <a:lnTo>
                      <a:pt x="22" y="0"/>
                    </a:lnTo>
                    <a:lnTo>
                      <a:pt x="18" y="0"/>
                    </a:lnTo>
                    <a:lnTo>
                      <a:pt x="14" y="0"/>
                    </a:lnTo>
                    <a:lnTo>
                      <a:pt x="11" y="1"/>
                    </a:lnTo>
                    <a:lnTo>
                      <a:pt x="8" y="4"/>
                    </a:lnTo>
                    <a:lnTo>
                      <a:pt x="5" y="6"/>
                    </a:lnTo>
                    <a:lnTo>
                      <a:pt x="3" y="10"/>
                    </a:lnTo>
                    <a:lnTo>
                      <a:pt x="2" y="13"/>
                    </a:lnTo>
                    <a:lnTo>
                      <a:pt x="0" y="17"/>
                    </a:lnTo>
                    <a:lnTo>
                      <a:pt x="0" y="22"/>
                    </a:lnTo>
                    <a:lnTo>
                      <a:pt x="0" y="27"/>
                    </a:lnTo>
                    <a:lnTo>
                      <a:pt x="2" y="30"/>
                    </a:lnTo>
                    <a:lnTo>
                      <a:pt x="3" y="34"/>
                    </a:lnTo>
                    <a:lnTo>
                      <a:pt x="5" y="37"/>
                    </a:lnTo>
                    <a:lnTo>
                      <a:pt x="8" y="40"/>
                    </a:lnTo>
                    <a:lnTo>
                      <a:pt x="11" y="42"/>
                    </a:lnTo>
                    <a:lnTo>
                      <a:pt x="14" y="43"/>
                    </a:lnTo>
                    <a:lnTo>
                      <a:pt x="18" y="43"/>
                    </a:lnTo>
                    <a:lnTo>
                      <a:pt x="22" y="43"/>
                    </a:lnTo>
                    <a:lnTo>
                      <a:pt x="25" y="42"/>
                    </a:lnTo>
                    <a:lnTo>
                      <a:pt x="28" y="40"/>
                    </a:lnTo>
                    <a:lnTo>
                      <a:pt x="31" y="37"/>
                    </a:lnTo>
                    <a:lnTo>
                      <a:pt x="33" y="34"/>
                    </a:lnTo>
                    <a:lnTo>
                      <a:pt x="35" y="30"/>
                    </a:lnTo>
                    <a:lnTo>
                      <a:pt x="36" y="27"/>
                    </a:lnTo>
                    <a:lnTo>
                      <a:pt x="36" y="22"/>
                    </a:lnTo>
                    <a:close/>
                    <a:moveTo>
                      <a:pt x="27" y="22"/>
                    </a:moveTo>
                    <a:lnTo>
                      <a:pt x="27" y="24"/>
                    </a:lnTo>
                    <a:lnTo>
                      <a:pt x="26" y="25"/>
                    </a:lnTo>
                    <a:lnTo>
                      <a:pt x="26" y="28"/>
                    </a:lnTo>
                    <a:lnTo>
                      <a:pt x="24" y="29"/>
                    </a:lnTo>
                    <a:lnTo>
                      <a:pt x="23" y="30"/>
                    </a:lnTo>
                    <a:lnTo>
                      <a:pt x="22" y="31"/>
                    </a:lnTo>
                    <a:lnTo>
                      <a:pt x="20" y="33"/>
                    </a:lnTo>
                    <a:lnTo>
                      <a:pt x="18" y="33"/>
                    </a:lnTo>
                    <a:lnTo>
                      <a:pt x="16" y="33"/>
                    </a:lnTo>
                    <a:lnTo>
                      <a:pt x="15" y="31"/>
                    </a:lnTo>
                    <a:lnTo>
                      <a:pt x="13" y="30"/>
                    </a:lnTo>
                    <a:lnTo>
                      <a:pt x="12" y="29"/>
                    </a:lnTo>
                    <a:lnTo>
                      <a:pt x="11" y="28"/>
                    </a:lnTo>
                    <a:lnTo>
                      <a:pt x="10" y="25"/>
                    </a:lnTo>
                    <a:lnTo>
                      <a:pt x="9" y="24"/>
                    </a:lnTo>
                    <a:lnTo>
                      <a:pt x="9" y="22"/>
                    </a:lnTo>
                    <a:lnTo>
                      <a:pt x="9" y="19"/>
                    </a:lnTo>
                    <a:lnTo>
                      <a:pt x="10" y="17"/>
                    </a:lnTo>
                    <a:lnTo>
                      <a:pt x="11" y="16"/>
                    </a:lnTo>
                    <a:lnTo>
                      <a:pt x="12" y="15"/>
                    </a:lnTo>
                    <a:lnTo>
                      <a:pt x="13" y="13"/>
                    </a:lnTo>
                    <a:lnTo>
                      <a:pt x="15" y="12"/>
                    </a:lnTo>
                    <a:lnTo>
                      <a:pt x="16" y="11"/>
                    </a:lnTo>
                    <a:lnTo>
                      <a:pt x="18" y="11"/>
                    </a:lnTo>
                    <a:lnTo>
                      <a:pt x="20" y="11"/>
                    </a:lnTo>
                    <a:lnTo>
                      <a:pt x="22" y="12"/>
                    </a:lnTo>
                    <a:lnTo>
                      <a:pt x="23" y="13"/>
                    </a:lnTo>
                    <a:lnTo>
                      <a:pt x="24" y="15"/>
                    </a:lnTo>
                    <a:lnTo>
                      <a:pt x="26" y="16"/>
                    </a:lnTo>
                    <a:lnTo>
                      <a:pt x="26" y="17"/>
                    </a:lnTo>
                    <a:lnTo>
                      <a:pt x="27" y="19"/>
                    </a:lnTo>
                    <a:lnTo>
                      <a:pt x="27" y="22"/>
                    </a:lnTo>
                    <a:close/>
                  </a:path>
                </a:pathLst>
              </a:custGeom>
              <a:solidFill>
                <a:srgbClr val="FDF4C1"/>
              </a:solidFill>
              <a:ln w="9525">
                <a:noFill/>
                <a:round/>
                <a:headEnd/>
                <a:tailEnd/>
              </a:ln>
            </p:spPr>
            <p:txBody>
              <a:bodyPr/>
              <a:lstStyle/>
              <a:p>
                <a:endParaRPr lang="en-US"/>
              </a:p>
            </p:txBody>
          </p:sp>
          <p:sp>
            <p:nvSpPr>
              <p:cNvPr id="533607" name="Freeform 103"/>
              <p:cNvSpPr>
                <a:spLocks/>
              </p:cNvSpPr>
              <p:nvPr/>
            </p:nvSpPr>
            <p:spPr bwMode="auto">
              <a:xfrm>
                <a:off x="1159" y="2657"/>
                <a:ext cx="5" cy="5"/>
              </a:xfrm>
              <a:custGeom>
                <a:avLst/>
                <a:gdLst/>
                <a:ahLst/>
                <a:cxnLst>
                  <a:cxn ang="0">
                    <a:pos x="27" y="17"/>
                  </a:cxn>
                  <a:cxn ang="0">
                    <a:pos x="26" y="13"/>
                  </a:cxn>
                  <a:cxn ang="0">
                    <a:pos x="26" y="11"/>
                  </a:cxn>
                  <a:cxn ang="0">
                    <a:pos x="24" y="7"/>
                  </a:cxn>
                  <a:cxn ang="0">
                    <a:pos x="23" y="5"/>
                  </a:cxn>
                  <a:cxn ang="0">
                    <a:pos x="21" y="4"/>
                  </a:cxn>
                  <a:cxn ang="0">
                    <a:pos x="18" y="2"/>
                  </a:cxn>
                  <a:cxn ang="0">
                    <a:pos x="16" y="1"/>
                  </a:cxn>
                  <a:cxn ang="0">
                    <a:pos x="13" y="0"/>
                  </a:cxn>
                  <a:cxn ang="0">
                    <a:pos x="10" y="1"/>
                  </a:cxn>
                  <a:cxn ang="0">
                    <a:pos x="8" y="2"/>
                  </a:cxn>
                  <a:cxn ang="0">
                    <a:pos x="6" y="4"/>
                  </a:cxn>
                  <a:cxn ang="0">
                    <a:pos x="4" y="5"/>
                  </a:cxn>
                  <a:cxn ang="0">
                    <a:pos x="2" y="7"/>
                  </a:cxn>
                  <a:cxn ang="0">
                    <a:pos x="1" y="11"/>
                  </a:cxn>
                  <a:cxn ang="0">
                    <a:pos x="0" y="13"/>
                  </a:cxn>
                  <a:cxn ang="0">
                    <a:pos x="0" y="17"/>
                  </a:cxn>
                  <a:cxn ang="0">
                    <a:pos x="0" y="20"/>
                  </a:cxn>
                  <a:cxn ang="0">
                    <a:pos x="1" y="23"/>
                  </a:cxn>
                  <a:cxn ang="0">
                    <a:pos x="2" y="26"/>
                  </a:cxn>
                  <a:cxn ang="0">
                    <a:pos x="4" y="29"/>
                  </a:cxn>
                  <a:cxn ang="0">
                    <a:pos x="6" y="30"/>
                  </a:cxn>
                  <a:cxn ang="0">
                    <a:pos x="8" y="31"/>
                  </a:cxn>
                  <a:cxn ang="0">
                    <a:pos x="10" y="32"/>
                  </a:cxn>
                  <a:cxn ang="0">
                    <a:pos x="13" y="32"/>
                  </a:cxn>
                  <a:cxn ang="0">
                    <a:pos x="16" y="32"/>
                  </a:cxn>
                  <a:cxn ang="0">
                    <a:pos x="18" y="31"/>
                  </a:cxn>
                  <a:cxn ang="0">
                    <a:pos x="21" y="30"/>
                  </a:cxn>
                  <a:cxn ang="0">
                    <a:pos x="23" y="29"/>
                  </a:cxn>
                  <a:cxn ang="0">
                    <a:pos x="24" y="26"/>
                  </a:cxn>
                  <a:cxn ang="0">
                    <a:pos x="26" y="23"/>
                  </a:cxn>
                  <a:cxn ang="0">
                    <a:pos x="26" y="20"/>
                  </a:cxn>
                  <a:cxn ang="0">
                    <a:pos x="27" y="17"/>
                  </a:cxn>
                </a:cxnLst>
                <a:rect l="0" t="0" r="r" b="b"/>
                <a:pathLst>
                  <a:path w="27" h="32">
                    <a:moveTo>
                      <a:pt x="27" y="17"/>
                    </a:moveTo>
                    <a:lnTo>
                      <a:pt x="26" y="13"/>
                    </a:lnTo>
                    <a:lnTo>
                      <a:pt x="26" y="11"/>
                    </a:lnTo>
                    <a:lnTo>
                      <a:pt x="24" y="7"/>
                    </a:lnTo>
                    <a:lnTo>
                      <a:pt x="23" y="5"/>
                    </a:lnTo>
                    <a:lnTo>
                      <a:pt x="21" y="4"/>
                    </a:lnTo>
                    <a:lnTo>
                      <a:pt x="18" y="2"/>
                    </a:lnTo>
                    <a:lnTo>
                      <a:pt x="16" y="1"/>
                    </a:lnTo>
                    <a:lnTo>
                      <a:pt x="13" y="0"/>
                    </a:lnTo>
                    <a:lnTo>
                      <a:pt x="10" y="1"/>
                    </a:lnTo>
                    <a:lnTo>
                      <a:pt x="8" y="2"/>
                    </a:lnTo>
                    <a:lnTo>
                      <a:pt x="6" y="4"/>
                    </a:lnTo>
                    <a:lnTo>
                      <a:pt x="4" y="5"/>
                    </a:lnTo>
                    <a:lnTo>
                      <a:pt x="2" y="7"/>
                    </a:lnTo>
                    <a:lnTo>
                      <a:pt x="1" y="11"/>
                    </a:lnTo>
                    <a:lnTo>
                      <a:pt x="0" y="13"/>
                    </a:lnTo>
                    <a:lnTo>
                      <a:pt x="0" y="17"/>
                    </a:lnTo>
                    <a:lnTo>
                      <a:pt x="0" y="20"/>
                    </a:lnTo>
                    <a:lnTo>
                      <a:pt x="1" y="23"/>
                    </a:lnTo>
                    <a:lnTo>
                      <a:pt x="2" y="26"/>
                    </a:lnTo>
                    <a:lnTo>
                      <a:pt x="4" y="29"/>
                    </a:lnTo>
                    <a:lnTo>
                      <a:pt x="6" y="30"/>
                    </a:lnTo>
                    <a:lnTo>
                      <a:pt x="8" y="31"/>
                    </a:lnTo>
                    <a:lnTo>
                      <a:pt x="10" y="32"/>
                    </a:lnTo>
                    <a:lnTo>
                      <a:pt x="13" y="32"/>
                    </a:lnTo>
                    <a:lnTo>
                      <a:pt x="16" y="32"/>
                    </a:lnTo>
                    <a:lnTo>
                      <a:pt x="18" y="31"/>
                    </a:lnTo>
                    <a:lnTo>
                      <a:pt x="21" y="30"/>
                    </a:lnTo>
                    <a:lnTo>
                      <a:pt x="23" y="29"/>
                    </a:lnTo>
                    <a:lnTo>
                      <a:pt x="24" y="26"/>
                    </a:lnTo>
                    <a:lnTo>
                      <a:pt x="26" y="23"/>
                    </a:lnTo>
                    <a:lnTo>
                      <a:pt x="26" y="20"/>
                    </a:lnTo>
                    <a:lnTo>
                      <a:pt x="27" y="17"/>
                    </a:lnTo>
                    <a:close/>
                  </a:path>
                </a:pathLst>
              </a:custGeom>
              <a:solidFill>
                <a:srgbClr val="FDF8C4"/>
              </a:solidFill>
              <a:ln w="9525">
                <a:noFill/>
                <a:round/>
                <a:headEnd/>
                <a:tailEnd/>
              </a:ln>
            </p:spPr>
            <p:txBody>
              <a:bodyPr/>
              <a:lstStyle/>
              <a:p>
                <a:endParaRPr lang="en-US"/>
              </a:p>
            </p:txBody>
          </p:sp>
          <p:sp>
            <p:nvSpPr>
              <p:cNvPr id="533608" name="Freeform 104"/>
              <p:cNvSpPr>
                <a:spLocks/>
              </p:cNvSpPr>
              <p:nvPr/>
            </p:nvSpPr>
            <p:spPr bwMode="auto">
              <a:xfrm>
                <a:off x="1160" y="2658"/>
                <a:ext cx="3" cy="3"/>
              </a:xfrm>
              <a:custGeom>
                <a:avLst/>
                <a:gdLst/>
                <a:ahLst/>
                <a:cxnLst>
                  <a:cxn ang="0">
                    <a:pos x="18" y="11"/>
                  </a:cxn>
                  <a:cxn ang="0">
                    <a:pos x="18" y="8"/>
                  </a:cxn>
                  <a:cxn ang="0">
                    <a:pos x="17" y="6"/>
                  </a:cxn>
                  <a:cxn ang="0">
                    <a:pos x="17" y="5"/>
                  </a:cxn>
                  <a:cxn ang="0">
                    <a:pos x="15" y="4"/>
                  </a:cxn>
                  <a:cxn ang="0">
                    <a:pos x="14" y="2"/>
                  </a:cxn>
                  <a:cxn ang="0">
                    <a:pos x="13" y="1"/>
                  </a:cxn>
                  <a:cxn ang="0">
                    <a:pos x="11" y="0"/>
                  </a:cxn>
                  <a:cxn ang="0">
                    <a:pos x="9" y="0"/>
                  </a:cxn>
                  <a:cxn ang="0">
                    <a:pos x="7" y="0"/>
                  </a:cxn>
                  <a:cxn ang="0">
                    <a:pos x="6" y="1"/>
                  </a:cxn>
                  <a:cxn ang="0">
                    <a:pos x="4" y="2"/>
                  </a:cxn>
                  <a:cxn ang="0">
                    <a:pos x="3" y="4"/>
                  </a:cxn>
                  <a:cxn ang="0">
                    <a:pos x="2" y="5"/>
                  </a:cxn>
                  <a:cxn ang="0">
                    <a:pos x="1" y="6"/>
                  </a:cxn>
                  <a:cxn ang="0">
                    <a:pos x="0" y="8"/>
                  </a:cxn>
                  <a:cxn ang="0">
                    <a:pos x="0" y="11"/>
                  </a:cxn>
                  <a:cxn ang="0">
                    <a:pos x="0" y="13"/>
                  </a:cxn>
                  <a:cxn ang="0">
                    <a:pos x="1" y="14"/>
                  </a:cxn>
                  <a:cxn ang="0">
                    <a:pos x="2" y="17"/>
                  </a:cxn>
                  <a:cxn ang="0">
                    <a:pos x="3" y="18"/>
                  </a:cxn>
                  <a:cxn ang="0">
                    <a:pos x="4" y="19"/>
                  </a:cxn>
                  <a:cxn ang="0">
                    <a:pos x="6" y="20"/>
                  </a:cxn>
                  <a:cxn ang="0">
                    <a:pos x="7" y="22"/>
                  </a:cxn>
                  <a:cxn ang="0">
                    <a:pos x="9" y="22"/>
                  </a:cxn>
                  <a:cxn ang="0">
                    <a:pos x="11" y="22"/>
                  </a:cxn>
                  <a:cxn ang="0">
                    <a:pos x="13" y="20"/>
                  </a:cxn>
                  <a:cxn ang="0">
                    <a:pos x="14" y="19"/>
                  </a:cxn>
                  <a:cxn ang="0">
                    <a:pos x="15" y="18"/>
                  </a:cxn>
                  <a:cxn ang="0">
                    <a:pos x="17" y="17"/>
                  </a:cxn>
                  <a:cxn ang="0">
                    <a:pos x="17" y="14"/>
                  </a:cxn>
                  <a:cxn ang="0">
                    <a:pos x="18" y="13"/>
                  </a:cxn>
                  <a:cxn ang="0">
                    <a:pos x="18" y="11"/>
                  </a:cxn>
                </a:cxnLst>
                <a:rect l="0" t="0" r="r" b="b"/>
                <a:pathLst>
                  <a:path w="18" h="22">
                    <a:moveTo>
                      <a:pt x="18" y="11"/>
                    </a:moveTo>
                    <a:lnTo>
                      <a:pt x="18" y="8"/>
                    </a:lnTo>
                    <a:lnTo>
                      <a:pt x="17" y="6"/>
                    </a:lnTo>
                    <a:lnTo>
                      <a:pt x="17" y="5"/>
                    </a:lnTo>
                    <a:lnTo>
                      <a:pt x="15" y="4"/>
                    </a:lnTo>
                    <a:lnTo>
                      <a:pt x="14" y="2"/>
                    </a:lnTo>
                    <a:lnTo>
                      <a:pt x="13" y="1"/>
                    </a:lnTo>
                    <a:lnTo>
                      <a:pt x="11" y="0"/>
                    </a:lnTo>
                    <a:lnTo>
                      <a:pt x="9" y="0"/>
                    </a:lnTo>
                    <a:lnTo>
                      <a:pt x="7" y="0"/>
                    </a:lnTo>
                    <a:lnTo>
                      <a:pt x="6" y="1"/>
                    </a:lnTo>
                    <a:lnTo>
                      <a:pt x="4" y="2"/>
                    </a:lnTo>
                    <a:lnTo>
                      <a:pt x="3" y="4"/>
                    </a:lnTo>
                    <a:lnTo>
                      <a:pt x="2" y="5"/>
                    </a:lnTo>
                    <a:lnTo>
                      <a:pt x="1" y="6"/>
                    </a:lnTo>
                    <a:lnTo>
                      <a:pt x="0" y="8"/>
                    </a:lnTo>
                    <a:lnTo>
                      <a:pt x="0" y="11"/>
                    </a:lnTo>
                    <a:lnTo>
                      <a:pt x="0" y="13"/>
                    </a:lnTo>
                    <a:lnTo>
                      <a:pt x="1" y="14"/>
                    </a:lnTo>
                    <a:lnTo>
                      <a:pt x="2" y="17"/>
                    </a:lnTo>
                    <a:lnTo>
                      <a:pt x="3" y="18"/>
                    </a:lnTo>
                    <a:lnTo>
                      <a:pt x="4" y="19"/>
                    </a:lnTo>
                    <a:lnTo>
                      <a:pt x="6" y="20"/>
                    </a:lnTo>
                    <a:lnTo>
                      <a:pt x="7" y="22"/>
                    </a:lnTo>
                    <a:lnTo>
                      <a:pt x="9" y="22"/>
                    </a:lnTo>
                    <a:lnTo>
                      <a:pt x="11" y="22"/>
                    </a:lnTo>
                    <a:lnTo>
                      <a:pt x="13" y="20"/>
                    </a:lnTo>
                    <a:lnTo>
                      <a:pt x="14" y="19"/>
                    </a:lnTo>
                    <a:lnTo>
                      <a:pt x="15" y="18"/>
                    </a:lnTo>
                    <a:lnTo>
                      <a:pt x="17" y="17"/>
                    </a:lnTo>
                    <a:lnTo>
                      <a:pt x="17" y="14"/>
                    </a:lnTo>
                    <a:lnTo>
                      <a:pt x="18" y="13"/>
                    </a:lnTo>
                    <a:lnTo>
                      <a:pt x="18" y="11"/>
                    </a:lnTo>
                    <a:close/>
                  </a:path>
                </a:pathLst>
              </a:custGeom>
              <a:solidFill>
                <a:srgbClr val="FDFAC4"/>
              </a:solidFill>
              <a:ln w="9525">
                <a:noFill/>
                <a:round/>
                <a:headEnd/>
                <a:tailEnd/>
              </a:ln>
            </p:spPr>
            <p:txBody>
              <a:bodyPr/>
              <a:lstStyle/>
              <a:p>
                <a:endParaRPr lang="en-US"/>
              </a:p>
            </p:txBody>
          </p:sp>
          <p:sp>
            <p:nvSpPr>
              <p:cNvPr id="533609" name="Freeform 105"/>
              <p:cNvSpPr>
                <a:spLocks/>
              </p:cNvSpPr>
              <p:nvPr/>
            </p:nvSpPr>
            <p:spPr bwMode="auto">
              <a:xfrm>
                <a:off x="1161" y="2658"/>
                <a:ext cx="2" cy="2"/>
              </a:xfrm>
              <a:custGeom>
                <a:avLst/>
                <a:gdLst/>
                <a:ahLst/>
                <a:cxnLst>
                  <a:cxn ang="0">
                    <a:pos x="9" y="6"/>
                  </a:cxn>
                  <a:cxn ang="0">
                    <a:pos x="9" y="5"/>
                  </a:cxn>
                  <a:cxn ang="0">
                    <a:pos x="8" y="3"/>
                  </a:cxn>
                  <a:cxn ang="0">
                    <a:pos x="8" y="2"/>
                  </a:cxn>
                  <a:cxn ang="0">
                    <a:pos x="7" y="2"/>
                  </a:cxn>
                  <a:cxn ang="0">
                    <a:pos x="7" y="1"/>
                  </a:cxn>
                  <a:cxn ang="0">
                    <a:pos x="6" y="1"/>
                  </a:cxn>
                  <a:cxn ang="0">
                    <a:pos x="5" y="1"/>
                  </a:cxn>
                  <a:cxn ang="0">
                    <a:pos x="4" y="0"/>
                  </a:cxn>
                  <a:cxn ang="0">
                    <a:pos x="3" y="1"/>
                  </a:cxn>
                  <a:cxn ang="0">
                    <a:pos x="2" y="1"/>
                  </a:cxn>
                  <a:cxn ang="0">
                    <a:pos x="2" y="1"/>
                  </a:cxn>
                  <a:cxn ang="0">
                    <a:pos x="1" y="2"/>
                  </a:cxn>
                  <a:cxn ang="0">
                    <a:pos x="0" y="2"/>
                  </a:cxn>
                  <a:cxn ang="0">
                    <a:pos x="0" y="3"/>
                  </a:cxn>
                  <a:cxn ang="0">
                    <a:pos x="0" y="5"/>
                  </a:cxn>
                  <a:cxn ang="0">
                    <a:pos x="0" y="6"/>
                  </a:cxn>
                  <a:cxn ang="0">
                    <a:pos x="0" y="7"/>
                  </a:cxn>
                  <a:cxn ang="0">
                    <a:pos x="0" y="8"/>
                  </a:cxn>
                  <a:cxn ang="0">
                    <a:pos x="0" y="8"/>
                  </a:cxn>
                  <a:cxn ang="0">
                    <a:pos x="1" y="9"/>
                  </a:cxn>
                  <a:cxn ang="0">
                    <a:pos x="2" y="11"/>
                  </a:cxn>
                  <a:cxn ang="0">
                    <a:pos x="2" y="11"/>
                  </a:cxn>
                  <a:cxn ang="0">
                    <a:pos x="3" y="11"/>
                  </a:cxn>
                  <a:cxn ang="0">
                    <a:pos x="4" y="11"/>
                  </a:cxn>
                  <a:cxn ang="0">
                    <a:pos x="5" y="11"/>
                  </a:cxn>
                  <a:cxn ang="0">
                    <a:pos x="6" y="11"/>
                  </a:cxn>
                  <a:cxn ang="0">
                    <a:pos x="7" y="11"/>
                  </a:cxn>
                  <a:cxn ang="0">
                    <a:pos x="7" y="9"/>
                  </a:cxn>
                  <a:cxn ang="0">
                    <a:pos x="8" y="8"/>
                  </a:cxn>
                  <a:cxn ang="0">
                    <a:pos x="8" y="8"/>
                  </a:cxn>
                  <a:cxn ang="0">
                    <a:pos x="9" y="7"/>
                  </a:cxn>
                  <a:cxn ang="0">
                    <a:pos x="9" y="6"/>
                  </a:cxn>
                </a:cxnLst>
                <a:rect l="0" t="0" r="r" b="b"/>
                <a:pathLst>
                  <a:path w="9" h="11">
                    <a:moveTo>
                      <a:pt x="9" y="6"/>
                    </a:moveTo>
                    <a:lnTo>
                      <a:pt x="9" y="5"/>
                    </a:lnTo>
                    <a:lnTo>
                      <a:pt x="8" y="3"/>
                    </a:lnTo>
                    <a:lnTo>
                      <a:pt x="8" y="2"/>
                    </a:lnTo>
                    <a:lnTo>
                      <a:pt x="7" y="2"/>
                    </a:lnTo>
                    <a:lnTo>
                      <a:pt x="7" y="1"/>
                    </a:lnTo>
                    <a:lnTo>
                      <a:pt x="6" y="1"/>
                    </a:lnTo>
                    <a:lnTo>
                      <a:pt x="5" y="1"/>
                    </a:lnTo>
                    <a:lnTo>
                      <a:pt x="4" y="0"/>
                    </a:lnTo>
                    <a:lnTo>
                      <a:pt x="3" y="1"/>
                    </a:lnTo>
                    <a:lnTo>
                      <a:pt x="2" y="1"/>
                    </a:lnTo>
                    <a:lnTo>
                      <a:pt x="2" y="1"/>
                    </a:lnTo>
                    <a:lnTo>
                      <a:pt x="1" y="2"/>
                    </a:lnTo>
                    <a:lnTo>
                      <a:pt x="0" y="2"/>
                    </a:lnTo>
                    <a:lnTo>
                      <a:pt x="0" y="3"/>
                    </a:lnTo>
                    <a:lnTo>
                      <a:pt x="0" y="5"/>
                    </a:lnTo>
                    <a:lnTo>
                      <a:pt x="0" y="6"/>
                    </a:lnTo>
                    <a:lnTo>
                      <a:pt x="0" y="7"/>
                    </a:lnTo>
                    <a:lnTo>
                      <a:pt x="0" y="8"/>
                    </a:lnTo>
                    <a:lnTo>
                      <a:pt x="0" y="8"/>
                    </a:lnTo>
                    <a:lnTo>
                      <a:pt x="1" y="9"/>
                    </a:lnTo>
                    <a:lnTo>
                      <a:pt x="2" y="11"/>
                    </a:lnTo>
                    <a:lnTo>
                      <a:pt x="2" y="11"/>
                    </a:lnTo>
                    <a:lnTo>
                      <a:pt x="3" y="11"/>
                    </a:lnTo>
                    <a:lnTo>
                      <a:pt x="4" y="11"/>
                    </a:lnTo>
                    <a:lnTo>
                      <a:pt x="5" y="11"/>
                    </a:lnTo>
                    <a:lnTo>
                      <a:pt x="6" y="11"/>
                    </a:lnTo>
                    <a:lnTo>
                      <a:pt x="7" y="11"/>
                    </a:lnTo>
                    <a:lnTo>
                      <a:pt x="7" y="9"/>
                    </a:lnTo>
                    <a:lnTo>
                      <a:pt x="8" y="8"/>
                    </a:lnTo>
                    <a:lnTo>
                      <a:pt x="8" y="8"/>
                    </a:lnTo>
                    <a:lnTo>
                      <a:pt x="9" y="7"/>
                    </a:lnTo>
                    <a:lnTo>
                      <a:pt x="9" y="6"/>
                    </a:lnTo>
                    <a:close/>
                  </a:path>
                </a:pathLst>
              </a:custGeom>
              <a:solidFill>
                <a:srgbClr val="FEFEC8"/>
              </a:solidFill>
              <a:ln w="9525">
                <a:noFill/>
                <a:round/>
                <a:headEnd/>
                <a:tailEnd/>
              </a:ln>
            </p:spPr>
            <p:txBody>
              <a:bodyPr/>
              <a:lstStyle/>
              <a:p>
                <a:endParaRPr lang="en-US"/>
              </a:p>
            </p:txBody>
          </p:sp>
          <p:sp>
            <p:nvSpPr>
              <p:cNvPr id="533610" name="Freeform 106"/>
              <p:cNvSpPr>
                <a:spLocks/>
              </p:cNvSpPr>
              <p:nvPr/>
            </p:nvSpPr>
            <p:spPr bwMode="auto">
              <a:xfrm>
                <a:off x="1043" y="2596"/>
                <a:ext cx="44" cy="47"/>
              </a:xfrm>
              <a:custGeom>
                <a:avLst/>
                <a:gdLst/>
                <a:ahLst/>
                <a:cxnLst>
                  <a:cxn ang="0">
                    <a:pos x="185" y="0"/>
                  </a:cxn>
                  <a:cxn ang="0">
                    <a:pos x="0" y="48"/>
                  </a:cxn>
                  <a:cxn ang="0">
                    <a:pos x="58" y="260"/>
                  </a:cxn>
                  <a:cxn ang="0">
                    <a:pos x="94" y="284"/>
                  </a:cxn>
                  <a:cxn ang="0">
                    <a:pos x="220" y="23"/>
                  </a:cxn>
                  <a:cxn ang="0">
                    <a:pos x="185" y="0"/>
                  </a:cxn>
                </a:cxnLst>
                <a:rect l="0" t="0" r="r" b="b"/>
                <a:pathLst>
                  <a:path w="220" h="284">
                    <a:moveTo>
                      <a:pt x="185" y="0"/>
                    </a:moveTo>
                    <a:lnTo>
                      <a:pt x="0" y="48"/>
                    </a:lnTo>
                    <a:lnTo>
                      <a:pt x="58" y="260"/>
                    </a:lnTo>
                    <a:lnTo>
                      <a:pt x="94" y="284"/>
                    </a:lnTo>
                    <a:lnTo>
                      <a:pt x="220" y="23"/>
                    </a:lnTo>
                    <a:lnTo>
                      <a:pt x="185" y="0"/>
                    </a:lnTo>
                    <a:close/>
                  </a:path>
                </a:pathLst>
              </a:custGeom>
              <a:solidFill>
                <a:srgbClr val="C2C2C1"/>
              </a:solidFill>
              <a:ln w="9525">
                <a:noFill/>
                <a:round/>
                <a:headEnd/>
                <a:tailEnd/>
              </a:ln>
            </p:spPr>
            <p:txBody>
              <a:bodyPr/>
              <a:lstStyle/>
              <a:p>
                <a:endParaRPr lang="en-US"/>
              </a:p>
            </p:txBody>
          </p:sp>
          <p:sp>
            <p:nvSpPr>
              <p:cNvPr id="533611" name="Freeform 107"/>
              <p:cNvSpPr>
                <a:spLocks/>
              </p:cNvSpPr>
              <p:nvPr/>
            </p:nvSpPr>
            <p:spPr bwMode="auto">
              <a:xfrm>
                <a:off x="1043" y="2596"/>
                <a:ext cx="44" cy="26"/>
              </a:xfrm>
              <a:custGeom>
                <a:avLst/>
                <a:gdLst/>
                <a:ahLst/>
                <a:cxnLst>
                  <a:cxn ang="0">
                    <a:pos x="186" y="0"/>
                  </a:cxn>
                  <a:cxn ang="0">
                    <a:pos x="0" y="48"/>
                  </a:cxn>
                  <a:cxn ang="0">
                    <a:pos x="157" y="157"/>
                  </a:cxn>
                  <a:cxn ang="0">
                    <a:pos x="222" y="24"/>
                  </a:cxn>
                  <a:cxn ang="0">
                    <a:pos x="186" y="0"/>
                  </a:cxn>
                </a:cxnLst>
                <a:rect l="0" t="0" r="r" b="b"/>
                <a:pathLst>
                  <a:path w="222" h="157">
                    <a:moveTo>
                      <a:pt x="186" y="0"/>
                    </a:moveTo>
                    <a:lnTo>
                      <a:pt x="0" y="48"/>
                    </a:lnTo>
                    <a:lnTo>
                      <a:pt x="157" y="157"/>
                    </a:lnTo>
                    <a:lnTo>
                      <a:pt x="222" y="24"/>
                    </a:lnTo>
                    <a:lnTo>
                      <a:pt x="186" y="0"/>
                    </a:lnTo>
                    <a:close/>
                  </a:path>
                </a:pathLst>
              </a:custGeom>
              <a:solidFill>
                <a:srgbClr val="EBECEE"/>
              </a:solidFill>
              <a:ln w="9525">
                <a:noFill/>
                <a:round/>
                <a:headEnd/>
                <a:tailEnd/>
              </a:ln>
            </p:spPr>
            <p:txBody>
              <a:bodyPr/>
              <a:lstStyle/>
              <a:p>
                <a:endParaRPr lang="en-US"/>
              </a:p>
            </p:txBody>
          </p:sp>
          <p:sp>
            <p:nvSpPr>
              <p:cNvPr id="533612" name="Freeform 108"/>
              <p:cNvSpPr>
                <a:spLocks/>
              </p:cNvSpPr>
              <p:nvPr/>
            </p:nvSpPr>
            <p:spPr bwMode="auto">
              <a:xfrm>
                <a:off x="1043" y="2601"/>
                <a:ext cx="13" cy="15"/>
              </a:xfrm>
              <a:custGeom>
                <a:avLst/>
                <a:gdLst/>
                <a:ahLst/>
                <a:cxnLst>
                  <a:cxn ang="0">
                    <a:pos x="63" y="0"/>
                  </a:cxn>
                  <a:cxn ang="0">
                    <a:pos x="0" y="16"/>
                  </a:cxn>
                  <a:cxn ang="0">
                    <a:pos x="20" y="89"/>
                  </a:cxn>
                  <a:cxn ang="0">
                    <a:pos x="63" y="0"/>
                  </a:cxn>
                </a:cxnLst>
                <a:rect l="0" t="0" r="r" b="b"/>
                <a:pathLst>
                  <a:path w="63" h="89">
                    <a:moveTo>
                      <a:pt x="63" y="0"/>
                    </a:moveTo>
                    <a:lnTo>
                      <a:pt x="0" y="16"/>
                    </a:lnTo>
                    <a:lnTo>
                      <a:pt x="20" y="89"/>
                    </a:lnTo>
                    <a:lnTo>
                      <a:pt x="63" y="0"/>
                    </a:lnTo>
                    <a:close/>
                  </a:path>
                </a:pathLst>
              </a:custGeom>
              <a:solidFill>
                <a:srgbClr val="A9A9A8"/>
              </a:solidFill>
              <a:ln w="9525">
                <a:noFill/>
                <a:round/>
                <a:headEnd/>
                <a:tailEnd/>
              </a:ln>
            </p:spPr>
            <p:txBody>
              <a:bodyPr/>
              <a:lstStyle/>
              <a:p>
                <a:endParaRPr lang="en-US"/>
              </a:p>
            </p:txBody>
          </p:sp>
          <p:sp>
            <p:nvSpPr>
              <p:cNvPr id="533613" name="Freeform 109"/>
              <p:cNvSpPr>
                <a:spLocks/>
              </p:cNvSpPr>
              <p:nvPr/>
            </p:nvSpPr>
            <p:spPr bwMode="auto">
              <a:xfrm>
                <a:off x="1043" y="2601"/>
                <a:ext cx="13" cy="8"/>
              </a:xfrm>
              <a:custGeom>
                <a:avLst/>
                <a:gdLst/>
                <a:ahLst/>
                <a:cxnLst>
                  <a:cxn ang="0">
                    <a:pos x="63" y="0"/>
                  </a:cxn>
                  <a:cxn ang="0">
                    <a:pos x="0" y="16"/>
                  </a:cxn>
                  <a:cxn ang="0">
                    <a:pos x="41" y="46"/>
                  </a:cxn>
                  <a:cxn ang="0">
                    <a:pos x="63" y="0"/>
                  </a:cxn>
                </a:cxnLst>
                <a:rect l="0" t="0" r="r" b="b"/>
                <a:pathLst>
                  <a:path w="63" h="46">
                    <a:moveTo>
                      <a:pt x="63" y="0"/>
                    </a:moveTo>
                    <a:lnTo>
                      <a:pt x="0" y="16"/>
                    </a:lnTo>
                    <a:lnTo>
                      <a:pt x="41" y="46"/>
                    </a:lnTo>
                    <a:lnTo>
                      <a:pt x="63" y="0"/>
                    </a:lnTo>
                    <a:close/>
                  </a:path>
                </a:pathLst>
              </a:custGeom>
              <a:solidFill>
                <a:srgbClr val="DEDDDD"/>
              </a:solidFill>
              <a:ln w="9525">
                <a:noFill/>
                <a:round/>
                <a:headEnd/>
                <a:tailEnd/>
              </a:ln>
            </p:spPr>
            <p:txBody>
              <a:bodyPr/>
              <a:lstStyle/>
              <a:p>
                <a:endParaRPr lang="en-US"/>
              </a:p>
            </p:txBody>
          </p:sp>
          <p:sp>
            <p:nvSpPr>
              <p:cNvPr id="533614" name="Freeform 110"/>
              <p:cNvSpPr>
                <a:spLocks/>
              </p:cNvSpPr>
              <p:nvPr/>
            </p:nvSpPr>
            <p:spPr bwMode="auto">
              <a:xfrm>
                <a:off x="1078" y="2596"/>
                <a:ext cx="93" cy="63"/>
              </a:xfrm>
              <a:custGeom>
                <a:avLst/>
                <a:gdLst/>
                <a:ahLst/>
                <a:cxnLst>
                  <a:cxn ang="0">
                    <a:pos x="8" y="0"/>
                  </a:cxn>
                  <a:cxn ang="0">
                    <a:pos x="0" y="79"/>
                  </a:cxn>
                  <a:cxn ang="0">
                    <a:pos x="432" y="376"/>
                  </a:cxn>
                  <a:cxn ang="0">
                    <a:pos x="463" y="311"/>
                  </a:cxn>
                  <a:cxn ang="0">
                    <a:pos x="8" y="0"/>
                  </a:cxn>
                </a:cxnLst>
                <a:rect l="0" t="0" r="r" b="b"/>
                <a:pathLst>
                  <a:path w="463" h="376">
                    <a:moveTo>
                      <a:pt x="8" y="0"/>
                    </a:moveTo>
                    <a:lnTo>
                      <a:pt x="0" y="79"/>
                    </a:lnTo>
                    <a:lnTo>
                      <a:pt x="432" y="376"/>
                    </a:lnTo>
                    <a:lnTo>
                      <a:pt x="463" y="311"/>
                    </a:lnTo>
                    <a:lnTo>
                      <a:pt x="8" y="0"/>
                    </a:lnTo>
                    <a:close/>
                  </a:path>
                </a:pathLst>
              </a:custGeom>
              <a:solidFill>
                <a:srgbClr val="B5DC7C"/>
              </a:solidFill>
              <a:ln w="9525">
                <a:noFill/>
                <a:round/>
                <a:headEnd/>
                <a:tailEnd/>
              </a:ln>
            </p:spPr>
            <p:txBody>
              <a:bodyPr/>
              <a:lstStyle/>
              <a:p>
                <a:endParaRPr lang="en-US"/>
              </a:p>
            </p:txBody>
          </p:sp>
          <p:sp>
            <p:nvSpPr>
              <p:cNvPr id="533615" name="Freeform 111"/>
              <p:cNvSpPr>
                <a:spLocks/>
              </p:cNvSpPr>
              <p:nvPr/>
            </p:nvSpPr>
            <p:spPr bwMode="auto">
              <a:xfrm>
                <a:off x="1065" y="2609"/>
                <a:ext cx="100" cy="72"/>
              </a:xfrm>
              <a:custGeom>
                <a:avLst/>
                <a:gdLst/>
                <a:ahLst/>
                <a:cxnLst>
                  <a:cxn ang="0">
                    <a:pos x="69" y="0"/>
                  </a:cxn>
                  <a:cxn ang="0">
                    <a:pos x="14" y="52"/>
                  </a:cxn>
                  <a:cxn ang="0">
                    <a:pos x="0" y="131"/>
                  </a:cxn>
                  <a:cxn ang="0">
                    <a:pos x="436" y="430"/>
                  </a:cxn>
                  <a:cxn ang="0">
                    <a:pos x="501" y="297"/>
                  </a:cxn>
                  <a:cxn ang="0">
                    <a:pos x="69" y="0"/>
                  </a:cxn>
                </a:cxnLst>
                <a:rect l="0" t="0" r="r" b="b"/>
                <a:pathLst>
                  <a:path w="501" h="430">
                    <a:moveTo>
                      <a:pt x="69" y="0"/>
                    </a:moveTo>
                    <a:lnTo>
                      <a:pt x="14" y="52"/>
                    </a:lnTo>
                    <a:lnTo>
                      <a:pt x="0" y="131"/>
                    </a:lnTo>
                    <a:lnTo>
                      <a:pt x="436" y="430"/>
                    </a:lnTo>
                    <a:lnTo>
                      <a:pt x="501" y="297"/>
                    </a:lnTo>
                    <a:lnTo>
                      <a:pt x="69" y="0"/>
                    </a:lnTo>
                    <a:close/>
                  </a:path>
                </a:pathLst>
              </a:custGeom>
              <a:solidFill>
                <a:srgbClr val="8DC634"/>
              </a:solidFill>
              <a:ln w="9525">
                <a:noFill/>
                <a:round/>
                <a:headEnd/>
                <a:tailEnd/>
              </a:ln>
            </p:spPr>
            <p:txBody>
              <a:bodyPr/>
              <a:lstStyle/>
              <a:p>
                <a:endParaRPr lang="en-US"/>
              </a:p>
            </p:txBody>
          </p:sp>
          <p:sp>
            <p:nvSpPr>
              <p:cNvPr id="533616" name="Freeform 112"/>
              <p:cNvSpPr>
                <a:spLocks/>
              </p:cNvSpPr>
              <p:nvPr/>
            </p:nvSpPr>
            <p:spPr bwMode="auto">
              <a:xfrm>
                <a:off x="1055" y="2630"/>
                <a:ext cx="97" cy="61"/>
              </a:xfrm>
              <a:custGeom>
                <a:avLst/>
                <a:gdLst/>
                <a:ahLst/>
                <a:cxnLst>
                  <a:cxn ang="0">
                    <a:pos x="51" y="0"/>
                  </a:cxn>
                  <a:cxn ang="0">
                    <a:pos x="0" y="55"/>
                  </a:cxn>
                  <a:cxn ang="0">
                    <a:pos x="455" y="367"/>
                  </a:cxn>
                  <a:cxn ang="0">
                    <a:pos x="487" y="301"/>
                  </a:cxn>
                  <a:cxn ang="0">
                    <a:pos x="51" y="0"/>
                  </a:cxn>
                </a:cxnLst>
                <a:rect l="0" t="0" r="r" b="b"/>
                <a:pathLst>
                  <a:path w="487" h="367">
                    <a:moveTo>
                      <a:pt x="51" y="0"/>
                    </a:moveTo>
                    <a:lnTo>
                      <a:pt x="0" y="55"/>
                    </a:lnTo>
                    <a:lnTo>
                      <a:pt x="455" y="367"/>
                    </a:lnTo>
                    <a:lnTo>
                      <a:pt x="487" y="301"/>
                    </a:lnTo>
                    <a:lnTo>
                      <a:pt x="51" y="0"/>
                    </a:lnTo>
                    <a:close/>
                  </a:path>
                </a:pathLst>
              </a:custGeom>
              <a:solidFill>
                <a:srgbClr val="6EAE33"/>
              </a:solidFill>
              <a:ln w="9525">
                <a:noFill/>
                <a:round/>
                <a:headEnd/>
                <a:tailEnd/>
              </a:ln>
            </p:spPr>
            <p:txBody>
              <a:bodyPr/>
              <a:lstStyle/>
              <a:p>
                <a:endParaRPr lang="en-US"/>
              </a:p>
            </p:txBody>
          </p:sp>
          <p:sp>
            <p:nvSpPr>
              <p:cNvPr id="533617" name="Freeform 113"/>
              <p:cNvSpPr>
                <a:spLocks/>
              </p:cNvSpPr>
              <p:nvPr/>
            </p:nvSpPr>
            <p:spPr bwMode="auto">
              <a:xfrm>
                <a:off x="1143" y="2647"/>
                <a:ext cx="30" cy="45"/>
              </a:xfrm>
              <a:custGeom>
                <a:avLst/>
                <a:gdLst/>
                <a:ahLst/>
                <a:cxnLst>
                  <a:cxn ang="0">
                    <a:pos x="127" y="0"/>
                  </a:cxn>
                  <a:cxn ang="0">
                    <a:pos x="147" y="14"/>
                  </a:cxn>
                  <a:cxn ang="0">
                    <a:pos x="20" y="276"/>
                  </a:cxn>
                  <a:cxn ang="0">
                    <a:pos x="0" y="263"/>
                  </a:cxn>
                  <a:cxn ang="0">
                    <a:pos x="127" y="0"/>
                  </a:cxn>
                </a:cxnLst>
                <a:rect l="0" t="0" r="r" b="b"/>
                <a:pathLst>
                  <a:path w="147" h="276">
                    <a:moveTo>
                      <a:pt x="127" y="0"/>
                    </a:moveTo>
                    <a:lnTo>
                      <a:pt x="147" y="14"/>
                    </a:lnTo>
                    <a:lnTo>
                      <a:pt x="20" y="276"/>
                    </a:lnTo>
                    <a:lnTo>
                      <a:pt x="0" y="263"/>
                    </a:lnTo>
                    <a:lnTo>
                      <a:pt x="127" y="0"/>
                    </a:lnTo>
                    <a:close/>
                  </a:path>
                </a:pathLst>
              </a:custGeom>
              <a:solidFill>
                <a:srgbClr val="C2C165"/>
              </a:solidFill>
              <a:ln w="9525">
                <a:noFill/>
                <a:round/>
                <a:headEnd/>
                <a:tailEnd/>
              </a:ln>
            </p:spPr>
            <p:txBody>
              <a:bodyPr/>
              <a:lstStyle/>
              <a:p>
                <a:endParaRPr lang="en-US"/>
              </a:p>
            </p:txBody>
          </p:sp>
          <p:sp>
            <p:nvSpPr>
              <p:cNvPr id="533618" name="Freeform 114"/>
              <p:cNvSpPr>
                <a:spLocks/>
              </p:cNvSpPr>
              <p:nvPr/>
            </p:nvSpPr>
            <p:spPr bwMode="auto">
              <a:xfrm>
                <a:off x="1150" y="2647"/>
                <a:ext cx="23" cy="34"/>
              </a:xfrm>
              <a:custGeom>
                <a:avLst/>
                <a:gdLst/>
                <a:ahLst/>
                <a:cxnLst>
                  <a:cxn ang="0">
                    <a:pos x="94" y="0"/>
                  </a:cxn>
                  <a:cxn ang="0">
                    <a:pos x="114" y="14"/>
                  </a:cxn>
                  <a:cxn ang="0">
                    <a:pos x="20" y="209"/>
                  </a:cxn>
                  <a:cxn ang="0">
                    <a:pos x="0" y="195"/>
                  </a:cxn>
                  <a:cxn ang="0">
                    <a:pos x="94" y="0"/>
                  </a:cxn>
                </a:cxnLst>
                <a:rect l="0" t="0" r="r" b="b"/>
                <a:pathLst>
                  <a:path w="114" h="209">
                    <a:moveTo>
                      <a:pt x="94" y="0"/>
                    </a:moveTo>
                    <a:lnTo>
                      <a:pt x="114" y="14"/>
                    </a:lnTo>
                    <a:lnTo>
                      <a:pt x="20" y="209"/>
                    </a:lnTo>
                    <a:lnTo>
                      <a:pt x="0" y="195"/>
                    </a:lnTo>
                    <a:lnTo>
                      <a:pt x="94" y="0"/>
                    </a:lnTo>
                    <a:close/>
                  </a:path>
                </a:pathLst>
              </a:custGeom>
              <a:solidFill>
                <a:srgbClr val="FDFC9B"/>
              </a:solidFill>
              <a:ln w="9525">
                <a:noFill/>
                <a:round/>
                <a:headEnd/>
                <a:tailEnd/>
              </a:ln>
            </p:spPr>
            <p:txBody>
              <a:bodyPr/>
              <a:lstStyle/>
              <a:p>
                <a:endParaRPr lang="en-US"/>
              </a:p>
            </p:txBody>
          </p:sp>
          <p:sp>
            <p:nvSpPr>
              <p:cNvPr id="533619" name="Freeform 115"/>
              <p:cNvSpPr>
                <a:spLocks/>
              </p:cNvSpPr>
              <p:nvPr/>
            </p:nvSpPr>
            <p:spPr bwMode="auto">
              <a:xfrm>
                <a:off x="1162" y="2647"/>
                <a:ext cx="11" cy="13"/>
              </a:xfrm>
              <a:custGeom>
                <a:avLst/>
                <a:gdLst/>
                <a:ahLst/>
                <a:cxnLst>
                  <a:cxn ang="0">
                    <a:pos x="31" y="0"/>
                  </a:cxn>
                  <a:cxn ang="0">
                    <a:pos x="51" y="14"/>
                  </a:cxn>
                  <a:cxn ang="0">
                    <a:pos x="21" y="78"/>
                  </a:cxn>
                  <a:cxn ang="0">
                    <a:pos x="0" y="65"/>
                  </a:cxn>
                  <a:cxn ang="0">
                    <a:pos x="31" y="0"/>
                  </a:cxn>
                </a:cxnLst>
                <a:rect l="0" t="0" r="r" b="b"/>
                <a:pathLst>
                  <a:path w="51" h="78">
                    <a:moveTo>
                      <a:pt x="31" y="0"/>
                    </a:moveTo>
                    <a:lnTo>
                      <a:pt x="51" y="14"/>
                    </a:lnTo>
                    <a:lnTo>
                      <a:pt x="21" y="78"/>
                    </a:lnTo>
                    <a:lnTo>
                      <a:pt x="0" y="65"/>
                    </a:lnTo>
                    <a:lnTo>
                      <a:pt x="31" y="0"/>
                    </a:lnTo>
                    <a:close/>
                  </a:path>
                </a:pathLst>
              </a:custGeom>
              <a:solidFill>
                <a:srgbClr val="FEFEC8"/>
              </a:solidFill>
              <a:ln w="9525">
                <a:noFill/>
                <a:round/>
                <a:headEnd/>
                <a:tailEnd/>
              </a:ln>
            </p:spPr>
            <p:txBody>
              <a:bodyPr/>
              <a:lstStyle/>
              <a:p>
                <a:endParaRPr lang="en-US"/>
              </a:p>
            </p:txBody>
          </p:sp>
        </p:grpSp>
      </p:grpSp>
      <p:grpSp>
        <p:nvGrpSpPr>
          <p:cNvPr id="6" name="Group 116"/>
          <p:cNvGrpSpPr>
            <a:grpSpLocks/>
          </p:cNvGrpSpPr>
          <p:nvPr/>
        </p:nvGrpSpPr>
        <p:grpSpPr bwMode="auto">
          <a:xfrm>
            <a:off x="304800" y="3352800"/>
            <a:ext cx="4867275" cy="635000"/>
            <a:chOff x="1728" y="2624"/>
            <a:chExt cx="3066" cy="400"/>
          </a:xfrm>
        </p:grpSpPr>
        <p:sp>
          <p:nvSpPr>
            <p:cNvPr id="533621" name="Line 117"/>
            <p:cNvSpPr>
              <a:spLocks noChangeShapeType="1"/>
            </p:cNvSpPr>
            <p:nvPr/>
          </p:nvSpPr>
          <p:spPr bwMode="auto">
            <a:xfrm>
              <a:off x="1728" y="2962"/>
              <a:ext cx="3024" cy="0"/>
            </a:xfrm>
            <a:prstGeom prst="line">
              <a:avLst/>
            </a:prstGeom>
            <a:noFill/>
            <a:ln w="25400">
              <a:solidFill>
                <a:srgbClr val="C0C0C0"/>
              </a:solidFill>
              <a:prstDash val="sysDot"/>
              <a:round/>
              <a:headEnd/>
              <a:tailEnd type="oval" w="med" len="med"/>
            </a:ln>
            <a:effectLst/>
          </p:spPr>
          <p:txBody>
            <a:bodyPr wrap="none" anchor="ctr"/>
            <a:lstStyle/>
            <a:p>
              <a:endParaRPr lang="en-US"/>
            </a:p>
          </p:txBody>
        </p:sp>
        <p:sp>
          <p:nvSpPr>
            <p:cNvPr id="533622" name="Text Box 118"/>
            <p:cNvSpPr txBox="1">
              <a:spLocks noChangeArrowheads="1"/>
            </p:cNvSpPr>
            <p:nvPr/>
          </p:nvSpPr>
          <p:spPr bwMode="auto">
            <a:xfrm>
              <a:off x="2112" y="2624"/>
              <a:ext cx="2682" cy="291"/>
            </a:xfrm>
            <a:prstGeom prst="rect">
              <a:avLst/>
            </a:prstGeom>
            <a:noFill/>
            <a:ln w="9525" algn="ctr">
              <a:noFill/>
              <a:miter lim="800000"/>
              <a:headEnd/>
              <a:tailEnd/>
            </a:ln>
            <a:effectLst/>
          </p:spPr>
          <p:txBody>
            <a:bodyPr wrap="none">
              <a:spAutoFit/>
            </a:bodyPr>
            <a:lstStyle/>
            <a:p>
              <a:pPr marL="457200" indent="-457200" eaLnBrk="1" hangingPunct="1"/>
              <a:r>
                <a:rPr lang="en-US" sz="2400" dirty="0" err="1" smtClean="0">
                  <a:latin typeface="Times New Roman" pitchFamily="18" charset="0"/>
                  <a:cs typeface="Times New Roman" pitchFamily="18" charset="0"/>
                </a:rPr>
                <a:t>Chuyển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nhượng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hối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phiếu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đòi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nợ</a:t>
              </a:r>
              <a:endParaRPr lang="en-US" sz="2400" dirty="0" smtClean="0">
                <a:latin typeface="Times New Roman" pitchFamily="18" charset="0"/>
                <a:cs typeface="Times New Roman" pitchFamily="18" charset="0"/>
              </a:endParaRPr>
            </a:p>
          </p:txBody>
        </p:sp>
        <p:grpSp>
          <p:nvGrpSpPr>
            <p:cNvPr id="7" name="Group 119"/>
            <p:cNvGrpSpPr>
              <a:grpSpLocks/>
            </p:cNvGrpSpPr>
            <p:nvPr/>
          </p:nvGrpSpPr>
          <p:grpSpPr bwMode="auto">
            <a:xfrm rot="-4423226">
              <a:off x="1676" y="2684"/>
              <a:ext cx="400" cy="280"/>
              <a:chOff x="1043" y="2596"/>
              <a:chExt cx="142" cy="99"/>
            </a:xfrm>
          </p:grpSpPr>
          <p:sp>
            <p:nvSpPr>
              <p:cNvPr id="533624" name="Freeform 120"/>
              <p:cNvSpPr>
                <a:spLocks/>
              </p:cNvSpPr>
              <p:nvPr/>
            </p:nvSpPr>
            <p:spPr bwMode="auto">
              <a:xfrm>
                <a:off x="1149" y="2693"/>
                <a:ext cx="12" cy="2"/>
              </a:xfrm>
              <a:custGeom>
                <a:avLst/>
                <a:gdLst/>
                <a:ahLst/>
                <a:cxnLst>
                  <a:cxn ang="0">
                    <a:pos x="63" y="14"/>
                  </a:cxn>
                  <a:cxn ang="0">
                    <a:pos x="55" y="14"/>
                  </a:cxn>
                  <a:cxn ang="0">
                    <a:pos x="48" y="14"/>
                  </a:cxn>
                  <a:cxn ang="0">
                    <a:pos x="40" y="14"/>
                  </a:cxn>
                  <a:cxn ang="0">
                    <a:pos x="31" y="11"/>
                  </a:cxn>
                  <a:cxn ang="0">
                    <a:pos x="23" y="10"/>
                  </a:cxn>
                  <a:cxn ang="0">
                    <a:pos x="16" y="8"/>
                  </a:cxn>
                  <a:cxn ang="0">
                    <a:pos x="8" y="4"/>
                  </a:cxn>
                  <a:cxn ang="0">
                    <a:pos x="0" y="0"/>
                  </a:cxn>
                  <a:cxn ang="0">
                    <a:pos x="8" y="3"/>
                  </a:cxn>
                  <a:cxn ang="0">
                    <a:pos x="15" y="6"/>
                  </a:cxn>
                  <a:cxn ang="0">
                    <a:pos x="23" y="8"/>
                  </a:cxn>
                  <a:cxn ang="0">
                    <a:pos x="30" y="10"/>
                  </a:cxn>
                  <a:cxn ang="0">
                    <a:pos x="39" y="11"/>
                  </a:cxn>
                  <a:cxn ang="0">
                    <a:pos x="47" y="12"/>
                  </a:cxn>
                  <a:cxn ang="0">
                    <a:pos x="55" y="14"/>
                  </a:cxn>
                  <a:cxn ang="0">
                    <a:pos x="63" y="14"/>
                  </a:cxn>
                </a:cxnLst>
                <a:rect l="0" t="0" r="r" b="b"/>
                <a:pathLst>
                  <a:path w="63" h="14">
                    <a:moveTo>
                      <a:pt x="63" y="14"/>
                    </a:moveTo>
                    <a:lnTo>
                      <a:pt x="55" y="14"/>
                    </a:lnTo>
                    <a:lnTo>
                      <a:pt x="48" y="14"/>
                    </a:lnTo>
                    <a:lnTo>
                      <a:pt x="40" y="14"/>
                    </a:lnTo>
                    <a:lnTo>
                      <a:pt x="31" y="11"/>
                    </a:lnTo>
                    <a:lnTo>
                      <a:pt x="23" y="10"/>
                    </a:lnTo>
                    <a:lnTo>
                      <a:pt x="16" y="8"/>
                    </a:lnTo>
                    <a:lnTo>
                      <a:pt x="8" y="4"/>
                    </a:lnTo>
                    <a:lnTo>
                      <a:pt x="0" y="0"/>
                    </a:lnTo>
                    <a:lnTo>
                      <a:pt x="8" y="3"/>
                    </a:lnTo>
                    <a:lnTo>
                      <a:pt x="15" y="6"/>
                    </a:lnTo>
                    <a:lnTo>
                      <a:pt x="23" y="8"/>
                    </a:lnTo>
                    <a:lnTo>
                      <a:pt x="30" y="10"/>
                    </a:lnTo>
                    <a:lnTo>
                      <a:pt x="39" y="11"/>
                    </a:lnTo>
                    <a:lnTo>
                      <a:pt x="47" y="12"/>
                    </a:lnTo>
                    <a:lnTo>
                      <a:pt x="55" y="14"/>
                    </a:lnTo>
                    <a:lnTo>
                      <a:pt x="63" y="14"/>
                    </a:lnTo>
                    <a:close/>
                  </a:path>
                </a:pathLst>
              </a:custGeom>
              <a:solidFill>
                <a:srgbClr val="F0A78C"/>
              </a:solidFill>
              <a:ln w="9525">
                <a:noFill/>
                <a:round/>
                <a:headEnd/>
                <a:tailEnd/>
              </a:ln>
            </p:spPr>
            <p:txBody>
              <a:bodyPr/>
              <a:lstStyle/>
              <a:p>
                <a:endParaRPr lang="en-US"/>
              </a:p>
            </p:txBody>
          </p:sp>
          <p:sp>
            <p:nvSpPr>
              <p:cNvPr id="533625" name="Freeform 121"/>
              <p:cNvSpPr>
                <a:spLocks/>
              </p:cNvSpPr>
              <p:nvPr/>
            </p:nvSpPr>
            <p:spPr bwMode="auto">
              <a:xfrm>
                <a:off x="1143" y="2689"/>
                <a:ext cx="26" cy="6"/>
              </a:xfrm>
              <a:custGeom>
                <a:avLst/>
                <a:gdLst/>
                <a:ahLst/>
                <a:cxnLst>
                  <a:cxn ang="0">
                    <a:pos x="129" y="28"/>
                  </a:cxn>
                  <a:cxn ang="0">
                    <a:pos x="116" y="33"/>
                  </a:cxn>
                  <a:cxn ang="0">
                    <a:pos x="102" y="36"/>
                  </a:cxn>
                  <a:cxn ang="0">
                    <a:pos x="89" y="38"/>
                  </a:cxn>
                  <a:cxn ang="0">
                    <a:pos x="75" y="38"/>
                  </a:cxn>
                  <a:cxn ang="0">
                    <a:pos x="60" y="35"/>
                  </a:cxn>
                  <a:cxn ang="0">
                    <a:pos x="47" y="32"/>
                  </a:cxn>
                  <a:cxn ang="0">
                    <a:pos x="33" y="26"/>
                  </a:cxn>
                  <a:cxn ang="0">
                    <a:pos x="20" y="18"/>
                  </a:cxn>
                  <a:cxn ang="0">
                    <a:pos x="18" y="16"/>
                  </a:cxn>
                  <a:cxn ang="0">
                    <a:pos x="15" y="14"/>
                  </a:cxn>
                  <a:cxn ang="0">
                    <a:pos x="12" y="11"/>
                  </a:cxn>
                  <a:cxn ang="0">
                    <a:pos x="10" y="10"/>
                  </a:cxn>
                  <a:cxn ang="0">
                    <a:pos x="7" y="8"/>
                  </a:cxn>
                  <a:cxn ang="0">
                    <a:pos x="5" y="5"/>
                  </a:cxn>
                  <a:cxn ang="0">
                    <a:pos x="2" y="3"/>
                  </a:cxn>
                  <a:cxn ang="0">
                    <a:pos x="0" y="0"/>
                  </a:cxn>
                  <a:cxn ang="0">
                    <a:pos x="10" y="8"/>
                  </a:cxn>
                  <a:cxn ang="0">
                    <a:pos x="21" y="14"/>
                  </a:cxn>
                  <a:cxn ang="0">
                    <a:pos x="32" y="20"/>
                  </a:cxn>
                  <a:cxn ang="0">
                    <a:pos x="44" y="23"/>
                  </a:cxn>
                  <a:cxn ang="0">
                    <a:pos x="56" y="27"/>
                  </a:cxn>
                  <a:cxn ang="0">
                    <a:pos x="69" y="30"/>
                  </a:cxn>
                  <a:cxn ang="0">
                    <a:pos x="81" y="32"/>
                  </a:cxn>
                  <a:cxn ang="0">
                    <a:pos x="94" y="33"/>
                  </a:cxn>
                  <a:cxn ang="0">
                    <a:pos x="99" y="32"/>
                  </a:cxn>
                  <a:cxn ang="0">
                    <a:pos x="103" y="32"/>
                  </a:cxn>
                  <a:cxn ang="0">
                    <a:pos x="107" y="32"/>
                  </a:cxn>
                  <a:cxn ang="0">
                    <a:pos x="112" y="32"/>
                  </a:cxn>
                  <a:cxn ang="0">
                    <a:pos x="116" y="30"/>
                  </a:cxn>
                  <a:cxn ang="0">
                    <a:pos x="120" y="30"/>
                  </a:cxn>
                  <a:cxn ang="0">
                    <a:pos x="124" y="29"/>
                  </a:cxn>
                  <a:cxn ang="0">
                    <a:pos x="129" y="28"/>
                  </a:cxn>
                </a:cxnLst>
                <a:rect l="0" t="0" r="r" b="b"/>
                <a:pathLst>
                  <a:path w="129" h="38">
                    <a:moveTo>
                      <a:pt x="129" y="28"/>
                    </a:moveTo>
                    <a:lnTo>
                      <a:pt x="116" y="33"/>
                    </a:lnTo>
                    <a:lnTo>
                      <a:pt x="102" y="36"/>
                    </a:lnTo>
                    <a:lnTo>
                      <a:pt x="89" y="38"/>
                    </a:lnTo>
                    <a:lnTo>
                      <a:pt x="75" y="38"/>
                    </a:lnTo>
                    <a:lnTo>
                      <a:pt x="60" y="35"/>
                    </a:lnTo>
                    <a:lnTo>
                      <a:pt x="47" y="32"/>
                    </a:lnTo>
                    <a:lnTo>
                      <a:pt x="33" y="26"/>
                    </a:lnTo>
                    <a:lnTo>
                      <a:pt x="20" y="18"/>
                    </a:lnTo>
                    <a:lnTo>
                      <a:pt x="18" y="16"/>
                    </a:lnTo>
                    <a:lnTo>
                      <a:pt x="15" y="14"/>
                    </a:lnTo>
                    <a:lnTo>
                      <a:pt x="12" y="11"/>
                    </a:lnTo>
                    <a:lnTo>
                      <a:pt x="10" y="10"/>
                    </a:lnTo>
                    <a:lnTo>
                      <a:pt x="7" y="8"/>
                    </a:lnTo>
                    <a:lnTo>
                      <a:pt x="5" y="5"/>
                    </a:lnTo>
                    <a:lnTo>
                      <a:pt x="2" y="3"/>
                    </a:lnTo>
                    <a:lnTo>
                      <a:pt x="0" y="0"/>
                    </a:lnTo>
                    <a:lnTo>
                      <a:pt x="10" y="8"/>
                    </a:lnTo>
                    <a:lnTo>
                      <a:pt x="21" y="14"/>
                    </a:lnTo>
                    <a:lnTo>
                      <a:pt x="32" y="20"/>
                    </a:lnTo>
                    <a:lnTo>
                      <a:pt x="44" y="23"/>
                    </a:lnTo>
                    <a:lnTo>
                      <a:pt x="56" y="27"/>
                    </a:lnTo>
                    <a:lnTo>
                      <a:pt x="69" y="30"/>
                    </a:lnTo>
                    <a:lnTo>
                      <a:pt x="81" y="32"/>
                    </a:lnTo>
                    <a:lnTo>
                      <a:pt x="94" y="33"/>
                    </a:lnTo>
                    <a:lnTo>
                      <a:pt x="99" y="32"/>
                    </a:lnTo>
                    <a:lnTo>
                      <a:pt x="103" y="32"/>
                    </a:lnTo>
                    <a:lnTo>
                      <a:pt x="107" y="32"/>
                    </a:lnTo>
                    <a:lnTo>
                      <a:pt x="112" y="32"/>
                    </a:lnTo>
                    <a:lnTo>
                      <a:pt x="116" y="30"/>
                    </a:lnTo>
                    <a:lnTo>
                      <a:pt x="120" y="30"/>
                    </a:lnTo>
                    <a:lnTo>
                      <a:pt x="124" y="29"/>
                    </a:lnTo>
                    <a:lnTo>
                      <a:pt x="129" y="28"/>
                    </a:lnTo>
                    <a:close/>
                  </a:path>
                </a:pathLst>
              </a:custGeom>
              <a:solidFill>
                <a:srgbClr val="F1AA8C"/>
              </a:solidFill>
              <a:ln w="9525">
                <a:noFill/>
                <a:round/>
                <a:headEnd/>
                <a:tailEnd/>
              </a:ln>
            </p:spPr>
            <p:txBody>
              <a:bodyPr/>
              <a:lstStyle/>
              <a:p>
                <a:endParaRPr lang="en-US"/>
              </a:p>
            </p:txBody>
          </p:sp>
          <p:sp>
            <p:nvSpPr>
              <p:cNvPr id="533626" name="Freeform 122"/>
              <p:cNvSpPr>
                <a:spLocks/>
              </p:cNvSpPr>
              <p:nvPr/>
            </p:nvSpPr>
            <p:spPr bwMode="auto">
              <a:xfrm>
                <a:off x="1140" y="2685"/>
                <a:ext cx="33" cy="10"/>
              </a:xfrm>
              <a:custGeom>
                <a:avLst/>
                <a:gdLst/>
                <a:ahLst/>
                <a:cxnLst>
                  <a:cxn ang="0">
                    <a:pos x="47" y="45"/>
                  </a:cxn>
                  <a:cxn ang="0">
                    <a:pos x="54" y="48"/>
                  </a:cxn>
                  <a:cxn ang="0">
                    <a:pos x="61" y="51"/>
                  </a:cxn>
                  <a:cxn ang="0">
                    <a:pos x="69" y="53"/>
                  </a:cxn>
                  <a:cxn ang="0">
                    <a:pos x="76" y="55"/>
                  </a:cxn>
                  <a:cxn ang="0">
                    <a:pos x="85" y="56"/>
                  </a:cxn>
                  <a:cxn ang="0">
                    <a:pos x="93" y="57"/>
                  </a:cxn>
                  <a:cxn ang="0">
                    <a:pos x="101" y="59"/>
                  </a:cxn>
                  <a:cxn ang="0">
                    <a:pos x="109" y="59"/>
                  </a:cxn>
                  <a:cxn ang="0">
                    <a:pos x="117" y="57"/>
                  </a:cxn>
                  <a:cxn ang="0">
                    <a:pos x="124" y="56"/>
                  </a:cxn>
                  <a:cxn ang="0">
                    <a:pos x="131" y="54"/>
                  </a:cxn>
                  <a:cxn ang="0">
                    <a:pos x="139" y="51"/>
                  </a:cxn>
                  <a:cxn ang="0">
                    <a:pos x="146" y="49"/>
                  </a:cxn>
                  <a:cxn ang="0">
                    <a:pos x="153" y="45"/>
                  </a:cxn>
                  <a:cxn ang="0">
                    <a:pos x="159" y="41"/>
                  </a:cxn>
                  <a:cxn ang="0">
                    <a:pos x="166" y="37"/>
                  </a:cxn>
                  <a:cxn ang="0">
                    <a:pos x="159" y="39"/>
                  </a:cxn>
                  <a:cxn ang="0">
                    <a:pos x="152" y="42"/>
                  </a:cxn>
                  <a:cxn ang="0">
                    <a:pos x="146" y="43"/>
                  </a:cxn>
                  <a:cxn ang="0">
                    <a:pos x="139" y="45"/>
                  </a:cxn>
                  <a:cxn ang="0">
                    <a:pos x="132" y="47"/>
                  </a:cxn>
                  <a:cxn ang="0">
                    <a:pos x="125" y="47"/>
                  </a:cxn>
                  <a:cxn ang="0">
                    <a:pos x="117" y="48"/>
                  </a:cxn>
                  <a:cxn ang="0">
                    <a:pos x="110" y="48"/>
                  </a:cxn>
                  <a:cxn ang="0">
                    <a:pos x="95" y="47"/>
                  </a:cxn>
                  <a:cxn ang="0">
                    <a:pos x="79" y="44"/>
                  </a:cxn>
                  <a:cxn ang="0">
                    <a:pos x="64" y="41"/>
                  </a:cxn>
                  <a:cxn ang="0">
                    <a:pos x="50" y="36"/>
                  </a:cxn>
                  <a:cxn ang="0">
                    <a:pos x="36" y="29"/>
                  </a:cxn>
                  <a:cxn ang="0">
                    <a:pos x="24" y="20"/>
                  </a:cxn>
                  <a:cxn ang="0">
                    <a:pos x="11" y="11"/>
                  </a:cxn>
                  <a:cxn ang="0">
                    <a:pos x="0" y="0"/>
                  </a:cxn>
                  <a:cxn ang="0">
                    <a:pos x="4" y="6"/>
                  </a:cxn>
                  <a:cxn ang="0">
                    <a:pos x="8" y="12"/>
                  </a:cxn>
                  <a:cxn ang="0">
                    <a:pos x="12" y="17"/>
                  </a:cxn>
                  <a:cxn ang="0">
                    <a:pos x="16" y="21"/>
                  </a:cxn>
                  <a:cxn ang="0">
                    <a:pos x="21" y="26"/>
                  </a:cxn>
                  <a:cxn ang="0">
                    <a:pos x="26" y="31"/>
                  </a:cxn>
                  <a:cxn ang="0">
                    <a:pos x="31" y="35"/>
                  </a:cxn>
                  <a:cxn ang="0">
                    <a:pos x="36" y="39"/>
                  </a:cxn>
                  <a:cxn ang="0">
                    <a:pos x="38" y="39"/>
                  </a:cxn>
                  <a:cxn ang="0">
                    <a:pos x="39" y="41"/>
                  </a:cxn>
                  <a:cxn ang="0">
                    <a:pos x="40" y="42"/>
                  </a:cxn>
                  <a:cxn ang="0">
                    <a:pos x="41" y="42"/>
                  </a:cxn>
                  <a:cxn ang="0">
                    <a:pos x="43" y="43"/>
                  </a:cxn>
                  <a:cxn ang="0">
                    <a:pos x="44" y="44"/>
                  </a:cxn>
                  <a:cxn ang="0">
                    <a:pos x="45" y="44"/>
                  </a:cxn>
                  <a:cxn ang="0">
                    <a:pos x="47" y="45"/>
                  </a:cxn>
                </a:cxnLst>
                <a:rect l="0" t="0" r="r" b="b"/>
                <a:pathLst>
                  <a:path w="166" h="59">
                    <a:moveTo>
                      <a:pt x="47" y="45"/>
                    </a:moveTo>
                    <a:lnTo>
                      <a:pt x="54" y="48"/>
                    </a:lnTo>
                    <a:lnTo>
                      <a:pt x="61" y="51"/>
                    </a:lnTo>
                    <a:lnTo>
                      <a:pt x="69" y="53"/>
                    </a:lnTo>
                    <a:lnTo>
                      <a:pt x="76" y="55"/>
                    </a:lnTo>
                    <a:lnTo>
                      <a:pt x="85" y="56"/>
                    </a:lnTo>
                    <a:lnTo>
                      <a:pt x="93" y="57"/>
                    </a:lnTo>
                    <a:lnTo>
                      <a:pt x="101" y="59"/>
                    </a:lnTo>
                    <a:lnTo>
                      <a:pt x="109" y="59"/>
                    </a:lnTo>
                    <a:lnTo>
                      <a:pt x="117" y="57"/>
                    </a:lnTo>
                    <a:lnTo>
                      <a:pt x="124" y="56"/>
                    </a:lnTo>
                    <a:lnTo>
                      <a:pt x="131" y="54"/>
                    </a:lnTo>
                    <a:lnTo>
                      <a:pt x="139" y="51"/>
                    </a:lnTo>
                    <a:lnTo>
                      <a:pt x="146" y="49"/>
                    </a:lnTo>
                    <a:lnTo>
                      <a:pt x="153" y="45"/>
                    </a:lnTo>
                    <a:lnTo>
                      <a:pt x="159" y="41"/>
                    </a:lnTo>
                    <a:lnTo>
                      <a:pt x="166" y="37"/>
                    </a:lnTo>
                    <a:lnTo>
                      <a:pt x="159" y="39"/>
                    </a:lnTo>
                    <a:lnTo>
                      <a:pt x="152" y="42"/>
                    </a:lnTo>
                    <a:lnTo>
                      <a:pt x="146" y="43"/>
                    </a:lnTo>
                    <a:lnTo>
                      <a:pt x="139" y="45"/>
                    </a:lnTo>
                    <a:lnTo>
                      <a:pt x="132" y="47"/>
                    </a:lnTo>
                    <a:lnTo>
                      <a:pt x="125" y="47"/>
                    </a:lnTo>
                    <a:lnTo>
                      <a:pt x="117" y="48"/>
                    </a:lnTo>
                    <a:lnTo>
                      <a:pt x="110" y="48"/>
                    </a:lnTo>
                    <a:lnTo>
                      <a:pt x="95" y="47"/>
                    </a:lnTo>
                    <a:lnTo>
                      <a:pt x="79" y="44"/>
                    </a:lnTo>
                    <a:lnTo>
                      <a:pt x="64" y="41"/>
                    </a:lnTo>
                    <a:lnTo>
                      <a:pt x="50" y="36"/>
                    </a:lnTo>
                    <a:lnTo>
                      <a:pt x="36" y="29"/>
                    </a:lnTo>
                    <a:lnTo>
                      <a:pt x="24" y="20"/>
                    </a:lnTo>
                    <a:lnTo>
                      <a:pt x="11" y="11"/>
                    </a:lnTo>
                    <a:lnTo>
                      <a:pt x="0" y="0"/>
                    </a:lnTo>
                    <a:lnTo>
                      <a:pt x="4" y="6"/>
                    </a:lnTo>
                    <a:lnTo>
                      <a:pt x="8" y="12"/>
                    </a:lnTo>
                    <a:lnTo>
                      <a:pt x="12" y="17"/>
                    </a:lnTo>
                    <a:lnTo>
                      <a:pt x="16" y="21"/>
                    </a:lnTo>
                    <a:lnTo>
                      <a:pt x="21" y="26"/>
                    </a:lnTo>
                    <a:lnTo>
                      <a:pt x="26" y="31"/>
                    </a:lnTo>
                    <a:lnTo>
                      <a:pt x="31" y="35"/>
                    </a:lnTo>
                    <a:lnTo>
                      <a:pt x="36" y="39"/>
                    </a:lnTo>
                    <a:lnTo>
                      <a:pt x="38" y="39"/>
                    </a:lnTo>
                    <a:lnTo>
                      <a:pt x="39" y="41"/>
                    </a:lnTo>
                    <a:lnTo>
                      <a:pt x="40" y="42"/>
                    </a:lnTo>
                    <a:lnTo>
                      <a:pt x="41" y="42"/>
                    </a:lnTo>
                    <a:lnTo>
                      <a:pt x="43" y="43"/>
                    </a:lnTo>
                    <a:lnTo>
                      <a:pt x="44" y="44"/>
                    </a:lnTo>
                    <a:lnTo>
                      <a:pt x="45" y="44"/>
                    </a:lnTo>
                    <a:lnTo>
                      <a:pt x="47" y="45"/>
                    </a:lnTo>
                    <a:close/>
                  </a:path>
                </a:pathLst>
              </a:custGeom>
              <a:solidFill>
                <a:srgbClr val="F1AB8E"/>
              </a:solidFill>
              <a:ln w="9525">
                <a:noFill/>
                <a:round/>
                <a:headEnd/>
                <a:tailEnd/>
              </a:ln>
            </p:spPr>
            <p:txBody>
              <a:bodyPr/>
              <a:lstStyle/>
              <a:p>
                <a:endParaRPr lang="en-US"/>
              </a:p>
            </p:txBody>
          </p:sp>
          <p:sp>
            <p:nvSpPr>
              <p:cNvPr id="533627" name="Freeform 123"/>
              <p:cNvSpPr>
                <a:spLocks/>
              </p:cNvSpPr>
              <p:nvPr/>
            </p:nvSpPr>
            <p:spPr bwMode="auto">
              <a:xfrm>
                <a:off x="1138" y="2682"/>
                <a:ext cx="38" cy="12"/>
              </a:xfrm>
              <a:custGeom>
                <a:avLst/>
                <a:gdLst/>
                <a:ahLst/>
                <a:cxnLst>
                  <a:cxn ang="0">
                    <a:pos x="26" y="39"/>
                  </a:cxn>
                  <a:cxn ang="0">
                    <a:pos x="36" y="47"/>
                  </a:cxn>
                  <a:cxn ang="0">
                    <a:pos x="47" y="53"/>
                  </a:cxn>
                  <a:cxn ang="0">
                    <a:pos x="58" y="59"/>
                  </a:cxn>
                  <a:cxn ang="0">
                    <a:pos x="70" y="62"/>
                  </a:cxn>
                  <a:cxn ang="0">
                    <a:pos x="82" y="66"/>
                  </a:cxn>
                  <a:cxn ang="0">
                    <a:pos x="95" y="69"/>
                  </a:cxn>
                  <a:cxn ang="0">
                    <a:pos x="107" y="71"/>
                  </a:cxn>
                  <a:cxn ang="0">
                    <a:pos x="120" y="72"/>
                  </a:cxn>
                  <a:cxn ang="0">
                    <a:pos x="125" y="71"/>
                  </a:cxn>
                  <a:cxn ang="0">
                    <a:pos x="129" y="71"/>
                  </a:cxn>
                  <a:cxn ang="0">
                    <a:pos x="133" y="71"/>
                  </a:cxn>
                  <a:cxn ang="0">
                    <a:pos x="138" y="71"/>
                  </a:cxn>
                  <a:cxn ang="0">
                    <a:pos x="142" y="69"/>
                  </a:cxn>
                  <a:cxn ang="0">
                    <a:pos x="146" y="69"/>
                  </a:cxn>
                  <a:cxn ang="0">
                    <a:pos x="150" y="68"/>
                  </a:cxn>
                  <a:cxn ang="0">
                    <a:pos x="155" y="67"/>
                  </a:cxn>
                  <a:cxn ang="0">
                    <a:pos x="160" y="65"/>
                  </a:cxn>
                  <a:cxn ang="0">
                    <a:pos x="164" y="62"/>
                  </a:cxn>
                  <a:cxn ang="0">
                    <a:pos x="169" y="60"/>
                  </a:cxn>
                  <a:cxn ang="0">
                    <a:pos x="174" y="56"/>
                  </a:cxn>
                  <a:cxn ang="0">
                    <a:pos x="178" y="53"/>
                  </a:cxn>
                  <a:cxn ang="0">
                    <a:pos x="183" y="49"/>
                  </a:cxn>
                  <a:cxn ang="0">
                    <a:pos x="187" y="45"/>
                  </a:cxn>
                  <a:cxn ang="0">
                    <a:pos x="191" y="42"/>
                  </a:cxn>
                  <a:cxn ang="0">
                    <a:pos x="183" y="45"/>
                  </a:cxn>
                  <a:cxn ang="0">
                    <a:pos x="175" y="49"/>
                  </a:cxn>
                  <a:cxn ang="0">
                    <a:pos x="166" y="53"/>
                  </a:cxn>
                  <a:cxn ang="0">
                    <a:pos x="157" y="55"/>
                  </a:cxn>
                  <a:cxn ang="0">
                    <a:pos x="148" y="57"/>
                  </a:cxn>
                  <a:cxn ang="0">
                    <a:pos x="139" y="59"/>
                  </a:cxn>
                  <a:cxn ang="0">
                    <a:pos x="130" y="60"/>
                  </a:cxn>
                  <a:cxn ang="0">
                    <a:pos x="120" y="60"/>
                  </a:cxn>
                  <a:cxn ang="0">
                    <a:pos x="103" y="60"/>
                  </a:cxn>
                  <a:cxn ang="0">
                    <a:pos x="85" y="56"/>
                  </a:cxn>
                  <a:cxn ang="0">
                    <a:pos x="69" y="51"/>
                  </a:cxn>
                  <a:cxn ang="0">
                    <a:pos x="53" y="44"/>
                  </a:cxn>
                  <a:cxn ang="0">
                    <a:pos x="38" y="36"/>
                  </a:cxn>
                  <a:cxn ang="0">
                    <a:pos x="24" y="25"/>
                  </a:cxn>
                  <a:cxn ang="0">
                    <a:pos x="12" y="13"/>
                  </a:cxn>
                  <a:cxn ang="0">
                    <a:pos x="0" y="0"/>
                  </a:cxn>
                  <a:cxn ang="0">
                    <a:pos x="2" y="5"/>
                  </a:cxn>
                  <a:cxn ang="0">
                    <a:pos x="5" y="11"/>
                  </a:cxn>
                  <a:cxn ang="0">
                    <a:pos x="8" y="15"/>
                  </a:cxn>
                  <a:cxn ang="0">
                    <a:pos x="11" y="20"/>
                  </a:cxn>
                  <a:cxn ang="0">
                    <a:pos x="15" y="25"/>
                  </a:cxn>
                  <a:cxn ang="0">
                    <a:pos x="18" y="30"/>
                  </a:cxn>
                  <a:cxn ang="0">
                    <a:pos x="22" y="35"/>
                  </a:cxn>
                  <a:cxn ang="0">
                    <a:pos x="26" y="39"/>
                  </a:cxn>
                </a:cxnLst>
                <a:rect l="0" t="0" r="r" b="b"/>
                <a:pathLst>
                  <a:path w="191" h="72">
                    <a:moveTo>
                      <a:pt x="26" y="39"/>
                    </a:moveTo>
                    <a:lnTo>
                      <a:pt x="36" y="47"/>
                    </a:lnTo>
                    <a:lnTo>
                      <a:pt x="47" y="53"/>
                    </a:lnTo>
                    <a:lnTo>
                      <a:pt x="58" y="59"/>
                    </a:lnTo>
                    <a:lnTo>
                      <a:pt x="70" y="62"/>
                    </a:lnTo>
                    <a:lnTo>
                      <a:pt x="82" y="66"/>
                    </a:lnTo>
                    <a:lnTo>
                      <a:pt x="95" y="69"/>
                    </a:lnTo>
                    <a:lnTo>
                      <a:pt x="107" y="71"/>
                    </a:lnTo>
                    <a:lnTo>
                      <a:pt x="120" y="72"/>
                    </a:lnTo>
                    <a:lnTo>
                      <a:pt x="125" y="71"/>
                    </a:lnTo>
                    <a:lnTo>
                      <a:pt x="129" y="71"/>
                    </a:lnTo>
                    <a:lnTo>
                      <a:pt x="133" y="71"/>
                    </a:lnTo>
                    <a:lnTo>
                      <a:pt x="138" y="71"/>
                    </a:lnTo>
                    <a:lnTo>
                      <a:pt x="142" y="69"/>
                    </a:lnTo>
                    <a:lnTo>
                      <a:pt x="146" y="69"/>
                    </a:lnTo>
                    <a:lnTo>
                      <a:pt x="150" y="68"/>
                    </a:lnTo>
                    <a:lnTo>
                      <a:pt x="155" y="67"/>
                    </a:lnTo>
                    <a:lnTo>
                      <a:pt x="160" y="65"/>
                    </a:lnTo>
                    <a:lnTo>
                      <a:pt x="164" y="62"/>
                    </a:lnTo>
                    <a:lnTo>
                      <a:pt x="169" y="60"/>
                    </a:lnTo>
                    <a:lnTo>
                      <a:pt x="174" y="56"/>
                    </a:lnTo>
                    <a:lnTo>
                      <a:pt x="178" y="53"/>
                    </a:lnTo>
                    <a:lnTo>
                      <a:pt x="183" y="49"/>
                    </a:lnTo>
                    <a:lnTo>
                      <a:pt x="187" y="45"/>
                    </a:lnTo>
                    <a:lnTo>
                      <a:pt x="191" y="42"/>
                    </a:lnTo>
                    <a:lnTo>
                      <a:pt x="183" y="45"/>
                    </a:lnTo>
                    <a:lnTo>
                      <a:pt x="175" y="49"/>
                    </a:lnTo>
                    <a:lnTo>
                      <a:pt x="166" y="53"/>
                    </a:lnTo>
                    <a:lnTo>
                      <a:pt x="157" y="55"/>
                    </a:lnTo>
                    <a:lnTo>
                      <a:pt x="148" y="57"/>
                    </a:lnTo>
                    <a:lnTo>
                      <a:pt x="139" y="59"/>
                    </a:lnTo>
                    <a:lnTo>
                      <a:pt x="130" y="60"/>
                    </a:lnTo>
                    <a:lnTo>
                      <a:pt x="120" y="60"/>
                    </a:lnTo>
                    <a:lnTo>
                      <a:pt x="103" y="60"/>
                    </a:lnTo>
                    <a:lnTo>
                      <a:pt x="85" y="56"/>
                    </a:lnTo>
                    <a:lnTo>
                      <a:pt x="69" y="51"/>
                    </a:lnTo>
                    <a:lnTo>
                      <a:pt x="53" y="44"/>
                    </a:lnTo>
                    <a:lnTo>
                      <a:pt x="38" y="36"/>
                    </a:lnTo>
                    <a:lnTo>
                      <a:pt x="24" y="25"/>
                    </a:lnTo>
                    <a:lnTo>
                      <a:pt x="12" y="13"/>
                    </a:lnTo>
                    <a:lnTo>
                      <a:pt x="0" y="0"/>
                    </a:lnTo>
                    <a:lnTo>
                      <a:pt x="2" y="5"/>
                    </a:lnTo>
                    <a:lnTo>
                      <a:pt x="5" y="11"/>
                    </a:lnTo>
                    <a:lnTo>
                      <a:pt x="8" y="15"/>
                    </a:lnTo>
                    <a:lnTo>
                      <a:pt x="11" y="20"/>
                    </a:lnTo>
                    <a:lnTo>
                      <a:pt x="15" y="25"/>
                    </a:lnTo>
                    <a:lnTo>
                      <a:pt x="18" y="30"/>
                    </a:lnTo>
                    <a:lnTo>
                      <a:pt x="22" y="35"/>
                    </a:lnTo>
                    <a:lnTo>
                      <a:pt x="26" y="39"/>
                    </a:lnTo>
                    <a:close/>
                  </a:path>
                </a:pathLst>
              </a:custGeom>
              <a:solidFill>
                <a:srgbClr val="F1AB8E"/>
              </a:solidFill>
              <a:ln w="9525">
                <a:noFill/>
                <a:round/>
                <a:headEnd/>
                <a:tailEnd/>
              </a:ln>
            </p:spPr>
            <p:txBody>
              <a:bodyPr/>
              <a:lstStyle/>
              <a:p>
                <a:endParaRPr lang="en-US"/>
              </a:p>
            </p:txBody>
          </p:sp>
          <p:sp>
            <p:nvSpPr>
              <p:cNvPr id="533628" name="Freeform 124"/>
              <p:cNvSpPr>
                <a:spLocks/>
              </p:cNvSpPr>
              <p:nvPr/>
            </p:nvSpPr>
            <p:spPr bwMode="auto">
              <a:xfrm>
                <a:off x="1136" y="2679"/>
                <a:ext cx="42" cy="14"/>
              </a:xfrm>
              <a:custGeom>
                <a:avLst/>
                <a:gdLst/>
                <a:ahLst/>
                <a:cxnLst>
                  <a:cxn ang="0">
                    <a:pos x="17" y="36"/>
                  </a:cxn>
                  <a:cxn ang="0">
                    <a:pos x="28" y="47"/>
                  </a:cxn>
                  <a:cxn ang="0">
                    <a:pos x="41" y="56"/>
                  </a:cxn>
                  <a:cxn ang="0">
                    <a:pos x="53" y="65"/>
                  </a:cxn>
                  <a:cxn ang="0">
                    <a:pos x="67" y="71"/>
                  </a:cxn>
                  <a:cxn ang="0">
                    <a:pos x="81" y="77"/>
                  </a:cxn>
                  <a:cxn ang="0">
                    <a:pos x="96" y="80"/>
                  </a:cxn>
                  <a:cxn ang="0">
                    <a:pos x="112" y="83"/>
                  </a:cxn>
                  <a:cxn ang="0">
                    <a:pos x="127" y="84"/>
                  </a:cxn>
                  <a:cxn ang="0">
                    <a:pos x="134" y="84"/>
                  </a:cxn>
                  <a:cxn ang="0">
                    <a:pos x="142" y="83"/>
                  </a:cxn>
                  <a:cxn ang="0">
                    <a:pos x="149" y="83"/>
                  </a:cxn>
                  <a:cxn ang="0">
                    <a:pos x="156" y="81"/>
                  </a:cxn>
                  <a:cxn ang="0">
                    <a:pos x="163" y="79"/>
                  </a:cxn>
                  <a:cxn ang="0">
                    <a:pos x="170" y="78"/>
                  </a:cxn>
                  <a:cxn ang="0">
                    <a:pos x="176" y="75"/>
                  </a:cxn>
                  <a:cxn ang="0">
                    <a:pos x="183" y="73"/>
                  </a:cxn>
                  <a:cxn ang="0">
                    <a:pos x="187" y="69"/>
                  </a:cxn>
                  <a:cxn ang="0">
                    <a:pos x="190" y="67"/>
                  </a:cxn>
                  <a:cxn ang="0">
                    <a:pos x="194" y="63"/>
                  </a:cxn>
                  <a:cxn ang="0">
                    <a:pos x="197" y="61"/>
                  </a:cxn>
                  <a:cxn ang="0">
                    <a:pos x="200" y="57"/>
                  </a:cxn>
                  <a:cxn ang="0">
                    <a:pos x="204" y="54"/>
                  </a:cxn>
                  <a:cxn ang="0">
                    <a:pos x="207" y="50"/>
                  </a:cxn>
                  <a:cxn ang="0">
                    <a:pos x="210" y="45"/>
                  </a:cxn>
                  <a:cxn ang="0">
                    <a:pos x="201" y="51"/>
                  </a:cxn>
                  <a:cxn ang="0">
                    <a:pos x="191" y="57"/>
                  </a:cxn>
                  <a:cxn ang="0">
                    <a:pos x="181" y="62"/>
                  </a:cxn>
                  <a:cxn ang="0">
                    <a:pos x="171" y="66"/>
                  </a:cxn>
                  <a:cxn ang="0">
                    <a:pos x="160" y="69"/>
                  </a:cxn>
                  <a:cxn ang="0">
                    <a:pos x="149" y="71"/>
                  </a:cxn>
                  <a:cxn ang="0">
                    <a:pos x="138" y="73"/>
                  </a:cxn>
                  <a:cxn ang="0">
                    <a:pos x="127" y="73"/>
                  </a:cxn>
                  <a:cxn ang="0">
                    <a:pos x="118" y="73"/>
                  </a:cxn>
                  <a:cxn ang="0">
                    <a:pos x="108" y="72"/>
                  </a:cxn>
                  <a:cxn ang="0">
                    <a:pos x="99" y="71"/>
                  </a:cxn>
                  <a:cxn ang="0">
                    <a:pos x="89" y="68"/>
                  </a:cxn>
                  <a:cxn ang="0">
                    <a:pos x="80" y="65"/>
                  </a:cxn>
                  <a:cxn ang="0">
                    <a:pos x="71" y="62"/>
                  </a:cxn>
                  <a:cxn ang="0">
                    <a:pos x="63" y="57"/>
                  </a:cxn>
                  <a:cxn ang="0">
                    <a:pos x="55" y="54"/>
                  </a:cxn>
                  <a:cxn ang="0">
                    <a:pos x="39" y="43"/>
                  </a:cxn>
                  <a:cxn ang="0">
                    <a:pos x="25" y="30"/>
                  </a:cxn>
                  <a:cxn ang="0">
                    <a:pos x="12" y="17"/>
                  </a:cxn>
                  <a:cxn ang="0">
                    <a:pos x="0" y="0"/>
                  </a:cxn>
                  <a:cxn ang="0">
                    <a:pos x="1" y="5"/>
                  </a:cxn>
                  <a:cxn ang="0">
                    <a:pos x="3" y="9"/>
                  </a:cxn>
                  <a:cxn ang="0">
                    <a:pos x="5" y="14"/>
                  </a:cxn>
                  <a:cxn ang="0">
                    <a:pos x="7" y="19"/>
                  </a:cxn>
                  <a:cxn ang="0">
                    <a:pos x="9" y="24"/>
                  </a:cxn>
                  <a:cxn ang="0">
                    <a:pos x="12" y="27"/>
                  </a:cxn>
                  <a:cxn ang="0">
                    <a:pos x="14" y="32"/>
                  </a:cxn>
                  <a:cxn ang="0">
                    <a:pos x="17" y="36"/>
                  </a:cxn>
                </a:cxnLst>
                <a:rect l="0" t="0" r="r" b="b"/>
                <a:pathLst>
                  <a:path w="210" h="84">
                    <a:moveTo>
                      <a:pt x="17" y="36"/>
                    </a:moveTo>
                    <a:lnTo>
                      <a:pt x="28" y="47"/>
                    </a:lnTo>
                    <a:lnTo>
                      <a:pt x="41" y="56"/>
                    </a:lnTo>
                    <a:lnTo>
                      <a:pt x="53" y="65"/>
                    </a:lnTo>
                    <a:lnTo>
                      <a:pt x="67" y="71"/>
                    </a:lnTo>
                    <a:lnTo>
                      <a:pt x="81" y="77"/>
                    </a:lnTo>
                    <a:lnTo>
                      <a:pt x="96" y="80"/>
                    </a:lnTo>
                    <a:lnTo>
                      <a:pt x="112" y="83"/>
                    </a:lnTo>
                    <a:lnTo>
                      <a:pt x="127" y="84"/>
                    </a:lnTo>
                    <a:lnTo>
                      <a:pt x="134" y="84"/>
                    </a:lnTo>
                    <a:lnTo>
                      <a:pt x="142" y="83"/>
                    </a:lnTo>
                    <a:lnTo>
                      <a:pt x="149" y="83"/>
                    </a:lnTo>
                    <a:lnTo>
                      <a:pt x="156" y="81"/>
                    </a:lnTo>
                    <a:lnTo>
                      <a:pt x="163" y="79"/>
                    </a:lnTo>
                    <a:lnTo>
                      <a:pt x="170" y="78"/>
                    </a:lnTo>
                    <a:lnTo>
                      <a:pt x="176" y="75"/>
                    </a:lnTo>
                    <a:lnTo>
                      <a:pt x="183" y="73"/>
                    </a:lnTo>
                    <a:lnTo>
                      <a:pt x="187" y="69"/>
                    </a:lnTo>
                    <a:lnTo>
                      <a:pt x="190" y="67"/>
                    </a:lnTo>
                    <a:lnTo>
                      <a:pt x="194" y="63"/>
                    </a:lnTo>
                    <a:lnTo>
                      <a:pt x="197" y="61"/>
                    </a:lnTo>
                    <a:lnTo>
                      <a:pt x="200" y="57"/>
                    </a:lnTo>
                    <a:lnTo>
                      <a:pt x="204" y="54"/>
                    </a:lnTo>
                    <a:lnTo>
                      <a:pt x="207" y="50"/>
                    </a:lnTo>
                    <a:lnTo>
                      <a:pt x="210" y="45"/>
                    </a:lnTo>
                    <a:lnTo>
                      <a:pt x="201" y="51"/>
                    </a:lnTo>
                    <a:lnTo>
                      <a:pt x="191" y="57"/>
                    </a:lnTo>
                    <a:lnTo>
                      <a:pt x="181" y="62"/>
                    </a:lnTo>
                    <a:lnTo>
                      <a:pt x="171" y="66"/>
                    </a:lnTo>
                    <a:lnTo>
                      <a:pt x="160" y="69"/>
                    </a:lnTo>
                    <a:lnTo>
                      <a:pt x="149" y="71"/>
                    </a:lnTo>
                    <a:lnTo>
                      <a:pt x="138" y="73"/>
                    </a:lnTo>
                    <a:lnTo>
                      <a:pt x="127" y="73"/>
                    </a:lnTo>
                    <a:lnTo>
                      <a:pt x="118" y="73"/>
                    </a:lnTo>
                    <a:lnTo>
                      <a:pt x="108" y="72"/>
                    </a:lnTo>
                    <a:lnTo>
                      <a:pt x="99" y="71"/>
                    </a:lnTo>
                    <a:lnTo>
                      <a:pt x="89" y="68"/>
                    </a:lnTo>
                    <a:lnTo>
                      <a:pt x="80" y="65"/>
                    </a:lnTo>
                    <a:lnTo>
                      <a:pt x="71" y="62"/>
                    </a:lnTo>
                    <a:lnTo>
                      <a:pt x="63" y="57"/>
                    </a:lnTo>
                    <a:lnTo>
                      <a:pt x="55" y="54"/>
                    </a:lnTo>
                    <a:lnTo>
                      <a:pt x="39" y="43"/>
                    </a:lnTo>
                    <a:lnTo>
                      <a:pt x="25" y="30"/>
                    </a:lnTo>
                    <a:lnTo>
                      <a:pt x="12" y="17"/>
                    </a:lnTo>
                    <a:lnTo>
                      <a:pt x="0" y="0"/>
                    </a:lnTo>
                    <a:lnTo>
                      <a:pt x="1" y="5"/>
                    </a:lnTo>
                    <a:lnTo>
                      <a:pt x="3" y="9"/>
                    </a:lnTo>
                    <a:lnTo>
                      <a:pt x="5" y="14"/>
                    </a:lnTo>
                    <a:lnTo>
                      <a:pt x="7" y="19"/>
                    </a:lnTo>
                    <a:lnTo>
                      <a:pt x="9" y="24"/>
                    </a:lnTo>
                    <a:lnTo>
                      <a:pt x="12" y="27"/>
                    </a:lnTo>
                    <a:lnTo>
                      <a:pt x="14" y="32"/>
                    </a:lnTo>
                    <a:lnTo>
                      <a:pt x="17" y="36"/>
                    </a:lnTo>
                    <a:close/>
                  </a:path>
                </a:pathLst>
              </a:custGeom>
              <a:solidFill>
                <a:srgbClr val="F1AD8F"/>
              </a:solidFill>
              <a:ln w="9525">
                <a:noFill/>
                <a:round/>
                <a:headEnd/>
                <a:tailEnd/>
              </a:ln>
            </p:spPr>
            <p:txBody>
              <a:bodyPr/>
              <a:lstStyle/>
              <a:p>
                <a:endParaRPr lang="en-US"/>
              </a:p>
            </p:txBody>
          </p:sp>
          <p:sp>
            <p:nvSpPr>
              <p:cNvPr id="533629" name="Freeform 125"/>
              <p:cNvSpPr>
                <a:spLocks/>
              </p:cNvSpPr>
              <p:nvPr/>
            </p:nvSpPr>
            <p:spPr bwMode="auto">
              <a:xfrm>
                <a:off x="1135" y="2677"/>
                <a:ext cx="45" cy="15"/>
              </a:xfrm>
              <a:custGeom>
                <a:avLst/>
                <a:gdLst/>
                <a:ahLst/>
                <a:cxnLst>
                  <a:cxn ang="0">
                    <a:pos x="12" y="35"/>
                  </a:cxn>
                  <a:cxn ang="0">
                    <a:pos x="24" y="48"/>
                  </a:cxn>
                  <a:cxn ang="0">
                    <a:pos x="37" y="60"/>
                  </a:cxn>
                  <a:cxn ang="0">
                    <a:pos x="50" y="71"/>
                  </a:cxn>
                  <a:cxn ang="0">
                    <a:pos x="65" y="79"/>
                  </a:cxn>
                  <a:cxn ang="0">
                    <a:pos x="81" y="86"/>
                  </a:cxn>
                  <a:cxn ang="0">
                    <a:pos x="97" y="91"/>
                  </a:cxn>
                  <a:cxn ang="0">
                    <a:pos x="115" y="95"/>
                  </a:cxn>
                  <a:cxn ang="0">
                    <a:pos x="132" y="95"/>
                  </a:cxn>
                  <a:cxn ang="0">
                    <a:pos x="142" y="95"/>
                  </a:cxn>
                  <a:cxn ang="0">
                    <a:pos x="151" y="94"/>
                  </a:cxn>
                  <a:cxn ang="0">
                    <a:pos x="160" y="92"/>
                  </a:cxn>
                  <a:cxn ang="0">
                    <a:pos x="169" y="90"/>
                  </a:cxn>
                  <a:cxn ang="0">
                    <a:pos x="178" y="88"/>
                  </a:cxn>
                  <a:cxn ang="0">
                    <a:pos x="187" y="84"/>
                  </a:cxn>
                  <a:cxn ang="0">
                    <a:pos x="195" y="80"/>
                  </a:cxn>
                  <a:cxn ang="0">
                    <a:pos x="203" y="77"/>
                  </a:cxn>
                  <a:cxn ang="0">
                    <a:pos x="206" y="73"/>
                  </a:cxn>
                  <a:cxn ang="0">
                    <a:pos x="209" y="70"/>
                  </a:cxn>
                  <a:cxn ang="0">
                    <a:pos x="212" y="67"/>
                  </a:cxn>
                  <a:cxn ang="0">
                    <a:pos x="214" y="64"/>
                  </a:cxn>
                  <a:cxn ang="0">
                    <a:pos x="217" y="60"/>
                  </a:cxn>
                  <a:cxn ang="0">
                    <a:pos x="219" y="56"/>
                  </a:cxn>
                  <a:cxn ang="0">
                    <a:pos x="222" y="53"/>
                  </a:cxn>
                  <a:cxn ang="0">
                    <a:pos x="224" y="49"/>
                  </a:cxn>
                  <a:cxn ang="0">
                    <a:pos x="214" y="56"/>
                  </a:cxn>
                  <a:cxn ang="0">
                    <a:pos x="204" y="64"/>
                  </a:cxn>
                  <a:cxn ang="0">
                    <a:pos x="193" y="70"/>
                  </a:cxn>
                  <a:cxn ang="0">
                    <a:pos x="181" y="76"/>
                  </a:cxn>
                  <a:cxn ang="0">
                    <a:pos x="170" y="79"/>
                  </a:cxn>
                  <a:cxn ang="0">
                    <a:pos x="157" y="82"/>
                  </a:cxn>
                  <a:cxn ang="0">
                    <a:pos x="145" y="84"/>
                  </a:cxn>
                  <a:cxn ang="0">
                    <a:pos x="132" y="84"/>
                  </a:cxn>
                  <a:cxn ang="0">
                    <a:pos x="122" y="84"/>
                  </a:cxn>
                  <a:cxn ang="0">
                    <a:pos x="112" y="83"/>
                  </a:cxn>
                  <a:cxn ang="0">
                    <a:pos x="101" y="82"/>
                  </a:cxn>
                  <a:cxn ang="0">
                    <a:pos x="92" y="78"/>
                  </a:cxn>
                  <a:cxn ang="0">
                    <a:pos x="82" y="76"/>
                  </a:cxn>
                  <a:cxn ang="0">
                    <a:pos x="73" y="71"/>
                  </a:cxn>
                  <a:cxn ang="0">
                    <a:pos x="64" y="67"/>
                  </a:cxn>
                  <a:cxn ang="0">
                    <a:pos x="56" y="61"/>
                  </a:cxn>
                  <a:cxn ang="0">
                    <a:pos x="47" y="55"/>
                  </a:cxn>
                  <a:cxn ang="0">
                    <a:pos x="40" y="49"/>
                  </a:cxn>
                  <a:cxn ang="0">
                    <a:pos x="32" y="42"/>
                  </a:cxn>
                  <a:cxn ang="0">
                    <a:pos x="25" y="35"/>
                  </a:cxn>
                  <a:cxn ang="0">
                    <a:pos x="18" y="28"/>
                  </a:cxn>
                  <a:cxn ang="0">
                    <a:pos x="12" y="19"/>
                  </a:cxn>
                  <a:cxn ang="0">
                    <a:pos x="6" y="10"/>
                  </a:cxn>
                  <a:cxn ang="0">
                    <a:pos x="0" y="0"/>
                  </a:cxn>
                  <a:cxn ang="0">
                    <a:pos x="1" y="5"/>
                  </a:cxn>
                  <a:cxn ang="0">
                    <a:pos x="2" y="10"/>
                  </a:cxn>
                  <a:cxn ang="0">
                    <a:pos x="4" y="13"/>
                  </a:cxn>
                  <a:cxn ang="0">
                    <a:pos x="5" y="18"/>
                  </a:cxn>
                  <a:cxn ang="0">
                    <a:pos x="7" y="23"/>
                  </a:cxn>
                  <a:cxn ang="0">
                    <a:pos x="8" y="26"/>
                  </a:cxn>
                  <a:cxn ang="0">
                    <a:pos x="10" y="30"/>
                  </a:cxn>
                  <a:cxn ang="0">
                    <a:pos x="12" y="35"/>
                  </a:cxn>
                </a:cxnLst>
                <a:rect l="0" t="0" r="r" b="b"/>
                <a:pathLst>
                  <a:path w="224" h="95">
                    <a:moveTo>
                      <a:pt x="12" y="35"/>
                    </a:moveTo>
                    <a:lnTo>
                      <a:pt x="24" y="48"/>
                    </a:lnTo>
                    <a:lnTo>
                      <a:pt x="37" y="60"/>
                    </a:lnTo>
                    <a:lnTo>
                      <a:pt x="50" y="71"/>
                    </a:lnTo>
                    <a:lnTo>
                      <a:pt x="65" y="79"/>
                    </a:lnTo>
                    <a:lnTo>
                      <a:pt x="81" y="86"/>
                    </a:lnTo>
                    <a:lnTo>
                      <a:pt x="97" y="91"/>
                    </a:lnTo>
                    <a:lnTo>
                      <a:pt x="115" y="95"/>
                    </a:lnTo>
                    <a:lnTo>
                      <a:pt x="132" y="95"/>
                    </a:lnTo>
                    <a:lnTo>
                      <a:pt x="142" y="95"/>
                    </a:lnTo>
                    <a:lnTo>
                      <a:pt x="151" y="94"/>
                    </a:lnTo>
                    <a:lnTo>
                      <a:pt x="160" y="92"/>
                    </a:lnTo>
                    <a:lnTo>
                      <a:pt x="169" y="90"/>
                    </a:lnTo>
                    <a:lnTo>
                      <a:pt x="178" y="88"/>
                    </a:lnTo>
                    <a:lnTo>
                      <a:pt x="187" y="84"/>
                    </a:lnTo>
                    <a:lnTo>
                      <a:pt x="195" y="80"/>
                    </a:lnTo>
                    <a:lnTo>
                      <a:pt x="203" y="77"/>
                    </a:lnTo>
                    <a:lnTo>
                      <a:pt x="206" y="73"/>
                    </a:lnTo>
                    <a:lnTo>
                      <a:pt x="209" y="70"/>
                    </a:lnTo>
                    <a:lnTo>
                      <a:pt x="212" y="67"/>
                    </a:lnTo>
                    <a:lnTo>
                      <a:pt x="214" y="64"/>
                    </a:lnTo>
                    <a:lnTo>
                      <a:pt x="217" y="60"/>
                    </a:lnTo>
                    <a:lnTo>
                      <a:pt x="219" y="56"/>
                    </a:lnTo>
                    <a:lnTo>
                      <a:pt x="222" y="53"/>
                    </a:lnTo>
                    <a:lnTo>
                      <a:pt x="224" y="49"/>
                    </a:lnTo>
                    <a:lnTo>
                      <a:pt x="214" y="56"/>
                    </a:lnTo>
                    <a:lnTo>
                      <a:pt x="204" y="64"/>
                    </a:lnTo>
                    <a:lnTo>
                      <a:pt x="193" y="70"/>
                    </a:lnTo>
                    <a:lnTo>
                      <a:pt x="181" y="76"/>
                    </a:lnTo>
                    <a:lnTo>
                      <a:pt x="170" y="79"/>
                    </a:lnTo>
                    <a:lnTo>
                      <a:pt x="157" y="82"/>
                    </a:lnTo>
                    <a:lnTo>
                      <a:pt x="145" y="84"/>
                    </a:lnTo>
                    <a:lnTo>
                      <a:pt x="132" y="84"/>
                    </a:lnTo>
                    <a:lnTo>
                      <a:pt x="122" y="84"/>
                    </a:lnTo>
                    <a:lnTo>
                      <a:pt x="112" y="83"/>
                    </a:lnTo>
                    <a:lnTo>
                      <a:pt x="101" y="82"/>
                    </a:lnTo>
                    <a:lnTo>
                      <a:pt x="92" y="78"/>
                    </a:lnTo>
                    <a:lnTo>
                      <a:pt x="82" y="76"/>
                    </a:lnTo>
                    <a:lnTo>
                      <a:pt x="73" y="71"/>
                    </a:lnTo>
                    <a:lnTo>
                      <a:pt x="64" y="67"/>
                    </a:lnTo>
                    <a:lnTo>
                      <a:pt x="56" y="61"/>
                    </a:lnTo>
                    <a:lnTo>
                      <a:pt x="47" y="55"/>
                    </a:lnTo>
                    <a:lnTo>
                      <a:pt x="40" y="49"/>
                    </a:lnTo>
                    <a:lnTo>
                      <a:pt x="32" y="42"/>
                    </a:lnTo>
                    <a:lnTo>
                      <a:pt x="25" y="35"/>
                    </a:lnTo>
                    <a:lnTo>
                      <a:pt x="18" y="28"/>
                    </a:lnTo>
                    <a:lnTo>
                      <a:pt x="12" y="19"/>
                    </a:lnTo>
                    <a:lnTo>
                      <a:pt x="6" y="10"/>
                    </a:lnTo>
                    <a:lnTo>
                      <a:pt x="0" y="0"/>
                    </a:lnTo>
                    <a:lnTo>
                      <a:pt x="1" y="5"/>
                    </a:lnTo>
                    <a:lnTo>
                      <a:pt x="2" y="10"/>
                    </a:lnTo>
                    <a:lnTo>
                      <a:pt x="4" y="13"/>
                    </a:lnTo>
                    <a:lnTo>
                      <a:pt x="5" y="18"/>
                    </a:lnTo>
                    <a:lnTo>
                      <a:pt x="7" y="23"/>
                    </a:lnTo>
                    <a:lnTo>
                      <a:pt x="8" y="26"/>
                    </a:lnTo>
                    <a:lnTo>
                      <a:pt x="10" y="30"/>
                    </a:lnTo>
                    <a:lnTo>
                      <a:pt x="12" y="35"/>
                    </a:lnTo>
                    <a:close/>
                  </a:path>
                </a:pathLst>
              </a:custGeom>
              <a:solidFill>
                <a:srgbClr val="F2AF91"/>
              </a:solidFill>
              <a:ln w="9525">
                <a:noFill/>
                <a:round/>
                <a:headEnd/>
                <a:tailEnd/>
              </a:ln>
            </p:spPr>
            <p:txBody>
              <a:bodyPr/>
              <a:lstStyle/>
              <a:p>
                <a:endParaRPr lang="en-US"/>
              </a:p>
            </p:txBody>
          </p:sp>
          <p:sp>
            <p:nvSpPr>
              <p:cNvPr id="533630" name="Freeform 126"/>
              <p:cNvSpPr>
                <a:spLocks/>
              </p:cNvSpPr>
              <p:nvPr/>
            </p:nvSpPr>
            <p:spPr bwMode="auto">
              <a:xfrm>
                <a:off x="1135" y="2674"/>
                <a:ext cx="47" cy="18"/>
              </a:xfrm>
              <a:custGeom>
                <a:avLst/>
                <a:gdLst/>
                <a:ahLst/>
                <a:cxnLst>
                  <a:cxn ang="0">
                    <a:pos x="20" y="50"/>
                  </a:cxn>
                  <a:cxn ang="0">
                    <a:pos x="47" y="76"/>
                  </a:cxn>
                  <a:cxn ang="0">
                    <a:pos x="71" y="90"/>
                  </a:cxn>
                  <a:cxn ang="0">
                    <a:pos x="88" y="98"/>
                  </a:cxn>
                  <a:cxn ang="0">
                    <a:pos x="107" y="104"/>
                  </a:cxn>
                  <a:cxn ang="0">
                    <a:pos x="126" y="106"/>
                  </a:cxn>
                  <a:cxn ang="0">
                    <a:pos x="146" y="106"/>
                  </a:cxn>
                  <a:cxn ang="0">
                    <a:pos x="168" y="102"/>
                  </a:cxn>
                  <a:cxn ang="0">
                    <a:pos x="189" y="95"/>
                  </a:cxn>
                  <a:cxn ang="0">
                    <a:pos x="209" y="84"/>
                  </a:cxn>
                  <a:cxn ang="0">
                    <a:pos x="220" y="76"/>
                  </a:cxn>
                  <a:cxn ang="0">
                    <a:pos x="224" y="70"/>
                  </a:cxn>
                  <a:cxn ang="0">
                    <a:pos x="228" y="63"/>
                  </a:cxn>
                  <a:cxn ang="0">
                    <a:pos x="233" y="57"/>
                  </a:cxn>
                  <a:cxn ang="0">
                    <a:pos x="235" y="53"/>
                  </a:cxn>
                  <a:cxn ang="0">
                    <a:pos x="235" y="52"/>
                  </a:cxn>
                  <a:cxn ang="0">
                    <a:pos x="235" y="52"/>
                  </a:cxn>
                  <a:cxn ang="0">
                    <a:pos x="235" y="52"/>
                  </a:cxn>
                  <a:cxn ang="0">
                    <a:pos x="224" y="62"/>
                  </a:cxn>
                  <a:cxn ang="0">
                    <a:pos x="201" y="77"/>
                  </a:cxn>
                  <a:cxn ang="0">
                    <a:pos x="176" y="88"/>
                  </a:cxn>
                  <a:cxn ang="0">
                    <a:pos x="149" y="94"/>
                  </a:cxn>
                  <a:cxn ang="0">
                    <a:pos x="124" y="95"/>
                  </a:cxn>
                  <a:cxn ang="0">
                    <a:pos x="103" y="92"/>
                  </a:cxn>
                  <a:cxn ang="0">
                    <a:pos x="83" y="84"/>
                  </a:cxn>
                  <a:cxn ang="0">
                    <a:pos x="64" y="75"/>
                  </a:cxn>
                  <a:cxn ang="0">
                    <a:pos x="47" y="63"/>
                  </a:cxn>
                  <a:cxn ang="0">
                    <a:pos x="31" y="47"/>
                  </a:cxn>
                  <a:cxn ang="0">
                    <a:pos x="17" y="30"/>
                  </a:cxn>
                  <a:cxn ang="0">
                    <a:pos x="6" y="11"/>
                  </a:cxn>
                  <a:cxn ang="0">
                    <a:pos x="1" y="5"/>
                  </a:cxn>
                  <a:cxn ang="0">
                    <a:pos x="2" y="14"/>
                  </a:cxn>
                  <a:cxn ang="0">
                    <a:pos x="4" y="21"/>
                  </a:cxn>
                  <a:cxn ang="0">
                    <a:pos x="7" y="29"/>
                  </a:cxn>
                </a:cxnLst>
                <a:rect l="0" t="0" r="r" b="b"/>
                <a:pathLst>
                  <a:path w="235" h="106">
                    <a:moveTo>
                      <a:pt x="8" y="33"/>
                    </a:moveTo>
                    <a:lnTo>
                      <a:pt x="20" y="50"/>
                    </a:lnTo>
                    <a:lnTo>
                      <a:pt x="33" y="63"/>
                    </a:lnTo>
                    <a:lnTo>
                      <a:pt x="47" y="76"/>
                    </a:lnTo>
                    <a:lnTo>
                      <a:pt x="63" y="87"/>
                    </a:lnTo>
                    <a:lnTo>
                      <a:pt x="71" y="90"/>
                    </a:lnTo>
                    <a:lnTo>
                      <a:pt x="79" y="95"/>
                    </a:lnTo>
                    <a:lnTo>
                      <a:pt x="88" y="98"/>
                    </a:lnTo>
                    <a:lnTo>
                      <a:pt x="97" y="101"/>
                    </a:lnTo>
                    <a:lnTo>
                      <a:pt x="107" y="104"/>
                    </a:lnTo>
                    <a:lnTo>
                      <a:pt x="116" y="105"/>
                    </a:lnTo>
                    <a:lnTo>
                      <a:pt x="126" y="106"/>
                    </a:lnTo>
                    <a:lnTo>
                      <a:pt x="135" y="106"/>
                    </a:lnTo>
                    <a:lnTo>
                      <a:pt x="146" y="106"/>
                    </a:lnTo>
                    <a:lnTo>
                      <a:pt x="157" y="104"/>
                    </a:lnTo>
                    <a:lnTo>
                      <a:pt x="168" y="102"/>
                    </a:lnTo>
                    <a:lnTo>
                      <a:pt x="179" y="99"/>
                    </a:lnTo>
                    <a:lnTo>
                      <a:pt x="189" y="95"/>
                    </a:lnTo>
                    <a:lnTo>
                      <a:pt x="199" y="90"/>
                    </a:lnTo>
                    <a:lnTo>
                      <a:pt x="209" y="84"/>
                    </a:lnTo>
                    <a:lnTo>
                      <a:pt x="218" y="78"/>
                    </a:lnTo>
                    <a:lnTo>
                      <a:pt x="220" y="76"/>
                    </a:lnTo>
                    <a:lnTo>
                      <a:pt x="222" y="72"/>
                    </a:lnTo>
                    <a:lnTo>
                      <a:pt x="224" y="70"/>
                    </a:lnTo>
                    <a:lnTo>
                      <a:pt x="226" y="66"/>
                    </a:lnTo>
                    <a:lnTo>
                      <a:pt x="228" y="63"/>
                    </a:lnTo>
                    <a:lnTo>
                      <a:pt x="231" y="59"/>
                    </a:lnTo>
                    <a:lnTo>
                      <a:pt x="233" y="57"/>
                    </a:lnTo>
                    <a:lnTo>
                      <a:pt x="235" y="53"/>
                    </a:lnTo>
                    <a:lnTo>
                      <a:pt x="235" y="53"/>
                    </a:lnTo>
                    <a:lnTo>
                      <a:pt x="235" y="52"/>
                    </a:lnTo>
                    <a:lnTo>
                      <a:pt x="235" y="52"/>
                    </a:lnTo>
                    <a:lnTo>
                      <a:pt x="235" y="52"/>
                    </a:lnTo>
                    <a:lnTo>
                      <a:pt x="235" y="52"/>
                    </a:lnTo>
                    <a:lnTo>
                      <a:pt x="235" y="52"/>
                    </a:lnTo>
                    <a:lnTo>
                      <a:pt x="235" y="52"/>
                    </a:lnTo>
                    <a:lnTo>
                      <a:pt x="235" y="51"/>
                    </a:lnTo>
                    <a:lnTo>
                      <a:pt x="224" y="62"/>
                    </a:lnTo>
                    <a:lnTo>
                      <a:pt x="213" y="70"/>
                    </a:lnTo>
                    <a:lnTo>
                      <a:pt x="201" y="77"/>
                    </a:lnTo>
                    <a:lnTo>
                      <a:pt x="189" y="83"/>
                    </a:lnTo>
                    <a:lnTo>
                      <a:pt x="176" y="88"/>
                    </a:lnTo>
                    <a:lnTo>
                      <a:pt x="163" y="92"/>
                    </a:lnTo>
                    <a:lnTo>
                      <a:pt x="149" y="94"/>
                    </a:lnTo>
                    <a:lnTo>
                      <a:pt x="135" y="95"/>
                    </a:lnTo>
                    <a:lnTo>
                      <a:pt x="124" y="95"/>
                    </a:lnTo>
                    <a:lnTo>
                      <a:pt x="114" y="94"/>
                    </a:lnTo>
                    <a:lnTo>
                      <a:pt x="103" y="92"/>
                    </a:lnTo>
                    <a:lnTo>
                      <a:pt x="93" y="88"/>
                    </a:lnTo>
                    <a:lnTo>
                      <a:pt x="83" y="84"/>
                    </a:lnTo>
                    <a:lnTo>
                      <a:pt x="73" y="80"/>
                    </a:lnTo>
                    <a:lnTo>
                      <a:pt x="64" y="75"/>
                    </a:lnTo>
                    <a:lnTo>
                      <a:pt x="55" y="69"/>
                    </a:lnTo>
                    <a:lnTo>
                      <a:pt x="47" y="63"/>
                    </a:lnTo>
                    <a:lnTo>
                      <a:pt x="39" y="56"/>
                    </a:lnTo>
                    <a:lnTo>
                      <a:pt x="31" y="47"/>
                    </a:lnTo>
                    <a:lnTo>
                      <a:pt x="24" y="39"/>
                    </a:lnTo>
                    <a:lnTo>
                      <a:pt x="17" y="30"/>
                    </a:lnTo>
                    <a:lnTo>
                      <a:pt x="11" y="21"/>
                    </a:lnTo>
                    <a:lnTo>
                      <a:pt x="6" y="11"/>
                    </a:lnTo>
                    <a:lnTo>
                      <a:pt x="0" y="0"/>
                    </a:lnTo>
                    <a:lnTo>
                      <a:pt x="1" y="5"/>
                    </a:lnTo>
                    <a:lnTo>
                      <a:pt x="2" y="9"/>
                    </a:lnTo>
                    <a:lnTo>
                      <a:pt x="2" y="14"/>
                    </a:lnTo>
                    <a:lnTo>
                      <a:pt x="3" y="17"/>
                    </a:lnTo>
                    <a:lnTo>
                      <a:pt x="4" y="21"/>
                    </a:lnTo>
                    <a:lnTo>
                      <a:pt x="5" y="26"/>
                    </a:lnTo>
                    <a:lnTo>
                      <a:pt x="7" y="29"/>
                    </a:lnTo>
                    <a:lnTo>
                      <a:pt x="8" y="33"/>
                    </a:lnTo>
                    <a:close/>
                  </a:path>
                </a:pathLst>
              </a:custGeom>
              <a:solidFill>
                <a:srgbClr val="F2B191"/>
              </a:solidFill>
              <a:ln w="9525">
                <a:noFill/>
                <a:round/>
                <a:headEnd/>
                <a:tailEnd/>
              </a:ln>
            </p:spPr>
            <p:txBody>
              <a:bodyPr/>
              <a:lstStyle/>
              <a:p>
                <a:endParaRPr lang="en-US"/>
              </a:p>
            </p:txBody>
          </p:sp>
          <p:sp>
            <p:nvSpPr>
              <p:cNvPr id="533631" name="Freeform 127"/>
              <p:cNvSpPr>
                <a:spLocks/>
              </p:cNvSpPr>
              <p:nvPr/>
            </p:nvSpPr>
            <p:spPr bwMode="auto">
              <a:xfrm>
                <a:off x="1134" y="2672"/>
                <a:ext cx="49" cy="19"/>
              </a:xfrm>
              <a:custGeom>
                <a:avLst/>
                <a:gdLst/>
                <a:ahLst/>
                <a:cxnLst>
                  <a:cxn ang="0">
                    <a:pos x="10" y="40"/>
                  </a:cxn>
                  <a:cxn ang="0">
                    <a:pos x="22" y="58"/>
                  </a:cxn>
                  <a:cxn ang="0">
                    <a:pos x="36" y="72"/>
                  </a:cxn>
                  <a:cxn ang="0">
                    <a:pos x="51" y="85"/>
                  </a:cxn>
                  <a:cxn ang="0">
                    <a:pos x="68" y="97"/>
                  </a:cxn>
                  <a:cxn ang="0">
                    <a:pos x="86" y="106"/>
                  </a:cxn>
                  <a:cxn ang="0">
                    <a:pos x="105" y="112"/>
                  </a:cxn>
                  <a:cxn ang="0">
                    <a:pos x="126" y="114"/>
                  </a:cxn>
                  <a:cxn ang="0">
                    <a:pos x="149" y="114"/>
                  </a:cxn>
                  <a:cxn ang="0">
                    <a:pos x="174" y="109"/>
                  </a:cxn>
                  <a:cxn ang="0">
                    <a:pos x="197" y="100"/>
                  </a:cxn>
                  <a:cxn ang="0">
                    <a:pos x="218" y="86"/>
                  </a:cxn>
                  <a:cxn ang="0">
                    <a:pos x="229" y="78"/>
                  </a:cxn>
                  <a:cxn ang="0">
                    <a:pos x="232" y="74"/>
                  </a:cxn>
                  <a:cxn ang="0">
                    <a:pos x="233" y="72"/>
                  </a:cxn>
                  <a:cxn ang="0">
                    <a:pos x="235" y="68"/>
                  </a:cxn>
                  <a:cxn ang="0">
                    <a:pos x="237" y="65"/>
                  </a:cxn>
                  <a:cxn ang="0">
                    <a:pos x="238" y="61"/>
                  </a:cxn>
                  <a:cxn ang="0">
                    <a:pos x="240" y="58"/>
                  </a:cxn>
                  <a:cxn ang="0">
                    <a:pos x="241" y="54"/>
                  </a:cxn>
                  <a:cxn ang="0">
                    <a:pos x="230" y="64"/>
                  </a:cxn>
                  <a:cxn ang="0">
                    <a:pos x="207" y="83"/>
                  </a:cxn>
                  <a:cxn ang="0">
                    <a:pos x="180" y="96"/>
                  </a:cxn>
                  <a:cxn ang="0">
                    <a:pos x="151" y="103"/>
                  </a:cxn>
                  <a:cxn ang="0">
                    <a:pos x="125" y="103"/>
                  </a:cxn>
                  <a:cxn ang="0">
                    <a:pos x="102" y="100"/>
                  </a:cxn>
                  <a:cxn ang="0">
                    <a:pos x="82" y="92"/>
                  </a:cxn>
                  <a:cxn ang="0">
                    <a:pos x="63" y="82"/>
                  </a:cxn>
                  <a:cxn ang="0">
                    <a:pos x="45" y="67"/>
                  </a:cxn>
                  <a:cxn ang="0">
                    <a:pos x="30" y="52"/>
                  </a:cxn>
                  <a:cxn ang="0">
                    <a:pos x="16" y="32"/>
                  </a:cxn>
                  <a:cxn ang="0">
                    <a:pos x="5" y="11"/>
                  </a:cxn>
                  <a:cxn ang="0">
                    <a:pos x="0" y="4"/>
                  </a:cxn>
                  <a:cxn ang="0">
                    <a:pos x="1" y="11"/>
                  </a:cxn>
                  <a:cxn ang="0">
                    <a:pos x="2" y="19"/>
                  </a:cxn>
                  <a:cxn ang="0">
                    <a:pos x="3" y="26"/>
                  </a:cxn>
                </a:cxnLst>
                <a:rect l="0" t="0" r="r" b="b"/>
                <a:pathLst>
                  <a:path w="242" h="114">
                    <a:moveTo>
                      <a:pt x="4" y="30"/>
                    </a:moveTo>
                    <a:lnTo>
                      <a:pt x="10" y="40"/>
                    </a:lnTo>
                    <a:lnTo>
                      <a:pt x="16" y="49"/>
                    </a:lnTo>
                    <a:lnTo>
                      <a:pt x="22" y="58"/>
                    </a:lnTo>
                    <a:lnTo>
                      <a:pt x="29" y="65"/>
                    </a:lnTo>
                    <a:lnTo>
                      <a:pt x="36" y="72"/>
                    </a:lnTo>
                    <a:lnTo>
                      <a:pt x="44" y="79"/>
                    </a:lnTo>
                    <a:lnTo>
                      <a:pt x="51" y="85"/>
                    </a:lnTo>
                    <a:lnTo>
                      <a:pt x="60" y="91"/>
                    </a:lnTo>
                    <a:lnTo>
                      <a:pt x="68" y="97"/>
                    </a:lnTo>
                    <a:lnTo>
                      <a:pt x="77" y="101"/>
                    </a:lnTo>
                    <a:lnTo>
                      <a:pt x="86" y="106"/>
                    </a:lnTo>
                    <a:lnTo>
                      <a:pt x="96" y="108"/>
                    </a:lnTo>
                    <a:lnTo>
                      <a:pt x="105" y="112"/>
                    </a:lnTo>
                    <a:lnTo>
                      <a:pt x="116" y="113"/>
                    </a:lnTo>
                    <a:lnTo>
                      <a:pt x="126" y="114"/>
                    </a:lnTo>
                    <a:lnTo>
                      <a:pt x="136" y="114"/>
                    </a:lnTo>
                    <a:lnTo>
                      <a:pt x="149" y="114"/>
                    </a:lnTo>
                    <a:lnTo>
                      <a:pt x="161" y="112"/>
                    </a:lnTo>
                    <a:lnTo>
                      <a:pt x="174" y="109"/>
                    </a:lnTo>
                    <a:lnTo>
                      <a:pt x="185" y="106"/>
                    </a:lnTo>
                    <a:lnTo>
                      <a:pt x="197" y="100"/>
                    </a:lnTo>
                    <a:lnTo>
                      <a:pt x="208" y="94"/>
                    </a:lnTo>
                    <a:lnTo>
                      <a:pt x="218" y="86"/>
                    </a:lnTo>
                    <a:lnTo>
                      <a:pt x="228" y="79"/>
                    </a:lnTo>
                    <a:lnTo>
                      <a:pt x="229" y="78"/>
                    </a:lnTo>
                    <a:lnTo>
                      <a:pt x="230" y="76"/>
                    </a:lnTo>
                    <a:lnTo>
                      <a:pt x="232" y="74"/>
                    </a:lnTo>
                    <a:lnTo>
                      <a:pt x="232" y="73"/>
                    </a:lnTo>
                    <a:lnTo>
                      <a:pt x="233" y="72"/>
                    </a:lnTo>
                    <a:lnTo>
                      <a:pt x="234" y="70"/>
                    </a:lnTo>
                    <a:lnTo>
                      <a:pt x="235" y="68"/>
                    </a:lnTo>
                    <a:lnTo>
                      <a:pt x="236" y="67"/>
                    </a:lnTo>
                    <a:lnTo>
                      <a:pt x="237" y="65"/>
                    </a:lnTo>
                    <a:lnTo>
                      <a:pt x="237" y="64"/>
                    </a:lnTo>
                    <a:lnTo>
                      <a:pt x="238" y="61"/>
                    </a:lnTo>
                    <a:lnTo>
                      <a:pt x="239" y="59"/>
                    </a:lnTo>
                    <a:lnTo>
                      <a:pt x="240" y="58"/>
                    </a:lnTo>
                    <a:lnTo>
                      <a:pt x="241" y="55"/>
                    </a:lnTo>
                    <a:lnTo>
                      <a:pt x="241" y="54"/>
                    </a:lnTo>
                    <a:lnTo>
                      <a:pt x="242" y="52"/>
                    </a:lnTo>
                    <a:lnTo>
                      <a:pt x="230" y="64"/>
                    </a:lnTo>
                    <a:lnTo>
                      <a:pt x="219" y="73"/>
                    </a:lnTo>
                    <a:lnTo>
                      <a:pt x="207" y="83"/>
                    </a:lnTo>
                    <a:lnTo>
                      <a:pt x="194" y="90"/>
                    </a:lnTo>
                    <a:lnTo>
                      <a:pt x="180" y="96"/>
                    </a:lnTo>
                    <a:lnTo>
                      <a:pt x="166" y="100"/>
                    </a:lnTo>
                    <a:lnTo>
                      <a:pt x="151" y="103"/>
                    </a:lnTo>
                    <a:lnTo>
                      <a:pt x="136" y="103"/>
                    </a:lnTo>
                    <a:lnTo>
                      <a:pt x="125" y="103"/>
                    </a:lnTo>
                    <a:lnTo>
                      <a:pt x="114" y="102"/>
                    </a:lnTo>
                    <a:lnTo>
                      <a:pt x="102" y="100"/>
                    </a:lnTo>
                    <a:lnTo>
                      <a:pt x="92" y="96"/>
                    </a:lnTo>
                    <a:lnTo>
                      <a:pt x="82" y="92"/>
                    </a:lnTo>
                    <a:lnTo>
                      <a:pt x="72" y="88"/>
                    </a:lnTo>
                    <a:lnTo>
                      <a:pt x="63" y="82"/>
                    </a:lnTo>
                    <a:lnTo>
                      <a:pt x="54" y="74"/>
                    </a:lnTo>
                    <a:lnTo>
                      <a:pt x="45" y="67"/>
                    </a:lnTo>
                    <a:lnTo>
                      <a:pt x="37" y="60"/>
                    </a:lnTo>
                    <a:lnTo>
                      <a:pt x="30" y="52"/>
                    </a:lnTo>
                    <a:lnTo>
                      <a:pt x="23" y="42"/>
                    </a:lnTo>
                    <a:lnTo>
                      <a:pt x="16" y="32"/>
                    </a:lnTo>
                    <a:lnTo>
                      <a:pt x="10" y="22"/>
                    </a:lnTo>
                    <a:lnTo>
                      <a:pt x="5" y="11"/>
                    </a:lnTo>
                    <a:lnTo>
                      <a:pt x="0" y="0"/>
                    </a:lnTo>
                    <a:lnTo>
                      <a:pt x="0" y="4"/>
                    </a:lnTo>
                    <a:lnTo>
                      <a:pt x="1" y="7"/>
                    </a:lnTo>
                    <a:lnTo>
                      <a:pt x="1" y="11"/>
                    </a:lnTo>
                    <a:lnTo>
                      <a:pt x="1" y="16"/>
                    </a:lnTo>
                    <a:lnTo>
                      <a:pt x="2" y="19"/>
                    </a:lnTo>
                    <a:lnTo>
                      <a:pt x="3" y="23"/>
                    </a:lnTo>
                    <a:lnTo>
                      <a:pt x="3" y="26"/>
                    </a:lnTo>
                    <a:lnTo>
                      <a:pt x="4" y="30"/>
                    </a:lnTo>
                    <a:close/>
                  </a:path>
                </a:pathLst>
              </a:custGeom>
              <a:solidFill>
                <a:srgbClr val="F2B493"/>
              </a:solidFill>
              <a:ln w="9525">
                <a:noFill/>
                <a:round/>
                <a:headEnd/>
                <a:tailEnd/>
              </a:ln>
            </p:spPr>
            <p:txBody>
              <a:bodyPr/>
              <a:lstStyle/>
              <a:p>
                <a:endParaRPr lang="en-US"/>
              </a:p>
            </p:txBody>
          </p:sp>
          <p:sp>
            <p:nvSpPr>
              <p:cNvPr id="533632" name="Freeform 128"/>
              <p:cNvSpPr>
                <a:spLocks/>
              </p:cNvSpPr>
              <p:nvPr/>
            </p:nvSpPr>
            <p:spPr bwMode="auto">
              <a:xfrm>
                <a:off x="1134" y="2669"/>
                <a:ext cx="50" cy="21"/>
              </a:xfrm>
              <a:custGeom>
                <a:avLst/>
                <a:gdLst/>
                <a:ahLst/>
                <a:cxnLst>
                  <a:cxn ang="0">
                    <a:pos x="7" y="39"/>
                  </a:cxn>
                  <a:cxn ang="0">
                    <a:pos x="18" y="58"/>
                  </a:cxn>
                  <a:cxn ang="0">
                    <a:pos x="32" y="75"/>
                  </a:cxn>
                  <a:cxn ang="0">
                    <a:pos x="48" y="91"/>
                  </a:cxn>
                  <a:cxn ang="0">
                    <a:pos x="65" y="103"/>
                  </a:cxn>
                  <a:cxn ang="0">
                    <a:pos x="84" y="112"/>
                  </a:cxn>
                  <a:cxn ang="0">
                    <a:pos x="104" y="120"/>
                  </a:cxn>
                  <a:cxn ang="0">
                    <a:pos x="125" y="123"/>
                  </a:cxn>
                  <a:cxn ang="0">
                    <a:pos x="150" y="122"/>
                  </a:cxn>
                  <a:cxn ang="0">
                    <a:pos x="177" y="116"/>
                  </a:cxn>
                  <a:cxn ang="0">
                    <a:pos x="202" y="105"/>
                  </a:cxn>
                  <a:cxn ang="0">
                    <a:pos x="225" y="90"/>
                  </a:cxn>
                  <a:cxn ang="0">
                    <a:pos x="238" y="76"/>
                  </a:cxn>
                  <a:cxn ang="0">
                    <a:pos x="241" y="69"/>
                  </a:cxn>
                  <a:cxn ang="0">
                    <a:pos x="243" y="62"/>
                  </a:cxn>
                  <a:cxn ang="0">
                    <a:pos x="245" y="56"/>
                  </a:cxn>
                  <a:cxn ang="0">
                    <a:pos x="236" y="66"/>
                  </a:cxn>
                  <a:cxn ang="0">
                    <a:pos x="211" y="87"/>
                  </a:cxn>
                  <a:cxn ang="0">
                    <a:pos x="183" y="103"/>
                  </a:cxn>
                  <a:cxn ang="0">
                    <a:pos x="152" y="111"/>
                  </a:cxn>
                  <a:cxn ang="0">
                    <a:pos x="125" y="112"/>
                  </a:cxn>
                  <a:cxn ang="0">
                    <a:pos x="101" y="108"/>
                  </a:cxn>
                  <a:cxn ang="0">
                    <a:pos x="80" y="99"/>
                  </a:cxn>
                  <a:cxn ang="0">
                    <a:pos x="61" y="87"/>
                  </a:cxn>
                  <a:cxn ang="0">
                    <a:pos x="43" y="73"/>
                  </a:cxn>
                  <a:cxn ang="0">
                    <a:pos x="28" y="55"/>
                  </a:cxn>
                  <a:cxn ang="0">
                    <a:pos x="15" y="34"/>
                  </a:cxn>
                  <a:cxn ang="0">
                    <a:pos x="4" y="12"/>
                  </a:cxn>
                  <a:cxn ang="0">
                    <a:pos x="0" y="3"/>
                  </a:cxn>
                  <a:cxn ang="0">
                    <a:pos x="0" y="11"/>
                  </a:cxn>
                  <a:cxn ang="0">
                    <a:pos x="0" y="18"/>
                  </a:cxn>
                  <a:cxn ang="0">
                    <a:pos x="1" y="25"/>
                  </a:cxn>
                </a:cxnLst>
                <a:rect l="0" t="0" r="r" b="b"/>
                <a:pathLst>
                  <a:path w="246" h="123">
                    <a:moveTo>
                      <a:pt x="1" y="28"/>
                    </a:moveTo>
                    <a:lnTo>
                      <a:pt x="7" y="39"/>
                    </a:lnTo>
                    <a:lnTo>
                      <a:pt x="12" y="49"/>
                    </a:lnTo>
                    <a:lnTo>
                      <a:pt x="18" y="58"/>
                    </a:lnTo>
                    <a:lnTo>
                      <a:pt x="25" y="67"/>
                    </a:lnTo>
                    <a:lnTo>
                      <a:pt x="32" y="75"/>
                    </a:lnTo>
                    <a:lnTo>
                      <a:pt x="40" y="84"/>
                    </a:lnTo>
                    <a:lnTo>
                      <a:pt x="48" y="91"/>
                    </a:lnTo>
                    <a:lnTo>
                      <a:pt x="56" y="97"/>
                    </a:lnTo>
                    <a:lnTo>
                      <a:pt x="65" y="103"/>
                    </a:lnTo>
                    <a:lnTo>
                      <a:pt x="74" y="108"/>
                    </a:lnTo>
                    <a:lnTo>
                      <a:pt x="84" y="112"/>
                    </a:lnTo>
                    <a:lnTo>
                      <a:pt x="94" y="116"/>
                    </a:lnTo>
                    <a:lnTo>
                      <a:pt x="104" y="120"/>
                    </a:lnTo>
                    <a:lnTo>
                      <a:pt x="115" y="122"/>
                    </a:lnTo>
                    <a:lnTo>
                      <a:pt x="125" y="123"/>
                    </a:lnTo>
                    <a:lnTo>
                      <a:pt x="136" y="123"/>
                    </a:lnTo>
                    <a:lnTo>
                      <a:pt x="150" y="122"/>
                    </a:lnTo>
                    <a:lnTo>
                      <a:pt x="164" y="120"/>
                    </a:lnTo>
                    <a:lnTo>
                      <a:pt x="177" y="116"/>
                    </a:lnTo>
                    <a:lnTo>
                      <a:pt x="190" y="111"/>
                    </a:lnTo>
                    <a:lnTo>
                      <a:pt x="202" y="105"/>
                    </a:lnTo>
                    <a:lnTo>
                      <a:pt x="214" y="98"/>
                    </a:lnTo>
                    <a:lnTo>
                      <a:pt x="225" y="90"/>
                    </a:lnTo>
                    <a:lnTo>
                      <a:pt x="236" y="79"/>
                    </a:lnTo>
                    <a:lnTo>
                      <a:pt x="238" y="76"/>
                    </a:lnTo>
                    <a:lnTo>
                      <a:pt x="239" y="73"/>
                    </a:lnTo>
                    <a:lnTo>
                      <a:pt x="241" y="69"/>
                    </a:lnTo>
                    <a:lnTo>
                      <a:pt x="242" y="66"/>
                    </a:lnTo>
                    <a:lnTo>
                      <a:pt x="243" y="62"/>
                    </a:lnTo>
                    <a:lnTo>
                      <a:pt x="244" y="60"/>
                    </a:lnTo>
                    <a:lnTo>
                      <a:pt x="245" y="56"/>
                    </a:lnTo>
                    <a:lnTo>
                      <a:pt x="246" y="52"/>
                    </a:lnTo>
                    <a:lnTo>
                      <a:pt x="236" y="66"/>
                    </a:lnTo>
                    <a:lnTo>
                      <a:pt x="223" y="78"/>
                    </a:lnTo>
                    <a:lnTo>
                      <a:pt x="211" y="87"/>
                    </a:lnTo>
                    <a:lnTo>
                      <a:pt x="197" y="96"/>
                    </a:lnTo>
                    <a:lnTo>
                      <a:pt x="183" y="103"/>
                    </a:lnTo>
                    <a:lnTo>
                      <a:pt x="168" y="108"/>
                    </a:lnTo>
                    <a:lnTo>
                      <a:pt x="152" y="111"/>
                    </a:lnTo>
                    <a:lnTo>
                      <a:pt x="136" y="112"/>
                    </a:lnTo>
                    <a:lnTo>
                      <a:pt x="125" y="112"/>
                    </a:lnTo>
                    <a:lnTo>
                      <a:pt x="113" y="110"/>
                    </a:lnTo>
                    <a:lnTo>
                      <a:pt x="101" y="108"/>
                    </a:lnTo>
                    <a:lnTo>
                      <a:pt x="91" y="104"/>
                    </a:lnTo>
                    <a:lnTo>
                      <a:pt x="80" y="99"/>
                    </a:lnTo>
                    <a:lnTo>
                      <a:pt x="70" y="94"/>
                    </a:lnTo>
                    <a:lnTo>
                      <a:pt x="61" y="87"/>
                    </a:lnTo>
                    <a:lnTo>
                      <a:pt x="52" y="80"/>
                    </a:lnTo>
                    <a:lnTo>
                      <a:pt x="43" y="73"/>
                    </a:lnTo>
                    <a:lnTo>
                      <a:pt x="35" y="64"/>
                    </a:lnTo>
                    <a:lnTo>
                      <a:pt x="28" y="55"/>
                    </a:lnTo>
                    <a:lnTo>
                      <a:pt x="21" y="45"/>
                    </a:lnTo>
                    <a:lnTo>
                      <a:pt x="15" y="34"/>
                    </a:lnTo>
                    <a:lnTo>
                      <a:pt x="9" y="22"/>
                    </a:lnTo>
                    <a:lnTo>
                      <a:pt x="4" y="12"/>
                    </a:lnTo>
                    <a:lnTo>
                      <a:pt x="0" y="0"/>
                    </a:lnTo>
                    <a:lnTo>
                      <a:pt x="0" y="3"/>
                    </a:lnTo>
                    <a:lnTo>
                      <a:pt x="0" y="7"/>
                    </a:lnTo>
                    <a:lnTo>
                      <a:pt x="0" y="11"/>
                    </a:lnTo>
                    <a:lnTo>
                      <a:pt x="0" y="14"/>
                    </a:lnTo>
                    <a:lnTo>
                      <a:pt x="0" y="18"/>
                    </a:lnTo>
                    <a:lnTo>
                      <a:pt x="1" y="21"/>
                    </a:lnTo>
                    <a:lnTo>
                      <a:pt x="1" y="25"/>
                    </a:lnTo>
                    <a:lnTo>
                      <a:pt x="1" y="28"/>
                    </a:lnTo>
                    <a:close/>
                  </a:path>
                </a:pathLst>
              </a:custGeom>
              <a:solidFill>
                <a:srgbClr val="F3B694"/>
              </a:solidFill>
              <a:ln w="9525">
                <a:noFill/>
                <a:round/>
                <a:headEnd/>
                <a:tailEnd/>
              </a:ln>
            </p:spPr>
            <p:txBody>
              <a:bodyPr/>
              <a:lstStyle/>
              <a:p>
                <a:endParaRPr lang="en-US"/>
              </a:p>
            </p:txBody>
          </p:sp>
          <p:sp>
            <p:nvSpPr>
              <p:cNvPr id="533633" name="Freeform 129"/>
              <p:cNvSpPr>
                <a:spLocks/>
              </p:cNvSpPr>
              <p:nvPr/>
            </p:nvSpPr>
            <p:spPr bwMode="auto">
              <a:xfrm>
                <a:off x="1134" y="2667"/>
                <a:ext cx="50" cy="22"/>
              </a:xfrm>
              <a:custGeom>
                <a:avLst/>
                <a:gdLst/>
                <a:ahLst/>
                <a:cxnLst>
                  <a:cxn ang="0">
                    <a:pos x="5" y="40"/>
                  </a:cxn>
                  <a:cxn ang="0">
                    <a:pos x="16" y="61"/>
                  </a:cxn>
                  <a:cxn ang="0">
                    <a:pos x="30" y="79"/>
                  </a:cxn>
                  <a:cxn ang="0">
                    <a:pos x="45" y="96"/>
                  </a:cxn>
                  <a:cxn ang="0">
                    <a:pos x="63" y="111"/>
                  </a:cxn>
                  <a:cxn ang="0">
                    <a:pos x="82" y="121"/>
                  </a:cxn>
                  <a:cxn ang="0">
                    <a:pos x="102" y="129"/>
                  </a:cxn>
                  <a:cxn ang="0">
                    <a:pos x="125" y="132"/>
                  </a:cxn>
                  <a:cxn ang="0">
                    <a:pos x="151" y="132"/>
                  </a:cxn>
                  <a:cxn ang="0">
                    <a:pos x="180" y="125"/>
                  </a:cxn>
                  <a:cxn ang="0">
                    <a:pos x="207" y="112"/>
                  </a:cxn>
                  <a:cxn ang="0">
                    <a:pos x="230" y="93"/>
                  </a:cxn>
                  <a:cxn ang="0">
                    <a:pos x="243" y="77"/>
                  </a:cxn>
                  <a:cxn ang="0">
                    <a:pos x="245" y="71"/>
                  </a:cxn>
                  <a:cxn ang="0">
                    <a:pos x="247" y="64"/>
                  </a:cxn>
                  <a:cxn ang="0">
                    <a:pos x="249" y="58"/>
                  </a:cxn>
                  <a:cxn ang="0">
                    <a:pos x="239" y="69"/>
                  </a:cxn>
                  <a:cxn ang="0">
                    <a:pos x="214" y="94"/>
                  </a:cxn>
                  <a:cxn ang="0">
                    <a:pos x="185" y="112"/>
                  </a:cxn>
                  <a:cxn ang="0">
                    <a:pos x="161" y="119"/>
                  </a:cxn>
                  <a:cxn ang="0">
                    <a:pos x="145" y="121"/>
                  </a:cxn>
                  <a:cxn ang="0">
                    <a:pos x="124" y="121"/>
                  </a:cxn>
                  <a:cxn ang="0">
                    <a:pos x="100" y="117"/>
                  </a:cxn>
                  <a:cxn ang="0">
                    <a:pos x="79" y="108"/>
                  </a:cxn>
                  <a:cxn ang="0">
                    <a:pos x="59" y="95"/>
                  </a:cxn>
                  <a:cxn ang="0">
                    <a:pos x="42" y="79"/>
                  </a:cxn>
                  <a:cxn ang="0">
                    <a:pos x="27" y="60"/>
                  </a:cxn>
                  <a:cxn ang="0">
                    <a:pos x="14" y="37"/>
                  </a:cxn>
                  <a:cxn ang="0">
                    <a:pos x="5" y="14"/>
                  </a:cxn>
                  <a:cxn ang="0">
                    <a:pos x="1" y="4"/>
                  </a:cxn>
                  <a:cxn ang="0">
                    <a:pos x="0" y="11"/>
                  </a:cxn>
                  <a:cxn ang="0">
                    <a:pos x="0" y="18"/>
                  </a:cxn>
                  <a:cxn ang="0">
                    <a:pos x="0" y="26"/>
                  </a:cxn>
                </a:cxnLst>
                <a:rect l="0" t="0" r="r" b="b"/>
                <a:pathLst>
                  <a:path w="249" h="132">
                    <a:moveTo>
                      <a:pt x="0" y="29"/>
                    </a:moveTo>
                    <a:lnTo>
                      <a:pt x="5" y="40"/>
                    </a:lnTo>
                    <a:lnTo>
                      <a:pt x="10" y="51"/>
                    </a:lnTo>
                    <a:lnTo>
                      <a:pt x="16" y="61"/>
                    </a:lnTo>
                    <a:lnTo>
                      <a:pt x="23" y="71"/>
                    </a:lnTo>
                    <a:lnTo>
                      <a:pt x="30" y="79"/>
                    </a:lnTo>
                    <a:lnTo>
                      <a:pt x="37" y="89"/>
                    </a:lnTo>
                    <a:lnTo>
                      <a:pt x="45" y="96"/>
                    </a:lnTo>
                    <a:lnTo>
                      <a:pt x="54" y="103"/>
                    </a:lnTo>
                    <a:lnTo>
                      <a:pt x="63" y="111"/>
                    </a:lnTo>
                    <a:lnTo>
                      <a:pt x="72" y="117"/>
                    </a:lnTo>
                    <a:lnTo>
                      <a:pt x="82" y="121"/>
                    </a:lnTo>
                    <a:lnTo>
                      <a:pt x="92" y="125"/>
                    </a:lnTo>
                    <a:lnTo>
                      <a:pt x="102" y="129"/>
                    </a:lnTo>
                    <a:lnTo>
                      <a:pt x="114" y="131"/>
                    </a:lnTo>
                    <a:lnTo>
                      <a:pt x="125" y="132"/>
                    </a:lnTo>
                    <a:lnTo>
                      <a:pt x="136" y="132"/>
                    </a:lnTo>
                    <a:lnTo>
                      <a:pt x="151" y="132"/>
                    </a:lnTo>
                    <a:lnTo>
                      <a:pt x="166" y="129"/>
                    </a:lnTo>
                    <a:lnTo>
                      <a:pt x="180" y="125"/>
                    </a:lnTo>
                    <a:lnTo>
                      <a:pt x="194" y="119"/>
                    </a:lnTo>
                    <a:lnTo>
                      <a:pt x="207" y="112"/>
                    </a:lnTo>
                    <a:lnTo>
                      <a:pt x="219" y="102"/>
                    </a:lnTo>
                    <a:lnTo>
                      <a:pt x="230" y="93"/>
                    </a:lnTo>
                    <a:lnTo>
                      <a:pt x="242" y="81"/>
                    </a:lnTo>
                    <a:lnTo>
                      <a:pt x="243" y="77"/>
                    </a:lnTo>
                    <a:lnTo>
                      <a:pt x="244" y="75"/>
                    </a:lnTo>
                    <a:lnTo>
                      <a:pt x="245" y="71"/>
                    </a:lnTo>
                    <a:lnTo>
                      <a:pt x="246" y="67"/>
                    </a:lnTo>
                    <a:lnTo>
                      <a:pt x="247" y="64"/>
                    </a:lnTo>
                    <a:lnTo>
                      <a:pt x="248" y="60"/>
                    </a:lnTo>
                    <a:lnTo>
                      <a:pt x="249" y="58"/>
                    </a:lnTo>
                    <a:lnTo>
                      <a:pt x="249" y="54"/>
                    </a:lnTo>
                    <a:lnTo>
                      <a:pt x="239" y="69"/>
                    </a:lnTo>
                    <a:lnTo>
                      <a:pt x="227" y="82"/>
                    </a:lnTo>
                    <a:lnTo>
                      <a:pt x="214" y="94"/>
                    </a:lnTo>
                    <a:lnTo>
                      <a:pt x="200" y="103"/>
                    </a:lnTo>
                    <a:lnTo>
                      <a:pt x="185" y="112"/>
                    </a:lnTo>
                    <a:lnTo>
                      <a:pt x="169" y="117"/>
                    </a:lnTo>
                    <a:lnTo>
                      <a:pt x="161" y="119"/>
                    </a:lnTo>
                    <a:lnTo>
                      <a:pt x="153" y="120"/>
                    </a:lnTo>
                    <a:lnTo>
                      <a:pt x="145" y="121"/>
                    </a:lnTo>
                    <a:lnTo>
                      <a:pt x="136" y="121"/>
                    </a:lnTo>
                    <a:lnTo>
                      <a:pt x="124" y="121"/>
                    </a:lnTo>
                    <a:lnTo>
                      <a:pt x="113" y="120"/>
                    </a:lnTo>
                    <a:lnTo>
                      <a:pt x="100" y="117"/>
                    </a:lnTo>
                    <a:lnTo>
                      <a:pt x="90" y="113"/>
                    </a:lnTo>
                    <a:lnTo>
                      <a:pt x="79" y="108"/>
                    </a:lnTo>
                    <a:lnTo>
                      <a:pt x="69" y="102"/>
                    </a:lnTo>
                    <a:lnTo>
                      <a:pt x="59" y="95"/>
                    </a:lnTo>
                    <a:lnTo>
                      <a:pt x="50" y="88"/>
                    </a:lnTo>
                    <a:lnTo>
                      <a:pt x="42" y="79"/>
                    </a:lnTo>
                    <a:lnTo>
                      <a:pt x="34" y="70"/>
                    </a:lnTo>
                    <a:lnTo>
                      <a:pt x="27" y="60"/>
                    </a:lnTo>
                    <a:lnTo>
                      <a:pt x="20" y="49"/>
                    </a:lnTo>
                    <a:lnTo>
                      <a:pt x="14" y="37"/>
                    </a:lnTo>
                    <a:lnTo>
                      <a:pt x="9" y="26"/>
                    </a:lnTo>
                    <a:lnTo>
                      <a:pt x="5" y="14"/>
                    </a:lnTo>
                    <a:lnTo>
                      <a:pt x="1" y="0"/>
                    </a:lnTo>
                    <a:lnTo>
                      <a:pt x="1" y="4"/>
                    </a:lnTo>
                    <a:lnTo>
                      <a:pt x="0" y="8"/>
                    </a:lnTo>
                    <a:lnTo>
                      <a:pt x="0" y="11"/>
                    </a:lnTo>
                    <a:lnTo>
                      <a:pt x="0" y="15"/>
                    </a:lnTo>
                    <a:lnTo>
                      <a:pt x="0" y="18"/>
                    </a:lnTo>
                    <a:lnTo>
                      <a:pt x="0" y="22"/>
                    </a:lnTo>
                    <a:lnTo>
                      <a:pt x="0" y="26"/>
                    </a:lnTo>
                    <a:lnTo>
                      <a:pt x="0" y="29"/>
                    </a:lnTo>
                    <a:close/>
                  </a:path>
                </a:pathLst>
              </a:custGeom>
              <a:solidFill>
                <a:srgbClr val="F3B694"/>
              </a:solidFill>
              <a:ln w="9525">
                <a:noFill/>
                <a:round/>
                <a:headEnd/>
                <a:tailEnd/>
              </a:ln>
            </p:spPr>
            <p:txBody>
              <a:bodyPr/>
              <a:lstStyle/>
              <a:p>
                <a:endParaRPr lang="en-US"/>
              </a:p>
            </p:txBody>
          </p:sp>
          <p:sp>
            <p:nvSpPr>
              <p:cNvPr id="533634" name="Freeform 130"/>
              <p:cNvSpPr>
                <a:spLocks/>
              </p:cNvSpPr>
              <p:nvPr/>
            </p:nvSpPr>
            <p:spPr bwMode="auto">
              <a:xfrm>
                <a:off x="1134" y="2665"/>
                <a:ext cx="51" cy="23"/>
              </a:xfrm>
              <a:custGeom>
                <a:avLst/>
                <a:gdLst/>
                <a:ahLst/>
                <a:cxnLst>
                  <a:cxn ang="0">
                    <a:pos x="4" y="40"/>
                  </a:cxn>
                  <a:cxn ang="0">
                    <a:pos x="15" y="62"/>
                  </a:cxn>
                  <a:cxn ang="0">
                    <a:pos x="28" y="83"/>
                  </a:cxn>
                  <a:cxn ang="0">
                    <a:pos x="43" y="101"/>
                  </a:cxn>
                  <a:cxn ang="0">
                    <a:pos x="61" y="115"/>
                  </a:cxn>
                  <a:cxn ang="0">
                    <a:pos x="80" y="127"/>
                  </a:cxn>
                  <a:cxn ang="0">
                    <a:pos x="101" y="136"/>
                  </a:cxn>
                  <a:cxn ang="0">
                    <a:pos x="125" y="140"/>
                  </a:cxn>
                  <a:cxn ang="0">
                    <a:pos x="152" y="139"/>
                  </a:cxn>
                  <a:cxn ang="0">
                    <a:pos x="183" y="131"/>
                  </a:cxn>
                  <a:cxn ang="0">
                    <a:pos x="211" y="115"/>
                  </a:cxn>
                  <a:cxn ang="0">
                    <a:pos x="236" y="94"/>
                  </a:cxn>
                  <a:cxn ang="0">
                    <a:pos x="247" y="77"/>
                  </a:cxn>
                  <a:cxn ang="0">
                    <a:pos x="249" y="71"/>
                  </a:cxn>
                  <a:cxn ang="0">
                    <a:pos x="250" y="64"/>
                  </a:cxn>
                  <a:cxn ang="0">
                    <a:pos x="251" y="58"/>
                  </a:cxn>
                  <a:cxn ang="0">
                    <a:pos x="247" y="62"/>
                  </a:cxn>
                  <a:cxn ang="0">
                    <a:pos x="236" y="78"/>
                  </a:cxn>
                  <a:cxn ang="0">
                    <a:pos x="223" y="91"/>
                  </a:cxn>
                  <a:cxn ang="0">
                    <a:pos x="209" y="103"/>
                  </a:cxn>
                  <a:cxn ang="0">
                    <a:pos x="195" y="114"/>
                  </a:cxn>
                  <a:cxn ang="0">
                    <a:pos x="179" y="121"/>
                  </a:cxn>
                  <a:cxn ang="0">
                    <a:pos x="162" y="126"/>
                  </a:cxn>
                  <a:cxn ang="0">
                    <a:pos x="145" y="130"/>
                  </a:cxn>
                  <a:cxn ang="0">
                    <a:pos x="124" y="128"/>
                  </a:cxn>
                  <a:cxn ang="0">
                    <a:pos x="100" y="124"/>
                  </a:cxn>
                  <a:cxn ang="0">
                    <a:pos x="78" y="114"/>
                  </a:cxn>
                  <a:cxn ang="0">
                    <a:pos x="58" y="101"/>
                  </a:cxn>
                  <a:cxn ang="0">
                    <a:pos x="41" y="84"/>
                  </a:cxn>
                  <a:cxn ang="0">
                    <a:pos x="26" y="62"/>
                  </a:cxn>
                  <a:cxn ang="0">
                    <a:pos x="14" y="40"/>
                  </a:cxn>
                  <a:cxn ang="0">
                    <a:pos x="6" y="15"/>
                  </a:cxn>
                  <a:cxn ang="0">
                    <a:pos x="2" y="4"/>
                  </a:cxn>
                  <a:cxn ang="0">
                    <a:pos x="1" y="11"/>
                  </a:cxn>
                  <a:cxn ang="0">
                    <a:pos x="1" y="17"/>
                  </a:cxn>
                  <a:cxn ang="0">
                    <a:pos x="0" y="24"/>
                  </a:cxn>
                </a:cxnLst>
                <a:rect l="0" t="0" r="r" b="b"/>
                <a:pathLst>
                  <a:path w="251" h="140">
                    <a:moveTo>
                      <a:pt x="0" y="28"/>
                    </a:moveTo>
                    <a:lnTo>
                      <a:pt x="4" y="40"/>
                    </a:lnTo>
                    <a:lnTo>
                      <a:pt x="9" y="50"/>
                    </a:lnTo>
                    <a:lnTo>
                      <a:pt x="15" y="62"/>
                    </a:lnTo>
                    <a:lnTo>
                      <a:pt x="21" y="73"/>
                    </a:lnTo>
                    <a:lnTo>
                      <a:pt x="28" y="83"/>
                    </a:lnTo>
                    <a:lnTo>
                      <a:pt x="35" y="92"/>
                    </a:lnTo>
                    <a:lnTo>
                      <a:pt x="43" y="101"/>
                    </a:lnTo>
                    <a:lnTo>
                      <a:pt x="52" y="108"/>
                    </a:lnTo>
                    <a:lnTo>
                      <a:pt x="61" y="115"/>
                    </a:lnTo>
                    <a:lnTo>
                      <a:pt x="70" y="122"/>
                    </a:lnTo>
                    <a:lnTo>
                      <a:pt x="80" y="127"/>
                    </a:lnTo>
                    <a:lnTo>
                      <a:pt x="91" y="132"/>
                    </a:lnTo>
                    <a:lnTo>
                      <a:pt x="101" y="136"/>
                    </a:lnTo>
                    <a:lnTo>
                      <a:pt x="113" y="138"/>
                    </a:lnTo>
                    <a:lnTo>
                      <a:pt x="125" y="140"/>
                    </a:lnTo>
                    <a:lnTo>
                      <a:pt x="136" y="140"/>
                    </a:lnTo>
                    <a:lnTo>
                      <a:pt x="152" y="139"/>
                    </a:lnTo>
                    <a:lnTo>
                      <a:pt x="168" y="136"/>
                    </a:lnTo>
                    <a:lnTo>
                      <a:pt x="183" y="131"/>
                    </a:lnTo>
                    <a:lnTo>
                      <a:pt x="197" y="124"/>
                    </a:lnTo>
                    <a:lnTo>
                      <a:pt x="211" y="115"/>
                    </a:lnTo>
                    <a:lnTo>
                      <a:pt x="223" y="106"/>
                    </a:lnTo>
                    <a:lnTo>
                      <a:pt x="236" y="94"/>
                    </a:lnTo>
                    <a:lnTo>
                      <a:pt x="246" y="80"/>
                    </a:lnTo>
                    <a:lnTo>
                      <a:pt x="247" y="77"/>
                    </a:lnTo>
                    <a:lnTo>
                      <a:pt x="248" y="73"/>
                    </a:lnTo>
                    <a:lnTo>
                      <a:pt x="249" y="71"/>
                    </a:lnTo>
                    <a:lnTo>
                      <a:pt x="249" y="67"/>
                    </a:lnTo>
                    <a:lnTo>
                      <a:pt x="250" y="64"/>
                    </a:lnTo>
                    <a:lnTo>
                      <a:pt x="250" y="61"/>
                    </a:lnTo>
                    <a:lnTo>
                      <a:pt x="251" y="58"/>
                    </a:lnTo>
                    <a:lnTo>
                      <a:pt x="251" y="54"/>
                    </a:lnTo>
                    <a:lnTo>
                      <a:pt x="247" y="62"/>
                    </a:lnTo>
                    <a:lnTo>
                      <a:pt x="241" y="71"/>
                    </a:lnTo>
                    <a:lnTo>
                      <a:pt x="236" y="78"/>
                    </a:lnTo>
                    <a:lnTo>
                      <a:pt x="229" y="85"/>
                    </a:lnTo>
                    <a:lnTo>
                      <a:pt x="223" y="91"/>
                    </a:lnTo>
                    <a:lnTo>
                      <a:pt x="216" y="98"/>
                    </a:lnTo>
                    <a:lnTo>
                      <a:pt x="209" y="103"/>
                    </a:lnTo>
                    <a:lnTo>
                      <a:pt x="202" y="109"/>
                    </a:lnTo>
                    <a:lnTo>
                      <a:pt x="195" y="114"/>
                    </a:lnTo>
                    <a:lnTo>
                      <a:pt x="187" y="118"/>
                    </a:lnTo>
                    <a:lnTo>
                      <a:pt x="179" y="121"/>
                    </a:lnTo>
                    <a:lnTo>
                      <a:pt x="171" y="124"/>
                    </a:lnTo>
                    <a:lnTo>
                      <a:pt x="162" y="126"/>
                    </a:lnTo>
                    <a:lnTo>
                      <a:pt x="154" y="128"/>
                    </a:lnTo>
                    <a:lnTo>
                      <a:pt x="145" y="130"/>
                    </a:lnTo>
                    <a:lnTo>
                      <a:pt x="136" y="130"/>
                    </a:lnTo>
                    <a:lnTo>
                      <a:pt x="124" y="128"/>
                    </a:lnTo>
                    <a:lnTo>
                      <a:pt x="112" y="127"/>
                    </a:lnTo>
                    <a:lnTo>
                      <a:pt x="100" y="124"/>
                    </a:lnTo>
                    <a:lnTo>
                      <a:pt x="89" y="120"/>
                    </a:lnTo>
                    <a:lnTo>
                      <a:pt x="78" y="114"/>
                    </a:lnTo>
                    <a:lnTo>
                      <a:pt x="68" y="108"/>
                    </a:lnTo>
                    <a:lnTo>
                      <a:pt x="58" y="101"/>
                    </a:lnTo>
                    <a:lnTo>
                      <a:pt x="49" y="92"/>
                    </a:lnTo>
                    <a:lnTo>
                      <a:pt x="41" y="84"/>
                    </a:lnTo>
                    <a:lnTo>
                      <a:pt x="33" y="73"/>
                    </a:lnTo>
                    <a:lnTo>
                      <a:pt x="26" y="62"/>
                    </a:lnTo>
                    <a:lnTo>
                      <a:pt x="20" y="52"/>
                    </a:lnTo>
                    <a:lnTo>
                      <a:pt x="14" y="40"/>
                    </a:lnTo>
                    <a:lnTo>
                      <a:pt x="10" y="27"/>
                    </a:lnTo>
                    <a:lnTo>
                      <a:pt x="6" y="15"/>
                    </a:lnTo>
                    <a:lnTo>
                      <a:pt x="3" y="0"/>
                    </a:lnTo>
                    <a:lnTo>
                      <a:pt x="2" y="4"/>
                    </a:lnTo>
                    <a:lnTo>
                      <a:pt x="2" y="7"/>
                    </a:lnTo>
                    <a:lnTo>
                      <a:pt x="1" y="11"/>
                    </a:lnTo>
                    <a:lnTo>
                      <a:pt x="1" y="13"/>
                    </a:lnTo>
                    <a:lnTo>
                      <a:pt x="1" y="17"/>
                    </a:lnTo>
                    <a:lnTo>
                      <a:pt x="0" y="21"/>
                    </a:lnTo>
                    <a:lnTo>
                      <a:pt x="0" y="24"/>
                    </a:lnTo>
                    <a:lnTo>
                      <a:pt x="0" y="28"/>
                    </a:lnTo>
                    <a:close/>
                  </a:path>
                </a:pathLst>
              </a:custGeom>
              <a:solidFill>
                <a:srgbClr val="F3B897"/>
              </a:solidFill>
              <a:ln w="9525">
                <a:noFill/>
                <a:round/>
                <a:headEnd/>
                <a:tailEnd/>
              </a:ln>
            </p:spPr>
            <p:txBody>
              <a:bodyPr/>
              <a:lstStyle/>
              <a:p>
                <a:endParaRPr lang="en-US"/>
              </a:p>
            </p:txBody>
          </p:sp>
          <p:sp>
            <p:nvSpPr>
              <p:cNvPr id="533635" name="Freeform 131"/>
              <p:cNvSpPr>
                <a:spLocks/>
              </p:cNvSpPr>
              <p:nvPr/>
            </p:nvSpPr>
            <p:spPr bwMode="auto">
              <a:xfrm>
                <a:off x="1135" y="2663"/>
                <a:ext cx="50" cy="24"/>
              </a:xfrm>
              <a:custGeom>
                <a:avLst/>
                <a:gdLst/>
                <a:ahLst/>
                <a:cxnLst>
                  <a:cxn ang="0">
                    <a:pos x="4" y="39"/>
                  </a:cxn>
                  <a:cxn ang="0">
                    <a:pos x="13" y="62"/>
                  </a:cxn>
                  <a:cxn ang="0">
                    <a:pos x="26" y="85"/>
                  </a:cxn>
                  <a:cxn ang="0">
                    <a:pos x="41" y="104"/>
                  </a:cxn>
                  <a:cxn ang="0">
                    <a:pos x="58" y="120"/>
                  </a:cxn>
                  <a:cxn ang="0">
                    <a:pos x="78" y="133"/>
                  </a:cxn>
                  <a:cxn ang="0">
                    <a:pos x="99" y="142"/>
                  </a:cxn>
                  <a:cxn ang="0">
                    <a:pos x="123" y="146"/>
                  </a:cxn>
                  <a:cxn ang="0">
                    <a:pos x="144" y="146"/>
                  </a:cxn>
                  <a:cxn ang="0">
                    <a:pos x="160" y="144"/>
                  </a:cxn>
                  <a:cxn ang="0">
                    <a:pos x="184" y="137"/>
                  </a:cxn>
                  <a:cxn ang="0">
                    <a:pos x="213" y="119"/>
                  </a:cxn>
                  <a:cxn ang="0">
                    <a:pos x="238" y="94"/>
                  </a:cxn>
                  <a:cxn ang="0">
                    <a:pos x="249" y="76"/>
                  </a:cxn>
                  <a:cxn ang="0">
                    <a:pos x="250" y="70"/>
                  </a:cxn>
                  <a:cxn ang="0">
                    <a:pos x="251" y="62"/>
                  </a:cxn>
                  <a:cxn ang="0">
                    <a:pos x="251" y="57"/>
                  </a:cxn>
                  <a:cxn ang="0">
                    <a:pos x="247" y="62"/>
                  </a:cxn>
                  <a:cxn ang="0">
                    <a:pos x="237" y="79"/>
                  </a:cxn>
                  <a:cxn ang="0">
                    <a:pos x="224" y="95"/>
                  </a:cxn>
                  <a:cxn ang="0">
                    <a:pos x="210" y="108"/>
                  </a:cxn>
                  <a:cxn ang="0">
                    <a:pos x="196" y="119"/>
                  </a:cxn>
                  <a:cxn ang="0">
                    <a:pos x="179" y="127"/>
                  </a:cxn>
                  <a:cxn ang="0">
                    <a:pos x="162" y="133"/>
                  </a:cxn>
                  <a:cxn ang="0">
                    <a:pos x="144" y="136"/>
                  </a:cxn>
                  <a:cxn ang="0">
                    <a:pos x="123" y="136"/>
                  </a:cxn>
                  <a:cxn ang="0">
                    <a:pos x="98" y="130"/>
                  </a:cxn>
                  <a:cxn ang="0">
                    <a:pos x="76" y="120"/>
                  </a:cxn>
                  <a:cxn ang="0">
                    <a:pos x="57" y="106"/>
                  </a:cxn>
                  <a:cxn ang="0">
                    <a:pos x="39" y="88"/>
                  </a:cxn>
                  <a:cxn ang="0">
                    <a:pos x="25" y="66"/>
                  </a:cxn>
                  <a:cxn ang="0">
                    <a:pos x="14" y="41"/>
                  </a:cxn>
                  <a:cxn ang="0">
                    <a:pos x="7" y="15"/>
                  </a:cxn>
                  <a:cxn ang="0">
                    <a:pos x="4" y="3"/>
                  </a:cxn>
                  <a:cxn ang="0">
                    <a:pos x="3" y="10"/>
                  </a:cxn>
                  <a:cxn ang="0">
                    <a:pos x="1" y="16"/>
                  </a:cxn>
                  <a:cxn ang="0">
                    <a:pos x="0" y="22"/>
                  </a:cxn>
                </a:cxnLst>
                <a:rect l="0" t="0" r="r" b="b"/>
                <a:pathLst>
                  <a:path w="251" h="146">
                    <a:moveTo>
                      <a:pt x="0" y="25"/>
                    </a:moveTo>
                    <a:lnTo>
                      <a:pt x="4" y="39"/>
                    </a:lnTo>
                    <a:lnTo>
                      <a:pt x="8" y="51"/>
                    </a:lnTo>
                    <a:lnTo>
                      <a:pt x="13" y="62"/>
                    </a:lnTo>
                    <a:lnTo>
                      <a:pt x="19" y="74"/>
                    </a:lnTo>
                    <a:lnTo>
                      <a:pt x="26" y="85"/>
                    </a:lnTo>
                    <a:lnTo>
                      <a:pt x="33" y="95"/>
                    </a:lnTo>
                    <a:lnTo>
                      <a:pt x="41" y="104"/>
                    </a:lnTo>
                    <a:lnTo>
                      <a:pt x="49" y="113"/>
                    </a:lnTo>
                    <a:lnTo>
                      <a:pt x="58" y="120"/>
                    </a:lnTo>
                    <a:lnTo>
                      <a:pt x="68" y="127"/>
                    </a:lnTo>
                    <a:lnTo>
                      <a:pt x="78" y="133"/>
                    </a:lnTo>
                    <a:lnTo>
                      <a:pt x="89" y="138"/>
                    </a:lnTo>
                    <a:lnTo>
                      <a:pt x="99" y="142"/>
                    </a:lnTo>
                    <a:lnTo>
                      <a:pt x="112" y="145"/>
                    </a:lnTo>
                    <a:lnTo>
                      <a:pt x="123" y="146"/>
                    </a:lnTo>
                    <a:lnTo>
                      <a:pt x="135" y="146"/>
                    </a:lnTo>
                    <a:lnTo>
                      <a:pt x="144" y="146"/>
                    </a:lnTo>
                    <a:lnTo>
                      <a:pt x="152" y="145"/>
                    </a:lnTo>
                    <a:lnTo>
                      <a:pt x="160" y="144"/>
                    </a:lnTo>
                    <a:lnTo>
                      <a:pt x="168" y="142"/>
                    </a:lnTo>
                    <a:lnTo>
                      <a:pt x="184" y="137"/>
                    </a:lnTo>
                    <a:lnTo>
                      <a:pt x="199" y="128"/>
                    </a:lnTo>
                    <a:lnTo>
                      <a:pt x="213" y="119"/>
                    </a:lnTo>
                    <a:lnTo>
                      <a:pt x="226" y="107"/>
                    </a:lnTo>
                    <a:lnTo>
                      <a:pt x="238" y="94"/>
                    </a:lnTo>
                    <a:lnTo>
                      <a:pt x="248" y="79"/>
                    </a:lnTo>
                    <a:lnTo>
                      <a:pt x="249" y="76"/>
                    </a:lnTo>
                    <a:lnTo>
                      <a:pt x="249" y="72"/>
                    </a:lnTo>
                    <a:lnTo>
                      <a:pt x="250" y="70"/>
                    </a:lnTo>
                    <a:lnTo>
                      <a:pt x="250" y="66"/>
                    </a:lnTo>
                    <a:lnTo>
                      <a:pt x="251" y="62"/>
                    </a:lnTo>
                    <a:lnTo>
                      <a:pt x="251" y="60"/>
                    </a:lnTo>
                    <a:lnTo>
                      <a:pt x="251" y="57"/>
                    </a:lnTo>
                    <a:lnTo>
                      <a:pt x="251" y="53"/>
                    </a:lnTo>
                    <a:lnTo>
                      <a:pt x="247" y="62"/>
                    </a:lnTo>
                    <a:lnTo>
                      <a:pt x="242" y="71"/>
                    </a:lnTo>
                    <a:lnTo>
                      <a:pt x="237" y="79"/>
                    </a:lnTo>
                    <a:lnTo>
                      <a:pt x="231" y="86"/>
                    </a:lnTo>
                    <a:lnTo>
                      <a:pt x="224" y="95"/>
                    </a:lnTo>
                    <a:lnTo>
                      <a:pt x="217" y="101"/>
                    </a:lnTo>
                    <a:lnTo>
                      <a:pt x="210" y="108"/>
                    </a:lnTo>
                    <a:lnTo>
                      <a:pt x="203" y="113"/>
                    </a:lnTo>
                    <a:lnTo>
                      <a:pt x="196" y="119"/>
                    </a:lnTo>
                    <a:lnTo>
                      <a:pt x="188" y="122"/>
                    </a:lnTo>
                    <a:lnTo>
                      <a:pt x="179" y="127"/>
                    </a:lnTo>
                    <a:lnTo>
                      <a:pt x="171" y="130"/>
                    </a:lnTo>
                    <a:lnTo>
                      <a:pt x="162" y="133"/>
                    </a:lnTo>
                    <a:lnTo>
                      <a:pt x="153" y="134"/>
                    </a:lnTo>
                    <a:lnTo>
                      <a:pt x="144" y="136"/>
                    </a:lnTo>
                    <a:lnTo>
                      <a:pt x="135" y="136"/>
                    </a:lnTo>
                    <a:lnTo>
                      <a:pt x="123" y="136"/>
                    </a:lnTo>
                    <a:lnTo>
                      <a:pt x="111" y="133"/>
                    </a:lnTo>
                    <a:lnTo>
                      <a:pt x="98" y="130"/>
                    </a:lnTo>
                    <a:lnTo>
                      <a:pt x="87" y="126"/>
                    </a:lnTo>
                    <a:lnTo>
                      <a:pt x="76" y="120"/>
                    </a:lnTo>
                    <a:lnTo>
                      <a:pt x="66" y="113"/>
                    </a:lnTo>
                    <a:lnTo>
                      <a:pt x="57" y="106"/>
                    </a:lnTo>
                    <a:lnTo>
                      <a:pt x="48" y="97"/>
                    </a:lnTo>
                    <a:lnTo>
                      <a:pt x="39" y="88"/>
                    </a:lnTo>
                    <a:lnTo>
                      <a:pt x="32" y="77"/>
                    </a:lnTo>
                    <a:lnTo>
                      <a:pt x="25" y="66"/>
                    </a:lnTo>
                    <a:lnTo>
                      <a:pt x="19" y="54"/>
                    </a:lnTo>
                    <a:lnTo>
                      <a:pt x="14" y="41"/>
                    </a:lnTo>
                    <a:lnTo>
                      <a:pt x="10" y="28"/>
                    </a:lnTo>
                    <a:lnTo>
                      <a:pt x="7" y="15"/>
                    </a:lnTo>
                    <a:lnTo>
                      <a:pt x="5" y="0"/>
                    </a:lnTo>
                    <a:lnTo>
                      <a:pt x="4" y="3"/>
                    </a:lnTo>
                    <a:lnTo>
                      <a:pt x="3" y="6"/>
                    </a:lnTo>
                    <a:lnTo>
                      <a:pt x="3" y="10"/>
                    </a:lnTo>
                    <a:lnTo>
                      <a:pt x="2" y="12"/>
                    </a:lnTo>
                    <a:lnTo>
                      <a:pt x="1" y="16"/>
                    </a:lnTo>
                    <a:lnTo>
                      <a:pt x="1" y="19"/>
                    </a:lnTo>
                    <a:lnTo>
                      <a:pt x="0" y="22"/>
                    </a:lnTo>
                    <a:lnTo>
                      <a:pt x="0" y="25"/>
                    </a:lnTo>
                    <a:close/>
                  </a:path>
                </a:pathLst>
              </a:custGeom>
              <a:solidFill>
                <a:srgbClr val="F3BA98"/>
              </a:solidFill>
              <a:ln w="9525">
                <a:noFill/>
                <a:round/>
                <a:headEnd/>
                <a:tailEnd/>
              </a:ln>
            </p:spPr>
            <p:txBody>
              <a:bodyPr/>
              <a:lstStyle/>
              <a:p>
                <a:endParaRPr lang="en-US"/>
              </a:p>
            </p:txBody>
          </p:sp>
          <p:sp>
            <p:nvSpPr>
              <p:cNvPr id="533636" name="Freeform 132"/>
              <p:cNvSpPr>
                <a:spLocks/>
              </p:cNvSpPr>
              <p:nvPr/>
            </p:nvSpPr>
            <p:spPr bwMode="auto">
              <a:xfrm>
                <a:off x="1135" y="2661"/>
                <a:ext cx="50" cy="25"/>
              </a:xfrm>
              <a:custGeom>
                <a:avLst/>
                <a:gdLst/>
                <a:ahLst/>
                <a:cxnLst>
                  <a:cxn ang="0">
                    <a:pos x="3" y="39"/>
                  </a:cxn>
                  <a:cxn ang="0">
                    <a:pos x="11" y="64"/>
                  </a:cxn>
                  <a:cxn ang="0">
                    <a:pos x="23" y="86"/>
                  </a:cxn>
                  <a:cxn ang="0">
                    <a:pos x="38" y="108"/>
                  </a:cxn>
                  <a:cxn ang="0">
                    <a:pos x="55" y="125"/>
                  </a:cxn>
                  <a:cxn ang="0">
                    <a:pos x="75" y="138"/>
                  </a:cxn>
                  <a:cxn ang="0">
                    <a:pos x="97" y="148"/>
                  </a:cxn>
                  <a:cxn ang="0">
                    <a:pos x="121" y="152"/>
                  </a:cxn>
                  <a:cxn ang="0">
                    <a:pos x="142" y="154"/>
                  </a:cxn>
                  <a:cxn ang="0">
                    <a:pos x="159" y="150"/>
                  </a:cxn>
                  <a:cxn ang="0">
                    <a:pos x="176" y="145"/>
                  </a:cxn>
                  <a:cxn ang="0">
                    <a:pos x="192" y="138"/>
                  </a:cxn>
                  <a:cxn ang="0">
                    <a:pos x="206" y="127"/>
                  </a:cxn>
                  <a:cxn ang="0">
                    <a:pos x="220" y="115"/>
                  </a:cxn>
                  <a:cxn ang="0">
                    <a:pos x="233" y="102"/>
                  </a:cxn>
                  <a:cxn ang="0">
                    <a:pos x="244" y="86"/>
                  </a:cxn>
                  <a:cxn ang="0">
                    <a:pos x="249" y="74"/>
                  </a:cxn>
                  <a:cxn ang="0">
                    <a:pos x="249" y="69"/>
                  </a:cxn>
                  <a:cxn ang="0">
                    <a:pos x="249" y="63"/>
                  </a:cxn>
                  <a:cxn ang="0">
                    <a:pos x="249" y="57"/>
                  </a:cxn>
                  <a:cxn ang="0">
                    <a:pos x="245" y="63"/>
                  </a:cxn>
                  <a:cxn ang="0">
                    <a:pos x="236" y="80"/>
                  </a:cxn>
                  <a:cxn ang="0">
                    <a:pos x="223" y="97"/>
                  </a:cxn>
                  <a:cxn ang="0">
                    <a:pos x="210" y="112"/>
                  </a:cxn>
                  <a:cxn ang="0">
                    <a:pos x="195" y="124"/>
                  </a:cxn>
                  <a:cxn ang="0">
                    <a:pos x="179" y="133"/>
                  </a:cxn>
                  <a:cxn ang="0">
                    <a:pos x="161" y="139"/>
                  </a:cxn>
                  <a:cxn ang="0">
                    <a:pos x="143" y="143"/>
                  </a:cxn>
                  <a:cxn ang="0">
                    <a:pos x="121" y="142"/>
                  </a:cxn>
                  <a:cxn ang="0">
                    <a:pos x="96" y="137"/>
                  </a:cxn>
                  <a:cxn ang="0">
                    <a:pos x="74" y="126"/>
                  </a:cxn>
                  <a:cxn ang="0">
                    <a:pos x="54" y="110"/>
                  </a:cxn>
                  <a:cxn ang="0">
                    <a:pos x="37" y="91"/>
                  </a:cxn>
                  <a:cxn ang="0">
                    <a:pos x="24" y="69"/>
                  </a:cxn>
                  <a:cxn ang="0">
                    <a:pos x="14" y="43"/>
                  </a:cxn>
                  <a:cxn ang="0">
                    <a:pos x="8" y="15"/>
                  </a:cxn>
                  <a:cxn ang="0">
                    <a:pos x="5" y="3"/>
                  </a:cxn>
                  <a:cxn ang="0">
                    <a:pos x="4" y="9"/>
                  </a:cxn>
                  <a:cxn ang="0">
                    <a:pos x="2" y="16"/>
                  </a:cxn>
                  <a:cxn ang="0">
                    <a:pos x="1" y="22"/>
                  </a:cxn>
                </a:cxnLst>
                <a:rect l="0" t="0" r="r" b="b"/>
                <a:pathLst>
                  <a:path w="249" h="154">
                    <a:moveTo>
                      <a:pt x="0" y="24"/>
                    </a:moveTo>
                    <a:lnTo>
                      <a:pt x="3" y="39"/>
                    </a:lnTo>
                    <a:lnTo>
                      <a:pt x="7" y="51"/>
                    </a:lnTo>
                    <a:lnTo>
                      <a:pt x="11" y="64"/>
                    </a:lnTo>
                    <a:lnTo>
                      <a:pt x="17" y="76"/>
                    </a:lnTo>
                    <a:lnTo>
                      <a:pt x="23" y="86"/>
                    </a:lnTo>
                    <a:lnTo>
                      <a:pt x="30" y="97"/>
                    </a:lnTo>
                    <a:lnTo>
                      <a:pt x="38" y="108"/>
                    </a:lnTo>
                    <a:lnTo>
                      <a:pt x="46" y="116"/>
                    </a:lnTo>
                    <a:lnTo>
                      <a:pt x="55" y="125"/>
                    </a:lnTo>
                    <a:lnTo>
                      <a:pt x="65" y="132"/>
                    </a:lnTo>
                    <a:lnTo>
                      <a:pt x="75" y="138"/>
                    </a:lnTo>
                    <a:lnTo>
                      <a:pt x="86" y="144"/>
                    </a:lnTo>
                    <a:lnTo>
                      <a:pt x="97" y="148"/>
                    </a:lnTo>
                    <a:lnTo>
                      <a:pt x="109" y="151"/>
                    </a:lnTo>
                    <a:lnTo>
                      <a:pt x="121" y="152"/>
                    </a:lnTo>
                    <a:lnTo>
                      <a:pt x="133" y="154"/>
                    </a:lnTo>
                    <a:lnTo>
                      <a:pt x="142" y="154"/>
                    </a:lnTo>
                    <a:lnTo>
                      <a:pt x="151" y="152"/>
                    </a:lnTo>
                    <a:lnTo>
                      <a:pt x="159" y="150"/>
                    </a:lnTo>
                    <a:lnTo>
                      <a:pt x="168" y="148"/>
                    </a:lnTo>
                    <a:lnTo>
                      <a:pt x="176" y="145"/>
                    </a:lnTo>
                    <a:lnTo>
                      <a:pt x="184" y="142"/>
                    </a:lnTo>
                    <a:lnTo>
                      <a:pt x="192" y="138"/>
                    </a:lnTo>
                    <a:lnTo>
                      <a:pt x="199" y="133"/>
                    </a:lnTo>
                    <a:lnTo>
                      <a:pt x="206" y="127"/>
                    </a:lnTo>
                    <a:lnTo>
                      <a:pt x="213" y="122"/>
                    </a:lnTo>
                    <a:lnTo>
                      <a:pt x="220" y="115"/>
                    </a:lnTo>
                    <a:lnTo>
                      <a:pt x="226" y="109"/>
                    </a:lnTo>
                    <a:lnTo>
                      <a:pt x="233" y="102"/>
                    </a:lnTo>
                    <a:lnTo>
                      <a:pt x="238" y="95"/>
                    </a:lnTo>
                    <a:lnTo>
                      <a:pt x="244" y="86"/>
                    </a:lnTo>
                    <a:lnTo>
                      <a:pt x="248" y="78"/>
                    </a:lnTo>
                    <a:lnTo>
                      <a:pt x="249" y="74"/>
                    </a:lnTo>
                    <a:lnTo>
                      <a:pt x="249" y="72"/>
                    </a:lnTo>
                    <a:lnTo>
                      <a:pt x="249" y="69"/>
                    </a:lnTo>
                    <a:lnTo>
                      <a:pt x="249" y="65"/>
                    </a:lnTo>
                    <a:lnTo>
                      <a:pt x="249" y="63"/>
                    </a:lnTo>
                    <a:lnTo>
                      <a:pt x="249" y="59"/>
                    </a:lnTo>
                    <a:lnTo>
                      <a:pt x="249" y="57"/>
                    </a:lnTo>
                    <a:lnTo>
                      <a:pt x="249" y="53"/>
                    </a:lnTo>
                    <a:lnTo>
                      <a:pt x="245" y="63"/>
                    </a:lnTo>
                    <a:lnTo>
                      <a:pt x="241" y="72"/>
                    </a:lnTo>
                    <a:lnTo>
                      <a:pt x="236" y="80"/>
                    </a:lnTo>
                    <a:lnTo>
                      <a:pt x="230" y="89"/>
                    </a:lnTo>
                    <a:lnTo>
                      <a:pt x="223" y="97"/>
                    </a:lnTo>
                    <a:lnTo>
                      <a:pt x="217" y="104"/>
                    </a:lnTo>
                    <a:lnTo>
                      <a:pt x="210" y="112"/>
                    </a:lnTo>
                    <a:lnTo>
                      <a:pt x="203" y="118"/>
                    </a:lnTo>
                    <a:lnTo>
                      <a:pt x="195" y="124"/>
                    </a:lnTo>
                    <a:lnTo>
                      <a:pt x="187" y="128"/>
                    </a:lnTo>
                    <a:lnTo>
                      <a:pt x="179" y="133"/>
                    </a:lnTo>
                    <a:lnTo>
                      <a:pt x="170" y="136"/>
                    </a:lnTo>
                    <a:lnTo>
                      <a:pt x="161" y="139"/>
                    </a:lnTo>
                    <a:lnTo>
                      <a:pt x="152" y="142"/>
                    </a:lnTo>
                    <a:lnTo>
                      <a:pt x="143" y="143"/>
                    </a:lnTo>
                    <a:lnTo>
                      <a:pt x="133" y="143"/>
                    </a:lnTo>
                    <a:lnTo>
                      <a:pt x="121" y="142"/>
                    </a:lnTo>
                    <a:lnTo>
                      <a:pt x="109" y="140"/>
                    </a:lnTo>
                    <a:lnTo>
                      <a:pt x="96" y="137"/>
                    </a:lnTo>
                    <a:lnTo>
                      <a:pt x="85" y="132"/>
                    </a:lnTo>
                    <a:lnTo>
                      <a:pt x="74" y="126"/>
                    </a:lnTo>
                    <a:lnTo>
                      <a:pt x="64" y="119"/>
                    </a:lnTo>
                    <a:lnTo>
                      <a:pt x="54" y="110"/>
                    </a:lnTo>
                    <a:lnTo>
                      <a:pt x="45" y="101"/>
                    </a:lnTo>
                    <a:lnTo>
                      <a:pt x="37" y="91"/>
                    </a:lnTo>
                    <a:lnTo>
                      <a:pt x="30" y="80"/>
                    </a:lnTo>
                    <a:lnTo>
                      <a:pt x="24" y="69"/>
                    </a:lnTo>
                    <a:lnTo>
                      <a:pt x="18" y="57"/>
                    </a:lnTo>
                    <a:lnTo>
                      <a:pt x="14" y="43"/>
                    </a:lnTo>
                    <a:lnTo>
                      <a:pt x="10" y="29"/>
                    </a:lnTo>
                    <a:lnTo>
                      <a:pt x="8" y="15"/>
                    </a:lnTo>
                    <a:lnTo>
                      <a:pt x="6" y="0"/>
                    </a:lnTo>
                    <a:lnTo>
                      <a:pt x="5" y="3"/>
                    </a:lnTo>
                    <a:lnTo>
                      <a:pt x="4" y="6"/>
                    </a:lnTo>
                    <a:lnTo>
                      <a:pt x="4" y="9"/>
                    </a:lnTo>
                    <a:lnTo>
                      <a:pt x="3" y="12"/>
                    </a:lnTo>
                    <a:lnTo>
                      <a:pt x="2" y="16"/>
                    </a:lnTo>
                    <a:lnTo>
                      <a:pt x="1" y="18"/>
                    </a:lnTo>
                    <a:lnTo>
                      <a:pt x="1" y="22"/>
                    </a:lnTo>
                    <a:lnTo>
                      <a:pt x="0" y="24"/>
                    </a:lnTo>
                    <a:close/>
                  </a:path>
                </a:pathLst>
              </a:custGeom>
              <a:solidFill>
                <a:srgbClr val="F4BD9A"/>
              </a:solidFill>
              <a:ln w="9525">
                <a:noFill/>
                <a:round/>
                <a:headEnd/>
                <a:tailEnd/>
              </a:ln>
            </p:spPr>
            <p:txBody>
              <a:bodyPr/>
              <a:lstStyle/>
              <a:p>
                <a:endParaRPr lang="en-US"/>
              </a:p>
            </p:txBody>
          </p:sp>
          <p:sp>
            <p:nvSpPr>
              <p:cNvPr id="533637" name="Freeform 133"/>
              <p:cNvSpPr>
                <a:spLocks/>
              </p:cNvSpPr>
              <p:nvPr/>
            </p:nvSpPr>
            <p:spPr bwMode="auto">
              <a:xfrm>
                <a:off x="1136" y="2659"/>
                <a:ext cx="49" cy="26"/>
              </a:xfrm>
              <a:custGeom>
                <a:avLst/>
                <a:gdLst/>
                <a:ahLst/>
                <a:cxnLst>
                  <a:cxn ang="0">
                    <a:pos x="2" y="38"/>
                  </a:cxn>
                  <a:cxn ang="0">
                    <a:pos x="9" y="64"/>
                  </a:cxn>
                  <a:cxn ang="0">
                    <a:pos x="20" y="89"/>
                  </a:cxn>
                  <a:cxn ang="0">
                    <a:pos x="34" y="111"/>
                  </a:cxn>
                  <a:cxn ang="0">
                    <a:pos x="52" y="129"/>
                  </a:cxn>
                  <a:cxn ang="0">
                    <a:pos x="71" y="143"/>
                  </a:cxn>
                  <a:cxn ang="0">
                    <a:pos x="93" y="153"/>
                  </a:cxn>
                  <a:cxn ang="0">
                    <a:pos x="118" y="159"/>
                  </a:cxn>
                  <a:cxn ang="0">
                    <a:pos x="139" y="159"/>
                  </a:cxn>
                  <a:cxn ang="0">
                    <a:pos x="157" y="156"/>
                  </a:cxn>
                  <a:cxn ang="0">
                    <a:pos x="174" y="150"/>
                  </a:cxn>
                  <a:cxn ang="0">
                    <a:pos x="191" y="142"/>
                  </a:cxn>
                  <a:cxn ang="0">
                    <a:pos x="205" y="131"/>
                  </a:cxn>
                  <a:cxn ang="0">
                    <a:pos x="219" y="118"/>
                  </a:cxn>
                  <a:cxn ang="0">
                    <a:pos x="232" y="102"/>
                  </a:cxn>
                  <a:cxn ang="0">
                    <a:pos x="242" y="85"/>
                  </a:cxn>
                  <a:cxn ang="0">
                    <a:pos x="246" y="74"/>
                  </a:cxn>
                  <a:cxn ang="0">
                    <a:pos x="246" y="68"/>
                  </a:cxn>
                  <a:cxn ang="0">
                    <a:pos x="246" y="60"/>
                  </a:cxn>
                  <a:cxn ang="0">
                    <a:pos x="246" y="54"/>
                  </a:cxn>
                  <a:cxn ang="0">
                    <a:pos x="242" y="62"/>
                  </a:cxn>
                  <a:cxn ang="0">
                    <a:pos x="233" y="82"/>
                  </a:cxn>
                  <a:cxn ang="0">
                    <a:pos x="221" y="99"/>
                  </a:cxn>
                  <a:cxn ang="0">
                    <a:pos x="208" y="114"/>
                  </a:cxn>
                  <a:cxn ang="0">
                    <a:pos x="193" y="127"/>
                  </a:cxn>
                  <a:cxn ang="0">
                    <a:pos x="177" y="137"/>
                  </a:cxn>
                  <a:cxn ang="0">
                    <a:pos x="159" y="144"/>
                  </a:cxn>
                  <a:cxn ang="0">
                    <a:pos x="140" y="148"/>
                  </a:cxn>
                  <a:cxn ang="0">
                    <a:pos x="118" y="148"/>
                  </a:cxn>
                  <a:cxn ang="0">
                    <a:pos x="93" y="142"/>
                  </a:cxn>
                  <a:cxn ang="0">
                    <a:pos x="71" y="131"/>
                  </a:cxn>
                  <a:cxn ang="0">
                    <a:pos x="52" y="115"/>
                  </a:cxn>
                  <a:cxn ang="0">
                    <a:pos x="35" y="95"/>
                  </a:cxn>
                  <a:cxn ang="0">
                    <a:pos x="22" y="72"/>
                  </a:cxn>
                  <a:cxn ang="0">
                    <a:pos x="13" y="46"/>
                  </a:cxn>
                  <a:cxn ang="0">
                    <a:pos x="8" y="17"/>
                  </a:cxn>
                  <a:cxn ang="0">
                    <a:pos x="8" y="3"/>
                  </a:cxn>
                  <a:cxn ang="0">
                    <a:pos x="8" y="2"/>
                  </a:cxn>
                  <a:cxn ang="0">
                    <a:pos x="8" y="0"/>
                  </a:cxn>
                  <a:cxn ang="0">
                    <a:pos x="8" y="0"/>
                  </a:cxn>
                  <a:cxn ang="0">
                    <a:pos x="7" y="3"/>
                  </a:cxn>
                  <a:cxn ang="0">
                    <a:pos x="4" y="9"/>
                  </a:cxn>
                  <a:cxn ang="0">
                    <a:pos x="2" y="14"/>
                  </a:cxn>
                  <a:cxn ang="0">
                    <a:pos x="1" y="20"/>
                  </a:cxn>
                </a:cxnLst>
                <a:rect l="0" t="0" r="r" b="b"/>
                <a:pathLst>
                  <a:path w="246" h="159">
                    <a:moveTo>
                      <a:pt x="0" y="23"/>
                    </a:moveTo>
                    <a:lnTo>
                      <a:pt x="2" y="38"/>
                    </a:lnTo>
                    <a:lnTo>
                      <a:pt x="5" y="51"/>
                    </a:lnTo>
                    <a:lnTo>
                      <a:pt x="9" y="64"/>
                    </a:lnTo>
                    <a:lnTo>
                      <a:pt x="14" y="77"/>
                    </a:lnTo>
                    <a:lnTo>
                      <a:pt x="20" y="89"/>
                    </a:lnTo>
                    <a:lnTo>
                      <a:pt x="27" y="100"/>
                    </a:lnTo>
                    <a:lnTo>
                      <a:pt x="34" y="111"/>
                    </a:lnTo>
                    <a:lnTo>
                      <a:pt x="43" y="120"/>
                    </a:lnTo>
                    <a:lnTo>
                      <a:pt x="52" y="129"/>
                    </a:lnTo>
                    <a:lnTo>
                      <a:pt x="61" y="136"/>
                    </a:lnTo>
                    <a:lnTo>
                      <a:pt x="71" y="143"/>
                    </a:lnTo>
                    <a:lnTo>
                      <a:pt x="82" y="149"/>
                    </a:lnTo>
                    <a:lnTo>
                      <a:pt x="93" y="153"/>
                    </a:lnTo>
                    <a:lnTo>
                      <a:pt x="106" y="156"/>
                    </a:lnTo>
                    <a:lnTo>
                      <a:pt x="118" y="159"/>
                    </a:lnTo>
                    <a:lnTo>
                      <a:pt x="130" y="159"/>
                    </a:lnTo>
                    <a:lnTo>
                      <a:pt x="139" y="159"/>
                    </a:lnTo>
                    <a:lnTo>
                      <a:pt x="148" y="157"/>
                    </a:lnTo>
                    <a:lnTo>
                      <a:pt x="157" y="156"/>
                    </a:lnTo>
                    <a:lnTo>
                      <a:pt x="166" y="153"/>
                    </a:lnTo>
                    <a:lnTo>
                      <a:pt x="174" y="150"/>
                    </a:lnTo>
                    <a:lnTo>
                      <a:pt x="183" y="145"/>
                    </a:lnTo>
                    <a:lnTo>
                      <a:pt x="191" y="142"/>
                    </a:lnTo>
                    <a:lnTo>
                      <a:pt x="198" y="136"/>
                    </a:lnTo>
                    <a:lnTo>
                      <a:pt x="205" y="131"/>
                    </a:lnTo>
                    <a:lnTo>
                      <a:pt x="212" y="124"/>
                    </a:lnTo>
                    <a:lnTo>
                      <a:pt x="219" y="118"/>
                    </a:lnTo>
                    <a:lnTo>
                      <a:pt x="226" y="111"/>
                    </a:lnTo>
                    <a:lnTo>
                      <a:pt x="232" y="102"/>
                    </a:lnTo>
                    <a:lnTo>
                      <a:pt x="237" y="94"/>
                    </a:lnTo>
                    <a:lnTo>
                      <a:pt x="242" y="85"/>
                    </a:lnTo>
                    <a:lnTo>
                      <a:pt x="246" y="76"/>
                    </a:lnTo>
                    <a:lnTo>
                      <a:pt x="246" y="74"/>
                    </a:lnTo>
                    <a:lnTo>
                      <a:pt x="246" y="70"/>
                    </a:lnTo>
                    <a:lnTo>
                      <a:pt x="246" y="68"/>
                    </a:lnTo>
                    <a:lnTo>
                      <a:pt x="246" y="64"/>
                    </a:lnTo>
                    <a:lnTo>
                      <a:pt x="246" y="60"/>
                    </a:lnTo>
                    <a:lnTo>
                      <a:pt x="246" y="58"/>
                    </a:lnTo>
                    <a:lnTo>
                      <a:pt x="246" y="54"/>
                    </a:lnTo>
                    <a:lnTo>
                      <a:pt x="246" y="52"/>
                    </a:lnTo>
                    <a:lnTo>
                      <a:pt x="242" y="62"/>
                    </a:lnTo>
                    <a:lnTo>
                      <a:pt x="238" y="72"/>
                    </a:lnTo>
                    <a:lnTo>
                      <a:pt x="233" y="82"/>
                    </a:lnTo>
                    <a:lnTo>
                      <a:pt x="228" y="90"/>
                    </a:lnTo>
                    <a:lnTo>
                      <a:pt x="221" y="99"/>
                    </a:lnTo>
                    <a:lnTo>
                      <a:pt x="215" y="107"/>
                    </a:lnTo>
                    <a:lnTo>
                      <a:pt x="208" y="114"/>
                    </a:lnTo>
                    <a:lnTo>
                      <a:pt x="201" y="121"/>
                    </a:lnTo>
                    <a:lnTo>
                      <a:pt x="193" y="127"/>
                    </a:lnTo>
                    <a:lnTo>
                      <a:pt x="185" y="132"/>
                    </a:lnTo>
                    <a:lnTo>
                      <a:pt x="177" y="137"/>
                    </a:lnTo>
                    <a:lnTo>
                      <a:pt x="168" y="142"/>
                    </a:lnTo>
                    <a:lnTo>
                      <a:pt x="159" y="144"/>
                    </a:lnTo>
                    <a:lnTo>
                      <a:pt x="149" y="147"/>
                    </a:lnTo>
                    <a:lnTo>
                      <a:pt x="140" y="148"/>
                    </a:lnTo>
                    <a:lnTo>
                      <a:pt x="130" y="148"/>
                    </a:lnTo>
                    <a:lnTo>
                      <a:pt x="118" y="148"/>
                    </a:lnTo>
                    <a:lnTo>
                      <a:pt x="106" y="145"/>
                    </a:lnTo>
                    <a:lnTo>
                      <a:pt x="93" y="142"/>
                    </a:lnTo>
                    <a:lnTo>
                      <a:pt x="82" y="137"/>
                    </a:lnTo>
                    <a:lnTo>
                      <a:pt x="71" y="131"/>
                    </a:lnTo>
                    <a:lnTo>
                      <a:pt x="61" y="124"/>
                    </a:lnTo>
                    <a:lnTo>
                      <a:pt x="52" y="115"/>
                    </a:lnTo>
                    <a:lnTo>
                      <a:pt x="43" y="106"/>
                    </a:lnTo>
                    <a:lnTo>
                      <a:pt x="35" y="95"/>
                    </a:lnTo>
                    <a:lnTo>
                      <a:pt x="28" y="84"/>
                    </a:lnTo>
                    <a:lnTo>
                      <a:pt x="22" y="72"/>
                    </a:lnTo>
                    <a:lnTo>
                      <a:pt x="17" y="59"/>
                    </a:lnTo>
                    <a:lnTo>
                      <a:pt x="13" y="46"/>
                    </a:lnTo>
                    <a:lnTo>
                      <a:pt x="10" y="32"/>
                    </a:lnTo>
                    <a:lnTo>
                      <a:pt x="8" y="17"/>
                    </a:lnTo>
                    <a:lnTo>
                      <a:pt x="8" y="3"/>
                    </a:lnTo>
                    <a:lnTo>
                      <a:pt x="8" y="3"/>
                    </a:lnTo>
                    <a:lnTo>
                      <a:pt x="8" y="2"/>
                    </a:lnTo>
                    <a:lnTo>
                      <a:pt x="8" y="2"/>
                    </a:lnTo>
                    <a:lnTo>
                      <a:pt x="8" y="2"/>
                    </a:lnTo>
                    <a:lnTo>
                      <a:pt x="8" y="0"/>
                    </a:lnTo>
                    <a:lnTo>
                      <a:pt x="8" y="0"/>
                    </a:lnTo>
                    <a:lnTo>
                      <a:pt x="8" y="0"/>
                    </a:lnTo>
                    <a:lnTo>
                      <a:pt x="8" y="0"/>
                    </a:lnTo>
                    <a:lnTo>
                      <a:pt x="7" y="3"/>
                    </a:lnTo>
                    <a:lnTo>
                      <a:pt x="5" y="5"/>
                    </a:lnTo>
                    <a:lnTo>
                      <a:pt x="4" y="9"/>
                    </a:lnTo>
                    <a:lnTo>
                      <a:pt x="3" y="11"/>
                    </a:lnTo>
                    <a:lnTo>
                      <a:pt x="2" y="14"/>
                    </a:lnTo>
                    <a:lnTo>
                      <a:pt x="1" y="17"/>
                    </a:lnTo>
                    <a:lnTo>
                      <a:pt x="1" y="20"/>
                    </a:lnTo>
                    <a:lnTo>
                      <a:pt x="0" y="23"/>
                    </a:lnTo>
                    <a:close/>
                  </a:path>
                </a:pathLst>
              </a:custGeom>
              <a:solidFill>
                <a:srgbClr val="F4BF9B"/>
              </a:solidFill>
              <a:ln w="9525">
                <a:noFill/>
                <a:round/>
                <a:headEnd/>
                <a:tailEnd/>
              </a:ln>
            </p:spPr>
            <p:txBody>
              <a:bodyPr/>
              <a:lstStyle/>
              <a:p>
                <a:endParaRPr lang="en-US"/>
              </a:p>
            </p:txBody>
          </p:sp>
          <p:sp>
            <p:nvSpPr>
              <p:cNvPr id="533638" name="Freeform 134"/>
              <p:cNvSpPr>
                <a:spLocks/>
              </p:cNvSpPr>
              <p:nvPr/>
            </p:nvSpPr>
            <p:spPr bwMode="auto">
              <a:xfrm>
                <a:off x="1136" y="2657"/>
                <a:ext cx="49" cy="27"/>
              </a:xfrm>
              <a:custGeom>
                <a:avLst/>
                <a:gdLst/>
                <a:ahLst/>
                <a:cxnLst>
                  <a:cxn ang="0">
                    <a:pos x="2" y="36"/>
                  </a:cxn>
                  <a:cxn ang="0">
                    <a:pos x="8" y="64"/>
                  </a:cxn>
                  <a:cxn ang="0">
                    <a:pos x="18" y="90"/>
                  </a:cxn>
                  <a:cxn ang="0">
                    <a:pos x="31" y="112"/>
                  </a:cxn>
                  <a:cxn ang="0">
                    <a:pos x="48" y="131"/>
                  </a:cxn>
                  <a:cxn ang="0">
                    <a:pos x="68" y="147"/>
                  </a:cxn>
                  <a:cxn ang="0">
                    <a:pos x="90" y="158"/>
                  </a:cxn>
                  <a:cxn ang="0">
                    <a:pos x="115" y="163"/>
                  </a:cxn>
                  <a:cxn ang="0">
                    <a:pos x="137" y="164"/>
                  </a:cxn>
                  <a:cxn ang="0">
                    <a:pos x="155" y="160"/>
                  </a:cxn>
                  <a:cxn ang="0">
                    <a:pos x="173" y="154"/>
                  </a:cxn>
                  <a:cxn ang="0">
                    <a:pos x="189" y="145"/>
                  </a:cxn>
                  <a:cxn ang="0">
                    <a:pos x="204" y="133"/>
                  </a:cxn>
                  <a:cxn ang="0">
                    <a:pos x="217" y="118"/>
                  </a:cxn>
                  <a:cxn ang="0">
                    <a:pos x="230" y="101"/>
                  </a:cxn>
                  <a:cxn ang="0">
                    <a:pos x="239" y="84"/>
                  </a:cxn>
                  <a:cxn ang="0">
                    <a:pos x="243" y="70"/>
                  </a:cxn>
                  <a:cxn ang="0">
                    <a:pos x="243" y="64"/>
                  </a:cxn>
                  <a:cxn ang="0">
                    <a:pos x="242" y="58"/>
                  </a:cxn>
                  <a:cxn ang="0">
                    <a:pos x="241" y="52"/>
                  </a:cxn>
                  <a:cxn ang="0">
                    <a:pos x="238" y="61"/>
                  </a:cxn>
                  <a:cxn ang="0">
                    <a:pos x="230" y="81"/>
                  </a:cxn>
                  <a:cxn ang="0">
                    <a:pos x="219" y="100"/>
                  </a:cxn>
                  <a:cxn ang="0">
                    <a:pos x="206" y="116"/>
                  </a:cxn>
                  <a:cxn ang="0">
                    <a:pos x="191" y="130"/>
                  </a:cxn>
                  <a:cxn ang="0">
                    <a:pos x="174" y="141"/>
                  </a:cxn>
                  <a:cxn ang="0">
                    <a:pos x="156" y="148"/>
                  </a:cxn>
                  <a:cxn ang="0">
                    <a:pos x="137" y="153"/>
                  </a:cxn>
                  <a:cxn ang="0">
                    <a:pos x="115" y="152"/>
                  </a:cxn>
                  <a:cxn ang="0">
                    <a:pos x="91" y="147"/>
                  </a:cxn>
                  <a:cxn ang="0">
                    <a:pos x="70" y="136"/>
                  </a:cxn>
                  <a:cxn ang="0">
                    <a:pos x="52" y="121"/>
                  </a:cxn>
                  <a:cxn ang="0">
                    <a:pos x="36" y="101"/>
                  </a:cxn>
                  <a:cxn ang="0">
                    <a:pos x="23" y="80"/>
                  </a:cxn>
                  <a:cxn ang="0">
                    <a:pos x="14" y="55"/>
                  </a:cxn>
                  <a:cxn ang="0">
                    <a:pos x="10" y="27"/>
                  </a:cxn>
                  <a:cxn ang="0">
                    <a:pos x="9" y="12"/>
                  </a:cxn>
                  <a:cxn ang="0">
                    <a:pos x="9" y="8"/>
                  </a:cxn>
                  <a:cxn ang="0">
                    <a:pos x="9" y="4"/>
                  </a:cxn>
                  <a:cxn ang="0">
                    <a:pos x="10" y="1"/>
                  </a:cxn>
                  <a:cxn ang="0">
                    <a:pos x="9" y="0"/>
                  </a:cxn>
                  <a:cxn ang="0">
                    <a:pos x="9" y="1"/>
                  </a:cxn>
                  <a:cxn ang="0">
                    <a:pos x="8" y="2"/>
                  </a:cxn>
                  <a:cxn ang="0">
                    <a:pos x="8" y="3"/>
                  </a:cxn>
                  <a:cxn ang="0">
                    <a:pos x="7" y="6"/>
                  </a:cxn>
                  <a:cxn ang="0">
                    <a:pos x="5" y="10"/>
                  </a:cxn>
                  <a:cxn ang="0">
                    <a:pos x="3" y="14"/>
                  </a:cxn>
                  <a:cxn ang="0">
                    <a:pos x="1" y="19"/>
                  </a:cxn>
                </a:cxnLst>
                <a:rect l="0" t="0" r="r" b="b"/>
                <a:pathLst>
                  <a:path w="243" h="164">
                    <a:moveTo>
                      <a:pt x="0" y="21"/>
                    </a:moveTo>
                    <a:lnTo>
                      <a:pt x="2" y="36"/>
                    </a:lnTo>
                    <a:lnTo>
                      <a:pt x="4" y="50"/>
                    </a:lnTo>
                    <a:lnTo>
                      <a:pt x="8" y="64"/>
                    </a:lnTo>
                    <a:lnTo>
                      <a:pt x="12" y="78"/>
                    </a:lnTo>
                    <a:lnTo>
                      <a:pt x="18" y="90"/>
                    </a:lnTo>
                    <a:lnTo>
                      <a:pt x="24" y="101"/>
                    </a:lnTo>
                    <a:lnTo>
                      <a:pt x="31" y="112"/>
                    </a:lnTo>
                    <a:lnTo>
                      <a:pt x="39" y="122"/>
                    </a:lnTo>
                    <a:lnTo>
                      <a:pt x="48" y="131"/>
                    </a:lnTo>
                    <a:lnTo>
                      <a:pt x="58" y="140"/>
                    </a:lnTo>
                    <a:lnTo>
                      <a:pt x="68" y="147"/>
                    </a:lnTo>
                    <a:lnTo>
                      <a:pt x="79" y="153"/>
                    </a:lnTo>
                    <a:lnTo>
                      <a:pt x="90" y="158"/>
                    </a:lnTo>
                    <a:lnTo>
                      <a:pt x="103" y="161"/>
                    </a:lnTo>
                    <a:lnTo>
                      <a:pt x="115" y="163"/>
                    </a:lnTo>
                    <a:lnTo>
                      <a:pt x="127" y="164"/>
                    </a:lnTo>
                    <a:lnTo>
                      <a:pt x="137" y="164"/>
                    </a:lnTo>
                    <a:lnTo>
                      <a:pt x="146" y="163"/>
                    </a:lnTo>
                    <a:lnTo>
                      <a:pt x="155" y="160"/>
                    </a:lnTo>
                    <a:lnTo>
                      <a:pt x="164" y="157"/>
                    </a:lnTo>
                    <a:lnTo>
                      <a:pt x="173" y="154"/>
                    </a:lnTo>
                    <a:lnTo>
                      <a:pt x="181" y="149"/>
                    </a:lnTo>
                    <a:lnTo>
                      <a:pt x="189" y="145"/>
                    </a:lnTo>
                    <a:lnTo>
                      <a:pt x="197" y="139"/>
                    </a:lnTo>
                    <a:lnTo>
                      <a:pt x="204" y="133"/>
                    </a:lnTo>
                    <a:lnTo>
                      <a:pt x="211" y="125"/>
                    </a:lnTo>
                    <a:lnTo>
                      <a:pt x="217" y="118"/>
                    </a:lnTo>
                    <a:lnTo>
                      <a:pt x="224" y="110"/>
                    </a:lnTo>
                    <a:lnTo>
                      <a:pt x="230" y="101"/>
                    </a:lnTo>
                    <a:lnTo>
                      <a:pt x="235" y="93"/>
                    </a:lnTo>
                    <a:lnTo>
                      <a:pt x="239" y="84"/>
                    </a:lnTo>
                    <a:lnTo>
                      <a:pt x="243" y="74"/>
                    </a:lnTo>
                    <a:lnTo>
                      <a:pt x="243" y="70"/>
                    </a:lnTo>
                    <a:lnTo>
                      <a:pt x="243" y="68"/>
                    </a:lnTo>
                    <a:lnTo>
                      <a:pt x="243" y="64"/>
                    </a:lnTo>
                    <a:lnTo>
                      <a:pt x="243" y="62"/>
                    </a:lnTo>
                    <a:lnTo>
                      <a:pt x="242" y="58"/>
                    </a:lnTo>
                    <a:lnTo>
                      <a:pt x="242" y="56"/>
                    </a:lnTo>
                    <a:lnTo>
                      <a:pt x="241" y="52"/>
                    </a:lnTo>
                    <a:lnTo>
                      <a:pt x="241" y="50"/>
                    </a:lnTo>
                    <a:lnTo>
                      <a:pt x="238" y="61"/>
                    </a:lnTo>
                    <a:lnTo>
                      <a:pt x="234" y="72"/>
                    </a:lnTo>
                    <a:lnTo>
                      <a:pt x="230" y="81"/>
                    </a:lnTo>
                    <a:lnTo>
                      <a:pt x="225" y="91"/>
                    </a:lnTo>
                    <a:lnTo>
                      <a:pt x="219" y="100"/>
                    </a:lnTo>
                    <a:lnTo>
                      <a:pt x="213" y="109"/>
                    </a:lnTo>
                    <a:lnTo>
                      <a:pt x="206" y="116"/>
                    </a:lnTo>
                    <a:lnTo>
                      <a:pt x="199" y="123"/>
                    </a:lnTo>
                    <a:lnTo>
                      <a:pt x="191" y="130"/>
                    </a:lnTo>
                    <a:lnTo>
                      <a:pt x="183" y="136"/>
                    </a:lnTo>
                    <a:lnTo>
                      <a:pt x="174" y="141"/>
                    </a:lnTo>
                    <a:lnTo>
                      <a:pt x="166" y="146"/>
                    </a:lnTo>
                    <a:lnTo>
                      <a:pt x="156" y="148"/>
                    </a:lnTo>
                    <a:lnTo>
                      <a:pt x="147" y="151"/>
                    </a:lnTo>
                    <a:lnTo>
                      <a:pt x="137" y="153"/>
                    </a:lnTo>
                    <a:lnTo>
                      <a:pt x="127" y="153"/>
                    </a:lnTo>
                    <a:lnTo>
                      <a:pt x="115" y="152"/>
                    </a:lnTo>
                    <a:lnTo>
                      <a:pt x="104" y="151"/>
                    </a:lnTo>
                    <a:lnTo>
                      <a:pt x="91" y="147"/>
                    </a:lnTo>
                    <a:lnTo>
                      <a:pt x="81" y="142"/>
                    </a:lnTo>
                    <a:lnTo>
                      <a:pt x="70" y="136"/>
                    </a:lnTo>
                    <a:lnTo>
                      <a:pt x="61" y="129"/>
                    </a:lnTo>
                    <a:lnTo>
                      <a:pt x="52" y="121"/>
                    </a:lnTo>
                    <a:lnTo>
                      <a:pt x="43" y="112"/>
                    </a:lnTo>
                    <a:lnTo>
                      <a:pt x="36" y="101"/>
                    </a:lnTo>
                    <a:lnTo>
                      <a:pt x="29" y="91"/>
                    </a:lnTo>
                    <a:lnTo>
                      <a:pt x="23" y="80"/>
                    </a:lnTo>
                    <a:lnTo>
                      <a:pt x="18" y="68"/>
                    </a:lnTo>
                    <a:lnTo>
                      <a:pt x="14" y="55"/>
                    </a:lnTo>
                    <a:lnTo>
                      <a:pt x="12" y="42"/>
                    </a:lnTo>
                    <a:lnTo>
                      <a:pt x="10" y="27"/>
                    </a:lnTo>
                    <a:lnTo>
                      <a:pt x="9" y="13"/>
                    </a:lnTo>
                    <a:lnTo>
                      <a:pt x="9" y="12"/>
                    </a:lnTo>
                    <a:lnTo>
                      <a:pt x="9" y="9"/>
                    </a:lnTo>
                    <a:lnTo>
                      <a:pt x="9" y="8"/>
                    </a:lnTo>
                    <a:lnTo>
                      <a:pt x="9" y="6"/>
                    </a:lnTo>
                    <a:lnTo>
                      <a:pt x="9" y="4"/>
                    </a:lnTo>
                    <a:lnTo>
                      <a:pt x="9" y="3"/>
                    </a:lnTo>
                    <a:lnTo>
                      <a:pt x="10" y="1"/>
                    </a:lnTo>
                    <a:lnTo>
                      <a:pt x="10" y="0"/>
                    </a:lnTo>
                    <a:lnTo>
                      <a:pt x="9" y="0"/>
                    </a:lnTo>
                    <a:lnTo>
                      <a:pt x="9" y="1"/>
                    </a:lnTo>
                    <a:lnTo>
                      <a:pt x="9" y="1"/>
                    </a:lnTo>
                    <a:lnTo>
                      <a:pt x="9" y="1"/>
                    </a:lnTo>
                    <a:lnTo>
                      <a:pt x="8" y="2"/>
                    </a:lnTo>
                    <a:lnTo>
                      <a:pt x="8" y="2"/>
                    </a:lnTo>
                    <a:lnTo>
                      <a:pt x="8" y="3"/>
                    </a:lnTo>
                    <a:lnTo>
                      <a:pt x="8" y="3"/>
                    </a:lnTo>
                    <a:lnTo>
                      <a:pt x="7" y="6"/>
                    </a:lnTo>
                    <a:lnTo>
                      <a:pt x="6" y="8"/>
                    </a:lnTo>
                    <a:lnTo>
                      <a:pt x="5" y="10"/>
                    </a:lnTo>
                    <a:lnTo>
                      <a:pt x="4" y="13"/>
                    </a:lnTo>
                    <a:lnTo>
                      <a:pt x="3" y="14"/>
                    </a:lnTo>
                    <a:lnTo>
                      <a:pt x="2" y="16"/>
                    </a:lnTo>
                    <a:lnTo>
                      <a:pt x="1" y="19"/>
                    </a:lnTo>
                    <a:lnTo>
                      <a:pt x="0" y="21"/>
                    </a:lnTo>
                    <a:close/>
                  </a:path>
                </a:pathLst>
              </a:custGeom>
              <a:solidFill>
                <a:srgbClr val="F4BF9B"/>
              </a:solidFill>
              <a:ln w="9525">
                <a:noFill/>
                <a:round/>
                <a:headEnd/>
                <a:tailEnd/>
              </a:ln>
            </p:spPr>
            <p:txBody>
              <a:bodyPr/>
              <a:lstStyle/>
              <a:p>
                <a:endParaRPr lang="en-US"/>
              </a:p>
            </p:txBody>
          </p:sp>
          <p:sp>
            <p:nvSpPr>
              <p:cNvPr id="533639" name="Freeform 135"/>
              <p:cNvSpPr>
                <a:spLocks/>
              </p:cNvSpPr>
              <p:nvPr/>
            </p:nvSpPr>
            <p:spPr bwMode="auto">
              <a:xfrm>
                <a:off x="1137" y="2655"/>
                <a:ext cx="48" cy="28"/>
              </a:xfrm>
              <a:custGeom>
                <a:avLst/>
                <a:gdLst/>
                <a:ahLst/>
                <a:cxnLst>
                  <a:cxn ang="0">
                    <a:pos x="0" y="21"/>
                  </a:cxn>
                  <a:cxn ang="0">
                    <a:pos x="0" y="21"/>
                  </a:cxn>
                  <a:cxn ang="0">
                    <a:pos x="0" y="23"/>
                  </a:cxn>
                  <a:cxn ang="0">
                    <a:pos x="0" y="24"/>
                  </a:cxn>
                  <a:cxn ang="0">
                    <a:pos x="0" y="38"/>
                  </a:cxn>
                  <a:cxn ang="0">
                    <a:pos x="5" y="67"/>
                  </a:cxn>
                  <a:cxn ang="0">
                    <a:pos x="14" y="93"/>
                  </a:cxn>
                  <a:cxn ang="0">
                    <a:pos x="27" y="116"/>
                  </a:cxn>
                  <a:cxn ang="0">
                    <a:pos x="44" y="136"/>
                  </a:cxn>
                  <a:cxn ang="0">
                    <a:pos x="63" y="152"/>
                  </a:cxn>
                  <a:cxn ang="0">
                    <a:pos x="85" y="163"/>
                  </a:cxn>
                  <a:cxn ang="0">
                    <a:pos x="110" y="169"/>
                  </a:cxn>
                  <a:cxn ang="0">
                    <a:pos x="132" y="169"/>
                  </a:cxn>
                  <a:cxn ang="0">
                    <a:pos x="151" y="165"/>
                  </a:cxn>
                  <a:cxn ang="0">
                    <a:pos x="169" y="158"/>
                  </a:cxn>
                  <a:cxn ang="0">
                    <a:pos x="185" y="148"/>
                  </a:cxn>
                  <a:cxn ang="0">
                    <a:pos x="200" y="135"/>
                  </a:cxn>
                  <a:cxn ang="0">
                    <a:pos x="213" y="120"/>
                  </a:cxn>
                  <a:cxn ang="0">
                    <a:pos x="225" y="103"/>
                  </a:cxn>
                  <a:cxn ang="0">
                    <a:pos x="234" y="83"/>
                  </a:cxn>
                  <a:cxn ang="0">
                    <a:pos x="237" y="69"/>
                  </a:cxn>
                  <a:cxn ang="0">
                    <a:pos x="236" y="63"/>
                  </a:cxn>
                  <a:cxn ang="0">
                    <a:pos x="235" y="57"/>
                  </a:cxn>
                  <a:cxn ang="0">
                    <a:pos x="234" y="51"/>
                  </a:cxn>
                  <a:cxn ang="0">
                    <a:pos x="231" y="61"/>
                  </a:cxn>
                  <a:cxn ang="0">
                    <a:pos x="224" y="83"/>
                  </a:cxn>
                  <a:cxn ang="0">
                    <a:pos x="214" y="102"/>
                  </a:cxn>
                  <a:cxn ang="0">
                    <a:pos x="201" y="120"/>
                  </a:cxn>
                  <a:cxn ang="0">
                    <a:pos x="187" y="134"/>
                  </a:cxn>
                  <a:cxn ang="0">
                    <a:pos x="170" y="146"/>
                  </a:cxn>
                  <a:cxn ang="0">
                    <a:pos x="152" y="154"/>
                  </a:cxn>
                  <a:cxn ang="0">
                    <a:pos x="132" y="158"/>
                  </a:cxn>
                  <a:cxn ang="0">
                    <a:pos x="111" y="158"/>
                  </a:cxn>
                  <a:cxn ang="0">
                    <a:pos x="88" y="152"/>
                  </a:cxn>
                  <a:cxn ang="0">
                    <a:pos x="67" y="142"/>
                  </a:cxn>
                  <a:cxn ang="0">
                    <a:pos x="50" y="128"/>
                  </a:cxn>
                  <a:cxn ang="0">
                    <a:pos x="34" y="110"/>
                  </a:cxn>
                  <a:cxn ang="0">
                    <a:pos x="22" y="89"/>
                  </a:cxn>
                  <a:cxn ang="0">
                    <a:pos x="14" y="63"/>
                  </a:cxn>
                  <a:cxn ang="0">
                    <a:pos x="9" y="37"/>
                  </a:cxn>
                  <a:cxn ang="0">
                    <a:pos x="9" y="20"/>
                  </a:cxn>
                  <a:cxn ang="0">
                    <a:pos x="9" y="15"/>
                  </a:cxn>
                  <a:cxn ang="0">
                    <a:pos x="9" y="9"/>
                  </a:cxn>
                  <a:cxn ang="0">
                    <a:pos x="10" y="3"/>
                  </a:cxn>
                  <a:cxn ang="0">
                    <a:pos x="9" y="2"/>
                  </a:cxn>
                  <a:cxn ang="0">
                    <a:pos x="7" y="6"/>
                  </a:cxn>
                  <a:cxn ang="0">
                    <a:pos x="5" y="9"/>
                  </a:cxn>
                  <a:cxn ang="0">
                    <a:pos x="3" y="13"/>
                  </a:cxn>
                  <a:cxn ang="0">
                    <a:pos x="2" y="15"/>
                  </a:cxn>
                  <a:cxn ang="0">
                    <a:pos x="1" y="17"/>
                  </a:cxn>
                  <a:cxn ang="0">
                    <a:pos x="1" y="19"/>
                  </a:cxn>
                  <a:cxn ang="0">
                    <a:pos x="0" y="20"/>
                  </a:cxn>
                </a:cxnLst>
                <a:rect l="0" t="0" r="r" b="b"/>
                <a:pathLst>
                  <a:path w="238" h="169">
                    <a:moveTo>
                      <a:pt x="0" y="21"/>
                    </a:moveTo>
                    <a:lnTo>
                      <a:pt x="0" y="21"/>
                    </a:lnTo>
                    <a:lnTo>
                      <a:pt x="0" y="21"/>
                    </a:lnTo>
                    <a:lnTo>
                      <a:pt x="0" y="21"/>
                    </a:lnTo>
                    <a:lnTo>
                      <a:pt x="0" y="23"/>
                    </a:lnTo>
                    <a:lnTo>
                      <a:pt x="0" y="23"/>
                    </a:lnTo>
                    <a:lnTo>
                      <a:pt x="0" y="23"/>
                    </a:lnTo>
                    <a:lnTo>
                      <a:pt x="0" y="24"/>
                    </a:lnTo>
                    <a:lnTo>
                      <a:pt x="0" y="24"/>
                    </a:lnTo>
                    <a:lnTo>
                      <a:pt x="0" y="38"/>
                    </a:lnTo>
                    <a:lnTo>
                      <a:pt x="2" y="53"/>
                    </a:lnTo>
                    <a:lnTo>
                      <a:pt x="5" y="67"/>
                    </a:lnTo>
                    <a:lnTo>
                      <a:pt x="9" y="80"/>
                    </a:lnTo>
                    <a:lnTo>
                      <a:pt x="14" y="93"/>
                    </a:lnTo>
                    <a:lnTo>
                      <a:pt x="20" y="105"/>
                    </a:lnTo>
                    <a:lnTo>
                      <a:pt x="27" y="116"/>
                    </a:lnTo>
                    <a:lnTo>
                      <a:pt x="35" y="127"/>
                    </a:lnTo>
                    <a:lnTo>
                      <a:pt x="44" y="136"/>
                    </a:lnTo>
                    <a:lnTo>
                      <a:pt x="53" y="145"/>
                    </a:lnTo>
                    <a:lnTo>
                      <a:pt x="63" y="152"/>
                    </a:lnTo>
                    <a:lnTo>
                      <a:pt x="74" y="158"/>
                    </a:lnTo>
                    <a:lnTo>
                      <a:pt x="85" y="163"/>
                    </a:lnTo>
                    <a:lnTo>
                      <a:pt x="98" y="166"/>
                    </a:lnTo>
                    <a:lnTo>
                      <a:pt x="110" y="169"/>
                    </a:lnTo>
                    <a:lnTo>
                      <a:pt x="122" y="169"/>
                    </a:lnTo>
                    <a:lnTo>
                      <a:pt x="132" y="169"/>
                    </a:lnTo>
                    <a:lnTo>
                      <a:pt x="141" y="168"/>
                    </a:lnTo>
                    <a:lnTo>
                      <a:pt x="151" y="165"/>
                    </a:lnTo>
                    <a:lnTo>
                      <a:pt x="160" y="162"/>
                    </a:lnTo>
                    <a:lnTo>
                      <a:pt x="169" y="158"/>
                    </a:lnTo>
                    <a:lnTo>
                      <a:pt x="177" y="153"/>
                    </a:lnTo>
                    <a:lnTo>
                      <a:pt x="185" y="148"/>
                    </a:lnTo>
                    <a:lnTo>
                      <a:pt x="193" y="142"/>
                    </a:lnTo>
                    <a:lnTo>
                      <a:pt x="200" y="135"/>
                    </a:lnTo>
                    <a:lnTo>
                      <a:pt x="207" y="128"/>
                    </a:lnTo>
                    <a:lnTo>
                      <a:pt x="213" y="120"/>
                    </a:lnTo>
                    <a:lnTo>
                      <a:pt x="220" y="111"/>
                    </a:lnTo>
                    <a:lnTo>
                      <a:pt x="225" y="103"/>
                    </a:lnTo>
                    <a:lnTo>
                      <a:pt x="230" y="93"/>
                    </a:lnTo>
                    <a:lnTo>
                      <a:pt x="234" y="83"/>
                    </a:lnTo>
                    <a:lnTo>
                      <a:pt x="238" y="73"/>
                    </a:lnTo>
                    <a:lnTo>
                      <a:pt x="237" y="69"/>
                    </a:lnTo>
                    <a:lnTo>
                      <a:pt x="237" y="67"/>
                    </a:lnTo>
                    <a:lnTo>
                      <a:pt x="236" y="63"/>
                    </a:lnTo>
                    <a:lnTo>
                      <a:pt x="236" y="61"/>
                    </a:lnTo>
                    <a:lnTo>
                      <a:pt x="235" y="57"/>
                    </a:lnTo>
                    <a:lnTo>
                      <a:pt x="235" y="55"/>
                    </a:lnTo>
                    <a:lnTo>
                      <a:pt x="234" y="51"/>
                    </a:lnTo>
                    <a:lnTo>
                      <a:pt x="234" y="49"/>
                    </a:lnTo>
                    <a:lnTo>
                      <a:pt x="231" y="61"/>
                    </a:lnTo>
                    <a:lnTo>
                      <a:pt x="228" y="72"/>
                    </a:lnTo>
                    <a:lnTo>
                      <a:pt x="224" y="83"/>
                    </a:lnTo>
                    <a:lnTo>
                      <a:pt x="220" y="92"/>
                    </a:lnTo>
                    <a:lnTo>
                      <a:pt x="214" y="102"/>
                    </a:lnTo>
                    <a:lnTo>
                      <a:pt x="208" y="111"/>
                    </a:lnTo>
                    <a:lnTo>
                      <a:pt x="201" y="120"/>
                    </a:lnTo>
                    <a:lnTo>
                      <a:pt x="194" y="127"/>
                    </a:lnTo>
                    <a:lnTo>
                      <a:pt x="187" y="134"/>
                    </a:lnTo>
                    <a:lnTo>
                      <a:pt x="179" y="140"/>
                    </a:lnTo>
                    <a:lnTo>
                      <a:pt x="170" y="146"/>
                    </a:lnTo>
                    <a:lnTo>
                      <a:pt x="161" y="151"/>
                    </a:lnTo>
                    <a:lnTo>
                      <a:pt x="152" y="154"/>
                    </a:lnTo>
                    <a:lnTo>
                      <a:pt x="142" y="157"/>
                    </a:lnTo>
                    <a:lnTo>
                      <a:pt x="132" y="158"/>
                    </a:lnTo>
                    <a:lnTo>
                      <a:pt x="122" y="158"/>
                    </a:lnTo>
                    <a:lnTo>
                      <a:pt x="111" y="158"/>
                    </a:lnTo>
                    <a:lnTo>
                      <a:pt x="99" y="156"/>
                    </a:lnTo>
                    <a:lnTo>
                      <a:pt x="88" y="152"/>
                    </a:lnTo>
                    <a:lnTo>
                      <a:pt x="77" y="148"/>
                    </a:lnTo>
                    <a:lnTo>
                      <a:pt x="67" y="142"/>
                    </a:lnTo>
                    <a:lnTo>
                      <a:pt x="58" y="135"/>
                    </a:lnTo>
                    <a:lnTo>
                      <a:pt x="50" y="128"/>
                    </a:lnTo>
                    <a:lnTo>
                      <a:pt x="42" y="120"/>
                    </a:lnTo>
                    <a:lnTo>
                      <a:pt x="34" y="110"/>
                    </a:lnTo>
                    <a:lnTo>
                      <a:pt x="28" y="99"/>
                    </a:lnTo>
                    <a:lnTo>
                      <a:pt x="22" y="89"/>
                    </a:lnTo>
                    <a:lnTo>
                      <a:pt x="18" y="77"/>
                    </a:lnTo>
                    <a:lnTo>
                      <a:pt x="14" y="63"/>
                    </a:lnTo>
                    <a:lnTo>
                      <a:pt x="11" y="51"/>
                    </a:lnTo>
                    <a:lnTo>
                      <a:pt x="9" y="37"/>
                    </a:lnTo>
                    <a:lnTo>
                      <a:pt x="9" y="24"/>
                    </a:lnTo>
                    <a:lnTo>
                      <a:pt x="9" y="20"/>
                    </a:lnTo>
                    <a:lnTo>
                      <a:pt x="9" y="18"/>
                    </a:lnTo>
                    <a:lnTo>
                      <a:pt x="9" y="15"/>
                    </a:lnTo>
                    <a:lnTo>
                      <a:pt x="9" y="12"/>
                    </a:lnTo>
                    <a:lnTo>
                      <a:pt x="9" y="9"/>
                    </a:lnTo>
                    <a:lnTo>
                      <a:pt x="10" y="6"/>
                    </a:lnTo>
                    <a:lnTo>
                      <a:pt x="10" y="3"/>
                    </a:lnTo>
                    <a:lnTo>
                      <a:pt x="10" y="0"/>
                    </a:lnTo>
                    <a:lnTo>
                      <a:pt x="9" y="2"/>
                    </a:lnTo>
                    <a:lnTo>
                      <a:pt x="8" y="3"/>
                    </a:lnTo>
                    <a:lnTo>
                      <a:pt x="7" y="6"/>
                    </a:lnTo>
                    <a:lnTo>
                      <a:pt x="6" y="7"/>
                    </a:lnTo>
                    <a:lnTo>
                      <a:pt x="5" y="9"/>
                    </a:lnTo>
                    <a:lnTo>
                      <a:pt x="4" y="11"/>
                    </a:lnTo>
                    <a:lnTo>
                      <a:pt x="3" y="13"/>
                    </a:lnTo>
                    <a:lnTo>
                      <a:pt x="3" y="14"/>
                    </a:lnTo>
                    <a:lnTo>
                      <a:pt x="2" y="15"/>
                    </a:lnTo>
                    <a:lnTo>
                      <a:pt x="2" y="17"/>
                    </a:lnTo>
                    <a:lnTo>
                      <a:pt x="1" y="17"/>
                    </a:lnTo>
                    <a:lnTo>
                      <a:pt x="1" y="18"/>
                    </a:lnTo>
                    <a:lnTo>
                      <a:pt x="1" y="19"/>
                    </a:lnTo>
                    <a:lnTo>
                      <a:pt x="0" y="19"/>
                    </a:lnTo>
                    <a:lnTo>
                      <a:pt x="0" y="20"/>
                    </a:lnTo>
                    <a:lnTo>
                      <a:pt x="0" y="21"/>
                    </a:lnTo>
                    <a:close/>
                  </a:path>
                </a:pathLst>
              </a:custGeom>
              <a:solidFill>
                <a:srgbClr val="F5C19D"/>
              </a:solidFill>
              <a:ln w="9525">
                <a:noFill/>
                <a:round/>
                <a:headEnd/>
                <a:tailEnd/>
              </a:ln>
            </p:spPr>
            <p:txBody>
              <a:bodyPr/>
              <a:lstStyle/>
              <a:p>
                <a:endParaRPr lang="en-US"/>
              </a:p>
            </p:txBody>
          </p:sp>
          <p:sp>
            <p:nvSpPr>
              <p:cNvPr id="533640" name="Freeform 136"/>
              <p:cNvSpPr>
                <a:spLocks/>
              </p:cNvSpPr>
              <p:nvPr/>
            </p:nvSpPr>
            <p:spPr bwMode="auto">
              <a:xfrm>
                <a:off x="1138" y="2654"/>
                <a:ext cx="46" cy="29"/>
              </a:xfrm>
              <a:custGeom>
                <a:avLst/>
                <a:gdLst/>
                <a:ahLst/>
                <a:cxnLst>
                  <a:cxn ang="0">
                    <a:pos x="1" y="22"/>
                  </a:cxn>
                  <a:cxn ang="0">
                    <a:pos x="0" y="25"/>
                  </a:cxn>
                  <a:cxn ang="0">
                    <a:pos x="0" y="29"/>
                  </a:cxn>
                  <a:cxn ang="0">
                    <a:pos x="0" y="33"/>
                  </a:cxn>
                  <a:cxn ang="0">
                    <a:pos x="1" y="48"/>
                  </a:cxn>
                  <a:cxn ang="0">
                    <a:pos x="5" y="76"/>
                  </a:cxn>
                  <a:cxn ang="0">
                    <a:pos x="14" y="101"/>
                  </a:cxn>
                  <a:cxn ang="0">
                    <a:pos x="27" y="122"/>
                  </a:cxn>
                  <a:cxn ang="0">
                    <a:pos x="43" y="142"/>
                  </a:cxn>
                  <a:cxn ang="0">
                    <a:pos x="61" y="157"/>
                  </a:cxn>
                  <a:cxn ang="0">
                    <a:pos x="82" y="168"/>
                  </a:cxn>
                  <a:cxn ang="0">
                    <a:pos x="106" y="173"/>
                  </a:cxn>
                  <a:cxn ang="0">
                    <a:pos x="128" y="174"/>
                  </a:cxn>
                  <a:cxn ang="0">
                    <a:pos x="147" y="169"/>
                  </a:cxn>
                  <a:cxn ang="0">
                    <a:pos x="165" y="162"/>
                  </a:cxn>
                  <a:cxn ang="0">
                    <a:pos x="182" y="151"/>
                  </a:cxn>
                  <a:cxn ang="0">
                    <a:pos x="197" y="137"/>
                  </a:cxn>
                  <a:cxn ang="0">
                    <a:pos x="210" y="121"/>
                  </a:cxn>
                  <a:cxn ang="0">
                    <a:pos x="221" y="102"/>
                  </a:cxn>
                  <a:cxn ang="0">
                    <a:pos x="229" y="82"/>
                  </a:cxn>
                  <a:cxn ang="0">
                    <a:pos x="231" y="67"/>
                  </a:cxn>
                  <a:cxn ang="0">
                    <a:pos x="230" y="61"/>
                  </a:cxn>
                  <a:cxn ang="0">
                    <a:pos x="229" y="55"/>
                  </a:cxn>
                  <a:cxn ang="0">
                    <a:pos x="227" y="51"/>
                  </a:cxn>
                  <a:cxn ang="0">
                    <a:pos x="225" y="59"/>
                  </a:cxn>
                  <a:cxn ang="0">
                    <a:pos x="219" y="82"/>
                  </a:cxn>
                  <a:cxn ang="0">
                    <a:pos x="209" y="103"/>
                  </a:cxn>
                  <a:cxn ang="0">
                    <a:pos x="197" y="121"/>
                  </a:cxn>
                  <a:cxn ang="0">
                    <a:pos x="183" y="137"/>
                  </a:cxn>
                  <a:cxn ang="0">
                    <a:pos x="167" y="149"/>
                  </a:cxn>
                  <a:cxn ang="0">
                    <a:pos x="148" y="158"/>
                  </a:cxn>
                  <a:cxn ang="0">
                    <a:pos x="128" y="162"/>
                  </a:cxn>
                  <a:cxn ang="0">
                    <a:pos x="107" y="162"/>
                  </a:cxn>
                  <a:cxn ang="0">
                    <a:pos x="85" y="157"/>
                  </a:cxn>
                  <a:cxn ang="0">
                    <a:pos x="66" y="148"/>
                  </a:cxn>
                  <a:cxn ang="0">
                    <a:pos x="48" y="133"/>
                  </a:cxn>
                  <a:cxn ang="0">
                    <a:pos x="34" y="116"/>
                  </a:cxn>
                  <a:cxn ang="0">
                    <a:pos x="22" y="95"/>
                  </a:cxn>
                  <a:cxn ang="0">
                    <a:pos x="14" y="72"/>
                  </a:cxn>
                  <a:cxn ang="0">
                    <a:pos x="10" y="47"/>
                  </a:cxn>
                  <a:cxn ang="0">
                    <a:pos x="9" y="29"/>
                  </a:cxn>
                  <a:cxn ang="0">
                    <a:pos x="10" y="21"/>
                  </a:cxn>
                  <a:cxn ang="0">
                    <a:pos x="11" y="13"/>
                  </a:cxn>
                  <a:cxn ang="0">
                    <a:pos x="12" y="5"/>
                  </a:cxn>
                  <a:cxn ang="0">
                    <a:pos x="11" y="3"/>
                  </a:cxn>
                  <a:cxn ang="0">
                    <a:pos x="8" y="7"/>
                  </a:cxn>
                  <a:cxn ang="0">
                    <a:pos x="5" y="12"/>
                  </a:cxn>
                  <a:cxn ang="0">
                    <a:pos x="2" y="18"/>
                  </a:cxn>
                </a:cxnLst>
                <a:rect l="0" t="0" r="r" b="b"/>
                <a:pathLst>
                  <a:path w="232" h="174">
                    <a:moveTo>
                      <a:pt x="1" y="21"/>
                    </a:moveTo>
                    <a:lnTo>
                      <a:pt x="1" y="22"/>
                    </a:lnTo>
                    <a:lnTo>
                      <a:pt x="0" y="24"/>
                    </a:lnTo>
                    <a:lnTo>
                      <a:pt x="0" y="25"/>
                    </a:lnTo>
                    <a:lnTo>
                      <a:pt x="0" y="27"/>
                    </a:lnTo>
                    <a:lnTo>
                      <a:pt x="0" y="29"/>
                    </a:lnTo>
                    <a:lnTo>
                      <a:pt x="0" y="30"/>
                    </a:lnTo>
                    <a:lnTo>
                      <a:pt x="0" y="33"/>
                    </a:lnTo>
                    <a:lnTo>
                      <a:pt x="0" y="34"/>
                    </a:lnTo>
                    <a:lnTo>
                      <a:pt x="1" y="48"/>
                    </a:lnTo>
                    <a:lnTo>
                      <a:pt x="3" y="63"/>
                    </a:lnTo>
                    <a:lnTo>
                      <a:pt x="5" y="76"/>
                    </a:lnTo>
                    <a:lnTo>
                      <a:pt x="9" y="89"/>
                    </a:lnTo>
                    <a:lnTo>
                      <a:pt x="14" y="101"/>
                    </a:lnTo>
                    <a:lnTo>
                      <a:pt x="20" y="112"/>
                    </a:lnTo>
                    <a:lnTo>
                      <a:pt x="27" y="122"/>
                    </a:lnTo>
                    <a:lnTo>
                      <a:pt x="34" y="133"/>
                    </a:lnTo>
                    <a:lnTo>
                      <a:pt x="43" y="142"/>
                    </a:lnTo>
                    <a:lnTo>
                      <a:pt x="52" y="150"/>
                    </a:lnTo>
                    <a:lnTo>
                      <a:pt x="61" y="157"/>
                    </a:lnTo>
                    <a:lnTo>
                      <a:pt x="72" y="163"/>
                    </a:lnTo>
                    <a:lnTo>
                      <a:pt x="82" y="168"/>
                    </a:lnTo>
                    <a:lnTo>
                      <a:pt x="95" y="172"/>
                    </a:lnTo>
                    <a:lnTo>
                      <a:pt x="106" y="173"/>
                    </a:lnTo>
                    <a:lnTo>
                      <a:pt x="118" y="174"/>
                    </a:lnTo>
                    <a:lnTo>
                      <a:pt x="128" y="174"/>
                    </a:lnTo>
                    <a:lnTo>
                      <a:pt x="138" y="172"/>
                    </a:lnTo>
                    <a:lnTo>
                      <a:pt x="147" y="169"/>
                    </a:lnTo>
                    <a:lnTo>
                      <a:pt x="157" y="167"/>
                    </a:lnTo>
                    <a:lnTo>
                      <a:pt x="165" y="162"/>
                    </a:lnTo>
                    <a:lnTo>
                      <a:pt x="174" y="157"/>
                    </a:lnTo>
                    <a:lnTo>
                      <a:pt x="182" y="151"/>
                    </a:lnTo>
                    <a:lnTo>
                      <a:pt x="190" y="145"/>
                    </a:lnTo>
                    <a:lnTo>
                      <a:pt x="197" y="137"/>
                    </a:lnTo>
                    <a:lnTo>
                      <a:pt x="204" y="130"/>
                    </a:lnTo>
                    <a:lnTo>
                      <a:pt x="210" y="121"/>
                    </a:lnTo>
                    <a:lnTo>
                      <a:pt x="216" y="112"/>
                    </a:lnTo>
                    <a:lnTo>
                      <a:pt x="221" y="102"/>
                    </a:lnTo>
                    <a:lnTo>
                      <a:pt x="225" y="93"/>
                    </a:lnTo>
                    <a:lnTo>
                      <a:pt x="229" y="82"/>
                    </a:lnTo>
                    <a:lnTo>
                      <a:pt x="232" y="71"/>
                    </a:lnTo>
                    <a:lnTo>
                      <a:pt x="231" y="67"/>
                    </a:lnTo>
                    <a:lnTo>
                      <a:pt x="231" y="65"/>
                    </a:lnTo>
                    <a:lnTo>
                      <a:pt x="230" y="61"/>
                    </a:lnTo>
                    <a:lnTo>
                      <a:pt x="230" y="59"/>
                    </a:lnTo>
                    <a:lnTo>
                      <a:pt x="229" y="55"/>
                    </a:lnTo>
                    <a:lnTo>
                      <a:pt x="228" y="53"/>
                    </a:lnTo>
                    <a:lnTo>
                      <a:pt x="227" y="51"/>
                    </a:lnTo>
                    <a:lnTo>
                      <a:pt x="226" y="47"/>
                    </a:lnTo>
                    <a:lnTo>
                      <a:pt x="225" y="59"/>
                    </a:lnTo>
                    <a:lnTo>
                      <a:pt x="223" y="71"/>
                    </a:lnTo>
                    <a:lnTo>
                      <a:pt x="219" y="82"/>
                    </a:lnTo>
                    <a:lnTo>
                      <a:pt x="215" y="93"/>
                    </a:lnTo>
                    <a:lnTo>
                      <a:pt x="209" y="103"/>
                    </a:lnTo>
                    <a:lnTo>
                      <a:pt x="204" y="113"/>
                    </a:lnTo>
                    <a:lnTo>
                      <a:pt x="197" y="121"/>
                    </a:lnTo>
                    <a:lnTo>
                      <a:pt x="191" y="130"/>
                    </a:lnTo>
                    <a:lnTo>
                      <a:pt x="183" y="137"/>
                    </a:lnTo>
                    <a:lnTo>
                      <a:pt x="175" y="144"/>
                    </a:lnTo>
                    <a:lnTo>
                      <a:pt x="167" y="149"/>
                    </a:lnTo>
                    <a:lnTo>
                      <a:pt x="158" y="155"/>
                    </a:lnTo>
                    <a:lnTo>
                      <a:pt x="148" y="158"/>
                    </a:lnTo>
                    <a:lnTo>
                      <a:pt x="139" y="161"/>
                    </a:lnTo>
                    <a:lnTo>
                      <a:pt x="128" y="162"/>
                    </a:lnTo>
                    <a:lnTo>
                      <a:pt x="118" y="163"/>
                    </a:lnTo>
                    <a:lnTo>
                      <a:pt x="107" y="162"/>
                    </a:lnTo>
                    <a:lnTo>
                      <a:pt x="96" y="161"/>
                    </a:lnTo>
                    <a:lnTo>
                      <a:pt x="85" y="157"/>
                    </a:lnTo>
                    <a:lnTo>
                      <a:pt x="75" y="152"/>
                    </a:lnTo>
                    <a:lnTo>
                      <a:pt x="66" y="148"/>
                    </a:lnTo>
                    <a:lnTo>
                      <a:pt x="57" y="142"/>
                    </a:lnTo>
                    <a:lnTo>
                      <a:pt x="48" y="133"/>
                    </a:lnTo>
                    <a:lnTo>
                      <a:pt x="41" y="125"/>
                    </a:lnTo>
                    <a:lnTo>
                      <a:pt x="34" y="116"/>
                    </a:lnTo>
                    <a:lnTo>
                      <a:pt x="28" y="106"/>
                    </a:lnTo>
                    <a:lnTo>
                      <a:pt x="22" y="95"/>
                    </a:lnTo>
                    <a:lnTo>
                      <a:pt x="18" y="84"/>
                    </a:lnTo>
                    <a:lnTo>
                      <a:pt x="14" y="72"/>
                    </a:lnTo>
                    <a:lnTo>
                      <a:pt x="11" y="60"/>
                    </a:lnTo>
                    <a:lnTo>
                      <a:pt x="10" y="47"/>
                    </a:lnTo>
                    <a:lnTo>
                      <a:pt x="9" y="34"/>
                    </a:lnTo>
                    <a:lnTo>
                      <a:pt x="9" y="29"/>
                    </a:lnTo>
                    <a:lnTo>
                      <a:pt x="9" y="25"/>
                    </a:lnTo>
                    <a:lnTo>
                      <a:pt x="10" y="21"/>
                    </a:lnTo>
                    <a:lnTo>
                      <a:pt x="10" y="17"/>
                    </a:lnTo>
                    <a:lnTo>
                      <a:pt x="11" y="13"/>
                    </a:lnTo>
                    <a:lnTo>
                      <a:pt x="11" y="9"/>
                    </a:lnTo>
                    <a:lnTo>
                      <a:pt x="12" y="5"/>
                    </a:lnTo>
                    <a:lnTo>
                      <a:pt x="13" y="0"/>
                    </a:lnTo>
                    <a:lnTo>
                      <a:pt x="11" y="3"/>
                    </a:lnTo>
                    <a:lnTo>
                      <a:pt x="10" y="5"/>
                    </a:lnTo>
                    <a:lnTo>
                      <a:pt x="8" y="7"/>
                    </a:lnTo>
                    <a:lnTo>
                      <a:pt x="6" y="10"/>
                    </a:lnTo>
                    <a:lnTo>
                      <a:pt x="5" y="12"/>
                    </a:lnTo>
                    <a:lnTo>
                      <a:pt x="4" y="15"/>
                    </a:lnTo>
                    <a:lnTo>
                      <a:pt x="2" y="18"/>
                    </a:lnTo>
                    <a:lnTo>
                      <a:pt x="1" y="21"/>
                    </a:lnTo>
                    <a:close/>
                  </a:path>
                </a:pathLst>
              </a:custGeom>
              <a:solidFill>
                <a:srgbClr val="F5C39E"/>
              </a:solidFill>
              <a:ln w="9525">
                <a:noFill/>
                <a:round/>
                <a:headEnd/>
                <a:tailEnd/>
              </a:ln>
            </p:spPr>
            <p:txBody>
              <a:bodyPr/>
              <a:lstStyle/>
              <a:p>
                <a:endParaRPr lang="en-US"/>
              </a:p>
            </p:txBody>
          </p:sp>
          <p:sp>
            <p:nvSpPr>
              <p:cNvPr id="533641" name="Freeform 137"/>
              <p:cNvSpPr>
                <a:spLocks/>
              </p:cNvSpPr>
              <p:nvPr/>
            </p:nvSpPr>
            <p:spPr bwMode="auto">
              <a:xfrm>
                <a:off x="1139" y="2652"/>
                <a:ext cx="45" cy="30"/>
              </a:xfrm>
              <a:custGeom>
                <a:avLst/>
                <a:gdLst/>
                <a:ahLst/>
                <a:cxnLst>
                  <a:cxn ang="0">
                    <a:pos x="1" y="21"/>
                  </a:cxn>
                  <a:cxn ang="0">
                    <a:pos x="0" y="27"/>
                  </a:cxn>
                  <a:cxn ang="0">
                    <a:pos x="0" y="33"/>
                  </a:cxn>
                  <a:cxn ang="0">
                    <a:pos x="0" y="38"/>
                  </a:cxn>
                  <a:cxn ang="0">
                    <a:pos x="0" y="55"/>
                  </a:cxn>
                  <a:cxn ang="0">
                    <a:pos x="5" y="81"/>
                  </a:cxn>
                  <a:cxn ang="0">
                    <a:pos x="13" y="107"/>
                  </a:cxn>
                  <a:cxn ang="0">
                    <a:pos x="25" y="128"/>
                  </a:cxn>
                  <a:cxn ang="0">
                    <a:pos x="41" y="146"/>
                  </a:cxn>
                  <a:cxn ang="0">
                    <a:pos x="59" y="160"/>
                  </a:cxn>
                  <a:cxn ang="0">
                    <a:pos x="79" y="170"/>
                  </a:cxn>
                  <a:cxn ang="0">
                    <a:pos x="102" y="176"/>
                  </a:cxn>
                  <a:cxn ang="0">
                    <a:pos x="123" y="176"/>
                  </a:cxn>
                  <a:cxn ang="0">
                    <a:pos x="143" y="172"/>
                  </a:cxn>
                  <a:cxn ang="0">
                    <a:pos x="161" y="164"/>
                  </a:cxn>
                  <a:cxn ang="0">
                    <a:pos x="178" y="152"/>
                  </a:cxn>
                  <a:cxn ang="0">
                    <a:pos x="192" y="138"/>
                  </a:cxn>
                  <a:cxn ang="0">
                    <a:pos x="205" y="120"/>
                  </a:cxn>
                  <a:cxn ang="0">
                    <a:pos x="215" y="101"/>
                  </a:cxn>
                  <a:cxn ang="0">
                    <a:pos x="222" y="79"/>
                  </a:cxn>
                  <a:cxn ang="0">
                    <a:pos x="224" y="63"/>
                  </a:cxn>
                  <a:cxn ang="0">
                    <a:pos x="222" y="59"/>
                  </a:cxn>
                  <a:cxn ang="0">
                    <a:pos x="221" y="53"/>
                  </a:cxn>
                  <a:cxn ang="0">
                    <a:pos x="219" y="47"/>
                  </a:cxn>
                  <a:cxn ang="0">
                    <a:pos x="217" y="56"/>
                  </a:cxn>
                  <a:cxn ang="0">
                    <a:pos x="212" y="80"/>
                  </a:cxn>
                  <a:cxn ang="0">
                    <a:pos x="203" y="102"/>
                  </a:cxn>
                  <a:cxn ang="0">
                    <a:pos x="192" y="122"/>
                  </a:cxn>
                  <a:cxn ang="0">
                    <a:pos x="178" y="138"/>
                  </a:cxn>
                  <a:cxn ang="0">
                    <a:pos x="162" y="151"/>
                  </a:cxn>
                  <a:cxn ang="0">
                    <a:pos x="144" y="160"/>
                  </a:cxn>
                  <a:cxn ang="0">
                    <a:pos x="124" y="165"/>
                  </a:cxn>
                  <a:cxn ang="0">
                    <a:pos x="103" y="165"/>
                  </a:cxn>
                  <a:cxn ang="0">
                    <a:pos x="81" y="160"/>
                  </a:cxn>
                  <a:cxn ang="0">
                    <a:pos x="63" y="151"/>
                  </a:cxn>
                  <a:cxn ang="0">
                    <a:pos x="46" y="138"/>
                  </a:cxn>
                  <a:cxn ang="0">
                    <a:pos x="32" y="121"/>
                  </a:cxn>
                  <a:cxn ang="0">
                    <a:pos x="21" y="101"/>
                  </a:cxn>
                  <a:cxn ang="0">
                    <a:pos x="13" y="79"/>
                  </a:cxn>
                  <a:cxn ang="0">
                    <a:pos x="9" y="55"/>
                  </a:cxn>
                  <a:cxn ang="0">
                    <a:pos x="9" y="36"/>
                  </a:cxn>
                  <a:cxn ang="0">
                    <a:pos x="10" y="25"/>
                  </a:cxn>
                  <a:cxn ang="0">
                    <a:pos x="11" y="15"/>
                  </a:cxn>
                  <a:cxn ang="0">
                    <a:pos x="13" y="5"/>
                  </a:cxn>
                  <a:cxn ang="0">
                    <a:pos x="13" y="2"/>
                  </a:cxn>
                  <a:cxn ang="0">
                    <a:pos x="9" y="7"/>
                  </a:cxn>
                  <a:cxn ang="0">
                    <a:pos x="6" y="11"/>
                  </a:cxn>
                  <a:cxn ang="0">
                    <a:pos x="3" y="15"/>
                  </a:cxn>
                </a:cxnLst>
                <a:rect l="0" t="0" r="r" b="b"/>
                <a:pathLst>
                  <a:path w="225" h="176">
                    <a:moveTo>
                      <a:pt x="1" y="18"/>
                    </a:moveTo>
                    <a:lnTo>
                      <a:pt x="1" y="21"/>
                    </a:lnTo>
                    <a:lnTo>
                      <a:pt x="1" y="24"/>
                    </a:lnTo>
                    <a:lnTo>
                      <a:pt x="0" y="27"/>
                    </a:lnTo>
                    <a:lnTo>
                      <a:pt x="0" y="30"/>
                    </a:lnTo>
                    <a:lnTo>
                      <a:pt x="0" y="33"/>
                    </a:lnTo>
                    <a:lnTo>
                      <a:pt x="0" y="36"/>
                    </a:lnTo>
                    <a:lnTo>
                      <a:pt x="0" y="38"/>
                    </a:lnTo>
                    <a:lnTo>
                      <a:pt x="0" y="42"/>
                    </a:lnTo>
                    <a:lnTo>
                      <a:pt x="0" y="55"/>
                    </a:lnTo>
                    <a:lnTo>
                      <a:pt x="2" y="69"/>
                    </a:lnTo>
                    <a:lnTo>
                      <a:pt x="5" y="81"/>
                    </a:lnTo>
                    <a:lnTo>
                      <a:pt x="9" y="95"/>
                    </a:lnTo>
                    <a:lnTo>
                      <a:pt x="13" y="107"/>
                    </a:lnTo>
                    <a:lnTo>
                      <a:pt x="19" y="117"/>
                    </a:lnTo>
                    <a:lnTo>
                      <a:pt x="25" y="128"/>
                    </a:lnTo>
                    <a:lnTo>
                      <a:pt x="33" y="138"/>
                    </a:lnTo>
                    <a:lnTo>
                      <a:pt x="41" y="146"/>
                    </a:lnTo>
                    <a:lnTo>
                      <a:pt x="49" y="153"/>
                    </a:lnTo>
                    <a:lnTo>
                      <a:pt x="59" y="160"/>
                    </a:lnTo>
                    <a:lnTo>
                      <a:pt x="68" y="166"/>
                    </a:lnTo>
                    <a:lnTo>
                      <a:pt x="79" y="170"/>
                    </a:lnTo>
                    <a:lnTo>
                      <a:pt x="90" y="174"/>
                    </a:lnTo>
                    <a:lnTo>
                      <a:pt x="102" y="176"/>
                    </a:lnTo>
                    <a:lnTo>
                      <a:pt x="113" y="176"/>
                    </a:lnTo>
                    <a:lnTo>
                      <a:pt x="123" y="176"/>
                    </a:lnTo>
                    <a:lnTo>
                      <a:pt x="133" y="175"/>
                    </a:lnTo>
                    <a:lnTo>
                      <a:pt x="143" y="172"/>
                    </a:lnTo>
                    <a:lnTo>
                      <a:pt x="152" y="169"/>
                    </a:lnTo>
                    <a:lnTo>
                      <a:pt x="161" y="164"/>
                    </a:lnTo>
                    <a:lnTo>
                      <a:pt x="170" y="158"/>
                    </a:lnTo>
                    <a:lnTo>
                      <a:pt x="178" y="152"/>
                    </a:lnTo>
                    <a:lnTo>
                      <a:pt x="185" y="145"/>
                    </a:lnTo>
                    <a:lnTo>
                      <a:pt x="192" y="138"/>
                    </a:lnTo>
                    <a:lnTo>
                      <a:pt x="199" y="129"/>
                    </a:lnTo>
                    <a:lnTo>
                      <a:pt x="205" y="120"/>
                    </a:lnTo>
                    <a:lnTo>
                      <a:pt x="211" y="110"/>
                    </a:lnTo>
                    <a:lnTo>
                      <a:pt x="215" y="101"/>
                    </a:lnTo>
                    <a:lnTo>
                      <a:pt x="219" y="90"/>
                    </a:lnTo>
                    <a:lnTo>
                      <a:pt x="222" y="79"/>
                    </a:lnTo>
                    <a:lnTo>
                      <a:pt x="225" y="67"/>
                    </a:lnTo>
                    <a:lnTo>
                      <a:pt x="224" y="63"/>
                    </a:lnTo>
                    <a:lnTo>
                      <a:pt x="223" y="61"/>
                    </a:lnTo>
                    <a:lnTo>
                      <a:pt x="222" y="59"/>
                    </a:lnTo>
                    <a:lnTo>
                      <a:pt x="221" y="55"/>
                    </a:lnTo>
                    <a:lnTo>
                      <a:pt x="221" y="53"/>
                    </a:lnTo>
                    <a:lnTo>
                      <a:pt x="220" y="49"/>
                    </a:lnTo>
                    <a:lnTo>
                      <a:pt x="219" y="47"/>
                    </a:lnTo>
                    <a:lnTo>
                      <a:pt x="218" y="44"/>
                    </a:lnTo>
                    <a:lnTo>
                      <a:pt x="217" y="56"/>
                    </a:lnTo>
                    <a:lnTo>
                      <a:pt x="215" y="68"/>
                    </a:lnTo>
                    <a:lnTo>
                      <a:pt x="212" y="80"/>
                    </a:lnTo>
                    <a:lnTo>
                      <a:pt x="209" y="91"/>
                    </a:lnTo>
                    <a:lnTo>
                      <a:pt x="203" y="102"/>
                    </a:lnTo>
                    <a:lnTo>
                      <a:pt x="198" y="113"/>
                    </a:lnTo>
                    <a:lnTo>
                      <a:pt x="192" y="122"/>
                    </a:lnTo>
                    <a:lnTo>
                      <a:pt x="186" y="130"/>
                    </a:lnTo>
                    <a:lnTo>
                      <a:pt x="178" y="138"/>
                    </a:lnTo>
                    <a:lnTo>
                      <a:pt x="170" y="145"/>
                    </a:lnTo>
                    <a:lnTo>
                      <a:pt x="162" y="151"/>
                    </a:lnTo>
                    <a:lnTo>
                      <a:pt x="153" y="157"/>
                    </a:lnTo>
                    <a:lnTo>
                      <a:pt x="144" y="160"/>
                    </a:lnTo>
                    <a:lnTo>
                      <a:pt x="134" y="163"/>
                    </a:lnTo>
                    <a:lnTo>
                      <a:pt x="124" y="165"/>
                    </a:lnTo>
                    <a:lnTo>
                      <a:pt x="113" y="165"/>
                    </a:lnTo>
                    <a:lnTo>
                      <a:pt x="103" y="165"/>
                    </a:lnTo>
                    <a:lnTo>
                      <a:pt x="92" y="163"/>
                    </a:lnTo>
                    <a:lnTo>
                      <a:pt x="81" y="160"/>
                    </a:lnTo>
                    <a:lnTo>
                      <a:pt x="72" y="156"/>
                    </a:lnTo>
                    <a:lnTo>
                      <a:pt x="63" y="151"/>
                    </a:lnTo>
                    <a:lnTo>
                      <a:pt x="54" y="145"/>
                    </a:lnTo>
                    <a:lnTo>
                      <a:pt x="46" y="138"/>
                    </a:lnTo>
                    <a:lnTo>
                      <a:pt x="39" y="129"/>
                    </a:lnTo>
                    <a:lnTo>
                      <a:pt x="32" y="121"/>
                    </a:lnTo>
                    <a:lnTo>
                      <a:pt x="26" y="111"/>
                    </a:lnTo>
                    <a:lnTo>
                      <a:pt x="21" y="101"/>
                    </a:lnTo>
                    <a:lnTo>
                      <a:pt x="17" y="90"/>
                    </a:lnTo>
                    <a:lnTo>
                      <a:pt x="13" y="79"/>
                    </a:lnTo>
                    <a:lnTo>
                      <a:pt x="11" y="67"/>
                    </a:lnTo>
                    <a:lnTo>
                      <a:pt x="9" y="55"/>
                    </a:lnTo>
                    <a:lnTo>
                      <a:pt x="9" y="42"/>
                    </a:lnTo>
                    <a:lnTo>
                      <a:pt x="9" y="36"/>
                    </a:lnTo>
                    <a:lnTo>
                      <a:pt x="9" y="31"/>
                    </a:lnTo>
                    <a:lnTo>
                      <a:pt x="10" y="25"/>
                    </a:lnTo>
                    <a:lnTo>
                      <a:pt x="10" y="20"/>
                    </a:lnTo>
                    <a:lnTo>
                      <a:pt x="11" y="15"/>
                    </a:lnTo>
                    <a:lnTo>
                      <a:pt x="12" y="9"/>
                    </a:lnTo>
                    <a:lnTo>
                      <a:pt x="13" y="5"/>
                    </a:lnTo>
                    <a:lnTo>
                      <a:pt x="15" y="0"/>
                    </a:lnTo>
                    <a:lnTo>
                      <a:pt x="13" y="2"/>
                    </a:lnTo>
                    <a:lnTo>
                      <a:pt x="11" y="5"/>
                    </a:lnTo>
                    <a:lnTo>
                      <a:pt x="9" y="7"/>
                    </a:lnTo>
                    <a:lnTo>
                      <a:pt x="8" y="8"/>
                    </a:lnTo>
                    <a:lnTo>
                      <a:pt x="6" y="11"/>
                    </a:lnTo>
                    <a:lnTo>
                      <a:pt x="5" y="13"/>
                    </a:lnTo>
                    <a:lnTo>
                      <a:pt x="3" y="15"/>
                    </a:lnTo>
                    <a:lnTo>
                      <a:pt x="1" y="18"/>
                    </a:lnTo>
                    <a:close/>
                  </a:path>
                </a:pathLst>
              </a:custGeom>
              <a:solidFill>
                <a:srgbClr val="F5C6A0"/>
              </a:solidFill>
              <a:ln w="9525">
                <a:noFill/>
                <a:round/>
                <a:headEnd/>
                <a:tailEnd/>
              </a:ln>
            </p:spPr>
            <p:txBody>
              <a:bodyPr/>
              <a:lstStyle/>
              <a:p>
                <a:endParaRPr lang="en-US"/>
              </a:p>
            </p:txBody>
          </p:sp>
          <p:sp>
            <p:nvSpPr>
              <p:cNvPr id="533642" name="Freeform 138"/>
              <p:cNvSpPr>
                <a:spLocks/>
              </p:cNvSpPr>
              <p:nvPr/>
            </p:nvSpPr>
            <p:spPr bwMode="auto">
              <a:xfrm>
                <a:off x="1140" y="2651"/>
                <a:ext cx="43" cy="30"/>
              </a:xfrm>
              <a:custGeom>
                <a:avLst/>
                <a:gdLst/>
                <a:ahLst/>
                <a:cxnLst>
                  <a:cxn ang="0">
                    <a:pos x="3" y="22"/>
                  </a:cxn>
                  <a:cxn ang="0">
                    <a:pos x="2" y="30"/>
                  </a:cxn>
                  <a:cxn ang="0">
                    <a:pos x="1" y="38"/>
                  </a:cxn>
                  <a:cxn ang="0">
                    <a:pos x="0" y="46"/>
                  </a:cxn>
                  <a:cxn ang="0">
                    <a:pos x="1" y="64"/>
                  </a:cxn>
                  <a:cxn ang="0">
                    <a:pos x="5" y="89"/>
                  </a:cxn>
                  <a:cxn ang="0">
                    <a:pos x="13" y="112"/>
                  </a:cxn>
                  <a:cxn ang="0">
                    <a:pos x="25" y="133"/>
                  </a:cxn>
                  <a:cxn ang="0">
                    <a:pos x="39" y="150"/>
                  </a:cxn>
                  <a:cxn ang="0">
                    <a:pos x="57" y="165"/>
                  </a:cxn>
                  <a:cxn ang="0">
                    <a:pos x="76" y="174"/>
                  </a:cxn>
                  <a:cxn ang="0">
                    <a:pos x="98" y="179"/>
                  </a:cxn>
                  <a:cxn ang="0">
                    <a:pos x="119" y="179"/>
                  </a:cxn>
                  <a:cxn ang="0">
                    <a:pos x="139" y="175"/>
                  </a:cxn>
                  <a:cxn ang="0">
                    <a:pos x="158" y="167"/>
                  </a:cxn>
                  <a:cxn ang="0">
                    <a:pos x="174" y="154"/>
                  </a:cxn>
                  <a:cxn ang="0">
                    <a:pos x="188" y="138"/>
                  </a:cxn>
                  <a:cxn ang="0">
                    <a:pos x="200" y="120"/>
                  </a:cxn>
                  <a:cxn ang="0">
                    <a:pos x="210" y="99"/>
                  </a:cxn>
                  <a:cxn ang="0">
                    <a:pos x="216" y="76"/>
                  </a:cxn>
                  <a:cxn ang="0">
                    <a:pos x="217" y="62"/>
                  </a:cxn>
                  <a:cxn ang="0">
                    <a:pos x="215" y="56"/>
                  </a:cxn>
                  <a:cxn ang="0">
                    <a:pos x="212" y="50"/>
                  </a:cxn>
                  <a:cxn ang="0">
                    <a:pos x="210" y="45"/>
                  </a:cxn>
                  <a:cxn ang="0">
                    <a:pos x="209" y="44"/>
                  </a:cxn>
                  <a:cxn ang="0">
                    <a:pos x="209" y="45"/>
                  </a:cxn>
                  <a:cxn ang="0">
                    <a:pos x="209" y="47"/>
                  </a:cxn>
                  <a:cxn ang="0">
                    <a:pos x="209" y="50"/>
                  </a:cxn>
                  <a:cxn ang="0">
                    <a:pos x="209" y="63"/>
                  </a:cxn>
                  <a:cxn ang="0">
                    <a:pos x="205" y="86"/>
                  </a:cxn>
                  <a:cxn ang="0">
                    <a:pos x="196" y="107"/>
                  </a:cxn>
                  <a:cxn ang="0">
                    <a:pos x="185" y="126"/>
                  </a:cxn>
                  <a:cxn ang="0">
                    <a:pos x="172" y="142"/>
                  </a:cxn>
                  <a:cxn ang="0">
                    <a:pos x="156" y="155"/>
                  </a:cxn>
                  <a:cxn ang="0">
                    <a:pos x="139" y="165"/>
                  </a:cxn>
                  <a:cxn ang="0">
                    <a:pos x="119" y="168"/>
                  </a:cxn>
                  <a:cxn ang="0">
                    <a:pos x="99" y="168"/>
                  </a:cxn>
                  <a:cxn ang="0">
                    <a:pos x="79" y="165"/>
                  </a:cxn>
                  <a:cxn ang="0">
                    <a:pos x="61" y="155"/>
                  </a:cxn>
                  <a:cxn ang="0">
                    <a:pos x="45" y="142"/>
                  </a:cxn>
                  <a:cxn ang="0">
                    <a:pos x="32" y="126"/>
                  </a:cxn>
                  <a:cxn ang="0">
                    <a:pos x="21" y="107"/>
                  </a:cxn>
                  <a:cxn ang="0">
                    <a:pos x="14" y="86"/>
                  </a:cxn>
                  <a:cxn ang="0">
                    <a:pos x="10" y="63"/>
                  </a:cxn>
                  <a:cxn ang="0">
                    <a:pos x="9" y="44"/>
                  </a:cxn>
                  <a:cxn ang="0">
                    <a:pos x="11" y="32"/>
                  </a:cxn>
                  <a:cxn ang="0">
                    <a:pos x="13" y="18"/>
                  </a:cxn>
                  <a:cxn ang="0">
                    <a:pos x="16" y="6"/>
                  </a:cxn>
                  <a:cxn ang="0">
                    <a:pos x="16" y="3"/>
                  </a:cxn>
                  <a:cxn ang="0">
                    <a:pos x="13" y="6"/>
                  </a:cxn>
                  <a:cxn ang="0">
                    <a:pos x="9" y="11"/>
                  </a:cxn>
                  <a:cxn ang="0">
                    <a:pos x="5" y="16"/>
                  </a:cxn>
                </a:cxnLst>
                <a:rect l="0" t="0" r="r" b="b"/>
                <a:pathLst>
                  <a:path w="217" h="180">
                    <a:moveTo>
                      <a:pt x="4" y="18"/>
                    </a:moveTo>
                    <a:lnTo>
                      <a:pt x="3" y="22"/>
                    </a:lnTo>
                    <a:lnTo>
                      <a:pt x="2" y="26"/>
                    </a:lnTo>
                    <a:lnTo>
                      <a:pt x="2" y="30"/>
                    </a:lnTo>
                    <a:lnTo>
                      <a:pt x="1" y="34"/>
                    </a:lnTo>
                    <a:lnTo>
                      <a:pt x="1" y="38"/>
                    </a:lnTo>
                    <a:lnTo>
                      <a:pt x="0" y="42"/>
                    </a:lnTo>
                    <a:lnTo>
                      <a:pt x="0" y="46"/>
                    </a:lnTo>
                    <a:lnTo>
                      <a:pt x="0" y="51"/>
                    </a:lnTo>
                    <a:lnTo>
                      <a:pt x="1" y="64"/>
                    </a:lnTo>
                    <a:lnTo>
                      <a:pt x="2" y="77"/>
                    </a:lnTo>
                    <a:lnTo>
                      <a:pt x="5" y="89"/>
                    </a:lnTo>
                    <a:lnTo>
                      <a:pt x="9" y="101"/>
                    </a:lnTo>
                    <a:lnTo>
                      <a:pt x="13" y="112"/>
                    </a:lnTo>
                    <a:lnTo>
                      <a:pt x="19" y="123"/>
                    </a:lnTo>
                    <a:lnTo>
                      <a:pt x="25" y="133"/>
                    </a:lnTo>
                    <a:lnTo>
                      <a:pt x="32" y="142"/>
                    </a:lnTo>
                    <a:lnTo>
                      <a:pt x="39" y="150"/>
                    </a:lnTo>
                    <a:lnTo>
                      <a:pt x="48" y="159"/>
                    </a:lnTo>
                    <a:lnTo>
                      <a:pt x="57" y="165"/>
                    </a:lnTo>
                    <a:lnTo>
                      <a:pt x="66" y="171"/>
                    </a:lnTo>
                    <a:lnTo>
                      <a:pt x="76" y="174"/>
                    </a:lnTo>
                    <a:lnTo>
                      <a:pt x="87" y="178"/>
                    </a:lnTo>
                    <a:lnTo>
                      <a:pt x="98" y="179"/>
                    </a:lnTo>
                    <a:lnTo>
                      <a:pt x="109" y="180"/>
                    </a:lnTo>
                    <a:lnTo>
                      <a:pt x="119" y="179"/>
                    </a:lnTo>
                    <a:lnTo>
                      <a:pt x="130" y="178"/>
                    </a:lnTo>
                    <a:lnTo>
                      <a:pt x="139" y="175"/>
                    </a:lnTo>
                    <a:lnTo>
                      <a:pt x="149" y="172"/>
                    </a:lnTo>
                    <a:lnTo>
                      <a:pt x="158" y="167"/>
                    </a:lnTo>
                    <a:lnTo>
                      <a:pt x="166" y="161"/>
                    </a:lnTo>
                    <a:lnTo>
                      <a:pt x="174" y="154"/>
                    </a:lnTo>
                    <a:lnTo>
                      <a:pt x="182" y="147"/>
                    </a:lnTo>
                    <a:lnTo>
                      <a:pt x="188" y="138"/>
                    </a:lnTo>
                    <a:lnTo>
                      <a:pt x="195" y="130"/>
                    </a:lnTo>
                    <a:lnTo>
                      <a:pt x="200" y="120"/>
                    </a:lnTo>
                    <a:lnTo>
                      <a:pt x="206" y="110"/>
                    </a:lnTo>
                    <a:lnTo>
                      <a:pt x="210" y="99"/>
                    </a:lnTo>
                    <a:lnTo>
                      <a:pt x="214" y="88"/>
                    </a:lnTo>
                    <a:lnTo>
                      <a:pt x="216" y="76"/>
                    </a:lnTo>
                    <a:lnTo>
                      <a:pt x="217" y="64"/>
                    </a:lnTo>
                    <a:lnTo>
                      <a:pt x="217" y="62"/>
                    </a:lnTo>
                    <a:lnTo>
                      <a:pt x="216" y="58"/>
                    </a:lnTo>
                    <a:lnTo>
                      <a:pt x="215" y="56"/>
                    </a:lnTo>
                    <a:lnTo>
                      <a:pt x="214" y="53"/>
                    </a:lnTo>
                    <a:lnTo>
                      <a:pt x="212" y="50"/>
                    </a:lnTo>
                    <a:lnTo>
                      <a:pt x="211" y="47"/>
                    </a:lnTo>
                    <a:lnTo>
                      <a:pt x="210" y="45"/>
                    </a:lnTo>
                    <a:lnTo>
                      <a:pt x="209" y="42"/>
                    </a:lnTo>
                    <a:lnTo>
                      <a:pt x="209" y="44"/>
                    </a:lnTo>
                    <a:lnTo>
                      <a:pt x="209" y="44"/>
                    </a:lnTo>
                    <a:lnTo>
                      <a:pt x="209" y="45"/>
                    </a:lnTo>
                    <a:lnTo>
                      <a:pt x="209" y="46"/>
                    </a:lnTo>
                    <a:lnTo>
                      <a:pt x="209" y="47"/>
                    </a:lnTo>
                    <a:lnTo>
                      <a:pt x="209" y="48"/>
                    </a:lnTo>
                    <a:lnTo>
                      <a:pt x="209" y="50"/>
                    </a:lnTo>
                    <a:lnTo>
                      <a:pt x="209" y="51"/>
                    </a:lnTo>
                    <a:lnTo>
                      <a:pt x="209" y="63"/>
                    </a:lnTo>
                    <a:lnTo>
                      <a:pt x="207" y="75"/>
                    </a:lnTo>
                    <a:lnTo>
                      <a:pt x="205" y="86"/>
                    </a:lnTo>
                    <a:lnTo>
                      <a:pt x="200" y="98"/>
                    </a:lnTo>
                    <a:lnTo>
                      <a:pt x="196" y="107"/>
                    </a:lnTo>
                    <a:lnTo>
                      <a:pt x="191" y="117"/>
                    </a:lnTo>
                    <a:lnTo>
                      <a:pt x="185" y="126"/>
                    </a:lnTo>
                    <a:lnTo>
                      <a:pt x="179" y="135"/>
                    </a:lnTo>
                    <a:lnTo>
                      <a:pt x="172" y="142"/>
                    </a:lnTo>
                    <a:lnTo>
                      <a:pt x="164" y="149"/>
                    </a:lnTo>
                    <a:lnTo>
                      <a:pt x="156" y="155"/>
                    </a:lnTo>
                    <a:lnTo>
                      <a:pt x="148" y="160"/>
                    </a:lnTo>
                    <a:lnTo>
                      <a:pt x="139" y="165"/>
                    </a:lnTo>
                    <a:lnTo>
                      <a:pt x="129" y="167"/>
                    </a:lnTo>
                    <a:lnTo>
                      <a:pt x="119" y="168"/>
                    </a:lnTo>
                    <a:lnTo>
                      <a:pt x="109" y="169"/>
                    </a:lnTo>
                    <a:lnTo>
                      <a:pt x="99" y="168"/>
                    </a:lnTo>
                    <a:lnTo>
                      <a:pt x="89" y="167"/>
                    </a:lnTo>
                    <a:lnTo>
                      <a:pt x="79" y="165"/>
                    </a:lnTo>
                    <a:lnTo>
                      <a:pt x="70" y="160"/>
                    </a:lnTo>
                    <a:lnTo>
                      <a:pt x="61" y="155"/>
                    </a:lnTo>
                    <a:lnTo>
                      <a:pt x="53" y="149"/>
                    </a:lnTo>
                    <a:lnTo>
                      <a:pt x="45" y="142"/>
                    </a:lnTo>
                    <a:lnTo>
                      <a:pt x="38" y="135"/>
                    </a:lnTo>
                    <a:lnTo>
                      <a:pt x="32" y="126"/>
                    </a:lnTo>
                    <a:lnTo>
                      <a:pt x="26" y="117"/>
                    </a:lnTo>
                    <a:lnTo>
                      <a:pt x="21" y="107"/>
                    </a:lnTo>
                    <a:lnTo>
                      <a:pt x="17" y="98"/>
                    </a:lnTo>
                    <a:lnTo>
                      <a:pt x="14" y="86"/>
                    </a:lnTo>
                    <a:lnTo>
                      <a:pt x="11" y="75"/>
                    </a:lnTo>
                    <a:lnTo>
                      <a:pt x="10" y="63"/>
                    </a:lnTo>
                    <a:lnTo>
                      <a:pt x="9" y="51"/>
                    </a:lnTo>
                    <a:lnTo>
                      <a:pt x="9" y="44"/>
                    </a:lnTo>
                    <a:lnTo>
                      <a:pt x="10" y="38"/>
                    </a:lnTo>
                    <a:lnTo>
                      <a:pt x="11" y="32"/>
                    </a:lnTo>
                    <a:lnTo>
                      <a:pt x="12" y="24"/>
                    </a:lnTo>
                    <a:lnTo>
                      <a:pt x="13" y="18"/>
                    </a:lnTo>
                    <a:lnTo>
                      <a:pt x="14" y="12"/>
                    </a:lnTo>
                    <a:lnTo>
                      <a:pt x="16" y="6"/>
                    </a:lnTo>
                    <a:lnTo>
                      <a:pt x="18" y="0"/>
                    </a:lnTo>
                    <a:lnTo>
                      <a:pt x="16" y="3"/>
                    </a:lnTo>
                    <a:lnTo>
                      <a:pt x="15" y="5"/>
                    </a:lnTo>
                    <a:lnTo>
                      <a:pt x="13" y="6"/>
                    </a:lnTo>
                    <a:lnTo>
                      <a:pt x="11" y="9"/>
                    </a:lnTo>
                    <a:lnTo>
                      <a:pt x="9" y="11"/>
                    </a:lnTo>
                    <a:lnTo>
                      <a:pt x="7" y="14"/>
                    </a:lnTo>
                    <a:lnTo>
                      <a:pt x="5" y="16"/>
                    </a:lnTo>
                    <a:lnTo>
                      <a:pt x="4" y="18"/>
                    </a:lnTo>
                    <a:close/>
                  </a:path>
                </a:pathLst>
              </a:custGeom>
              <a:solidFill>
                <a:srgbClr val="F6C9A1"/>
              </a:solidFill>
              <a:ln w="9525">
                <a:noFill/>
                <a:round/>
                <a:headEnd/>
                <a:tailEnd/>
              </a:ln>
            </p:spPr>
            <p:txBody>
              <a:bodyPr/>
              <a:lstStyle/>
              <a:p>
                <a:endParaRPr lang="en-US"/>
              </a:p>
            </p:txBody>
          </p:sp>
          <p:sp>
            <p:nvSpPr>
              <p:cNvPr id="533643" name="Freeform 139"/>
              <p:cNvSpPr>
                <a:spLocks/>
              </p:cNvSpPr>
              <p:nvPr/>
            </p:nvSpPr>
            <p:spPr bwMode="auto">
              <a:xfrm>
                <a:off x="1141" y="2650"/>
                <a:ext cx="42" cy="30"/>
              </a:xfrm>
              <a:custGeom>
                <a:avLst/>
                <a:gdLst/>
                <a:ahLst/>
                <a:cxnLst>
                  <a:cxn ang="0">
                    <a:pos x="4" y="21"/>
                  </a:cxn>
                  <a:cxn ang="0">
                    <a:pos x="2" y="31"/>
                  </a:cxn>
                  <a:cxn ang="0">
                    <a:pos x="1" y="41"/>
                  </a:cxn>
                  <a:cxn ang="0">
                    <a:pos x="0" y="52"/>
                  </a:cxn>
                  <a:cxn ang="0">
                    <a:pos x="0" y="71"/>
                  </a:cxn>
                  <a:cxn ang="0">
                    <a:pos x="4" y="95"/>
                  </a:cxn>
                  <a:cxn ang="0">
                    <a:pos x="12" y="117"/>
                  </a:cxn>
                  <a:cxn ang="0">
                    <a:pos x="23" y="137"/>
                  </a:cxn>
                  <a:cxn ang="0">
                    <a:pos x="37" y="154"/>
                  </a:cxn>
                  <a:cxn ang="0">
                    <a:pos x="54" y="167"/>
                  </a:cxn>
                  <a:cxn ang="0">
                    <a:pos x="72" y="176"/>
                  </a:cxn>
                  <a:cxn ang="0">
                    <a:pos x="94" y="181"/>
                  </a:cxn>
                  <a:cxn ang="0">
                    <a:pos x="115" y="181"/>
                  </a:cxn>
                  <a:cxn ang="0">
                    <a:pos x="135" y="176"/>
                  </a:cxn>
                  <a:cxn ang="0">
                    <a:pos x="153" y="167"/>
                  </a:cxn>
                  <a:cxn ang="0">
                    <a:pos x="169" y="154"/>
                  </a:cxn>
                  <a:cxn ang="0">
                    <a:pos x="183" y="138"/>
                  </a:cxn>
                  <a:cxn ang="0">
                    <a:pos x="194" y="118"/>
                  </a:cxn>
                  <a:cxn ang="0">
                    <a:pos x="203" y="96"/>
                  </a:cxn>
                  <a:cxn ang="0">
                    <a:pos x="208" y="72"/>
                  </a:cxn>
                  <a:cxn ang="0">
                    <a:pos x="207" y="57"/>
                  </a:cxn>
                  <a:cxn ang="0">
                    <a:pos x="205" y="52"/>
                  </a:cxn>
                  <a:cxn ang="0">
                    <a:pos x="202" y="46"/>
                  </a:cxn>
                  <a:cxn ang="0">
                    <a:pos x="200" y="41"/>
                  </a:cxn>
                  <a:cxn ang="0">
                    <a:pos x="197" y="41"/>
                  </a:cxn>
                  <a:cxn ang="0">
                    <a:pos x="198" y="46"/>
                  </a:cxn>
                  <a:cxn ang="0">
                    <a:pos x="198" y="51"/>
                  </a:cxn>
                  <a:cxn ang="0">
                    <a:pos x="200" y="55"/>
                  </a:cxn>
                  <a:cxn ang="0">
                    <a:pos x="198" y="70"/>
                  </a:cxn>
                  <a:cxn ang="0">
                    <a:pos x="194" y="91"/>
                  </a:cxn>
                  <a:cxn ang="0">
                    <a:pos x="187" y="112"/>
                  </a:cxn>
                  <a:cxn ang="0">
                    <a:pos x="177" y="130"/>
                  </a:cxn>
                  <a:cxn ang="0">
                    <a:pos x="164" y="145"/>
                  </a:cxn>
                  <a:cxn ang="0">
                    <a:pos x="149" y="157"/>
                  </a:cxn>
                  <a:cxn ang="0">
                    <a:pos x="132" y="166"/>
                  </a:cxn>
                  <a:cxn ang="0">
                    <a:pos x="114" y="170"/>
                  </a:cxn>
                  <a:cxn ang="0">
                    <a:pos x="94" y="170"/>
                  </a:cxn>
                  <a:cxn ang="0">
                    <a:pos x="76" y="166"/>
                  </a:cxn>
                  <a:cxn ang="0">
                    <a:pos x="58" y="157"/>
                  </a:cxn>
                  <a:cxn ang="0">
                    <a:pos x="43" y="145"/>
                  </a:cxn>
                  <a:cxn ang="0">
                    <a:pos x="30" y="130"/>
                  </a:cxn>
                  <a:cxn ang="0">
                    <a:pos x="20" y="112"/>
                  </a:cxn>
                  <a:cxn ang="0">
                    <a:pos x="13" y="91"/>
                  </a:cxn>
                  <a:cxn ang="0">
                    <a:pos x="9" y="70"/>
                  </a:cxn>
                  <a:cxn ang="0">
                    <a:pos x="9" y="49"/>
                  </a:cxn>
                  <a:cxn ang="0">
                    <a:pos x="11" y="35"/>
                  </a:cxn>
                  <a:cxn ang="0">
                    <a:pos x="14" y="21"/>
                  </a:cxn>
                  <a:cxn ang="0">
                    <a:pos x="19" y="6"/>
                  </a:cxn>
                  <a:cxn ang="0">
                    <a:pos x="20" y="1"/>
                  </a:cxn>
                  <a:cxn ang="0">
                    <a:pos x="16" y="6"/>
                  </a:cxn>
                  <a:cxn ang="0">
                    <a:pos x="12" y="10"/>
                  </a:cxn>
                  <a:cxn ang="0">
                    <a:pos x="8" y="13"/>
                  </a:cxn>
                </a:cxnLst>
                <a:rect l="0" t="0" r="r" b="b"/>
                <a:pathLst>
                  <a:path w="209" h="181">
                    <a:moveTo>
                      <a:pt x="6" y="16"/>
                    </a:moveTo>
                    <a:lnTo>
                      <a:pt x="4" y="21"/>
                    </a:lnTo>
                    <a:lnTo>
                      <a:pt x="3" y="25"/>
                    </a:lnTo>
                    <a:lnTo>
                      <a:pt x="2" y="31"/>
                    </a:lnTo>
                    <a:lnTo>
                      <a:pt x="1" y="36"/>
                    </a:lnTo>
                    <a:lnTo>
                      <a:pt x="1" y="41"/>
                    </a:lnTo>
                    <a:lnTo>
                      <a:pt x="0" y="47"/>
                    </a:lnTo>
                    <a:lnTo>
                      <a:pt x="0" y="52"/>
                    </a:lnTo>
                    <a:lnTo>
                      <a:pt x="0" y="58"/>
                    </a:lnTo>
                    <a:lnTo>
                      <a:pt x="0" y="71"/>
                    </a:lnTo>
                    <a:lnTo>
                      <a:pt x="2" y="83"/>
                    </a:lnTo>
                    <a:lnTo>
                      <a:pt x="4" y="95"/>
                    </a:lnTo>
                    <a:lnTo>
                      <a:pt x="8" y="106"/>
                    </a:lnTo>
                    <a:lnTo>
                      <a:pt x="12" y="117"/>
                    </a:lnTo>
                    <a:lnTo>
                      <a:pt x="17" y="127"/>
                    </a:lnTo>
                    <a:lnTo>
                      <a:pt x="23" y="137"/>
                    </a:lnTo>
                    <a:lnTo>
                      <a:pt x="30" y="145"/>
                    </a:lnTo>
                    <a:lnTo>
                      <a:pt x="37" y="154"/>
                    </a:lnTo>
                    <a:lnTo>
                      <a:pt x="45" y="161"/>
                    </a:lnTo>
                    <a:lnTo>
                      <a:pt x="54" y="167"/>
                    </a:lnTo>
                    <a:lnTo>
                      <a:pt x="63" y="172"/>
                    </a:lnTo>
                    <a:lnTo>
                      <a:pt x="72" y="176"/>
                    </a:lnTo>
                    <a:lnTo>
                      <a:pt x="83" y="179"/>
                    </a:lnTo>
                    <a:lnTo>
                      <a:pt x="94" y="181"/>
                    </a:lnTo>
                    <a:lnTo>
                      <a:pt x="104" y="181"/>
                    </a:lnTo>
                    <a:lnTo>
                      <a:pt x="115" y="181"/>
                    </a:lnTo>
                    <a:lnTo>
                      <a:pt x="125" y="179"/>
                    </a:lnTo>
                    <a:lnTo>
                      <a:pt x="135" y="176"/>
                    </a:lnTo>
                    <a:lnTo>
                      <a:pt x="144" y="173"/>
                    </a:lnTo>
                    <a:lnTo>
                      <a:pt x="153" y="167"/>
                    </a:lnTo>
                    <a:lnTo>
                      <a:pt x="161" y="161"/>
                    </a:lnTo>
                    <a:lnTo>
                      <a:pt x="169" y="154"/>
                    </a:lnTo>
                    <a:lnTo>
                      <a:pt x="177" y="146"/>
                    </a:lnTo>
                    <a:lnTo>
                      <a:pt x="183" y="138"/>
                    </a:lnTo>
                    <a:lnTo>
                      <a:pt x="189" y="129"/>
                    </a:lnTo>
                    <a:lnTo>
                      <a:pt x="194" y="118"/>
                    </a:lnTo>
                    <a:lnTo>
                      <a:pt x="200" y="107"/>
                    </a:lnTo>
                    <a:lnTo>
                      <a:pt x="203" y="96"/>
                    </a:lnTo>
                    <a:lnTo>
                      <a:pt x="206" y="84"/>
                    </a:lnTo>
                    <a:lnTo>
                      <a:pt x="208" y="72"/>
                    </a:lnTo>
                    <a:lnTo>
                      <a:pt x="209" y="60"/>
                    </a:lnTo>
                    <a:lnTo>
                      <a:pt x="207" y="57"/>
                    </a:lnTo>
                    <a:lnTo>
                      <a:pt x="206" y="54"/>
                    </a:lnTo>
                    <a:lnTo>
                      <a:pt x="205" y="52"/>
                    </a:lnTo>
                    <a:lnTo>
                      <a:pt x="204" y="49"/>
                    </a:lnTo>
                    <a:lnTo>
                      <a:pt x="202" y="46"/>
                    </a:lnTo>
                    <a:lnTo>
                      <a:pt x="201" y="43"/>
                    </a:lnTo>
                    <a:lnTo>
                      <a:pt x="200" y="41"/>
                    </a:lnTo>
                    <a:lnTo>
                      <a:pt x="197" y="39"/>
                    </a:lnTo>
                    <a:lnTo>
                      <a:pt x="197" y="41"/>
                    </a:lnTo>
                    <a:lnTo>
                      <a:pt x="198" y="43"/>
                    </a:lnTo>
                    <a:lnTo>
                      <a:pt x="198" y="46"/>
                    </a:lnTo>
                    <a:lnTo>
                      <a:pt x="198" y="48"/>
                    </a:lnTo>
                    <a:lnTo>
                      <a:pt x="198" y="51"/>
                    </a:lnTo>
                    <a:lnTo>
                      <a:pt x="198" y="53"/>
                    </a:lnTo>
                    <a:lnTo>
                      <a:pt x="200" y="55"/>
                    </a:lnTo>
                    <a:lnTo>
                      <a:pt x="200" y="58"/>
                    </a:lnTo>
                    <a:lnTo>
                      <a:pt x="198" y="70"/>
                    </a:lnTo>
                    <a:lnTo>
                      <a:pt x="197" y="81"/>
                    </a:lnTo>
                    <a:lnTo>
                      <a:pt x="194" y="91"/>
                    </a:lnTo>
                    <a:lnTo>
                      <a:pt x="191" y="102"/>
                    </a:lnTo>
                    <a:lnTo>
                      <a:pt x="187" y="112"/>
                    </a:lnTo>
                    <a:lnTo>
                      <a:pt x="182" y="121"/>
                    </a:lnTo>
                    <a:lnTo>
                      <a:pt x="177" y="130"/>
                    </a:lnTo>
                    <a:lnTo>
                      <a:pt x="171" y="138"/>
                    </a:lnTo>
                    <a:lnTo>
                      <a:pt x="164" y="145"/>
                    </a:lnTo>
                    <a:lnTo>
                      <a:pt x="157" y="151"/>
                    </a:lnTo>
                    <a:lnTo>
                      <a:pt x="149" y="157"/>
                    </a:lnTo>
                    <a:lnTo>
                      <a:pt x="141" y="162"/>
                    </a:lnTo>
                    <a:lnTo>
                      <a:pt x="132" y="166"/>
                    </a:lnTo>
                    <a:lnTo>
                      <a:pt x="123" y="169"/>
                    </a:lnTo>
                    <a:lnTo>
                      <a:pt x="114" y="170"/>
                    </a:lnTo>
                    <a:lnTo>
                      <a:pt x="104" y="170"/>
                    </a:lnTo>
                    <a:lnTo>
                      <a:pt x="94" y="170"/>
                    </a:lnTo>
                    <a:lnTo>
                      <a:pt x="85" y="169"/>
                    </a:lnTo>
                    <a:lnTo>
                      <a:pt x="76" y="166"/>
                    </a:lnTo>
                    <a:lnTo>
                      <a:pt x="66" y="162"/>
                    </a:lnTo>
                    <a:lnTo>
                      <a:pt x="58" y="157"/>
                    </a:lnTo>
                    <a:lnTo>
                      <a:pt x="50" y="151"/>
                    </a:lnTo>
                    <a:lnTo>
                      <a:pt x="43" y="145"/>
                    </a:lnTo>
                    <a:lnTo>
                      <a:pt x="36" y="138"/>
                    </a:lnTo>
                    <a:lnTo>
                      <a:pt x="30" y="130"/>
                    </a:lnTo>
                    <a:lnTo>
                      <a:pt x="25" y="121"/>
                    </a:lnTo>
                    <a:lnTo>
                      <a:pt x="20" y="112"/>
                    </a:lnTo>
                    <a:lnTo>
                      <a:pt x="16" y="102"/>
                    </a:lnTo>
                    <a:lnTo>
                      <a:pt x="13" y="91"/>
                    </a:lnTo>
                    <a:lnTo>
                      <a:pt x="11" y="81"/>
                    </a:lnTo>
                    <a:lnTo>
                      <a:pt x="9" y="70"/>
                    </a:lnTo>
                    <a:lnTo>
                      <a:pt x="9" y="58"/>
                    </a:lnTo>
                    <a:lnTo>
                      <a:pt x="9" y="49"/>
                    </a:lnTo>
                    <a:lnTo>
                      <a:pt x="10" y="42"/>
                    </a:lnTo>
                    <a:lnTo>
                      <a:pt x="11" y="35"/>
                    </a:lnTo>
                    <a:lnTo>
                      <a:pt x="12" y="28"/>
                    </a:lnTo>
                    <a:lnTo>
                      <a:pt x="14" y="21"/>
                    </a:lnTo>
                    <a:lnTo>
                      <a:pt x="16" y="13"/>
                    </a:lnTo>
                    <a:lnTo>
                      <a:pt x="19" y="6"/>
                    </a:lnTo>
                    <a:lnTo>
                      <a:pt x="22" y="0"/>
                    </a:lnTo>
                    <a:lnTo>
                      <a:pt x="20" y="1"/>
                    </a:lnTo>
                    <a:lnTo>
                      <a:pt x="18" y="4"/>
                    </a:lnTo>
                    <a:lnTo>
                      <a:pt x="16" y="6"/>
                    </a:lnTo>
                    <a:lnTo>
                      <a:pt x="14" y="7"/>
                    </a:lnTo>
                    <a:lnTo>
                      <a:pt x="12" y="10"/>
                    </a:lnTo>
                    <a:lnTo>
                      <a:pt x="10" y="12"/>
                    </a:lnTo>
                    <a:lnTo>
                      <a:pt x="8" y="13"/>
                    </a:lnTo>
                    <a:lnTo>
                      <a:pt x="6" y="16"/>
                    </a:lnTo>
                    <a:close/>
                  </a:path>
                </a:pathLst>
              </a:custGeom>
              <a:solidFill>
                <a:srgbClr val="F6CBA4"/>
              </a:solidFill>
              <a:ln w="9525">
                <a:noFill/>
                <a:round/>
                <a:headEnd/>
                <a:tailEnd/>
              </a:ln>
            </p:spPr>
            <p:txBody>
              <a:bodyPr/>
              <a:lstStyle/>
              <a:p>
                <a:endParaRPr lang="en-US"/>
              </a:p>
            </p:txBody>
          </p:sp>
          <p:sp>
            <p:nvSpPr>
              <p:cNvPr id="533644" name="Freeform 140"/>
              <p:cNvSpPr>
                <a:spLocks/>
              </p:cNvSpPr>
              <p:nvPr/>
            </p:nvSpPr>
            <p:spPr bwMode="auto">
              <a:xfrm>
                <a:off x="1142" y="2649"/>
                <a:ext cx="40" cy="30"/>
              </a:xfrm>
              <a:custGeom>
                <a:avLst/>
                <a:gdLst/>
                <a:ahLst/>
                <a:cxnLst>
                  <a:cxn ang="0">
                    <a:pos x="200" y="64"/>
                  </a:cxn>
                  <a:cxn ang="0">
                    <a:pos x="200" y="61"/>
                  </a:cxn>
                  <a:cxn ang="0">
                    <a:pos x="200" y="59"/>
                  </a:cxn>
                  <a:cxn ang="0">
                    <a:pos x="200" y="58"/>
                  </a:cxn>
                  <a:cxn ang="0">
                    <a:pos x="198" y="53"/>
                  </a:cxn>
                  <a:cxn ang="0">
                    <a:pos x="196" y="48"/>
                  </a:cxn>
                  <a:cxn ang="0">
                    <a:pos x="192" y="42"/>
                  </a:cxn>
                  <a:cxn ang="0">
                    <a:pos x="188" y="37"/>
                  </a:cxn>
                  <a:cxn ang="0">
                    <a:pos x="187" y="38"/>
                  </a:cxn>
                  <a:cxn ang="0">
                    <a:pos x="189" y="46"/>
                  </a:cxn>
                  <a:cxn ang="0">
                    <a:pos x="190" y="53"/>
                  </a:cxn>
                  <a:cxn ang="0">
                    <a:pos x="190" y="61"/>
                  </a:cxn>
                  <a:cxn ang="0">
                    <a:pos x="190" y="76"/>
                  </a:cxn>
                  <a:cxn ang="0">
                    <a:pos x="186" y="97"/>
                  </a:cxn>
                  <a:cxn ang="0">
                    <a:pos x="179" y="116"/>
                  </a:cxn>
                  <a:cxn ang="0">
                    <a:pos x="169" y="133"/>
                  </a:cxn>
                  <a:cxn ang="0">
                    <a:pos x="157" y="147"/>
                  </a:cxn>
                  <a:cxn ang="0">
                    <a:pos x="143" y="159"/>
                  </a:cxn>
                  <a:cxn ang="0">
                    <a:pos x="127" y="168"/>
                  </a:cxn>
                  <a:cxn ang="0">
                    <a:pos x="109" y="173"/>
                  </a:cxn>
                  <a:cxn ang="0">
                    <a:pos x="91" y="173"/>
                  </a:cxn>
                  <a:cxn ang="0">
                    <a:pos x="73" y="168"/>
                  </a:cxn>
                  <a:cxn ang="0">
                    <a:pos x="56" y="159"/>
                  </a:cxn>
                  <a:cxn ang="0">
                    <a:pos x="42" y="147"/>
                  </a:cxn>
                  <a:cxn ang="0">
                    <a:pos x="30" y="133"/>
                  </a:cxn>
                  <a:cxn ang="0">
                    <a:pos x="20" y="116"/>
                  </a:cxn>
                  <a:cxn ang="0">
                    <a:pos x="13" y="97"/>
                  </a:cxn>
                  <a:cxn ang="0">
                    <a:pos x="10" y="76"/>
                  </a:cxn>
                  <a:cxn ang="0">
                    <a:pos x="9" y="55"/>
                  </a:cxn>
                  <a:cxn ang="0">
                    <a:pos x="12" y="38"/>
                  </a:cxn>
                  <a:cxn ang="0">
                    <a:pos x="16" y="22"/>
                  </a:cxn>
                  <a:cxn ang="0">
                    <a:pos x="23" y="7"/>
                  </a:cxn>
                  <a:cxn ang="0">
                    <a:pos x="25" y="1"/>
                  </a:cxn>
                  <a:cxn ang="0">
                    <a:pos x="20" y="5"/>
                  </a:cxn>
                  <a:cxn ang="0">
                    <a:pos x="16" y="8"/>
                  </a:cxn>
                  <a:cxn ang="0">
                    <a:pos x="11" y="13"/>
                  </a:cxn>
                  <a:cxn ang="0">
                    <a:pos x="7" y="20"/>
                  </a:cxn>
                  <a:cxn ang="0">
                    <a:pos x="4" y="32"/>
                  </a:cxn>
                  <a:cxn ang="0">
                    <a:pos x="2" y="46"/>
                  </a:cxn>
                  <a:cxn ang="0">
                    <a:pos x="0" y="58"/>
                  </a:cxn>
                  <a:cxn ang="0">
                    <a:pos x="1" y="77"/>
                  </a:cxn>
                  <a:cxn ang="0">
                    <a:pos x="5" y="100"/>
                  </a:cxn>
                  <a:cxn ang="0">
                    <a:pos x="12" y="121"/>
                  </a:cxn>
                  <a:cxn ang="0">
                    <a:pos x="23" y="140"/>
                  </a:cxn>
                  <a:cxn ang="0">
                    <a:pos x="36" y="156"/>
                  </a:cxn>
                  <a:cxn ang="0">
                    <a:pos x="52" y="169"/>
                  </a:cxn>
                  <a:cxn ang="0">
                    <a:pos x="70" y="179"/>
                  </a:cxn>
                  <a:cxn ang="0">
                    <a:pos x="90" y="182"/>
                  </a:cxn>
                  <a:cxn ang="0">
                    <a:pos x="110" y="182"/>
                  </a:cxn>
                  <a:cxn ang="0">
                    <a:pos x="130" y="179"/>
                  </a:cxn>
                  <a:cxn ang="0">
                    <a:pos x="147" y="169"/>
                  </a:cxn>
                  <a:cxn ang="0">
                    <a:pos x="163" y="156"/>
                  </a:cxn>
                  <a:cxn ang="0">
                    <a:pos x="176" y="140"/>
                  </a:cxn>
                  <a:cxn ang="0">
                    <a:pos x="187" y="121"/>
                  </a:cxn>
                  <a:cxn ang="0">
                    <a:pos x="196" y="100"/>
                  </a:cxn>
                  <a:cxn ang="0">
                    <a:pos x="200" y="77"/>
                  </a:cxn>
                </a:cxnLst>
                <a:rect l="0" t="0" r="r" b="b"/>
                <a:pathLst>
                  <a:path w="200" h="183">
                    <a:moveTo>
                      <a:pt x="200" y="65"/>
                    </a:moveTo>
                    <a:lnTo>
                      <a:pt x="200" y="64"/>
                    </a:lnTo>
                    <a:lnTo>
                      <a:pt x="200" y="62"/>
                    </a:lnTo>
                    <a:lnTo>
                      <a:pt x="200" y="61"/>
                    </a:lnTo>
                    <a:lnTo>
                      <a:pt x="200" y="60"/>
                    </a:lnTo>
                    <a:lnTo>
                      <a:pt x="200" y="59"/>
                    </a:lnTo>
                    <a:lnTo>
                      <a:pt x="200" y="58"/>
                    </a:lnTo>
                    <a:lnTo>
                      <a:pt x="200" y="58"/>
                    </a:lnTo>
                    <a:lnTo>
                      <a:pt x="200" y="56"/>
                    </a:lnTo>
                    <a:lnTo>
                      <a:pt x="198" y="53"/>
                    </a:lnTo>
                    <a:lnTo>
                      <a:pt x="197" y="50"/>
                    </a:lnTo>
                    <a:lnTo>
                      <a:pt x="196" y="48"/>
                    </a:lnTo>
                    <a:lnTo>
                      <a:pt x="193" y="46"/>
                    </a:lnTo>
                    <a:lnTo>
                      <a:pt x="192" y="42"/>
                    </a:lnTo>
                    <a:lnTo>
                      <a:pt x="190" y="40"/>
                    </a:lnTo>
                    <a:lnTo>
                      <a:pt x="188" y="37"/>
                    </a:lnTo>
                    <a:lnTo>
                      <a:pt x="187" y="35"/>
                    </a:lnTo>
                    <a:lnTo>
                      <a:pt x="187" y="38"/>
                    </a:lnTo>
                    <a:lnTo>
                      <a:pt x="188" y="42"/>
                    </a:lnTo>
                    <a:lnTo>
                      <a:pt x="189" y="46"/>
                    </a:lnTo>
                    <a:lnTo>
                      <a:pt x="189" y="49"/>
                    </a:lnTo>
                    <a:lnTo>
                      <a:pt x="190" y="53"/>
                    </a:lnTo>
                    <a:lnTo>
                      <a:pt x="190" y="58"/>
                    </a:lnTo>
                    <a:lnTo>
                      <a:pt x="190" y="61"/>
                    </a:lnTo>
                    <a:lnTo>
                      <a:pt x="190" y="65"/>
                    </a:lnTo>
                    <a:lnTo>
                      <a:pt x="190" y="76"/>
                    </a:lnTo>
                    <a:lnTo>
                      <a:pt x="188" y="86"/>
                    </a:lnTo>
                    <a:lnTo>
                      <a:pt x="186" y="97"/>
                    </a:lnTo>
                    <a:lnTo>
                      <a:pt x="183" y="107"/>
                    </a:lnTo>
                    <a:lnTo>
                      <a:pt x="179" y="116"/>
                    </a:lnTo>
                    <a:lnTo>
                      <a:pt x="175" y="125"/>
                    </a:lnTo>
                    <a:lnTo>
                      <a:pt x="169" y="133"/>
                    </a:lnTo>
                    <a:lnTo>
                      <a:pt x="164" y="142"/>
                    </a:lnTo>
                    <a:lnTo>
                      <a:pt x="157" y="147"/>
                    </a:lnTo>
                    <a:lnTo>
                      <a:pt x="150" y="155"/>
                    </a:lnTo>
                    <a:lnTo>
                      <a:pt x="143" y="159"/>
                    </a:lnTo>
                    <a:lnTo>
                      <a:pt x="135" y="164"/>
                    </a:lnTo>
                    <a:lnTo>
                      <a:pt x="127" y="168"/>
                    </a:lnTo>
                    <a:lnTo>
                      <a:pt x="118" y="170"/>
                    </a:lnTo>
                    <a:lnTo>
                      <a:pt x="109" y="173"/>
                    </a:lnTo>
                    <a:lnTo>
                      <a:pt x="100" y="173"/>
                    </a:lnTo>
                    <a:lnTo>
                      <a:pt x="91" y="173"/>
                    </a:lnTo>
                    <a:lnTo>
                      <a:pt x="82" y="170"/>
                    </a:lnTo>
                    <a:lnTo>
                      <a:pt x="73" y="168"/>
                    </a:lnTo>
                    <a:lnTo>
                      <a:pt x="64" y="164"/>
                    </a:lnTo>
                    <a:lnTo>
                      <a:pt x="56" y="159"/>
                    </a:lnTo>
                    <a:lnTo>
                      <a:pt x="49" y="155"/>
                    </a:lnTo>
                    <a:lnTo>
                      <a:pt x="42" y="147"/>
                    </a:lnTo>
                    <a:lnTo>
                      <a:pt x="36" y="142"/>
                    </a:lnTo>
                    <a:lnTo>
                      <a:pt x="30" y="133"/>
                    </a:lnTo>
                    <a:lnTo>
                      <a:pt x="25" y="125"/>
                    </a:lnTo>
                    <a:lnTo>
                      <a:pt x="20" y="116"/>
                    </a:lnTo>
                    <a:lnTo>
                      <a:pt x="16" y="107"/>
                    </a:lnTo>
                    <a:lnTo>
                      <a:pt x="13" y="97"/>
                    </a:lnTo>
                    <a:lnTo>
                      <a:pt x="11" y="86"/>
                    </a:lnTo>
                    <a:lnTo>
                      <a:pt x="10" y="76"/>
                    </a:lnTo>
                    <a:lnTo>
                      <a:pt x="9" y="65"/>
                    </a:lnTo>
                    <a:lnTo>
                      <a:pt x="9" y="55"/>
                    </a:lnTo>
                    <a:lnTo>
                      <a:pt x="10" y="47"/>
                    </a:lnTo>
                    <a:lnTo>
                      <a:pt x="12" y="38"/>
                    </a:lnTo>
                    <a:lnTo>
                      <a:pt x="14" y="30"/>
                    </a:lnTo>
                    <a:lnTo>
                      <a:pt x="16" y="22"/>
                    </a:lnTo>
                    <a:lnTo>
                      <a:pt x="20" y="14"/>
                    </a:lnTo>
                    <a:lnTo>
                      <a:pt x="23" y="7"/>
                    </a:lnTo>
                    <a:lnTo>
                      <a:pt x="27" y="0"/>
                    </a:lnTo>
                    <a:lnTo>
                      <a:pt x="25" y="1"/>
                    </a:lnTo>
                    <a:lnTo>
                      <a:pt x="22" y="4"/>
                    </a:lnTo>
                    <a:lnTo>
                      <a:pt x="20" y="5"/>
                    </a:lnTo>
                    <a:lnTo>
                      <a:pt x="18" y="7"/>
                    </a:lnTo>
                    <a:lnTo>
                      <a:pt x="16" y="8"/>
                    </a:lnTo>
                    <a:lnTo>
                      <a:pt x="14" y="11"/>
                    </a:lnTo>
                    <a:lnTo>
                      <a:pt x="11" y="13"/>
                    </a:lnTo>
                    <a:lnTo>
                      <a:pt x="9" y="14"/>
                    </a:lnTo>
                    <a:lnTo>
                      <a:pt x="7" y="20"/>
                    </a:lnTo>
                    <a:lnTo>
                      <a:pt x="5" y="26"/>
                    </a:lnTo>
                    <a:lnTo>
                      <a:pt x="4" y="32"/>
                    </a:lnTo>
                    <a:lnTo>
                      <a:pt x="3" y="38"/>
                    </a:lnTo>
                    <a:lnTo>
                      <a:pt x="2" y="46"/>
                    </a:lnTo>
                    <a:lnTo>
                      <a:pt x="1" y="52"/>
                    </a:lnTo>
                    <a:lnTo>
                      <a:pt x="0" y="58"/>
                    </a:lnTo>
                    <a:lnTo>
                      <a:pt x="0" y="65"/>
                    </a:lnTo>
                    <a:lnTo>
                      <a:pt x="1" y="77"/>
                    </a:lnTo>
                    <a:lnTo>
                      <a:pt x="2" y="89"/>
                    </a:lnTo>
                    <a:lnTo>
                      <a:pt x="5" y="100"/>
                    </a:lnTo>
                    <a:lnTo>
                      <a:pt x="8" y="112"/>
                    </a:lnTo>
                    <a:lnTo>
                      <a:pt x="12" y="121"/>
                    </a:lnTo>
                    <a:lnTo>
                      <a:pt x="17" y="131"/>
                    </a:lnTo>
                    <a:lnTo>
                      <a:pt x="23" y="140"/>
                    </a:lnTo>
                    <a:lnTo>
                      <a:pt x="29" y="149"/>
                    </a:lnTo>
                    <a:lnTo>
                      <a:pt x="36" y="156"/>
                    </a:lnTo>
                    <a:lnTo>
                      <a:pt x="44" y="163"/>
                    </a:lnTo>
                    <a:lnTo>
                      <a:pt x="52" y="169"/>
                    </a:lnTo>
                    <a:lnTo>
                      <a:pt x="61" y="174"/>
                    </a:lnTo>
                    <a:lnTo>
                      <a:pt x="70" y="179"/>
                    </a:lnTo>
                    <a:lnTo>
                      <a:pt x="80" y="181"/>
                    </a:lnTo>
                    <a:lnTo>
                      <a:pt x="90" y="182"/>
                    </a:lnTo>
                    <a:lnTo>
                      <a:pt x="100" y="183"/>
                    </a:lnTo>
                    <a:lnTo>
                      <a:pt x="110" y="182"/>
                    </a:lnTo>
                    <a:lnTo>
                      <a:pt x="120" y="181"/>
                    </a:lnTo>
                    <a:lnTo>
                      <a:pt x="130" y="179"/>
                    </a:lnTo>
                    <a:lnTo>
                      <a:pt x="139" y="174"/>
                    </a:lnTo>
                    <a:lnTo>
                      <a:pt x="147" y="169"/>
                    </a:lnTo>
                    <a:lnTo>
                      <a:pt x="155" y="163"/>
                    </a:lnTo>
                    <a:lnTo>
                      <a:pt x="163" y="156"/>
                    </a:lnTo>
                    <a:lnTo>
                      <a:pt x="170" y="149"/>
                    </a:lnTo>
                    <a:lnTo>
                      <a:pt x="176" y="140"/>
                    </a:lnTo>
                    <a:lnTo>
                      <a:pt x="182" y="131"/>
                    </a:lnTo>
                    <a:lnTo>
                      <a:pt x="187" y="121"/>
                    </a:lnTo>
                    <a:lnTo>
                      <a:pt x="191" y="112"/>
                    </a:lnTo>
                    <a:lnTo>
                      <a:pt x="196" y="100"/>
                    </a:lnTo>
                    <a:lnTo>
                      <a:pt x="198" y="89"/>
                    </a:lnTo>
                    <a:lnTo>
                      <a:pt x="200" y="77"/>
                    </a:lnTo>
                    <a:lnTo>
                      <a:pt x="200" y="65"/>
                    </a:lnTo>
                    <a:close/>
                  </a:path>
                </a:pathLst>
              </a:custGeom>
              <a:solidFill>
                <a:srgbClr val="F6CBA4"/>
              </a:solidFill>
              <a:ln w="9525">
                <a:noFill/>
                <a:round/>
                <a:headEnd/>
                <a:tailEnd/>
              </a:ln>
            </p:spPr>
            <p:txBody>
              <a:bodyPr/>
              <a:lstStyle/>
              <a:p>
                <a:endParaRPr lang="en-US"/>
              </a:p>
            </p:txBody>
          </p:sp>
          <p:sp>
            <p:nvSpPr>
              <p:cNvPr id="533645" name="Freeform 141"/>
              <p:cNvSpPr>
                <a:spLocks/>
              </p:cNvSpPr>
              <p:nvPr/>
            </p:nvSpPr>
            <p:spPr bwMode="auto">
              <a:xfrm>
                <a:off x="1143" y="2648"/>
                <a:ext cx="38" cy="30"/>
              </a:xfrm>
              <a:custGeom>
                <a:avLst/>
                <a:gdLst/>
                <a:ahLst/>
                <a:cxnLst>
                  <a:cxn ang="0">
                    <a:pos x="191" y="68"/>
                  </a:cxn>
                  <a:cxn ang="0">
                    <a:pos x="189" y="64"/>
                  </a:cxn>
                  <a:cxn ang="0">
                    <a:pos x="189" y="59"/>
                  </a:cxn>
                  <a:cxn ang="0">
                    <a:pos x="188" y="54"/>
                  </a:cxn>
                  <a:cxn ang="0">
                    <a:pos x="187" y="48"/>
                  </a:cxn>
                  <a:cxn ang="0">
                    <a:pos x="183" y="43"/>
                  </a:cxn>
                  <a:cxn ang="0">
                    <a:pos x="179" y="38"/>
                  </a:cxn>
                  <a:cxn ang="0">
                    <a:pos x="176" y="32"/>
                  </a:cxn>
                  <a:cxn ang="0">
                    <a:pos x="175" y="35"/>
                  </a:cxn>
                  <a:cxn ang="0">
                    <a:pos x="178" y="44"/>
                  </a:cxn>
                  <a:cxn ang="0">
                    <a:pos x="180" y="55"/>
                  </a:cxn>
                  <a:cxn ang="0">
                    <a:pos x="180" y="66"/>
                  </a:cxn>
                  <a:cxn ang="0">
                    <a:pos x="180" y="82"/>
                  </a:cxn>
                  <a:cxn ang="0">
                    <a:pos x="177" y="101"/>
                  </a:cxn>
                  <a:cxn ang="0">
                    <a:pos x="170" y="120"/>
                  </a:cxn>
                  <a:cxn ang="0">
                    <a:pos x="161" y="136"/>
                  </a:cxn>
                  <a:cxn ang="0">
                    <a:pos x="149" y="150"/>
                  </a:cxn>
                  <a:cxn ang="0">
                    <a:pos x="136" y="161"/>
                  </a:cxn>
                  <a:cxn ang="0">
                    <a:pos x="121" y="169"/>
                  </a:cxn>
                  <a:cxn ang="0">
                    <a:pos x="104" y="173"/>
                  </a:cxn>
                  <a:cxn ang="0">
                    <a:pos x="86" y="173"/>
                  </a:cxn>
                  <a:cxn ang="0">
                    <a:pos x="70" y="169"/>
                  </a:cxn>
                  <a:cxn ang="0">
                    <a:pos x="53" y="161"/>
                  </a:cxn>
                  <a:cxn ang="0">
                    <a:pos x="40" y="150"/>
                  </a:cxn>
                  <a:cxn ang="0">
                    <a:pos x="28" y="136"/>
                  </a:cxn>
                  <a:cxn ang="0">
                    <a:pos x="19" y="120"/>
                  </a:cxn>
                  <a:cxn ang="0">
                    <a:pos x="12" y="101"/>
                  </a:cxn>
                  <a:cxn ang="0">
                    <a:pos x="9" y="82"/>
                  </a:cxn>
                  <a:cxn ang="0">
                    <a:pos x="9" y="60"/>
                  </a:cxn>
                  <a:cxn ang="0">
                    <a:pos x="12" y="41"/>
                  </a:cxn>
                  <a:cxn ang="0">
                    <a:pos x="18" y="23"/>
                  </a:cxn>
                  <a:cxn ang="0">
                    <a:pos x="27" y="7"/>
                  </a:cxn>
                  <a:cxn ang="0">
                    <a:pos x="30" y="1"/>
                  </a:cxn>
                  <a:cxn ang="0">
                    <a:pos x="25" y="5"/>
                  </a:cxn>
                  <a:cxn ang="0">
                    <a:pos x="20" y="7"/>
                  </a:cxn>
                  <a:cxn ang="0">
                    <a:pos x="15" y="11"/>
                  </a:cxn>
                  <a:cxn ang="0">
                    <a:pos x="10" y="19"/>
                  </a:cxn>
                  <a:cxn ang="0">
                    <a:pos x="5" y="34"/>
                  </a:cxn>
                  <a:cxn ang="0">
                    <a:pos x="2" y="48"/>
                  </a:cxn>
                  <a:cxn ang="0">
                    <a:pos x="0" y="62"/>
                  </a:cxn>
                  <a:cxn ang="0">
                    <a:pos x="0" y="83"/>
                  </a:cxn>
                  <a:cxn ang="0">
                    <a:pos x="4" y="104"/>
                  </a:cxn>
                  <a:cxn ang="0">
                    <a:pos x="11" y="125"/>
                  </a:cxn>
                  <a:cxn ang="0">
                    <a:pos x="21" y="143"/>
                  </a:cxn>
                  <a:cxn ang="0">
                    <a:pos x="34" y="158"/>
                  </a:cxn>
                  <a:cxn ang="0">
                    <a:pos x="49" y="170"/>
                  </a:cxn>
                  <a:cxn ang="0">
                    <a:pos x="67" y="179"/>
                  </a:cxn>
                  <a:cxn ang="0">
                    <a:pos x="85" y="183"/>
                  </a:cxn>
                  <a:cxn ang="0">
                    <a:pos x="105" y="183"/>
                  </a:cxn>
                  <a:cxn ang="0">
                    <a:pos x="123" y="179"/>
                  </a:cxn>
                  <a:cxn ang="0">
                    <a:pos x="140" y="170"/>
                  </a:cxn>
                  <a:cxn ang="0">
                    <a:pos x="155" y="158"/>
                  </a:cxn>
                  <a:cxn ang="0">
                    <a:pos x="168" y="143"/>
                  </a:cxn>
                  <a:cxn ang="0">
                    <a:pos x="178" y="125"/>
                  </a:cxn>
                  <a:cxn ang="0">
                    <a:pos x="185" y="104"/>
                  </a:cxn>
                  <a:cxn ang="0">
                    <a:pos x="189" y="83"/>
                  </a:cxn>
                </a:cxnLst>
                <a:rect l="0" t="0" r="r" b="b"/>
                <a:pathLst>
                  <a:path w="191" h="183">
                    <a:moveTo>
                      <a:pt x="191" y="71"/>
                    </a:moveTo>
                    <a:lnTo>
                      <a:pt x="191" y="68"/>
                    </a:lnTo>
                    <a:lnTo>
                      <a:pt x="189" y="66"/>
                    </a:lnTo>
                    <a:lnTo>
                      <a:pt x="189" y="64"/>
                    </a:lnTo>
                    <a:lnTo>
                      <a:pt x="189" y="61"/>
                    </a:lnTo>
                    <a:lnTo>
                      <a:pt x="189" y="59"/>
                    </a:lnTo>
                    <a:lnTo>
                      <a:pt x="189" y="56"/>
                    </a:lnTo>
                    <a:lnTo>
                      <a:pt x="188" y="54"/>
                    </a:lnTo>
                    <a:lnTo>
                      <a:pt x="188" y="52"/>
                    </a:lnTo>
                    <a:lnTo>
                      <a:pt x="187" y="48"/>
                    </a:lnTo>
                    <a:lnTo>
                      <a:pt x="185" y="46"/>
                    </a:lnTo>
                    <a:lnTo>
                      <a:pt x="183" y="43"/>
                    </a:lnTo>
                    <a:lnTo>
                      <a:pt x="181" y="41"/>
                    </a:lnTo>
                    <a:lnTo>
                      <a:pt x="179" y="38"/>
                    </a:lnTo>
                    <a:lnTo>
                      <a:pt x="178" y="35"/>
                    </a:lnTo>
                    <a:lnTo>
                      <a:pt x="176" y="32"/>
                    </a:lnTo>
                    <a:lnTo>
                      <a:pt x="174" y="30"/>
                    </a:lnTo>
                    <a:lnTo>
                      <a:pt x="175" y="35"/>
                    </a:lnTo>
                    <a:lnTo>
                      <a:pt x="177" y="40"/>
                    </a:lnTo>
                    <a:lnTo>
                      <a:pt x="178" y="44"/>
                    </a:lnTo>
                    <a:lnTo>
                      <a:pt x="179" y="49"/>
                    </a:lnTo>
                    <a:lnTo>
                      <a:pt x="180" y="55"/>
                    </a:lnTo>
                    <a:lnTo>
                      <a:pt x="180" y="60"/>
                    </a:lnTo>
                    <a:lnTo>
                      <a:pt x="180" y="66"/>
                    </a:lnTo>
                    <a:lnTo>
                      <a:pt x="181" y="71"/>
                    </a:lnTo>
                    <a:lnTo>
                      <a:pt x="180" y="82"/>
                    </a:lnTo>
                    <a:lnTo>
                      <a:pt x="179" y="91"/>
                    </a:lnTo>
                    <a:lnTo>
                      <a:pt x="177" y="101"/>
                    </a:lnTo>
                    <a:lnTo>
                      <a:pt x="174" y="110"/>
                    </a:lnTo>
                    <a:lnTo>
                      <a:pt x="170" y="120"/>
                    </a:lnTo>
                    <a:lnTo>
                      <a:pt x="166" y="128"/>
                    </a:lnTo>
                    <a:lnTo>
                      <a:pt x="161" y="136"/>
                    </a:lnTo>
                    <a:lnTo>
                      <a:pt x="156" y="143"/>
                    </a:lnTo>
                    <a:lnTo>
                      <a:pt x="149" y="150"/>
                    </a:lnTo>
                    <a:lnTo>
                      <a:pt x="143" y="156"/>
                    </a:lnTo>
                    <a:lnTo>
                      <a:pt x="136" y="161"/>
                    </a:lnTo>
                    <a:lnTo>
                      <a:pt x="128" y="165"/>
                    </a:lnTo>
                    <a:lnTo>
                      <a:pt x="121" y="169"/>
                    </a:lnTo>
                    <a:lnTo>
                      <a:pt x="112" y="171"/>
                    </a:lnTo>
                    <a:lnTo>
                      <a:pt x="104" y="173"/>
                    </a:lnTo>
                    <a:lnTo>
                      <a:pt x="95" y="173"/>
                    </a:lnTo>
                    <a:lnTo>
                      <a:pt x="86" y="173"/>
                    </a:lnTo>
                    <a:lnTo>
                      <a:pt x="78" y="171"/>
                    </a:lnTo>
                    <a:lnTo>
                      <a:pt x="70" y="169"/>
                    </a:lnTo>
                    <a:lnTo>
                      <a:pt x="61" y="165"/>
                    </a:lnTo>
                    <a:lnTo>
                      <a:pt x="53" y="161"/>
                    </a:lnTo>
                    <a:lnTo>
                      <a:pt x="46" y="156"/>
                    </a:lnTo>
                    <a:lnTo>
                      <a:pt x="40" y="150"/>
                    </a:lnTo>
                    <a:lnTo>
                      <a:pt x="34" y="143"/>
                    </a:lnTo>
                    <a:lnTo>
                      <a:pt x="28" y="136"/>
                    </a:lnTo>
                    <a:lnTo>
                      <a:pt x="23" y="128"/>
                    </a:lnTo>
                    <a:lnTo>
                      <a:pt x="19" y="120"/>
                    </a:lnTo>
                    <a:lnTo>
                      <a:pt x="15" y="110"/>
                    </a:lnTo>
                    <a:lnTo>
                      <a:pt x="12" y="101"/>
                    </a:lnTo>
                    <a:lnTo>
                      <a:pt x="10" y="91"/>
                    </a:lnTo>
                    <a:lnTo>
                      <a:pt x="9" y="82"/>
                    </a:lnTo>
                    <a:lnTo>
                      <a:pt x="9" y="71"/>
                    </a:lnTo>
                    <a:lnTo>
                      <a:pt x="9" y="60"/>
                    </a:lnTo>
                    <a:lnTo>
                      <a:pt x="10" y="50"/>
                    </a:lnTo>
                    <a:lnTo>
                      <a:pt x="12" y="41"/>
                    </a:lnTo>
                    <a:lnTo>
                      <a:pt x="15" y="32"/>
                    </a:lnTo>
                    <a:lnTo>
                      <a:pt x="18" y="23"/>
                    </a:lnTo>
                    <a:lnTo>
                      <a:pt x="22" y="14"/>
                    </a:lnTo>
                    <a:lnTo>
                      <a:pt x="27" y="7"/>
                    </a:lnTo>
                    <a:lnTo>
                      <a:pt x="32" y="0"/>
                    </a:lnTo>
                    <a:lnTo>
                      <a:pt x="30" y="1"/>
                    </a:lnTo>
                    <a:lnTo>
                      <a:pt x="27" y="2"/>
                    </a:lnTo>
                    <a:lnTo>
                      <a:pt x="25" y="5"/>
                    </a:lnTo>
                    <a:lnTo>
                      <a:pt x="22" y="6"/>
                    </a:lnTo>
                    <a:lnTo>
                      <a:pt x="20" y="7"/>
                    </a:lnTo>
                    <a:lnTo>
                      <a:pt x="18" y="10"/>
                    </a:lnTo>
                    <a:lnTo>
                      <a:pt x="15" y="11"/>
                    </a:lnTo>
                    <a:lnTo>
                      <a:pt x="13" y="13"/>
                    </a:lnTo>
                    <a:lnTo>
                      <a:pt x="10" y="19"/>
                    </a:lnTo>
                    <a:lnTo>
                      <a:pt x="7" y="26"/>
                    </a:lnTo>
                    <a:lnTo>
                      <a:pt x="5" y="34"/>
                    </a:lnTo>
                    <a:lnTo>
                      <a:pt x="3" y="41"/>
                    </a:lnTo>
                    <a:lnTo>
                      <a:pt x="2" y="48"/>
                    </a:lnTo>
                    <a:lnTo>
                      <a:pt x="1" y="55"/>
                    </a:lnTo>
                    <a:lnTo>
                      <a:pt x="0" y="62"/>
                    </a:lnTo>
                    <a:lnTo>
                      <a:pt x="0" y="71"/>
                    </a:lnTo>
                    <a:lnTo>
                      <a:pt x="0" y="83"/>
                    </a:lnTo>
                    <a:lnTo>
                      <a:pt x="2" y="94"/>
                    </a:lnTo>
                    <a:lnTo>
                      <a:pt x="4" y="104"/>
                    </a:lnTo>
                    <a:lnTo>
                      <a:pt x="7" y="115"/>
                    </a:lnTo>
                    <a:lnTo>
                      <a:pt x="11" y="125"/>
                    </a:lnTo>
                    <a:lnTo>
                      <a:pt x="16" y="134"/>
                    </a:lnTo>
                    <a:lnTo>
                      <a:pt x="21" y="143"/>
                    </a:lnTo>
                    <a:lnTo>
                      <a:pt x="27" y="151"/>
                    </a:lnTo>
                    <a:lnTo>
                      <a:pt x="34" y="158"/>
                    </a:lnTo>
                    <a:lnTo>
                      <a:pt x="41" y="164"/>
                    </a:lnTo>
                    <a:lnTo>
                      <a:pt x="49" y="170"/>
                    </a:lnTo>
                    <a:lnTo>
                      <a:pt x="57" y="175"/>
                    </a:lnTo>
                    <a:lnTo>
                      <a:pt x="67" y="179"/>
                    </a:lnTo>
                    <a:lnTo>
                      <a:pt x="76" y="182"/>
                    </a:lnTo>
                    <a:lnTo>
                      <a:pt x="85" y="183"/>
                    </a:lnTo>
                    <a:lnTo>
                      <a:pt x="95" y="183"/>
                    </a:lnTo>
                    <a:lnTo>
                      <a:pt x="105" y="183"/>
                    </a:lnTo>
                    <a:lnTo>
                      <a:pt x="114" y="182"/>
                    </a:lnTo>
                    <a:lnTo>
                      <a:pt x="123" y="179"/>
                    </a:lnTo>
                    <a:lnTo>
                      <a:pt x="132" y="175"/>
                    </a:lnTo>
                    <a:lnTo>
                      <a:pt x="140" y="170"/>
                    </a:lnTo>
                    <a:lnTo>
                      <a:pt x="148" y="164"/>
                    </a:lnTo>
                    <a:lnTo>
                      <a:pt x="155" y="158"/>
                    </a:lnTo>
                    <a:lnTo>
                      <a:pt x="162" y="151"/>
                    </a:lnTo>
                    <a:lnTo>
                      <a:pt x="168" y="143"/>
                    </a:lnTo>
                    <a:lnTo>
                      <a:pt x="173" y="134"/>
                    </a:lnTo>
                    <a:lnTo>
                      <a:pt x="178" y="125"/>
                    </a:lnTo>
                    <a:lnTo>
                      <a:pt x="182" y="115"/>
                    </a:lnTo>
                    <a:lnTo>
                      <a:pt x="185" y="104"/>
                    </a:lnTo>
                    <a:lnTo>
                      <a:pt x="188" y="94"/>
                    </a:lnTo>
                    <a:lnTo>
                      <a:pt x="189" y="83"/>
                    </a:lnTo>
                    <a:lnTo>
                      <a:pt x="191" y="71"/>
                    </a:lnTo>
                    <a:close/>
                  </a:path>
                </a:pathLst>
              </a:custGeom>
              <a:solidFill>
                <a:srgbClr val="F7CDA5"/>
              </a:solidFill>
              <a:ln w="9525">
                <a:noFill/>
                <a:round/>
                <a:headEnd/>
                <a:tailEnd/>
              </a:ln>
            </p:spPr>
            <p:txBody>
              <a:bodyPr/>
              <a:lstStyle/>
              <a:p>
                <a:endParaRPr lang="en-US"/>
              </a:p>
            </p:txBody>
          </p:sp>
          <p:sp>
            <p:nvSpPr>
              <p:cNvPr id="533646" name="Freeform 142"/>
              <p:cNvSpPr>
                <a:spLocks/>
              </p:cNvSpPr>
              <p:nvPr/>
            </p:nvSpPr>
            <p:spPr bwMode="auto">
              <a:xfrm>
                <a:off x="1143" y="2647"/>
                <a:ext cx="37" cy="30"/>
              </a:xfrm>
              <a:custGeom>
                <a:avLst/>
                <a:gdLst/>
                <a:ahLst/>
                <a:cxnLst>
                  <a:cxn ang="0">
                    <a:pos x="181" y="73"/>
                  </a:cxn>
                  <a:cxn ang="0">
                    <a:pos x="181" y="65"/>
                  </a:cxn>
                  <a:cxn ang="0">
                    <a:pos x="180" y="58"/>
                  </a:cxn>
                  <a:cxn ang="0">
                    <a:pos x="178" y="50"/>
                  </a:cxn>
                  <a:cxn ang="0">
                    <a:pos x="176" y="44"/>
                  </a:cxn>
                  <a:cxn ang="0">
                    <a:pos x="171" y="38"/>
                  </a:cxn>
                  <a:cxn ang="0">
                    <a:pos x="167" y="34"/>
                  </a:cxn>
                  <a:cxn ang="0">
                    <a:pos x="163" y="29"/>
                  </a:cxn>
                  <a:cxn ang="0">
                    <a:pos x="163" y="31"/>
                  </a:cxn>
                  <a:cxn ang="0">
                    <a:pos x="167" y="43"/>
                  </a:cxn>
                  <a:cxn ang="0">
                    <a:pos x="170" y="56"/>
                  </a:cxn>
                  <a:cxn ang="0">
                    <a:pos x="172" y="70"/>
                  </a:cxn>
                  <a:cxn ang="0">
                    <a:pos x="172" y="86"/>
                  </a:cxn>
                  <a:cxn ang="0">
                    <a:pos x="168" y="106"/>
                  </a:cxn>
                  <a:cxn ang="0">
                    <a:pos x="162" y="124"/>
                  </a:cxn>
                  <a:cxn ang="0">
                    <a:pos x="154" y="139"/>
                  </a:cxn>
                  <a:cxn ang="0">
                    <a:pos x="143" y="151"/>
                  </a:cxn>
                  <a:cxn ang="0">
                    <a:pos x="130" y="162"/>
                  </a:cxn>
                  <a:cxn ang="0">
                    <a:pos x="115" y="169"/>
                  </a:cxn>
                  <a:cxn ang="0">
                    <a:pos x="99" y="174"/>
                  </a:cxn>
                  <a:cxn ang="0">
                    <a:pos x="83" y="174"/>
                  </a:cxn>
                  <a:cxn ang="0">
                    <a:pos x="67" y="169"/>
                  </a:cxn>
                  <a:cxn ang="0">
                    <a:pos x="52" y="162"/>
                  </a:cxn>
                  <a:cxn ang="0">
                    <a:pos x="39" y="151"/>
                  </a:cxn>
                  <a:cxn ang="0">
                    <a:pos x="28" y="139"/>
                  </a:cxn>
                  <a:cxn ang="0">
                    <a:pos x="19" y="124"/>
                  </a:cxn>
                  <a:cxn ang="0">
                    <a:pos x="13" y="106"/>
                  </a:cxn>
                  <a:cxn ang="0">
                    <a:pos x="10" y="86"/>
                  </a:cxn>
                  <a:cxn ang="0">
                    <a:pos x="10" y="65"/>
                  </a:cxn>
                  <a:cxn ang="0">
                    <a:pos x="14" y="43"/>
                  </a:cxn>
                  <a:cxn ang="0">
                    <a:pos x="22" y="24"/>
                  </a:cxn>
                  <a:cxn ang="0">
                    <a:pos x="33" y="7"/>
                  </a:cxn>
                  <a:cxn ang="0">
                    <a:pos x="37" y="1"/>
                  </a:cxn>
                  <a:cxn ang="0">
                    <a:pos x="32" y="4"/>
                  </a:cxn>
                  <a:cxn ang="0">
                    <a:pos x="26" y="7"/>
                  </a:cxn>
                  <a:cxn ang="0">
                    <a:pos x="21" y="11"/>
                  </a:cxn>
                  <a:cxn ang="0">
                    <a:pos x="14" y="19"/>
                  </a:cxn>
                  <a:cxn ang="0">
                    <a:pos x="7" y="34"/>
                  </a:cxn>
                  <a:cxn ang="0">
                    <a:pos x="3" y="50"/>
                  </a:cxn>
                  <a:cxn ang="0">
                    <a:pos x="0" y="67"/>
                  </a:cxn>
                  <a:cxn ang="0">
                    <a:pos x="1" y="88"/>
                  </a:cxn>
                  <a:cxn ang="0">
                    <a:pos x="4" y="109"/>
                  </a:cxn>
                  <a:cxn ang="0">
                    <a:pos x="11" y="128"/>
                  </a:cxn>
                  <a:cxn ang="0">
                    <a:pos x="21" y="145"/>
                  </a:cxn>
                  <a:cxn ang="0">
                    <a:pos x="33" y="159"/>
                  </a:cxn>
                  <a:cxn ang="0">
                    <a:pos x="47" y="171"/>
                  </a:cxn>
                  <a:cxn ang="0">
                    <a:pos x="64" y="180"/>
                  </a:cxn>
                  <a:cxn ang="0">
                    <a:pos x="82" y="185"/>
                  </a:cxn>
                  <a:cxn ang="0">
                    <a:pos x="100" y="185"/>
                  </a:cxn>
                  <a:cxn ang="0">
                    <a:pos x="118" y="180"/>
                  </a:cxn>
                  <a:cxn ang="0">
                    <a:pos x="134" y="171"/>
                  </a:cxn>
                  <a:cxn ang="0">
                    <a:pos x="148" y="159"/>
                  </a:cxn>
                  <a:cxn ang="0">
                    <a:pos x="160" y="145"/>
                  </a:cxn>
                  <a:cxn ang="0">
                    <a:pos x="170" y="128"/>
                  </a:cxn>
                  <a:cxn ang="0">
                    <a:pos x="177" y="109"/>
                  </a:cxn>
                  <a:cxn ang="0">
                    <a:pos x="181" y="88"/>
                  </a:cxn>
                </a:cxnLst>
                <a:rect l="0" t="0" r="r" b="b"/>
                <a:pathLst>
                  <a:path w="181" h="185">
                    <a:moveTo>
                      <a:pt x="181" y="77"/>
                    </a:moveTo>
                    <a:lnTo>
                      <a:pt x="181" y="73"/>
                    </a:lnTo>
                    <a:lnTo>
                      <a:pt x="181" y="70"/>
                    </a:lnTo>
                    <a:lnTo>
                      <a:pt x="181" y="65"/>
                    </a:lnTo>
                    <a:lnTo>
                      <a:pt x="180" y="61"/>
                    </a:lnTo>
                    <a:lnTo>
                      <a:pt x="180" y="58"/>
                    </a:lnTo>
                    <a:lnTo>
                      <a:pt x="179" y="54"/>
                    </a:lnTo>
                    <a:lnTo>
                      <a:pt x="178" y="50"/>
                    </a:lnTo>
                    <a:lnTo>
                      <a:pt x="178" y="47"/>
                    </a:lnTo>
                    <a:lnTo>
                      <a:pt x="176" y="44"/>
                    </a:lnTo>
                    <a:lnTo>
                      <a:pt x="174" y="41"/>
                    </a:lnTo>
                    <a:lnTo>
                      <a:pt x="171" y="38"/>
                    </a:lnTo>
                    <a:lnTo>
                      <a:pt x="169" y="36"/>
                    </a:lnTo>
                    <a:lnTo>
                      <a:pt x="167" y="34"/>
                    </a:lnTo>
                    <a:lnTo>
                      <a:pt x="165" y="31"/>
                    </a:lnTo>
                    <a:lnTo>
                      <a:pt x="163" y="29"/>
                    </a:lnTo>
                    <a:lnTo>
                      <a:pt x="160" y="26"/>
                    </a:lnTo>
                    <a:lnTo>
                      <a:pt x="163" y="31"/>
                    </a:lnTo>
                    <a:lnTo>
                      <a:pt x="165" y="37"/>
                    </a:lnTo>
                    <a:lnTo>
                      <a:pt x="167" y="43"/>
                    </a:lnTo>
                    <a:lnTo>
                      <a:pt x="169" y="50"/>
                    </a:lnTo>
                    <a:lnTo>
                      <a:pt x="170" y="56"/>
                    </a:lnTo>
                    <a:lnTo>
                      <a:pt x="171" y="64"/>
                    </a:lnTo>
                    <a:lnTo>
                      <a:pt x="172" y="70"/>
                    </a:lnTo>
                    <a:lnTo>
                      <a:pt x="172" y="77"/>
                    </a:lnTo>
                    <a:lnTo>
                      <a:pt x="172" y="86"/>
                    </a:lnTo>
                    <a:lnTo>
                      <a:pt x="170" y="96"/>
                    </a:lnTo>
                    <a:lnTo>
                      <a:pt x="168" y="106"/>
                    </a:lnTo>
                    <a:lnTo>
                      <a:pt x="166" y="114"/>
                    </a:lnTo>
                    <a:lnTo>
                      <a:pt x="162" y="124"/>
                    </a:lnTo>
                    <a:lnTo>
                      <a:pt x="158" y="131"/>
                    </a:lnTo>
                    <a:lnTo>
                      <a:pt x="154" y="139"/>
                    </a:lnTo>
                    <a:lnTo>
                      <a:pt x="148" y="145"/>
                    </a:lnTo>
                    <a:lnTo>
                      <a:pt x="143" y="151"/>
                    </a:lnTo>
                    <a:lnTo>
                      <a:pt x="136" y="157"/>
                    </a:lnTo>
                    <a:lnTo>
                      <a:pt x="130" y="162"/>
                    </a:lnTo>
                    <a:lnTo>
                      <a:pt x="123" y="167"/>
                    </a:lnTo>
                    <a:lnTo>
                      <a:pt x="115" y="169"/>
                    </a:lnTo>
                    <a:lnTo>
                      <a:pt x="107" y="171"/>
                    </a:lnTo>
                    <a:lnTo>
                      <a:pt x="99" y="174"/>
                    </a:lnTo>
                    <a:lnTo>
                      <a:pt x="91" y="174"/>
                    </a:lnTo>
                    <a:lnTo>
                      <a:pt x="83" y="174"/>
                    </a:lnTo>
                    <a:lnTo>
                      <a:pt x="75" y="171"/>
                    </a:lnTo>
                    <a:lnTo>
                      <a:pt x="67" y="169"/>
                    </a:lnTo>
                    <a:lnTo>
                      <a:pt x="59" y="167"/>
                    </a:lnTo>
                    <a:lnTo>
                      <a:pt x="52" y="162"/>
                    </a:lnTo>
                    <a:lnTo>
                      <a:pt x="45" y="157"/>
                    </a:lnTo>
                    <a:lnTo>
                      <a:pt x="39" y="151"/>
                    </a:lnTo>
                    <a:lnTo>
                      <a:pt x="33" y="145"/>
                    </a:lnTo>
                    <a:lnTo>
                      <a:pt x="28" y="139"/>
                    </a:lnTo>
                    <a:lnTo>
                      <a:pt x="23" y="131"/>
                    </a:lnTo>
                    <a:lnTo>
                      <a:pt x="19" y="124"/>
                    </a:lnTo>
                    <a:lnTo>
                      <a:pt x="16" y="114"/>
                    </a:lnTo>
                    <a:lnTo>
                      <a:pt x="13" y="106"/>
                    </a:lnTo>
                    <a:lnTo>
                      <a:pt x="11" y="96"/>
                    </a:lnTo>
                    <a:lnTo>
                      <a:pt x="10" y="86"/>
                    </a:lnTo>
                    <a:lnTo>
                      <a:pt x="9" y="77"/>
                    </a:lnTo>
                    <a:lnTo>
                      <a:pt x="10" y="65"/>
                    </a:lnTo>
                    <a:lnTo>
                      <a:pt x="11" y="54"/>
                    </a:lnTo>
                    <a:lnTo>
                      <a:pt x="14" y="43"/>
                    </a:lnTo>
                    <a:lnTo>
                      <a:pt x="18" y="34"/>
                    </a:lnTo>
                    <a:lnTo>
                      <a:pt x="22" y="24"/>
                    </a:lnTo>
                    <a:lnTo>
                      <a:pt x="27" y="16"/>
                    </a:lnTo>
                    <a:lnTo>
                      <a:pt x="33" y="7"/>
                    </a:lnTo>
                    <a:lnTo>
                      <a:pt x="40" y="0"/>
                    </a:lnTo>
                    <a:lnTo>
                      <a:pt x="37" y="1"/>
                    </a:lnTo>
                    <a:lnTo>
                      <a:pt x="35" y="2"/>
                    </a:lnTo>
                    <a:lnTo>
                      <a:pt x="32" y="4"/>
                    </a:lnTo>
                    <a:lnTo>
                      <a:pt x="29" y="6"/>
                    </a:lnTo>
                    <a:lnTo>
                      <a:pt x="26" y="7"/>
                    </a:lnTo>
                    <a:lnTo>
                      <a:pt x="23" y="8"/>
                    </a:lnTo>
                    <a:lnTo>
                      <a:pt x="21" y="11"/>
                    </a:lnTo>
                    <a:lnTo>
                      <a:pt x="18" y="12"/>
                    </a:lnTo>
                    <a:lnTo>
                      <a:pt x="14" y="19"/>
                    </a:lnTo>
                    <a:lnTo>
                      <a:pt x="11" y="26"/>
                    </a:lnTo>
                    <a:lnTo>
                      <a:pt x="7" y="34"/>
                    </a:lnTo>
                    <a:lnTo>
                      <a:pt x="5" y="42"/>
                    </a:lnTo>
                    <a:lnTo>
                      <a:pt x="3" y="50"/>
                    </a:lnTo>
                    <a:lnTo>
                      <a:pt x="1" y="59"/>
                    </a:lnTo>
                    <a:lnTo>
                      <a:pt x="0" y="67"/>
                    </a:lnTo>
                    <a:lnTo>
                      <a:pt x="0" y="77"/>
                    </a:lnTo>
                    <a:lnTo>
                      <a:pt x="1" y="88"/>
                    </a:lnTo>
                    <a:lnTo>
                      <a:pt x="2" y="98"/>
                    </a:lnTo>
                    <a:lnTo>
                      <a:pt x="4" y="109"/>
                    </a:lnTo>
                    <a:lnTo>
                      <a:pt x="7" y="119"/>
                    </a:lnTo>
                    <a:lnTo>
                      <a:pt x="11" y="128"/>
                    </a:lnTo>
                    <a:lnTo>
                      <a:pt x="16" y="137"/>
                    </a:lnTo>
                    <a:lnTo>
                      <a:pt x="21" y="145"/>
                    </a:lnTo>
                    <a:lnTo>
                      <a:pt x="27" y="154"/>
                    </a:lnTo>
                    <a:lnTo>
                      <a:pt x="33" y="159"/>
                    </a:lnTo>
                    <a:lnTo>
                      <a:pt x="40" y="167"/>
                    </a:lnTo>
                    <a:lnTo>
                      <a:pt x="47" y="171"/>
                    </a:lnTo>
                    <a:lnTo>
                      <a:pt x="55" y="176"/>
                    </a:lnTo>
                    <a:lnTo>
                      <a:pt x="64" y="180"/>
                    </a:lnTo>
                    <a:lnTo>
                      <a:pt x="73" y="182"/>
                    </a:lnTo>
                    <a:lnTo>
                      <a:pt x="82" y="185"/>
                    </a:lnTo>
                    <a:lnTo>
                      <a:pt x="91" y="185"/>
                    </a:lnTo>
                    <a:lnTo>
                      <a:pt x="100" y="185"/>
                    </a:lnTo>
                    <a:lnTo>
                      <a:pt x="109" y="182"/>
                    </a:lnTo>
                    <a:lnTo>
                      <a:pt x="118" y="180"/>
                    </a:lnTo>
                    <a:lnTo>
                      <a:pt x="126" y="176"/>
                    </a:lnTo>
                    <a:lnTo>
                      <a:pt x="134" y="171"/>
                    </a:lnTo>
                    <a:lnTo>
                      <a:pt x="141" y="167"/>
                    </a:lnTo>
                    <a:lnTo>
                      <a:pt x="148" y="159"/>
                    </a:lnTo>
                    <a:lnTo>
                      <a:pt x="155" y="154"/>
                    </a:lnTo>
                    <a:lnTo>
                      <a:pt x="160" y="145"/>
                    </a:lnTo>
                    <a:lnTo>
                      <a:pt x="166" y="137"/>
                    </a:lnTo>
                    <a:lnTo>
                      <a:pt x="170" y="128"/>
                    </a:lnTo>
                    <a:lnTo>
                      <a:pt x="174" y="119"/>
                    </a:lnTo>
                    <a:lnTo>
                      <a:pt x="177" y="109"/>
                    </a:lnTo>
                    <a:lnTo>
                      <a:pt x="179" y="98"/>
                    </a:lnTo>
                    <a:lnTo>
                      <a:pt x="181" y="88"/>
                    </a:lnTo>
                    <a:lnTo>
                      <a:pt x="181" y="77"/>
                    </a:lnTo>
                    <a:close/>
                  </a:path>
                </a:pathLst>
              </a:custGeom>
              <a:solidFill>
                <a:srgbClr val="F7CFA7"/>
              </a:solidFill>
              <a:ln w="9525">
                <a:noFill/>
                <a:round/>
                <a:headEnd/>
                <a:tailEnd/>
              </a:ln>
            </p:spPr>
            <p:txBody>
              <a:bodyPr/>
              <a:lstStyle/>
              <a:p>
                <a:endParaRPr lang="en-US"/>
              </a:p>
            </p:txBody>
          </p:sp>
          <p:sp>
            <p:nvSpPr>
              <p:cNvPr id="533647" name="Freeform 143"/>
              <p:cNvSpPr>
                <a:spLocks/>
              </p:cNvSpPr>
              <p:nvPr/>
            </p:nvSpPr>
            <p:spPr bwMode="auto">
              <a:xfrm>
                <a:off x="1144" y="2646"/>
                <a:ext cx="35" cy="30"/>
              </a:xfrm>
              <a:custGeom>
                <a:avLst/>
                <a:gdLst/>
                <a:ahLst/>
                <a:cxnLst>
                  <a:cxn ang="0">
                    <a:pos x="171" y="77"/>
                  </a:cxn>
                  <a:cxn ang="0">
                    <a:pos x="171" y="66"/>
                  </a:cxn>
                  <a:cxn ang="0">
                    <a:pos x="169" y="55"/>
                  </a:cxn>
                  <a:cxn ang="0">
                    <a:pos x="166" y="46"/>
                  </a:cxn>
                  <a:cxn ang="0">
                    <a:pos x="162" y="39"/>
                  </a:cxn>
                  <a:cxn ang="0">
                    <a:pos x="157" y="33"/>
                  </a:cxn>
                  <a:cxn ang="0">
                    <a:pos x="152" y="28"/>
                  </a:cxn>
                  <a:cxn ang="0">
                    <a:pos x="146" y="23"/>
                  </a:cxn>
                  <a:cxn ang="0">
                    <a:pos x="147" y="27"/>
                  </a:cxn>
                  <a:cxn ang="0">
                    <a:pos x="155" y="41"/>
                  </a:cxn>
                  <a:cxn ang="0">
                    <a:pos x="160" y="57"/>
                  </a:cxn>
                  <a:cxn ang="0">
                    <a:pos x="162" y="73"/>
                  </a:cxn>
                  <a:cxn ang="0">
                    <a:pos x="162" y="91"/>
                  </a:cxn>
                  <a:cxn ang="0">
                    <a:pos x="159" y="109"/>
                  </a:cxn>
                  <a:cxn ang="0">
                    <a:pos x="153" y="125"/>
                  </a:cxn>
                  <a:cxn ang="0">
                    <a:pos x="145" y="141"/>
                  </a:cxn>
                  <a:cxn ang="0">
                    <a:pos x="135" y="153"/>
                  </a:cxn>
                  <a:cxn ang="0">
                    <a:pos x="123" y="162"/>
                  </a:cxn>
                  <a:cxn ang="0">
                    <a:pos x="109" y="169"/>
                  </a:cxn>
                  <a:cxn ang="0">
                    <a:pos x="94" y="173"/>
                  </a:cxn>
                  <a:cxn ang="0">
                    <a:pos x="78" y="173"/>
                  </a:cxn>
                  <a:cxn ang="0">
                    <a:pos x="63" y="169"/>
                  </a:cxn>
                  <a:cxn ang="0">
                    <a:pos x="49" y="162"/>
                  </a:cxn>
                  <a:cxn ang="0">
                    <a:pos x="36" y="153"/>
                  </a:cxn>
                  <a:cxn ang="0">
                    <a:pos x="26" y="141"/>
                  </a:cxn>
                  <a:cxn ang="0">
                    <a:pos x="18" y="125"/>
                  </a:cxn>
                  <a:cxn ang="0">
                    <a:pos x="12" y="109"/>
                  </a:cxn>
                  <a:cxn ang="0">
                    <a:pos x="9" y="91"/>
                  </a:cxn>
                  <a:cxn ang="0">
                    <a:pos x="9" y="69"/>
                  </a:cxn>
                  <a:cxn ang="0">
                    <a:pos x="15" y="45"/>
                  </a:cxn>
                  <a:cxn ang="0">
                    <a:pos x="26" y="24"/>
                  </a:cxn>
                  <a:cxn ang="0">
                    <a:pos x="41" y="7"/>
                  </a:cxn>
                  <a:cxn ang="0">
                    <a:pos x="46" y="2"/>
                  </a:cxn>
                  <a:cxn ang="0">
                    <a:pos x="39" y="4"/>
                  </a:cxn>
                  <a:cxn ang="0">
                    <a:pos x="33" y="6"/>
                  </a:cxn>
                  <a:cxn ang="0">
                    <a:pos x="27" y="10"/>
                  </a:cxn>
                  <a:cxn ang="0">
                    <a:pos x="18" y="18"/>
                  </a:cxn>
                  <a:cxn ang="0">
                    <a:pos x="9" y="34"/>
                  </a:cxn>
                  <a:cxn ang="0">
                    <a:pos x="3" y="52"/>
                  </a:cxn>
                  <a:cxn ang="0">
                    <a:pos x="0" y="71"/>
                  </a:cxn>
                  <a:cxn ang="0">
                    <a:pos x="0" y="93"/>
                  </a:cxn>
                  <a:cxn ang="0">
                    <a:pos x="3" y="112"/>
                  </a:cxn>
                  <a:cxn ang="0">
                    <a:pos x="10" y="131"/>
                  </a:cxn>
                  <a:cxn ang="0">
                    <a:pos x="19" y="147"/>
                  </a:cxn>
                  <a:cxn ang="0">
                    <a:pos x="31" y="161"/>
                  </a:cxn>
                  <a:cxn ang="0">
                    <a:pos x="44" y="172"/>
                  </a:cxn>
                  <a:cxn ang="0">
                    <a:pos x="61" y="180"/>
                  </a:cxn>
                  <a:cxn ang="0">
                    <a:pos x="77" y="184"/>
                  </a:cxn>
                  <a:cxn ang="0">
                    <a:pos x="95" y="184"/>
                  </a:cxn>
                  <a:cxn ang="0">
                    <a:pos x="111" y="180"/>
                  </a:cxn>
                  <a:cxn ang="0">
                    <a:pos x="127" y="172"/>
                  </a:cxn>
                  <a:cxn ang="0">
                    <a:pos x="140" y="161"/>
                  </a:cxn>
                  <a:cxn ang="0">
                    <a:pos x="152" y="147"/>
                  </a:cxn>
                  <a:cxn ang="0">
                    <a:pos x="161" y="131"/>
                  </a:cxn>
                  <a:cxn ang="0">
                    <a:pos x="168" y="112"/>
                  </a:cxn>
                  <a:cxn ang="0">
                    <a:pos x="171" y="93"/>
                  </a:cxn>
                </a:cxnLst>
                <a:rect l="0" t="0" r="r" b="b"/>
                <a:pathLst>
                  <a:path w="172" h="184">
                    <a:moveTo>
                      <a:pt x="172" y="82"/>
                    </a:moveTo>
                    <a:lnTo>
                      <a:pt x="171" y="77"/>
                    </a:lnTo>
                    <a:lnTo>
                      <a:pt x="171" y="71"/>
                    </a:lnTo>
                    <a:lnTo>
                      <a:pt x="171" y="66"/>
                    </a:lnTo>
                    <a:lnTo>
                      <a:pt x="170" y="60"/>
                    </a:lnTo>
                    <a:lnTo>
                      <a:pt x="169" y="55"/>
                    </a:lnTo>
                    <a:lnTo>
                      <a:pt x="168" y="51"/>
                    </a:lnTo>
                    <a:lnTo>
                      <a:pt x="166" y="46"/>
                    </a:lnTo>
                    <a:lnTo>
                      <a:pt x="165" y="41"/>
                    </a:lnTo>
                    <a:lnTo>
                      <a:pt x="162" y="39"/>
                    </a:lnTo>
                    <a:lnTo>
                      <a:pt x="160" y="36"/>
                    </a:lnTo>
                    <a:lnTo>
                      <a:pt x="157" y="33"/>
                    </a:lnTo>
                    <a:lnTo>
                      <a:pt x="154" y="30"/>
                    </a:lnTo>
                    <a:lnTo>
                      <a:pt x="152" y="28"/>
                    </a:lnTo>
                    <a:lnTo>
                      <a:pt x="149" y="25"/>
                    </a:lnTo>
                    <a:lnTo>
                      <a:pt x="146" y="23"/>
                    </a:lnTo>
                    <a:lnTo>
                      <a:pt x="143" y="21"/>
                    </a:lnTo>
                    <a:lnTo>
                      <a:pt x="147" y="27"/>
                    </a:lnTo>
                    <a:lnTo>
                      <a:pt x="151" y="34"/>
                    </a:lnTo>
                    <a:lnTo>
                      <a:pt x="155" y="41"/>
                    </a:lnTo>
                    <a:lnTo>
                      <a:pt x="157" y="48"/>
                    </a:lnTo>
                    <a:lnTo>
                      <a:pt x="160" y="57"/>
                    </a:lnTo>
                    <a:lnTo>
                      <a:pt x="161" y="65"/>
                    </a:lnTo>
                    <a:lnTo>
                      <a:pt x="162" y="73"/>
                    </a:lnTo>
                    <a:lnTo>
                      <a:pt x="163" y="82"/>
                    </a:lnTo>
                    <a:lnTo>
                      <a:pt x="162" y="91"/>
                    </a:lnTo>
                    <a:lnTo>
                      <a:pt x="161" y="100"/>
                    </a:lnTo>
                    <a:lnTo>
                      <a:pt x="159" y="109"/>
                    </a:lnTo>
                    <a:lnTo>
                      <a:pt x="157" y="118"/>
                    </a:lnTo>
                    <a:lnTo>
                      <a:pt x="153" y="125"/>
                    </a:lnTo>
                    <a:lnTo>
                      <a:pt x="149" y="133"/>
                    </a:lnTo>
                    <a:lnTo>
                      <a:pt x="145" y="141"/>
                    </a:lnTo>
                    <a:lnTo>
                      <a:pt x="140" y="147"/>
                    </a:lnTo>
                    <a:lnTo>
                      <a:pt x="135" y="153"/>
                    </a:lnTo>
                    <a:lnTo>
                      <a:pt x="129" y="157"/>
                    </a:lnTo>
                    <a:lnTo>
                      <a:pt x="123" y="162"/>
                    </a:lnTo>
                    <a:lnTo>
                      <a:pt x="116" y="166"/>
                    </a:lnTo>
                    <a:lnTo>
                      <a:pt x="109" y="169"/>
                    </a:lnTo>
                    <a:lnTo>
                      <a:pt x="102" y="172"/>
                    </a:lnTo>
                    <a:lnTo>
                      <a:pt x="94" y="173"/>
                    </a:lnTo>
                    <a:lnTo>
                      <a:pt x="86" y="173"/>
                    </a:lnTo>
                    <a:lnTo>
                      <a:pt x="78" y="173"/>
                    </a:lnTo>
                    <a:lnTo>
                      <a:pt x="71" y="172"/>
                    </a:lnTo>
                    <a:lnTo>
                      <a:pt x="63" y="169"/>
                    </a:lnTo>
                    <a:lnTo>
                      <a:pt x="55" y="166"/>
                    </a:lnTo>
                    <a:lnTo>
                      <a:pt x="49" y="162"/>
                    </a:lnTo>
                    <a:lnTo>
                      <a:pt x="42" y="157"/>
                    </a:lnTo>
                    <a:lnTo>
                      <a:pt x="36" y="153"/>
                    </a:lnTo>
                    <a:lnTo>
                      <a:pt x="31" y="147"/>
                    </a:lnTo>
                    <a:lnTo>
                      <a:pt x="26" y="141"/>
                    </a:lnTo>
                    <a:lnTo>
                      <a:pt x="22" y="133"/>
                    </a:lnTo>
                    <a:lnTo>
                      <a:pt x="18" y="125"/>
                    </a:lnTo>
                    <a:lnTo>
                      <a:pt x="15" y="118"/>
                    </a:lnTo>
                    <a:lnTo>
                      <a:pt x="12" y="109"/>
                    </a:lnTo>
                    <a:lnTo>
                      <a:pt x="10" y="100"/>
                    </a:lnTo>
                    <a:lnTo>
                      <a:pt x="9" y="91"/>
                    </a:lnTo>
                    <a:lnTo>
                      <a:pt x="9" y="82"/>
                    </a:lnTo>
                    <a:lnTo>
                      <a:pt x="9" y="69"/>
                    </a:lnTo>
                    <a:lnTo>
                      <a:pt x="12" y="57"/>
                    </a:lnTo>
                    <a:lnTo>
                      <a:pt x="15" y="45"/>
                    </a:lnTo>
                    <a:lnTo>
                      <a:pt x="20" y="34"/>
                    </a:lnTo>
                    <a:lnTo>
                      <a:pt x="26" y="24"/>
                    </a:lnTo>
                    <a:lnTo>
                      <a:pt x="33" y="15"/>
                    </a:lnTo>
                    <a:lnTo>
                      <a:pt x="41" y="7"/>
                    </a:lnTo>
                    <a:lnTo>
                      <a:pt x="49" y="0"/>
                    </a:lnTo>
                    <a:lnTo>
                      <a:pt x="46" y="2"/>
                    </a:lnTo>
                    <a:lnTo>
                      <a:pt x="43" y="3"/>
                    </a:lnTo>
                    <a:lnTo>
                      <a:pt x="39" y="4"/>
                    </a:lnTo>
                    <a:lnTo>
                      <a:pt x="36" y="5"/>
                    </a:lnTo>
                    <a:lnTo>
                      <a:pt x="33" y="6"/>
                    </a:lnTo>
                    <a:lnTo>
                      <a:pt x="30" y="7"/>
                    </a:lnTo>
                    <a:lnTo>
                      <a:pt x="27" y="10"/>
                    </a:lnTo>
                    <a:lnTo>
                      <a:pt x="23" y="11"/>
                    </a:lnTo>
                    <a:lnTo>
                      <a:pt x="18" y="18"/>
                    </a:lnTo>
                    <a:lnTo>
                      <a:pt x="13" y="25"/>
                    </a:lnTo>
                    <a:lnTo>
                      <a:pt x="9" y="34"/>
                    </a:lnTo>
                    <a:lnTo>
                      <a:pt x="6" y="43"/>
                    </a:lnTo>
                    <a:lnTo>
                      <a:pt x="3" y="52"/>
                    </a:lnTo>
                    <a:lnTo>
                      <a:pt x="1" y="61"/>
                    </a:lnTo>
                    <a:lnTo>
                      <a:pt x="0" y="71"/>
                    </a:lnTo>
                    <a:lnTo>
                      <a:pt x="0" y="82"/>
                    </a:lnTo>
                    <a:lnTo>
                      <a:pt x="0" y="93"/>
                    </a:lnTo>
                    <a:lnTo>
                      <a:pt x="1" y="102"/>
                    </a:lnTo>
                    <a:lnTo>
                      <a:pt x="3" y="112"/>
                    </a:lnTo>
                    <a:lnTo>
                      <a:pt x="6" y="121"/>
                    </a:lnTo>
                    <a:lnTo>
                      <a:pt x="10" y="131"/>
                    </a:lnTo>
                    <a:lnTo>
                      <a:pt x="14" y="139"/>
                    </a:lnTo>
                    <a:lnTo>
                      <a:pt x="19" y="147"/>
                    </a:lnTo>
                    <a:lnTo>
                      <a:pt x="25" y="154"/>
                    </a:lnTo>
                    <a:lnTo>
                      <a:pt x="31" y="161"/>
                    </a:lnTo>
                    <a:lnTo>
                      <a:pt x="37" y="167"/>
                    </a:lnTo>
                    <a:lnTo>
                      <a:pt x="44" y="172"/>
                    </a:lnTo>
                    <a:lnTo>
                      <a:pt x="52" y="176"/>
                    </a:lnTo>
                    <a:lnTo>
                      <a:pt x="61" y="180"/>
                    </a:lnTo>
                    <a:lnTo>
                      <a:pt x="69" y="182"/>
                    </a:lnTo>
                    <a:lnTo>
                      <a:pt x="77" y="184"/>
                    </a:lnTo>
                    <a:lnTo>
                      <a:pt x="86" y="184"/>
                    </a:lnTo>
                    <a:lnTo>
                      <a:pt x="95" y="184"/>
                    </a:lnTo>
                    <a:lnTo>
                      <a:pt x="103" y="182"/>
                    </a:lnTo>
                    <a:lnTo>
                      <a:pt x="111" y="180"/>
                    </a:lnTo>
                    <a:lnTo>
                      <a:pt x="119" y="176"/>
                    </a:lnTo>
                    <a:lnTo>
                      <a:pt x="127" y="172"/>
                    </a:lnTo>
                    <a:lnTo>
                      <a:pt x="134" y="167"/>
                    </a:lnTo>
                    <a:lnTo>
                      <a:pt x="140" y="161"/>
                    </a:lnTo>
                    <a:lnTo>
                      <a:pt x="147" y="154"/>
                    </a:lnTo>
                    <a:lnTo>
                      <a:pt x="152" y="147"/>
                    </a:lnTo>
                    <a:lnTo>
                      <a:pt x="157" y="139"/>
                    </a:lnTo>
                    <a:lnTo>
                      <a:pt x="161" y="131"/>
                    </a:lnTo>
                    <a:lnTo>
                      <a:pt x="165" y="121"/>
                    </a:lnTo>
                    <a:lnTo>
                      <a:pt x="168" y="112"/>
                    </a:lnTo>
                    <a:lnTo>
                      <a:pt x="170" y="102"/>
                    </a:lnTo>
                    <a:lnTo>
                      <a:pt x="171" y="93"/>
                    </a:lnTo>
                    <a:lnTo>
                      <a:pt x="172" y="82"/>
                    </a:lnTo>
                    <a:close/>
                  </a:path>
                </a:pathLst>
              </a:custGeom>
              <a:solidFill>
                <a:srgbClr val="F7D2A9"/>
              </a:solidFill>
              <a:ln w="9525">
                <a:noFill/>
                <a:round/>
                <a:headEnd/>
                <a:tailEnd/>
              </a:ln>
            </p:spPr>
            <p:txBody>
              <a:bodyPr/>
              <a:lstStyle/>
              <a:p>
                <a:endParaRPr lang="en-US"/>
              </a:p>
            </p:txBody>
          </p:sp>
          <p:sp>
            <p:nvSpPr>
              <p:cNvPr id="533648" name="Freeform 144"/>
              <p:cNvSpPr>
                <a:spLocks/>
              </p:cNvSpPr>
              <p:nvPr/>
            </p:nvSpPr>
            <p:spPr bwMode="auto">
              <a:xfrm>
                <a:off x="1145" y="2645"/>
                <a:ext cx="33" cy="30"/>
              </a:xfrm>
              <a:custGeom>
                <a:avLst/>
                <a:gdLst/>
                <a:ahLst/>
                <a:cxnLst>
                  <a:cxn ang="0">
                    <a:pos x="163" y="77"/>
                  </a:cxn>
                  <a:cxn ang="0">
                    <a:pos x="161" y="63"/>
                  </a:cxn>
                  <a:cxn ang="0">
                    <a:pos x="158" y="50"/>
                  </a:cxn>
                  <a:cxn ang="0">
                    <a:pos x="154" y="38"/>
                  </a:cxn>
                  <a:cxn ang="0">
                    <a:pos x="149" y="31"/>
                  </a:cxn>
                  <a:cxn ang="0">
                    <a:pos x="145" y="27"/>
                  </a:cxn>
                  <a:cxn ang="0">
                    <a:pos x="141" y="24"/>
                  </a:cxn>
                  <a:cxn ang="0">
                    <a:pos x="137" y="21"/>
                  </a:cxn>
                  <a:cxn ang="0">
                    <a:pos x="133" y="18"/>
                  </a:cxn>
                  <a:cxn ang="0">
                    <a:pos x="130" y="17"/>
                  </a:cxn>
                  <a:cxn ang="0">
                    <a:pos x="127" y="14"/>
                  </a:cxn>
                  <a:cxn ang="0">
                    <a:pos x="123" y="13"/>
                  </a:cxn>
                  <a:cxn ang="0">
                    <a:pos x="129" y="18"/>
                  </a:cxn>
                  <a:cxn ang="0">
                    <a:pos x="140" y="33"/>
                  </a:cxn>
                  <a:cxn ang="0">
                    <a:pos x="149" y="51"/>
                  </a:cxn>
                  <a:cxn ang="0">
                    <a:pos x="153" y="73"/>
                  </a:cxn>
                  <a:cxn ang="0">
                    <a:pos x="154" y="92"/>
                  </a:cxn>
                  <a:cxn ang="0">
                    <a:pos x="151" y="109"/>
                  </a:cxn>
                  <a:cxn ang="0">
                    <a:pos x="145" y="125"/>
                  </a:cxn>
                  <a:cxn ang="0">
                    <a:pos x="138" y="139"/>
                  </a:cxn>
                  <a:cxn ang="0">
                    <a:pos x="128" y="151"/>
                  </a:cxn>
                  <a:cxn ang="0">
                    <a:pos x="116" y="159"/>
                  </a:cxn>
                  <a:cxn ang="0">
                    <a:pos x="103" y="166"/>
                  </a:cxn>
                  <a:cxn ang="0">
                    <a:pos x="89" y="170"/>
                  </a:cxn>
                  <a:cxn ang="0">
                    <a:pos x="75" y="170"/>
                  </a:cxn>
                  <a:cxn ang="0">
                    <a:pos x="61" y="166"/>
                  </a:cxn>
                  <a:cxn ang="0">
                    <a:pos x="47" y="159"/>
                  </a:cxn>
                  <a:cxn ang="0">
                    <a:pos x="35" y="151"/>
                  </a:cxn>
                  <a:cxn ang="0">
                    <a:pos x="26" y="139"/>
                  </a:cxn>
                  <a:cxn ang="0">
                    <a:pos x="18" y="125"/>
                  </a:cxn>
                  <a:cxn ang="0">
                    <a:pos x="12" y="109"/>
                  </a:cxn>
                  <a:cxn ang="0">
                    <a:pos x="10" y="92"/>
                  </a:cxn>
                  <a:cxn ang="0">
                    <a:pos x="9" y="77"/>
                  </a:cxn>
                  <a:cxn ang="0">
                    <a:pos x="12" y="61"/>
                  </a:cxn>
                  <a:cxn ang="0">
                    <a:pos x="18" y="42"/>
                  </a:cxn>
                  <a:cxn ang="0">
                    <a:pos x="33" y="19"/>
                  </a:cxn>
                  <a:cxn ang="0">
                    <a:pos x="48" y="7"/>
                  </a:cxn>
                  <a:cxn ang="0">
                    <a:pos x="60" y="1"/>
                  </a:cxn>
                  <a:cxn ang="0">
                    <a:pos x="62" y="0"/>
                  </a:cxn>
                  <a:cxn ang="0">
                    <a:pos x="52" y="1"/>
                  </a:cxn>
                  <a:cxn ang="0">
                    <a:pos x="44" y="4"/>
                  </a:cxn>
                  <a:cxn ang="0">
                    <a:pos x="35" y="6"/>
                  </a:cxn>
                  <a:cxn ang="0">
                    <a:pos x="24" y="14"/>
                  </a:cxn>
                  <a:cxn ang="0">
                    <a:pos x="13" y="31"/>
                  </a:cxn>
                  <a:cxn ang="0">
                    <a:pos x="5" y="50"/>
                  </a:cxn>
                  <a:cxn ang="0">
                    <a:pos x="1" y="72"/>
                  </a:cxn>
                  <a:cxn ang="0">
                    <a:pos x="1" y="93"/>
                  </a:cxn>
                  <a:cxn ang="0">
                    <a:pos x="4" y="113"/>
                  </a:cxn>
                  <a:cxn ang="0">
                    <a:pos x="10" y="131"/>
                  </a:cxn>
                  <a:cxn ang="0">
                    <a:pos x="19" y="146"/>
                  </a:cxn>
                  <a:cxn ang="0">
                    <a:pos x="30" y="158"/>
                  </a:cxn>
                  <a:cxn ang="0">
                    <a:pos x="43" y="169"/>
                  </a:cxn>
                  <a:cxn ang="0">
                    <a:pos x="58" y="176"/>
                  </a:cxn>
                  <a:cxn ang="0">
                    <a:pos x="74" y="181"/>
                  </a:cxn>
                  <a:cxn ang="0">
                    <a:pos x="90" y="181"/>
                  </a:cxn>
                  <a:cxn ang="0">
                    <a:pos x="106" y="176"/>
                  </a:cxn>
                  <a:cxn ang="0">
                    <a:pos x="121" y="169"/>
                  </a:cxn>
                  <a:cxn ang="0">
                    <a:pos x="134" y="158"/>
                  </a:cxn>
                  <a:cxn ang="0">
                    <a:pos x="145" y="146"/>
                  </a:cxn>
                  <a:cxn ang="0">
                    <a:pos x="153" y="131"/>
                  </a:cxn>
                  <a:cxn ang="0">
                    <a:pos x="159" y="113"/>
                  </a:cxn>
                  <a:cxn ang="0">
                    <a:pos x="163" y="93"/>
                  </a:cxn>
                </a:cxnLst>
                <a:rect l="0" t="0" r="r" b="b"/>
                <a:pathLst>
                  <a:path w="163" h="181">
                    <a:moveTo>
                      <a:pt x="163" y="84"/>
                    </a:moveTo>
                    <a:lnTo>
                      <a:pt x="163" y="77"/>
                    </a:lnTo>
                    <a:lnTo>
                      <a:pt x="162" y="71"/>
                    </a:lnTo>
                    <a:lnTo>
                      <a:pt x="161" y="63"/>
                    </a:lnTo>
                    <a:lnTo>
                      <a:pt x="160" y="57"/>
                    </a:lnTo>
                    <a:lnTo>
                      <a:pt x="158" y="50"/>
                    </a:lnTo>
                    <a:lnTo>
                      <a:pt x="156" y="44"/>
                    </a:lnTo>
                    <a:lnTo>
                      <a:pt x="154" y="38"/>
                    </a:lnTo>
                    <a:lnTo>
                      <a:pt x="151" y="33"/>
                    </a:lnTo>
                    <a:lnTo>
                      <a:pt x="149" y="31"/>
                    </a:lnTo>
                    <a:lnTo>
                      <a:pt x="147" y="30"/>
                    </a:lnTo>
                    <a:lnTo>
                      <a:pt x="145" y="27"/>
                    </a:lnTo>
                    <a:lnTo>
                      <a:pt x="143" y="26"/>
                    </a:lnTo>
                    <a:lnTo>
                      <a:pt x="141" y="24"/>
                    </a:lnTo>
                    <a:lnTo>
                      <a:pt x="139" y="23"/>
                    </a:lnTo>
                    <a:lnTo>
                      <a:pt x="137" y="21"/>
                    </a:lnTo>
                    <a:lnTo>
                      <a:pt x="135" y="19"/>
                    </a:lnTo>
                    <a:lnTo>
                      <a:pt x="133" y="18"/>
                    </a:lnTo>
                    <a:lnTo>
                      <a:pt x="132" y="18"/>
                    </a:lnTo>
                    <a:lnTo>
                      <a:pt x="130" y="17"/>
                    </a:lnTo>
                    <a:lnTo>
                      <a:pt x="128" y="15"/>
                    </a:lnTo>
                    <a:lnTo>
                      <a:pt x="127" y="14"/>
                    </a:lnTo>
                    <a:lnTo>
                      <a:pt x="125" y="13"/>
                    </a:lnTo>
                    <a:lnTo>
                      <a:pt x="123" y="13"/>
                    </a:lnTo>
                    <a:lnTo>
                      <a:pt x="122" y="12"/>
                    </a:lnTo>
                    <a:lnTo>
                      <a:pt x="129" y="18"/>
                    </a:lnTo>
                    <a:lnTo>
                      <a:pt x="135" y="25"/>
                    </a:lnTo>
                    <a:lnTo>
                      <a:pt x="140" y="33"/>
                    </a:lnTo>
                    <a:lnTo>
                      <a:pt x="145" y="42"/>
                    </a:lnTo>
                    <a:lnTo>
                      <a:pt x="149" y="51"/>
                    </a:lnTo>
                    <a:lnTo>
                      <a:pt x="152" y="62"/>
                    </a:lnTo>
                    <a:lnTo>
                      <a:pt x="153" y="73"/>
                    </a:lnTo>
                    <a:lnTo>
                      <a:pt x="154" y="84"/>
                    </a:lnTo>
                    <a:lnTo>
                      <a:pt x="154" y="92"/>
                    </a:lnTo>
                    <a:lnTo>
                      <a:pt x="153" y="101"/>
                    </a:lnTo>
                    <a:lnTo>
                      <a:pt x="151" y="109"/>
                    </a:lnTo>
                    <a:lnTo>
                      <a:pt x="148" y="117"/>
                    </a:lnTo>
                    <a:lnTo>
                      <a:pt x="145" y="125"/>
                    </a:lnTo>
                    <a:lnTo>
                      <a:pt x="142" y="132"/>
                    </a:lnTo>
                    <a:lnTo>
                      <a:pt x="138" y="139"/>
                    </a:lnTo>
                    <a:lnTo>
                      <a:pt x="133" y="145"/>
                    </a:lnTo>
                    <a:lnTo>
                      <a:pt x="128" y="151"/>
                    </a:lnTo>
                    <a:lnTo>
                      <a:pt x="122" y="156"/>
                    </a:lnTo>
                    <a:lnTo>
                      <a:pt x="116" y="159"/>
                    </a:lnTo>
                    <a:lnTo>
                      <a:pt x="110" y="163"/>
                    </a:lnTo>
                    <a:lnTo>
                      <a:pt x="103" y="166"/>
                    </a:lnTo>
                    <a:lnTo>
                      <a:pt x="97" y="169"/>
                    </a:lnTo>
                    <a:lnTo>
                      <a:pt x="89" y="170"/>
                    </a:lnTo>
                    <a:lnTo>
                      <a:pt x="82" y="170"/>
                    </a:lnTo>
                    <a:lnTo>
                      <a:pt x="75" y="170"/>
                    </a:lnTo>
                    <a:lnTo>
                      <a:pt x="68" y="169"/>
                    </a:lnTo>
                    <a:lnTo>
                      <a:pt x="61" y="166"/>
                    </a:lnTo>
                    <a:lnTo>
                      <a:pt x="54" y="163"/>
                    </a:lnTo>
                    <a:lnTo>
                      <a:pt x="47" y="159"/>
                    </a:lnTo>
                    <a:lnTo>
                      <a:pt x="41" y="156"/>
                    </a:lnTo>
                    <a:lnTo>
                      <a:pt x="35" y="151"/>
                    </a:lnTo>
                    <a:lnTo>
                      <a:pt x="30" y="145"/>
                    </a:lnTo>
                    <a:lnTo>
                      <a:pt x="26" y="139"/>
                    </a:lnTo>
                    <a:lnTo>
                      <a:pt x="21" y="132"/>
                    </a:lnTo>
                    <a:lnTo>
                      <a:pt x="18" y="125"/>
                    </a:lnTo>
                    <a:lnTo>
                      <a:pt x="15" y="117"/>
                    </a:lnTo>
                    <a:lnTo>
                      <a:pt x="12" y="109"/>
                    </a:lnTo>
                    <a:lnTo>
                      <a:pt x="11" y="101"/>
                    </a:lnTo>
                    <a:lnTo>
                      <a:pt x="10" y="92"/>
                    </a:lnTo>
                    <a:lnTo>
                      <a:pt x="9" y="84"/>
                    </a:lnTo>
                    <a:lnTo>
                      <a:pt x="9" y="77"/>
                    </a:lnTo>
                    <a:lnTo>
                      <a:pt x="10" y="68"/>
                    </a:lnTo>
                    <a:lnTo>
                      <a:pt x="12" y="61"/>
                    </a:lnTo>
                    <a:lnTo>
                      <a:pt x="13" y="55"/>
                    </a:lnTo>
                    <a:lnTo>
                      <a:pt x="18" y="42"/>
                    </a:lnTo>
                    <a:lnTo>
                      <a:pt x="25" y="30"/>
                    </a:lnTo>
                    <a:lnTo>
                      <a:pt x="33" y="19"/>
                    </a:lnTo>
                    <a:lnTo>
                      <a:pt x="43" y="11"/>
                    </a:lnTo>
                    <a:lnTo>
                      <a:pt x="48" y="7"/>
                    </a:lnTo>
                    <a:lnTo>
                      <a:pt x="54" y="5"/>
                    </a:lnTo>
                    <a:lnTo>
                      <a:pt x="60" y="1"/>
                    </a:lnTo>
                    <a:lnTo>
                      <a:pt x="66" y="0"/>
                    </a:lnTo>
                    <a:lnTo>
                      <a:pt x="62" y="0"/>
                    </a:lnTo>
                    <a:lnTo>
                      <a:pt x="57" y="1"/>
                    </a:lnTo>
                    <a:lnTo>
                      <a:pt x="52" y="1"/>
                    </a:lnTo>
                    <a:lnTo>
                      <a:pt x="48" y="2"/>
                    </a:lnTo>
                    <a:lnTo>
                      <a:pt x="44" y="4"/>
                    </a:lnTo>
                    <a:lnTo>
                      <a:pt x="39" y="5"/>
                    </a:lnTo>
                    <a:lnTo>
                      <a:pt x="35" y="6"/>
                    </a:lnTo>
                    <a:lnTo>
                      <a:pt x="31" y="7"/>
                    </a:lnTo>
                    <a:lnTo>
                      <a:pt x="24" y="14"/>
                    </a:lnTo>
                    <a:lnTo>
                      <a:pt x="18" y="23"/>
                    </a:lnTo>
                    <a:lnTo>
                      <a:pt x="13" y="31"/>
                    </a:lnTo>
                    <a:lnTo>
                      <a:pt x="9" y="41"/>
                    </a:lnTo>
                    <a:lnTo>
                      <a:pt x="5" y="50"/>
                    </a:lnTo>
                    <a:lnTo>
                      <a:pt x="2" y="61"/>
                    </a:lnTo>
                    <a:lnTo>
                      <a:pt x="1" y="72"/>
                    </a:lnTo>
                    <a:lnTo>
                      <a:pt x="0" y="84"/>
                    </a:lnTo>
                    <a:lnTo>
                      <a:pt x="1" y="93"/>
                    </a:lnTo>
                    <a:lnTo>
                      <a:pt x="2" y="103"/>
                    </a:lnTo>
                    <a:lnTo>
                      <a:pt x="4" y="113"/>
                    </a:lnTo>
                    <a:lnTo>
                      <a:pt x="7" y="121"/>
                    </a:lnTo>
                    <a:lnTo>
                      <a:pt x="10" y="131"/>
                    </a:lnTo>
                    <a:lnTo>
                      <a:pt x="14" y="138"/>
                    </a:lnTo>
                    <a:lnTo>
                      <a:pt x="19" y="146"/>
                    </a:lnTo>
                    <a:lnTo>
                      <a:pt x="24" y="152"/>
                    </a:lnTo>
                    <a:lnTo>
                      <a:pt x="30" y="158"/>
                    </a:lnTo>
                    <a:lnTo>
                      <a:pt x="36" y="164"/>
                    </a:lnTo>
                    <a:lnTo>
                      <a:pt x="43" y="169"/>
                    </a:lnTo>
                    <a:lnTo>
                      <a:pt x="50" y="174"/>
                    </a:lnTo>
                    <a:lnTo>
                      <a:pt x="58" y="176"/>
                    </a:lnTo>
                    <a:lnTo>
                      <a:pt x="66" y="178"/>
                    </a:lnTo>
                    <a:lnTo>
                      <a:pt x="74" y="181"/>
                    </a:lnTo>
                    <a:lnTo>
                      <a:pt x="82" y="181"/>
                    </a:lnTo>
                    <a:lnTo>
                      <a:pt x="90" y="181"/>
                    </a:lnTo>
                    <a:lnTo>
                      <a:pt x="98" y="178"/>
                    </a:lnTo>
                    <a:lnTo>
                      <a:pt x="106" y="176"/>
                    </a:lnTo>
                    <a:lnTo>
                      <a:pt x="114" y="174"/>
                    </a:lnTo>
                    <a:lnTo>
                      <a:pt x="121" y="169"/>
                    </a:lnTo>
                    <a:lnTo>
                      <a:pt x="127" y="164"/>
                    </a:lnTo>
                    <a:lnTo>
                      <a:pt x="134" y="158"/>
                    </a:lnTo>
                    <a:lnTo>
                      <a:pt x="139" y="152"/>
                    </a:lnTo>
                    <a:lnTo>
                      <a:pt x="145" y="146"/>
                    </a:lnTo>
                    <a:lnTo>
                      <a:pt x="149" y="138"/>
                    </a:lnTo>
                    <a:lnTo>
                      <a:pt x="153" y="131"/>
                    </a:lnTo>
                    <a:lnTo>
                      <a:pt x="157" y="121"/>
                    </a:lnTo>
                    <a:lnTo>
                      <a:pt x="159" y="113"/>
                    </a:lnTo>
                    <a:lnTo>
                      <a:pt x="161" y="103"/>
                    </a:lnTo>
                    <a:lnTo>
                      <a:pt x="163" y="93"/>
                    </a:lnTo>
                    <a:lnTo>
                      <a:pt x="163" y="84"/>
                    </a:lnTo>
                    <a:close/>
                  </a:path>
                </a:pathLst>
              </a:custGeom>
              <a:solidFill>
                <a:srgbClr val="F8D4AB"/>
              </a:solidFill>
              <a:ln w="9525">
                <a:noFill/>
                <a:round/>
                <a:headEnd/>
                <a:tailEnd/>
              </a:ln>
            </p:spPr>
            <p:txBody>
              <a:bodyPr/>
              <a:lstStyle/>
              <a:p>
                <a:endParaRPr lang="en-US"/>
              </a:p>
            </p:txBody>
          </p:sp>
          <p:sp>
            <p:nvSpPr>
              <p:cNvPr id="533649" name="Freeform 145"/>
              <p:cNvSpPr>
                <a:spLocks noEditPoints="1"/>
              </p:cNvSpPr>
              <p:nvPr/>
            </p:nvSpPr>
            <p:spPr bwMode="auto">
              <a:xfrm>
                <a:off x="1146" y="2645"/>
                <a:ext cx="31" cy="29"/>
              </a:xfrm>
              <a:custGeom>
                <a:avLst/>
                <a:gdLst/>
                <a:ahLst/>
                <a:cxnLst>
                  <a:cxn ang="0">
                    <a:pos x="152" y="67"/>
                  </a:cxn>
                  <a:cxn ang="0">
                    <a:pos x="146" y="43"/>
                  </a:cxn>
                  <a:cxn ang="0">
                    <a:pos x="134" y="23"/>
                  </a:cxn>
                  <a:cxn ang="0">
                    <a:pos x="133" y="21"/>
                  </a:cxn>
                  <a:cxn ang="0">
                    <a:pos x="131" y="20"/>
                  </a:cxn>
                  <a:cxn ang="0">
                    <a:pos x="119" y="13"/>
                  </a:cxn>
                  <a:cxn ang="0">
                    <a:pos x="86" y="1"/>
                  </a:cxn>
                  <a:cxn ang="0">
                    <a:pos x="52" y="1"/>
                  </a:cxn>
                  <a:cxn ang="0">
                    <a:pos x="24" y="17"/>
                  </a:cxn>
                  <a:cxn ang="0">
                    <a:pos x="6" y="47"/>
                  </a:cxn>
                  <a:cxn ang="0">
                    <a:pos x="0" y="84"/>
                  </a:cxn>
                  <a:cxn ang="0">
                    <a:pos x="3" y="111"/>
                  </a:cxn>
                  <a:cxn ang="0">
                    <a:pos x="13" y="135"/>
                  </a:cxn>
                  <a:cxn ang="0">
                    <a:pos x="27" y="155"/>
                  </a:cxn>
                  <a:cxn ang="0">
                    <a:pos x="46" y="168"/>
                  </a:cxn>
                  <a:cxn ang="0">
                    <a:pos x="69" y="175"/>
                  </a:cxn>
                  <a:cxn ang="0">
                    <a:pos x="93" y="174"/>
                  </a:cxn>
                  <a:cxn ang="0">
                    <a:pos x="114" y="164"/>
                  </a:cxn>
                  <a:cxn ang="0">
                    <a:pos x="131" y="149"/>
                  </a:cxn>
                  <a:cxn ang="0">
                    <a:pos x="144" y="127"/>
                  </a:cxn>
                  <a:cxn ang="0">
                    <a:pos x="152" y="102"/>
                  </a:cxn>
                  <a:cxn ang="0">
                    <a:pos x="145" y="84"/>
                  </a:cxn>
                  <a:cxn ang="0">
                    <a:pos x="142" y="108"/>
                  </a:cxn>
                  <a:cxn ang="0">
                    <a:pos x="133" y="129"/>
                  </a:cxn>
                  <a:cxn ang="0">
                    <a:pos x="120" y="146"/>
                  </a:cxn>
                  <a:cxn ang="0">
                    <a:pos x="103" y="158"/>
                  </a:cxn>
                  <a:cxn ang="0">
                    <a:pos x="84" y="164"/>
                  </a:cxn>
                  <a:cxn ang="0">
                    <a:pos x="64" y="163"/>
                  </a:cxn>
                  <a:cxn ang="0">
                    <a:pos x="44" y="155"/>
                  </a:cxn>
                  <a:cxn ang="0">
                    <a:pos x="28" y="141"/>
                  </a:cxn>
                  <a:cxn ang="0">
                    <a:pos x="17" y="122"/>
                  </a:cxn>
                  <a:cxn ang="0">
                    <a:pos x="10" y="101"/>
                  </a:cxn>
                  <a:cxn ang="0">
                    <a:pos x="9" y="75"/>
                  </a:cxn>
                  <a:cxn ang="0">
                    <a:pos x="14" y="53"/>
                  </a:cxn>
                  <a:cxn ang="0">
                    <a:pos x="24" y="32"/>
                  </a:cxn>
                  <a:cxn ang="0">
                    <a:pos x="38" y="17"/>
                  </a:cxn>
                  <a:cxn ang="0">
                    <a:pos x="57" y="7"/>
                  </a:cxn>
                  <a:cxn ang="0">
                    <a:pos x="77" y="2"/>
                  </a:cxn>
                  <a:cxn ang="0">
                    <a:pos x="97" y="7"/>
                  </a:cxn>
                  <a:cxn ang="0">
                    <a:pos x="115" y="17"/>
                  </a:cxn>
                  <a:cxn ang="0">
                    <a:pos x="129" y="32"/>
                  </a:cxn>
                  <a:cxn ang="0">
                    <a:pos x="139" y="53"/>
                  </a:cxn>
                  <a:cxn ang="0">
                    <a:pos x="144" y="75"/>
                  </a:cxn>
                </a:cxnLst>
                <a:rect l="0" t="0" r="r" b="b"/>
                <a:pathLst>
                  <a:path w="154" h="175">
                    <a:moveTo>
                      <a:pt x="154" y="84"/>
                    </a:moveTo>
                    <a:lnTo>
                      <a:pt x="153" y="75"/>
                    </a:lnTo>
                    <a:lnTo>
                      <a:pt x="152" y="67"/>
                    </a:lnTo>
                    <a:lnTo>
                      <a:pt x="151" y="59"/>
                    </a:lnTo>
                    <a:lnTo>
                      <a:pt x="148" y="50"/>
                    </a:lnTo>
                    <a:lnTo>
                      <a:pt x="146" y="43"/>
                    </a:lnTo>
                    <a:lnTo>
                      <a:pt x="142" y="36"/>
                    </a:lnTo>
                    <a:lnTo>
                      <a:pt x="138" y="29"/>
                    </a:lnTo>
                    <a:lnTo>
                      <a:pt x="134" y="23"/>
                    </a:lnTo>
                    <a:lnTo>
                      <a:pt x="134" y="23"/>
                    </a:lnTo>
                    <a:lnTo>
                      <a:pt x="133" y="21"/>
                    </a:lnTo>
                    <a:lnTo>
                      <a:pt x="133" y="21"/>
                    </a:lnTo>
                    <a:lnTo>
                      <a:pt x="132" y="21"/>
                    </a:lnTo>
                    <a:lnTo>
                      <a:pt x="131" y="20"/>
                    </a:lnTo>
                    <a:lnTo>
                      <a:pt x="131" y="20"/>
                    </a:lnTo>
                    <a:lnTo>
                      <a:pt x="130" y="20"/>
                    </a:lnTo>
                    <a:lnTo>
                      <a:pt x="130" y="19"/>
                    </a:lnTo>
                    <a:lnTo>
                      <a:pt x="119" y="13"/>
                    </a:lnTo>
                    <a:lnTo>
                      <a:pt x="108" y="8"/>
                    </a:lnTo>
                    <a:lnTo>
                      <a:pt x="97" y="4"/>
                    </a:lnTo>
                    <a:lnTo>
                      <a:pt x="86" y="1"/>
                    </a:lnTo>
                    <a:lnTo>
                      <a:pt x="75" y="0"/>
                    </a:lnTo>
                    <a:lnTo>
                      <a:pt x="64" y="0"/>
                    </a:lnTo>
                    <a:lnTo>
                      <a:pt x="52" y="1"/>
                    </a:lnTo>
                    <a:lnTo>
                      <a:pt x="40" y="2"/>
                    </a:lnTo>
                    <a:lnTo>
                      <a:pt x="32" y="9"/>
                    </a:lnTo>
                    <a:lnTo>
                      <a:pt x="24" y="17"/>
                    </a:lnTo>
                    <a:lnTo>
                      <a:pt x="17" y="26"/>
                    </a:lnTo>
                    <a:lnTo>
                      <a:pt x="11" y="36"/>
                    </a:lnTo>
                    <a:lnTo>
                      <a:pt x="6" y="47"/>
                    </a:lnTo>
                    <a:lnTo>
                      <a:pt x="3" y="59"/>
                    </a:lnTo>
                    <a:lnTo>
                      <a:pt x="0" y="71"/>
                    </a:lnTo>
                    <a:lnTo>
                      <a:pt x="0" y="84"/>
                    </a:lnTo>
                    <a:lnTo>
                      <a:pt x="0" y="93"/>
                    </a:lnTo>
                    <a:lnTo>
                      <a:pt x="1" y="102"/>
                    </a:lnTo>
                    <a:lnTo>
                      <a:pt x="3" y="111"/>
                    </a:lnTo>
                    <a:lnTo>
                      <a:pt x="6" y="120"/>
                    </a:lnTo>
                    <a:lnTo>
                      <a:pt x="9" y="127"/>
                    </a:lnTo>
                    <a:lnTo>
                      <a:pt x="13" y="135"/>
                    </a:lnTo>
                    <a:lnTo>
                      <a:pt x="17" y="143"/>
                    </a:lnTo>
                    <a:lnTo>
                      <a:pt x="22" y="149"/>
                    </a:lnTo>
                    <a:lnTo>
                      <a:pt x="27" y="155"/>
                    </a:lnTo>
                    <a:lnTo>
                      <a:pt x="33" y="159"/>
                    </a:lnTo>
                    <a:lnTo>
                      <a:pt x="40" y="164"/>
                    </a:lnTo>
                    <a:lnTo>
                      <a:pt x="46" y="168"/>
                    </a:lnTo>
                    <a:lnTo>
                      <a:pt x="54" y="171"/>
                    </a:lnTo>
                    <a:lnTo>
                      <a:pt x="62" y="174"/>
                    </a:lnTo>
                    <a:lnTo>
                      <a:pt x="69" y="175"/>
                    </a:lnTo>
                    <a:lnTo>
                      <a:pt x="77" y="175"/>
                    </a:lnTo>
                    <a:lnTo>
                      <a:pt x="85" y="175"/>
                    </a:lnTo>
                    <a:lnTo>
                      <a:pt x="93" y="174"/>
                    </a:lnTo>
                    <a:lnTo>
                      <a:pt x="100" y="171"/>
                    </a:lnTo>
                    <a:lnTo>
                      <a:pt x="107" y="168"/>
                    </a:lnTo>
                    <a:lnTo>
                      <a:pt x="114" y="164"/>
                    </a:lnTo>
                    <a:lnTo>
                      <a:pt x="120" y="159"/>
                    </a:lnTo>
                    <a:lnTo>
                      <a:pt x="126" y="155"/>
                    </a:lnTo>
                    <a:lnTo>
                      <a:pt x="131" y="149"/>
                    </a:lnTo>
                    <a:lnTo>
                      <a:pt x="136" y="143"/>
                    </a:lnTo>
                    <a:lnTo>
                      <a:pt x="140" y="135"/>
                    </a:lnTo>
                    <a:lnTo>
                      <a:pt x="144" y="127"/>
                    </a:lnTo>
                    <a:lnTo>
                      <a:pt x="148" y="120"/>
                    </a:lnTo>
                    <a:lnTo>
                      <a:pt x="150" y="111"/>
                    </a:lnTo>
                    <a:lnTo>
                      <a:pt x="152" y="102"/>
                    </a:lnTo>
                    <a:lnTo>
                      <a:pt x="153" y="93"/>
                    </a:lnTo>
                    <a:lnTo>
                      <a:pt x="154" y="84"/>
                    </a:lnTo>
                    <a:close/>
                    <a:moveTo>
                      <a:pt x="145" y="84"/>
                    </a:moveTo>
                    <a:lnTo>
                      <a:pt x="144" y="92"/>
                    </a:lnTo>
                    <a:lnTo>
                      <a:pt x="143" y="101"/>
                    </a:lnTo>
                    <a:lnTo>
                      <a:pt x="142" y="108"/>
                    </a:lnTo>
                    <a:lnTo>
                      <a:pt x="139" y="115"/>
                    </a:lnTo>
                    <a:lnTo>
                      <a:pt x="136" y="122"/>
                    </a:lnTo>
                    <a:lnTo>
                      <a:pt x="133" y="129"/>
                    </a:lnTo>
                    <a:lnTo>
                      <a:pt x="129" y="135"/>
                    </a:lnTo>
                    <a:lnTo>
                      <a:pt x="125" y="141"/>
                    </a:lnTo>
                    <a:lnTo>
                      <a:pt x="120" y="146"/>
                    </a:lnTo>
                    <a:lnTo>
                      <a:pt x="115" y="151"/>
                    </a:lnTo>
                    <a:lnTo>
                      <a:pt x="109" y="155"/>
                    </a:lnTo>
                    <a:lnTo>
                      <a:pt x="103" y="158"/>
                    </a:lnTo>
                    <a:lnTo>
                      <a:pt x="97" y="161"/>
                    </a:lnTo>
                    <a:lnTo>
                      <a:pt x="91" y="163"/>
                    </a:lnTo>
                    <a:lnTo>
                      <a:pt x="84" y="164"/>
                    </a:lnTo>
                    <a:lnTo>
                      <a:pt x="77" y="164"/>
                    </a:lnTo>
                    <a:lnTo>
                      <a:pt x="70" y="164"/>
                    </a:lnTo>
                    <a:lnTo>
                      <a:pt x="64" y="163"/>
                    </a:lnTo>
                    <a:lnTo>
                      <a:pt x="57" y="161"/>
                    </a:lnTo>
                    <a:lnTo>
                      <a:pt x="51" y="158"/>
                    </a:lnTo>
                    <a:lnTo>
                      <a:pt x="44" y="155"/>
                    </a:lnTo>
                    <a:lnTo>
                      <a:pt x="38" y="151"/>
                    </a:lnTo>
                    <a:lnTo>
                      <a:pt x="33" y="146"/>
                    </a:lnTo>
                    <a:lnTo>
                      <a:pt x="28" y="141"/>
                    </a:lnTo>
                    <a:lnTo>
                      <a:pt x="24" y="135"/>
                    </a:lnTo>
                    <a:lnTo>
                      <a:pt x="20" y="129"/>
                    </a:lnTo>
                    <a:lnTo>
                      <a:pt x="17" y="122"/>
                    </a:lnTo>
                    <a:lnTo>
                      <a:pt x="14" y="115"/>
                    </a:lnTo>
                    <a:lnTo>
                      <a:pt x="12" y="108"/>
                    </a:lnTo>
                    <a:lnTo>
                      <a:pt x="10" y="101"/>
                    </a:lnTo>
                    <a:lnTo>
                      <a:pt x="9" y="92"/>
                    </a:lnTo>
                    <a:lnTo>
                      <a:pt x="9" y="84"/>
                    </a:lnTo>
                    <a:lnTo>
                      <a:pt x="9" y="75"/>
                    </a:lnTo>
                    <a:lnTo>
                      <a:pt x="10" y="67"/>
                    </a:lnTo>
                    <a:lnTo>
                      <a:pt x="12" y="60"/>
                    </a:lnTo>
                    <a:lnTo>
                      <a:pt x="14" y="53"/>
                    </a:lnTo>
                    <a:lnTo>
                      <a:pt x="17" y="45"/>
                    </a:lnTo>
                    <a:lnTo>
                      <a:pt x="20" y="38"/>
                    </a:lnTo>
                    <a:lnTo>
                      <a:pt x="24" y="32"/>
                    </a:lnTo>
                    <a:lnTo>
                      <a:pt x="28" y="26"/>
                    </a:lnTo>
                    <a:lnTo>
                      <a:pt x="33" y="21"/>
                    </a:lnTo>
                    <a:lnTo>
                      <a:pt x="38" y="17"/>
                    </a:lnTo>
                    <a:lnTo>
                      <a:pt x="44" y="13"/>
                    </a:lnTo>
                    <a:lnTo>
                      <a:pt x="51" y="9"/>
                    </a:lnTo>
                    <a:lnTo>
                      <a:pt x="57" y="7"/>
                    </a:lnTo>
                    <a:lnTo>
                      <a:pt x="64" y="5"/>
                    </a:lnTo>
                    <a:lnTo>
                      <a:pt x="70" y="4"/>
                    </a:lnTo>
                    <a:lnTo>
                      <a:pt x="77" y="2"/>
                    </a:lnTo>
                    <a:lnTo>
                      <a:pt x="84" y="4"/>
                    </a:lnTo>
                    <a:lnTo>
                      <a:pt x="91" y="5"/>
                    </a:lnTo>
                    <a:lnTo>
                      <a:pt x="97" y="7"/>
                    </a:lnTo>
                    <a:lnTo>
                      <a:pt x="103" y="9"/>
                    </a:lnTo>
                    <a:lnTo>
                      <a:pt x="109" y="13"/>
                    </a:lnTo>
                    <a:lnTo>
                      <a:pt x="115" y="17"/>
                    </a:lnTo>
                    <a:lnTo>
                      <a:pt x="120" y="21"/>
                    </a:lnTo>
                    <a:lnTo>
                      <a:pt x="125" y="26"/>
                    </a:lnTo>
                    <a:lnTo>
                      <a:pt x="129" y="32"/>
                    </a:lnTo>
                    <a:lnTo>
                      <a:pt x="133" y="38"/>
                    </a:lnTo>
                    <a:lnTo>
                      <a:pt x="136" y="45"/>
                    </a:lnTo>
                    <a:lnTo>
                      <a:pt x="139" y="53"/>
                    </a:lnTo>
                    <a:lnTo>
                      <a:pt x="142" y="60"/>
                    </a:lnTo>
                    <a:lnTo>
                      <a:pt x="143" y="67"/>
                    </a:lnTo>
                    <a:lnTo>
                      <a:pt x="144" y="75"/>
                    </a:lnTo>
                    <a:lnTo>
                      <a:pt x="145" y="84"/>
                    </a:lnTo>
                    <a:close/>
                  </a:path>
                </a:pathLst>
              </a:custGeom>
              <a:solidFill>
                <a:srgbClr val="F8D4AB"/>
              </a:solidFill>
              <a:ln w="9525">
                <a:noFill/>
                <a:round/>
                <a:headEnd/>
                <a:tailEnd/>
              </a:ln>
            </p:spPr>
            <p:txBody>
              <a:bodyPr/>
              <a:lstStyle/>
              <a:p>
                <a:endParaRPr lang="en-US"/>
              </a:p>
            </p:txBody>
          </p:sp>
          <p:sp>
            <p:nvSpPr>
              <p:cNvPr id="533650" name="Freeform 146"/>
              <p:cNvSpPr>
                <a:spLocks noEditPoints="1"/>
              </p:cNvSpPr>
              <p:nvPr/>
            </p:nvSpPr>
            <p:spPr bwMode="auto">
              <a:xfrm>
                <a:off x="1147" y="2645"/>
                <a:ext cx="29" cy="29"/>
              </a:xfrm>
              <a:custGeom>
                <a:avLst/>
                <a:gdLst/>
                <a:ahLst/>
                <a:cxnLst>
                  <a:cxn ang="0">
                    <a:pos x="143" y="62"/>
                  </a:cxn>
                  <a:cxn ang="0">
                    <a:pos x="131" y="33"/>
                  </a:cxn>
                  <a:cxn ang="0">
                    <a:pos x="113" y="12"/>
                  </a:cxn>
                  <a:cxn ang="0">
                    <a:pos x="92" y="4"/>
                  </a:cxn>
                  <a:cxn ang="0">
                    <a:pos x="71" y="0"/>
                  </a:cxn>
                  <a:cxn ang="0">
                    <a:pos x="51" y="1"/>
                  </a:cxn>
                  <a:cxn ang="0">
                    <a:pos x="34" y="11"/>
                  </a:cxn>
                  <a:cxn ang="0">
                    <a:pos x="12" y="36"/>
                  </a:cxn>
                  <a:cxn ang="0">
                    <a:pos x="4" y="55"/>
                  </a:cxn>
                  <a:cxn ang="0">
                    <a:pos x="0" y="77"/>
                  </a:cxn>
                  <a:cxn ang="0">
                    <a:pos x="2" y="101"/>
                  </a:cxn>
                  <a:cxn ang="0">
                    <a:pos x="9" y="125"/>
                  </a:cxn>
                  <a:cxn ang="0">
                    <a:pos x="21" y="145"/>
                  </a:cxn>
                  <a:cxn ang="0">
                    <a:pos x="38" y="159"/>
                  </a:cxn>
                  <a:cxn ang="0">
                    <a:pos x="59" y="169"/>
                  </a:cxn>
                  <a:cxn ang="0">
                    <a:pos x="80" y="170"/>
                  </a:cxn>
                  <a:cxn ang="0">
                    <a:pos x="101" y="163"/>
                  </a:cxn>
                  <a:cxn ang="0">
                    <a:pos x="119" y="151"/>
                  </a:cxn>
                  <a:cxn ang="0">
                    <a:pos x="133" y="132"/>
                  </a:cxn>
                  <a:cxn ang="0">
                    <a:pos x="142" y="109"/>
                  </a:cxn>
                  <a:cxn ang="0">
                    <a:pos x="145" y="84"/>
                  </a:cxn>
                  <a:cxn ang="0">
                    <a:pos x="135" y="99"/>
                  </a:cxn>
                  <a:cxn ang="0">
                    <a:pos x="128" y="120"/>
                  </a:cxn>
                  <a:cxn ang="0">
                    <a:pos x="118" y="138"/>
                  </a:cxn>
                  <a:cxn ang="0">
                    <a:pos x="103" y="150"/>
                  </a:cxn>
                  <a:cxn ang="0">
                    <a:pos x="86" y="158"/>
                  </a:cxn>
                  <a:cxn ang="0">
                    <a:pos x="67" y="159"/>
                  </a:cxn>
                  <a:cxn ang="0">
                    <a:pos x="49" y="153"/>
                  </a:cxn>
                  <a:cxn ang="0">
                    <a:pos x="32" y="143"/>
                  </a:cxn>
                  <a:cxn ang="0">
                    <a:pos x="20" y="126"/>
                  </a:cxn>
                  <a:cxn ang="0">
                    <a:pos x="12" y="107"/>
                  </a:cxn>
                  <a:cxn ang="0">
                    <a:pos x="9" y="84"/>
                  </a:cxn>
                  <a:cxn ang="0">
                    <a:pos x="12" y="61"/>
                  </a:cxn>
                  <a:cxn ang="0">
                    <a:pos x="20" y="42"/>
                  </a:cxn>
                  <a:cxn ang="0">
                    <a:pos x="32" y="25"/>
                  </a:cxn>
                  <a:cxn ang="0">
                    <a:pos x="49" y="14"/>
                  </a:cxn>
                  <a:cxn ang="0">
                    <a:pos x="67" y="8"/>
                  </a:cxn>
                  <a:cxn ang="0">
                    <a:pos x="86" y="9"/>
                  </a:cxn>
                  <a:cxn ang="0">
                    <a:pos x="103" y="18"/>
                  </a:cxn>
                  <a:cxn ang="0">
                    <a:pos x="118" y="30"/>
                  </a:cxn>
                  <a:cxn ang="0">
                    <a:pos x="128" y="48"/>
                  </a:cxn>
                  <a:cxn ang="0">
                    <a:pos x="135" y="68"/>
                  </a:cxn>
                </a:cxnLst>
                <a:rect l="0" t="0" r="r" b="b"/>
                <a:pathLst>
                  <a:path w="145" h="170">
                    <a:moveTo>
                      <a:pt x="145" y="84"/>
                    </a:moveTo>
                    <a:lnTo>
                      <a:pt x="144" y="73"/>
                    </a:lnTo>
                    <a:lnTo>
                      <a:pt x="143" y="62"/>
                    </a:lnTo>
                    <a:lnTo>
                      <a:pt x="140" y="51"/>
                    </a:lnTo>
                    <a:lnTo>
                      <a:pt x="136" y="42"/>
                    </a:lnTo>
                    <a:lnTo>
                      <a:pt x="131" y="33"/>
                    </a:lnTo>
                    <a:lnTo>
                      <a:pt x="126" y="25"/>
                    </a:lnTo>
                    <a:lnTo>
                      <a:pt x="120" y="18"/>
                    </a:lnTo>
                    <a:lnTo>
                      <a:pt x="113" y="12"/>
                    </a:lnTo>
                    <a:lnTo>
                      <a:pt x="106" y="8"/>
                    </a:lnTo>
                    <a:lnTo>
                      <a:pt x="99" y="6"/>
                    </a:lnTo>
                    <a:lnTo>
                      <a:pt x="92" y="4"/>
                    </a:lnTo>
                    <a:lnTo>
                      <a:pt x="85" y="2"/>
                    </a:lnTo>
                    <a:lnTo>
                      <a:pt x="78" y="1"/>
                    </a:lnTo>
                    <a:lnTo>
                      <a:pt x="71" y="0"/>
                    </a:lnTo>
                    <a:lnTo>
                      <a:pt x="64" y="0"/>
                    </a:lnTo>
                    <a:lnTo>
                      <a:pt x="57" y="0"/>
                    </a:lnTo>
                    <a:lnTo>
                      <a:pt x="51" y="1"/>
                    </a:lnTo>
                    <a:lnTo>
                      <a:pt x="45" y="5"/>
                    </a:lnTo>
                    <a:lnTo>
                      <a:pt x="39" y="7"/>
                    </a:lnTo>
                    <a:lnTo>
                      <a:pt x="34" y="11"/>
                    </a:lnTo>
                    <a:lnTo>
                      <a:pt x="24" y="19"/>
                    </a:lnTo>
                    <a:lnTo>
                      <a:pt x="16" y="30"/>
                    </a:lnTo>
                    <a:lnTo>
                      <a:pt x="12" y="36"/>
                    </a:lnTo>
                    <a:lnTo>
                      <a:pt x="9" y="42"/>
                    </a:lnTo>
                    <a:lnTo>
                      <a:pt x="7" y="48"/>
                    </a:lnTo>
                    <a:lnTo>
                      <a:pt x="4" y="55"/>
                    </a:lnTo>
                    <a:lnTo>
                      <a:pt x="3" y="61"/>
                    </a:lnTo>
                    <a:lnTo>
                      <a:pt x="1" y="68"/>
                    </a:lnTo>
                    <a:lnTo>
                      <a:pt x="0" y="77"/>
                    </a:lnTo>
                    <a:lnTo>
                      <a:pt x="0" y="84"/>
                    </a:lnTo>
                    <a:lnTo>
                      <a:pt x="1" y="92"/>
                    </a:lnTo>
                    <a:lnTo>
                      <a:pt x="2" y="101"/>
                    </a:lnTo>
                    <a:lnTo>
                      <a:pt x="3" y="109"/>
                    </a:lnTo>
                    <a:lnTo>
                      <a:pt x="6" y="117"/>
                    </a:lnTo>
                    <a:lnTo>
                      <a:pt x="9" y="125"/>
                    </a:lnTo>
                    <a:lnTo>
                      <a:pt x="12" y="132"/>
                    </a:lnTo>
                    <a:lnTo>
                      <a:pt x="17" y="139"/>
                    </a:lnTo>
                    <a:lnTo>
                      <a:pt x="21" y="145"/>
                    </a:lnTo>
                    <a:lnTo>
                      <a:pt x="26" y="151"/>
                    </a:lnTo>
                    <a:lnTo>
                      <a:pt x="32" y="156"/>
                    </a:lnTo>
                    <a:lnTo>
                      <a:pt x="38" y="159"/>
                    </a:lnTo>
                    <a:lnTo>
                      <a:pt x="45" y="163"/>
                    </a:lnTo>
                    <a:lnTo>
                      <a:pt x="52" y="166"/>
                    </a:lnTo>
                    <a:lnTo>
                      <a:pt x="59" y="169"/>
                    </a:lnTo>
                    <a:lnTo>
                      <a:pt x="66" y="170"/>
                    </a:lnTo>
                    <a:lnTo>
                      <a:pt x="73" y="170"/>
                    </a:lnTo>
                    <a:lnTo>
                      <a:pt x="80" y="170"/>
                    </a:lnTo>
                    <a:lnTo>
                      <a:pt x="88" y="169"/>
                    </a:lnTo>
                    <a:lnTo>
                      <a:pt x="94" y="166"/>
                    </a:lnTo>
                    <a:lnTo>
                      <a:pt x="101" y="163"/>
                    </a:lnTo>
                    <a:lnTo>
                      <a:pt x="107" y="159"/>
                    </a:lnTo>
                    <a:lnTo>
                      <a:pt x="113" y="156"/>
                    </a:lnTo>
                    <a:lnTo>
                      <a:pt x="119" y="151"/>
                    </a:lnTo>
                    <a:lnTo>
                      <a:pt x="124" y="145"/>
                    </a:lnTo>
                    <a:lnTo>
                      <a:pt x="129" y="139"/>
                    </a:lnTo>
                    <a:lnTo>
                      <a:pt x="133" y="132"/>
                    </a:lnTo>
                    <a:lnTo>
                      <a:pt x="136" y="125"/>
                    </a:lnTo>
                    <a:lnTo>
                      <a:pt x="139" y="117"/>
                    </a:lnTo>
                    <a:lnTo>
                      <a:pt x="142" y="109"/>
                    </a:lnTo>
                    <a:lnTo>
                      <a:pt x="144" y="101"/>
                    </a:lnTo>
                    <a:lnTo>
                      <a:pt x="145" y="92"/>
                    </a:lnTo>
                    <a:lnTo>
                      <a:pt x="145" y="84"/>
                    </a:lnTo>
                    <a:close/>
                    <a:moveTo>
                      <a:pt x="136" y="84"/>
                    </a:moveTo>
                    <a:lnTo>
                      <a:pt x="136" y="91"/>
                    </a:lnTo>
                    <a:lnTo>
                      <a:pt x="135" y="99"/>
                    </a:lnTo>
                    <a:lnTo>
                      <a:pt x="133" y="107"/>
                    </a:lnTo>
                    <a:lnTo>
                      <a:pt x="131" y="113"/>
                    </a:lnTo>
                    <a:lnTo>
                      <a:pt x="128" y="120"/>
                    </a:lnTo>
                    <a:lnTo>
                      <a:pt x="125" y="126"/>
                    </a:lnTo>
                    <a:lnTo>
                      <a:pt x="122" y="132"/>
                    </a:lnTo>
                    <a:lnTo>
                      <a:pt x="118" y="138"/>
                    </a:lnTo>
                    <a:lnTo>
                      <a:pt x="113" y="143"/>
                    </a:lnTo>
                    <a:lnTo>
                      <a:pt x="108" y="146"/>
                    </a:lnTo>
                    <a:lnTo>
                      <a:pt x="103" y="150"/>
                    </a:lnTo>
                    <a:lnTo>
                      <a:pt x="98" y="153"/>
                    </a:lnTo>
                    <a:lnTo>
                      <a:pt x="92" y="156"/>
                    </a:lnTo>
                    <a:lnTo>
                      <a:pt x="86" y="158"/>
                    </a:lnTo>
                    <a:lnTo>
                      <a:pt x="80" y="159"/>
                    </a:lnTo>
                    <a:lnTo>
                      <a:pt x="73" y="159"/>
                    </a:lnTo>
                    <a:lnTo>
                      <a:pt x="67" y="159"/>
                    </a:lnTo>
                    <a:lnTo>
                      <a:pt x="60" y="158"/>
                    </a:lnTo>
                    <a:lnTo>
                      <a:pt x="54" y="156"/>
                    </a:lnTo>
                    <a:lnTo>
                      <a:pt x="49" y="153"/>
                    </a:lnTo>
                    <a:lnTo>
                      <a:pt x="42" y="150"/>
                    </a:lnTo>
                    <a:lnTo>
                      <a:pt x="37" y="146"/>
                    </a:lnTo>
                    <a:lnTo>
                      <a:pt x="32" y="143"/>
                    </a:lnTo>
                    <a:lnTo>
                      <a:pt x="28" y="138"/>
                    </a:lnTo>
                    <a:lnTo>
                      <a:pt x="24" y="132"/>
                    </a:lnTo>
                    <a:lnTo>
                      <a:pt x="20" y="126"/>
                    </a:lnTo>
                    <a:lnTo>
                      <a:pt x="17" y="120"/>
                    </a:lnTo>
                    <a:lnTo>
                      <a:pt x="14" y="113"/>
                    </a:lnTo>
                    <a:lnTo>
                      <a:pt x="12" y="107"/>
                    </a:lnTo>
                    <a:lnTo>
                      <a:pt x="10" y="99"/>
                    </a:lnTo>
                    <a:lnTo>
                      <a:pt x="9" y="91"/>
                    </a:lnTo>
                    <a:lnTo>
                      <a:pt x="9" y="84"/>
                    </a:lnTo>
                    <a:lnTo>
                      <a:pt x="9" y="77"/>
                    </a:lnTo>
                    <a:lnTo>
                      <a:pt x="10" y="68"/>
                    </a:lnTo>
                    <a:lnTo>
                      <a:pt x="12" y="61"/>
                    </a:lnTo>
                    <a:lnTo>
                      <a:pt x="14" y="54"/>
                    </a:lnTo>
                    <a:lnTo>
                      <a:pt x="17" y="48"/>
                    </a:lnTo>
                    <a:lnTo>
                      <a:pt x="20" y="42"/>
                    </a:lnTo>
                    <a:lnTo>
                      <a:pt x="24" y="36"/>
                    </a:lnTo>
                    <a:lnTo>
                      <a:pt x="28" y="30"/>
                    </a:lnTo>
                    <a:lnTo>
                      <a:pt x="32" y="25"/>
                    </a:lnTo>
                    <a:lnTo>
                      <a:pt x="37" y="21"/>
                    </a:lnTo>
                    <a:lnTo>
                      <a:pt x="42" y="18"/>
                    </a:lnTo>
                    <a:lnTo>
                      <a:pt x="49" y="14"/>
                    </a:lnTo>
                    <a:lnTo>
                      <a:pt x="54" y="12"/>
                    </a:lnTo>
                    <a:lnTo>
                      <a:pt x="60" y="9"/>
                    </a:lnTo>
                    <a:lnTo>
                      <a:pt x="67" y="8"/>
                    </a:lnTo>
                    <a:lnTo>
                      <a:pt x="73" y="8"/>
                    </a:lnTo>
                    <a:lnTo>
                      <a:pt x="80" y="8"/>
                    </a:lnTo>
                    <a:lnTo>
                      <a:pt x="86" y="9"/>
                    </a:lnTo>
                    <a:lnTo>
                      <a:pt x="92" y="12"/>
                    </a:lnTo>
                    <a:lnTo>
                      <a:pt x="98" y="14"/>
                    </a:lnTo>
                    <a:lnTo>
                      <a:pt x="103" y="18"/>
                    </a:lnTo>
                    <a:lnTo>
                      <a:pt x="108" y="21"/>
                    </a:lnTo>
                    <a:lnTo>
                      <a:pt x="113" y="25"/>
                    </a:lnTo>
                    <a:lnTo>
                      <a:pt x="118" y="30"/>
                    </a:lnTo>
                    <a:lnTo>
                      <a:pt x="122" y="36"/>
                    </a:lnTo>
                    <a:lnTo>
                      <a:pt x="125" y="42"/>
                    </a:lnTo>
                    <a:lnTo>
                      <a:pt x="128" y="48"/>
                    </a:lnTo>
                    <a:lnTo>
                      <a:pt x="131" y="54"/>
                    </a:lnTo>
                    <a:lnTo>
                      <a:pt x="133" y="61"/>
                    </a:lnTo>
                    <a:lnTo>
                      <a:pt x="135" y="68"/>
                    </a:lnTo>
                    <a:lnTo>
                      <a:pt x="136" y="77"/>
                    </a:lnTo>
                    <a:lnTo>
                      <a:pt x="136" y="84"/>
                    </a:lnTo>
                    <a:close/>
                  </a:path>
                </a:pathLst>
              </a:custGeom>
              <a:solidFill>
                <a:srgbClr val="F8D7AC"/>
              </a:solidFill>
              <a:ln w="9525">
                <a:noFill/>
                <a:round/>
                <a:headEnd/>
                <a:tailEnd/>
              </a:ln>
            </p:spPr>
            <p:txBody>
              <a:bodyPr/>
              <a:lstStyle/>
              <a:p>
                <a:endParaRPr lang="en-US"/>
              </a:p>
            </p:txBody>
          </p:sp>
          <p:sp>
            <p:nvSpPr>
              <p:cNvPr id="533651" name="Freeform 147"/>
              <p:cNvSpPr>
                <a:spLocks noEditPoints="1"/>
              </p:cNvSpPr>
              <p:nvPr/>
            </p:nvSpPr>
            <p:spPr bwMode="auto">
              <a:xfrm>
                <a:off x="1148" y="2646"/>
                <a:ext cx="27" cy="27"/>
              </a:xfrm>
              <a:custGeom>
                <a:avLst/>
                <a:gdLst/>
                <a:ahLst/>
                <a:cxnLst>
                  <a:cxn ang="0">
                    <a:pos x="134" y="65"/>
                  </a:cxn>
                  <a:cxn ang="0">
                    <a:pos x="127" y="43"/>
                  </a:cxn>
                  <a:cxn ang="0">
                    <a:pos x="116" y="24"/>
                  </a:cxn>
                  <a:cxn ang="0">
                    <a:pos x="100" y="11"/>
                  </a:cxn>
                  <a:cxn ang="0">
                    <a:pos x="82" y="3"/>
                  </a:cxn>
                  <a:cxn ang="0">
                    <a:pos x="61" y="2"/>
                  </a:cxn>
                  <a:cxn ang="0">
                    <a:pos x="42" y="7"/>
                  </a:cxn>
                  <a:cxn ang="0">
                    <a:pos x="24" y="19"/>
                  </a:cxn>
                  <a:cxn ang="0">
                    <a:pos x="11" y="36"/>
                  </a:cxn>
                  <a:cxn ang="0">
                    <a:pos x="3" y="58"/>
                  </a:cxn>
                  <a:cxn ang="0">
                    <a:pos x="0" y="82"/>
                  </a:cxn>
                  <a:cxn ang="0">
                    <a:pos x="3" y="106"/>
                  </a:cxn>
                  <a:cxn ang="0">
                    <a:pos x="11" y="127"/>
                  </a:cxn>
                  <a:cxn ang="0">
                    <a:pos x="24" y="144"/>
                  </a:cxn>
                  <a:cxn ang="0">
                    <a:pos x="42" y="156"/>
                  </a:cxn>
                  <a:cxn ang="0">
                    <a:pos x="61" y="162"/>
                  </a:cxn>
                  <a:cxn ang="0">
                    <a:pos x="82" y="161"/>
                  </a:cxn>
                  <a:cxn ang="0">
                    <a:pos x="100" y="153"/>
                  </a:cxn>
                  <a:cxn ang="0">
                    <a:pos x="116" y="139"/>
                  </a:cxn>
                  <a:cxn ang="0">
                    <a:pos x="127" y="120"/>
                  </a:cxn>
                  <a:cxn ang="0">
                    <a:pos x="134" y="99"/>
                  </a:cxn>
                  <a:cxn ang="0">
                    <a:pos x="127" y="82"/>
                  </a:cxn>
                  <a:cxn ang="0">
                    <a:pos x="124" y="102"/>
                  </a:cxn>
                  <a:cxn ang="0">
                    <a:pos x="117" y="121"/>
                  </a:cxn>
                  <a:cxn ang="0">
                    <a:pos x="105" y="136"/>
                  </a:cxn>
                  <a:cxn ang="0">
                    <a:pos x="91" y="147"/>
                  </a:cxn>
                  <a:cxn ang="0">
                    <a:pos x="74" y="151"/>
                  </a:cxn>
                  <a:cxn ang="0">
                    <a:pos x="56" y="150"/>
                  </a:cxn>
                  <a:cxn ang="0">
                    <a:pos x="40" y="143"/>
                  </a:cxn>
                  <a:cxn ang="0">
                    <a:pos x="26" y="131"/>
                  </a:cxn>
                  <a:cxn ang="0">
                    <a:pos x="16" y="115"/>
                  </a:cxn>
                  <a:cxn ang="0">
                    <a:pos x="10" y="96"/>
                  </a:cxn>
                  <a:cxn ang="0">
                    <a:pos x="9" y="75"/>
                  </a:cxn>
                  <a:cxn ang="0">
                    <a:pos x="13" y="54"/>
                  </a:cxn>
                  <a:cxn ang="0">
                    <a:pos x="22" y="37"/>
                  </a:cxn>
                  <a:cxn ang="0">
                    <a:pos x="34" y="23"/>
                  </a:cxn>
                  <a:cxn ang="0">
                    <a:pos x="51" y="15"/>
                  </a:cxn>
                  <a:cxn ang="0">
                    <a:pos x="68" y="11"/>
                  </a:cxn>
                  <a:cxn ang="0">
                    <a:pos x="85" y="15"/>
                  </a:cxn>
                  <a:cxn ang="0">
                    <a:pos x="101" y="23"/>
                  </a:cxn>
                  <a:cxn ang="0">
                    <a:pos x="113" y="37"/>
                  </a:cxn>
                  <a:cxn ang="0">
                    <a:pos x="122" y="54"/>
                  </a:cxn>
                  <a:cxn ang="0">
                    <a:pos x="126" y="75"/>
                  </a:cxn>
                </a:cxnLst>
                <a:rect l="0" t="0" r="r" b="b"/>
                <a:pathLst>
                  <a:path w="136" h="162">
                    <a:moveTo>
                      <a:pt x="136" y="82"/>
                    </a:moveTo>
                    <a:lnTo>
                      <a:pt x="135" y="73"/>
                    </a:lnTo>
                    <a:lnTo>
                      <a:pt x="134" y="65"/>
                    </a:lnTo>
                    <a:lnTo>
                      <a:pt x="133" y="58"/>
                    </a:lnTo>
                    <a:lnTo>
                      <a:pt x="130" y="51"/>
                    </a:lnTo>
                    <a:lnTo>
                      <a:pt x="127" y="43"/>
                    </a:lnTo>
                    <a:lnTo>
                      <a:pt x="124" y="36"/>
                    </a:lnTo>
                    <a:lnTo>
                      <a:pt x="120" y="30"/>
                    </a:lnTo>
                    <a:lnTo>
                      <a:pt x="116" y="24"/>
                    </a:lnTo>
                    <a:lnTo>
                      <a:pt x="111" y="19"/>
                    </a:lnTo>
                    <a:lnTo>
                      <a:pt x="106" y="15"/>
                    </a:lnTo>
                    <a:lnTo>
                      <a:pt x="100" y="11"/>
                    </a:lnTo>
                    <a:lnTo>
                      <a:pt x="94" y="7"/>
                    </a:lnTo>
                    <a:lnTo>
                      <a:pt x="88" y="5"/>
                    </a:lnTo>
                    <a:lnTo>
                      <a:pt x="82" y="3"/>
                    </a:lnTo>
                    <a:lnTo>
                      <a:pt x="75" y="2"/>
                    </a:lnTo>
                    <a:lnTo>
                      <a:pt x="68" y="0"/>
                    </a:lnTo>
                    <a:lnTo>
                      <a:pt x="61" y="2"/>
                    </a:lnTo>
                    <a:lnTo>
                      <a:pt x="55" y="3"/>
                    </a:lnTo>
                    <a:lnTo>
                      <a:pt x="48" y="5"/>
                    </a:lnTo>
                    <a:lnTo>
                      <a:pt x="42" y="7"/>
                    </a:lnTo>
                    <a:lnTo>
                      <a:pt x="35" y="11"/>
                    </a:lnTo>
                    <a:lnTo>
                      <a:pt x="29" y="15"/>
                    </a:lnTo>
                    <a:lnTo>
                      <a:pt x="24" y="19"/>
                    </a:lnTo>
                    <a:lnTo>
                      <a:pt x="19" y="24"/>
                    </a:lnTo>
                    <a:lnTo>
                      <a:pt x="15" y="30"/>
                    </a:lnTo>
                    <a:lnTo>
                      <a:pt x="11" y="36"/>
                    </a:lnTo>
                    <a:lnTo>
                      <a:pt x="8" y="43"/>
                    </a:lnTo>
                    <a:lnTo>
                      <a:pt x="5" y="51"/>
                    </a:lnTo>
                    <a:lnTo>
                      <a:pt x="3" y="58"/>
                    </a:lnTo>
                    <a:lnTo>
                      <a:pt x="1" y="65"/>
                    </a:lnTo>
                    <a:lnTo>
                      <a:pt x="0" y="73"/>
                    </a:lnTo>
                    <a:lnTo>
                      <a:pt x="0" y="82"/>
                    </a:lnTo>
                    <a:lnTo>
                      <a:pt x="0" y="90"/>
                    </a:lnTo>
                    <a:lnTo>
                      <a:pt x="1" y="99"/>
                    </a:lnTo>
                    <a:lnTo>
                      <a:pt x="3" y="106"/>
                    </a:lnTo>
                    <a:lnTo>
                      <a:pt x="5" y="113"/>
                    </a:lnTo>
                    <a:lnTo>
                      <a:pt x="8" y="120"/>
                    </a:lnTo>
                    <a:lnTo>
                      <a:pt x="11" y="127"/>
                    </a:lnTo>
                    <a:lnTo>
                      <a:pt x="15" y="133"/>
                    </a:lnTo>
                    <a:lnTo>
                      <a:pt x="19" y="139"/>
                    </a:lnTo>
                    <a:lnTo>
                      <a:pt x="24" y="144"/>
                    </a:lnTo>
                    <a:lnTo>
                      <a:pt x="29" y="149"/>
                    </a:lnTo>
                    <a:lnTo>
                      <a:pt x="35" y="153"/>
                    </a:lnTo>
                    <a:lnTo>
                      <a:pt x="42" y="156"/>
                    </a:lnTo>
                    <a:lnTo>
                      <a:pt x="48" y="159"/>
                    </a:lnTo>
                    <a:lnTo>
                      <a:pt x="55" y="161"/>
                    </a:lnTo>
                    <a:lnTo>
                      <a:pt x="61" y="162"/>
                    </a:lnTo>
                    <a:lnTo>
                      <a:pt x="68" y="162"/>
                    </a:lnTo>
                    <a:lnTo>
                      <a:pt x="75" y="162"/>
                    </a:lnTo>
                    <a:lnTo>
                      <a:pt x="82" y="161"/>
                    </a:lnTo>
                    <a:lnTo>
                      <a:pt x="88" y="159"/>
                    </a:lnTo>
                    <a:lnTo>
                      <a:pt x="94" y="156"/>
                    </a:lnTo>
                    <a:lnTo>
                      <a:pt x="100" y="153"/>
                    </a:lnTo>
                    <a:lnTo>
                      <a:pt x="106" y="149"/>
                    </a:lnTo>
                    <a:lnTo>
                      <a:pt x="111" y="144"/>
                    </a:lnTo>
                    <a:lnTo>
                      <a:pt x="116" y="139"/>
                    </a:lnTo>
                    <a:lnTo>
                      <a:pt x="120" y="133"/>
                    </a:lnTo>
                    <a:lnTo>
                      <a:pt x="124" y="127"/>
                    </a:lnTo>
                    <a:lnTo>
                      <a:pt x="127" y="120"/>
                    </a:lnTo>
                    <a:lnTo>
                      <a:pt x="130" y="113"/>
                    </a:lnTo>
                    <a:lnTo>
                      <a:pt x="133" y="106"/>
                    </a:lnTo>
                    <a:lnTo>
                      <a:pt x="134" y="99"/>
                    </a:lnTo>
                    <a:lnTo>
                      <a:pt x="135" y="90"/>
                    </a:lnTo>
                    <a:lnTo>
                      <a:pt x="136" y="82"/>
                    </a:lnTo>
                    <a:close/>
                    <a:moveTo>
                      <a:pt x="127" y="82"/>
                    </a:moveTo>
                    <a:lnTo>
                      <a:pt x="126" y="89"/>
                    </a:lnTo>
                    <a:lnTo>
                      <a:pt x="125" y="96"/>
                    </a:lnTo>
                    <a:lnTo>
                      <a:pt x="124" y="102"/>
                    </a:lnTo>
                    <a:lnTo>
                      <a:pt x="122" y="109"/>
                    </a:lnTo>
                    <a:lnTo>
                      <a:pt x="120" y="115"/>
                    </a:lnTo>
                    <a:lnTo>
                      <a:pt x="117" y="121"/>
                    </a:lnTo>
                    <a:lnTo>
                      <a:pt x="113" y="126"/>
                    </a:lnTo>
                    <a:lnTo>
                      <a:pt x="109" y="131"/>
                    </a:lnTo>
                    <a:lnTo>
                      <a:pt x="105" y="136"/>
                    </a:lnTo>
                    <a:lnTo>
                      <a:pt x="101" y="141"/>
                    </a:lnTo>
                    <a:lnTo>
                      <a:pt x="96" y="143"/>
                    </a:lnTo>
                    <a:lnTo>
                      <a:pt x="91" y="147"/>
                    </a:lnTo>
                    <a:lnTo>
                      <a:pt x="85" y="149"/>
                    </a:lnTo>
                    <a:lnTo>
                      <a:pt x="80" y="150"/>
                    </a:lnTo>
                    <a:lnTo>
                      <a:pt x="74" y="151"/>
                    </a:lnTo>
                    <a:lnTo>
                      <a:pt x="68" y="151"/>
                    </a:lnTo>
                    <a:lnTo>
                      <a:pt x="62" y="151"/>
                    </a:lnTo>
                    <a:lnTo>
                      <a:pt x="56" y="150"/>
                    </a:lnTo>
                    <a:lnTo>
                      <a:pt x="51" y="149"/>
                    </a:lnTo>
                    <a:lnTo>
                      <a:pt x="45" y="147"/>
                    </a:lnTo>
                    <a:lnTo>
                      <a:pt x="40" y="143"/>
                    </a:lnTo>
                    <a:lnTo>
                      <a:pt x="34" y="141"/>
                    </a:lnTo>
                    <a:lnTo>
                      <a:pt x="30" y="136"/>
                    </a:lnTo>
                    <a:lnTo>
                      <a:pt x="26" y="131"/>
                    </a:lnTo>
                    <a:lnTo>
                      <a:pt x="22" y="126"/>
                    </a:lnTo>
                    <a:lnTo>
                      <a:pt x="19" y="121"/>
                    </a:lnTo>
                    <a:lnTo>
                      <a:pt x="16" y="115"/>
                    </a:lnTo>
                    <a:lnTo>
                      <a:pt x="13" y="109"/>
                    </a:lnTo>
                    <a:lnTo>
                      <a:pt x="11" y="102"/>
                    </a:lnTo>
                    <a:lnTo>
                      <a:pt x="10" y="96"/>
                    </a:lnTo>
                    <a:lnTo>
                      <a:pt x="9" y="89"/>
                    </a:lnTo>
                    <a:lnTo>
                      <a:pt x="9" y="82"/>
                    </a:lnTo>
                    <a:lnTo>
                      <a:pt x="9" y="75"/>
                    </a:lnTo>
                    <a:lnTo>
                      <a:pt x="10" y="67"/>
                    </a:lnTo>
                    <a:lnTo>
                      <a:pt x="11" y="61"/>
                    </a:lnTo>
                    <a:lnTo>
                      <a:pt x="13" y="54"/>
                    </a:lnTo>
                    <a:lnTo>
                      <a:pt x="16" y="48"/>
                    </a:lnTo>
                    <a:lnTo>
                      <a:pt x="19" y="42"/>
                    </a:lnTo>
                    <a:lnTo>
                      <a:pt x="22" y="37"/>
                    </a:lnTo>
                    <a:lnTo>
                      <a:pt x="26" y="33"/>
                    </a:lnTo>
                    <a:lnTo>
                      <a:pt x="30" y="28"/>
                    </a:lnTo>
                    <a:lnTo>
                      <a:pt x="34" y="23"/>
                    </a:lnTo>
                    <a:lnTo>
                      <a:pt x="40" y="21"/>
                    </a:lnTo>
                    <a:lnTo>
                      <a:pt x="45" y="17"/>
                    </a:lnTo>
                    <a:lnTo>
                      <a:pt x="51" y="15"/>
                    </a:lnTo>
                    <a:lnTo>
                      <a:pt x="56" y="13"/>
                    </a:lnTo>
                    <a:lnTo>
                      <a:pt x="62" y="12"/>
                    </a:lnTo>
                    <a:lnTo>
                      <a:pt x="68" y="11"/>
                    </a:lnTo>
                    <a:lnTo>
                      <a:pt x="74" y="12"/>
                    </a:lnTo>
                    <a:lnTo>
                      <a:pt x="80" y="13"/>
                    </a:lnTo>
                    <a:lnTo>
                      <a:pt x="85" y="15"/>
                    </a:lnTo>
                    <a:lnTo>
                      <a:pt x="91" y="17"/>
                    </a:lnTo>
                    <a:lnTo>
                      <a:pt x="96" y="21"/>
                    </a:lnTo>
                    <a:lnTo>
                      <a:pt x="101" y="23"/>
                    </a:lnTo>
                    <a:lnTo>
                      <a:pt x="105" y="28"/>
                    </a:lnTo>
                    <a:lnTo>
                      <a:pt x="109" y="33"/>
                    </a:lnTo>
                    <a:lnTo>
                      <a:pt x="113" y="37"/>
                    </a:lnTo>
                    <a:lnTo>
                      <a:pt x="117" y="42"/>
                    </a:lnTo>
                    <a:lnTo>
                      <a:pt x="120" y="48"/>
                    </a:lnTo>
                    <a:lnTo>
                      <a:pt x="122" y="54"/>
                    </a:lnTo>
                    <a:lnTo>
                      <a:pt x="124" y="61"/>
                    </a:lnTo>
                    <a:lnTo>
                      <a:pt x="125" y="67"/>
                    </a:lnTo>
                    <a:lnTo>
                      <a:pt x="126" y="75"/>
                    </a:lnTo>
                    <a:lnTo>
                      <a:pt x="127" y="82"/>
                    </a:lnTo>
                    <a:close/>
                  </a:path>
                </a:pathLst>
              </a:custGeom>
              <a:solidFill>
                <a:srgbClr val="F9DAB0"/>
              </a:solidFill>
              <a:ln w="9525">
                <a:noFill/>
                <a:round/>
                <a:headEnd/>
                <a:tailEnd/>
              </a:ln>
            </p:spPr>
            <p:txBody>
              <a:bodyPr/>
              <a:lstStyle/>
              <a:p>
                <a:endParaRPr lang="en-US"/>
              </a:p>
            </p:txBody>
          </p:sp>
          <p:sp>
            <p:nvSpPr>
              <p:cNvPr id="533652" name="Freeform 148"/>
              <p:cNvSpPr>
                <a:spLocks noEditPoints="1"/>
              </p:cNvSpPr>
              <p:nvPr/>
            </p:nvSpPr>
            <p:spPr bwMode="auto">
              <a:xfrm>
                <a:off x="1149" y="2647"/>
                <a:ext cx="25" cy="25"/>
              </a:xfrm>
              <a:custGeom>
                <a:avLst/>
                <a:gdLst/>
                <a:ahLst/>
                <a:cxnLst>
                  <a:cxn ang="0">
                    <a:pos x="127" y="69"/>
                  </a:cxn>
                  <a:cxn ang="0">
                    <a:pos x="124" y="53"/>
                  </a:cxn>
                  <a:cxn ang="0">
                    <a:pos x="119" y="40"/>
                  </a:cxn>
                  <a:cxn ang="0">
                    <a:pos x="113" y="28"/>
                  </a:cxn>
                  <a:cxn ang="0">
                    <a:pos x="104" y="17"/>
                  </a:cxn>
                  <a:cxn ang="0">
                    <a:pos x="94" y="10"/>
                  </a:cxn>
                  <a:cxn ang="0">
                    <a:pos x="83" y="4"/>
                  </a:cxn>
                  <a:cxn ang="0">
                    <a:pos x="71" y="0"/>
                  </a:cxn>
                  <a:cxn ang="0">
                    <a:pos x="58" y="0"/>
                  </a:cxn>
                  <a:cxn ang="0">
                    <a:pos x="45" y="4"/>
                  </a:cxn>
                  <a:cxn ang="0">
                    <a:pos x="33" y="10"/>
                  </a:cxn>
                  <a:cxn ang="0">
                    <a:pos x="23" y="17"/>
                  </a:cxn>
                  <a:cxn ang="0">
                    <a:pos x="15" y="28"/>
                  </a:cxn>
                  <a:cxn ang="0">
                    <a:pos x="8" y="40"/>
                  </a:cxn>
                  <a:cxn ang="0">
                    <a:pos x="3" y="53"/>
                  </a:cxn>
                  <a:cxn ang="0">
                    <a:pos x="0" y="69"/>
                  </a:cxn>
                  <a:cxn ang="0">
                    <a:pos x="0" y="83"/>
                  </a:cxn>
                  <a:cxn ang="0">
                    <a:pos x="3" y="99"/>
                  </a:cxn>
                  <a:cxn ang="0">
                    <a:pos x="8" y="112"/>
                  </a:cxn>
                  <a:cxn ang="0">
                    <a:pos x="15" y="124"/>
                  </a:cxn>
                  <a:cxn ang="0">
                    <a:pos x="23" y="135"/>
                  </a:cxn>
                  <a:cxn ang="0">
                    <a:pos x="33" y="142"/>
                  </a:cxn>
                  <a:cxn ang="0">
                    <a:pos x="45" y="148"/>
                  </a:cxn>
                  <a:cxn ang="0">
                    <a:pos x="58" y="151"/>
                  </a:cxn>
                  <a:cxn ang="0">
                    <a:pos x="71" y="151"/>
                  </a:cxn>
                  <a:cxn ang="0">
                    <a:pos x="83" y="148"/>
                  </a:cxn>
                  <a:cxn ang="0">
                    <a:pos x="94" y="142"/>
                  </a:cxn>
                  <a:cxn ang="0">
                    <a:pos x="104" y="135"/>
                  </a:cxn>
                  <a:cxn ang="0">
                    <a:pos x="113" y="124"/>
                  </a:cxn>
                  <a:cxn ang="0">
                    <a:pos x="119" y="112"/>
                  </a:cxn>
                  <a:cxn ang="0">
                    <a:pos x="124" y="99"/>
                  </a:cxn>
                  <a:cxn ang="0">
                    <a:pos x="127" y="83"/>
                  </a:cxn>
                  <a:cxn ang="0">
                    <a:pos x="118" y="76"/>
                  </a:cxn>
                  <a:cxn ang="0">
                    <a:pos x="117" y="89"/>
                  </a:cxn>
                  <a:cxn ang="0">
                    <a:pos x="114" y="101"/>
                  </a:cxn>
                  <a:cxn ang="0">
                    <a:pos x="102" y="121"/>
                  </a:cxn>
                  <a:cxn ang="0">
                    <a:pos x="85" y="136"/>
                  </a:cxn>
                  <a:cxn ang="0">
                    <a:pos x="75" y="139"/>
                  </a:cxn>
                  <a:cxn ang="0">
                    <a:pos x="64" y="141"/>
                  </a:cxn>
                  <a:cxn ang="0">
                    <a:pos x="53" y="139"/>
                  </a:cxn>
                  <a:cxn ang="0">
                    <a:pos x="43" y="136"/>
                  </a:cxn>
                  <a:cxn ang="0">
                    <a:pos x="33" y="130"/>
                  </a:cxn>
                  <a:cxn ang="0">
                    <a:pos x="25" y="121"/>
                  </a:cxn>
                  <a:cxn ang="0">
                    <a:pos x="18" y="112"/>
                  </a:cxn>
                  <a:cxn ang="0">
                    <a:pos x="13" y="101"/>
                  </a:cxn>
                  <a:cxn ang="0">
                    <a:pos x="10" y="89"/>
                  </a:cxn>
                  <a:cxn ang="0">
                    <a:pos x="9" y="76"/>
                  </a:cxn>
                  <a:cxn ang="0">
                    <a:pos x="10" y="63"/>
                  </a:cxn>
                  <a:cxn ang="0">
                    <a:pos x="13" y="51"/>
                  </a:cxn>
                  <a:cxn ang="0">
                    <a:pos x="25" y="30"/>
                  </a:cxn>
                  <a:cxn ang="0">
                    <a:pos x="43" y="16"/>
                  </a:cxn>
                  <a:cxn ang="0">
                    <a:pos x="53" y="12"/>
                  </a:cxn>
                  <a:cxn ang="0">
                    <a:pos x="64" y="11"/>
                  </a:cxn>
                  <a:cxn ang="0">
                    <a:pos x="75" y="12"/>
                  </a:cxn>
                  <a:cxn ang="0">
                    <a:pos x="85" y="16"/>
                  </a:cxn>
                  <a:cxn ang="0">
                    <a:pos x="102" y="30"/>
                  </a:cxn>
                  <a:cxn ang="0">
                    <a:pos x="114" y="51"/>
                  </a:cxn>
                  <a:cxn ang="0">
                    <a:pos x="117" y="63"/>
                  </a:cxn>
                  <a:cxn ang="0">
                    <a:pos x="118" y="76"/>
                  </a:cxn>
                </a:cxnLst>
                <a:rect l="0" t="0" r="r" b="b"/>
                <a:pathLst>
                  <a:path w="127" h="151">
                    <a:moveTo>
                      <a:pt x="127" y="76"/>
                    </a:moveTo>
                    <a:lnTo>
                      <a:pt x="127" y="69"/>
                    </a:lnTo>
                    <a:lnTo>
                      <a:pt x="126" y="60"/>
                    </a:lnTo>
                    <a:lnTo>
                      <a:pt x="124" y="53"/>
                    </a:lnTo>
                    <a:lnTo>
                      <a:pt x="122" y="46"/>
                    </a:lnTo>
                    <a:lnTo>
                      <a:pt x="119" y="40"/>
                    </a:lnTo>
                    <a:lnTo>
                      <a:pt x="116" y="34"/>
                    </a:lnTo>
                    <a:lnTo>
                      <a:pt x="113" y="28"/>
                    </a:lnTo>
                    <a:lnTo>
                      <a:pt x="109" y="22"/>
                    </a:lnTo>
                    <a:lnTo>
                      <a:pt x="104" y="17"/>
                    </a:lnTo>
                    <a:lnTo>
                      <a:pt x="99" y="13"/>
                    </a:lnTo>
                    <a:lnTo>
                      <a:pt x="94" y="10"/>
                    </a:lnTo>
                    <a:lnTo>
                      <a:pt x="89" y="6"/>
                    </a:lnTo>
                    <a:lnTo>
                      <a:pt x="83" y="4"/>
                    </a:lnTo>
                    <a:lnTo>
                      <a:pt x="77" y="1"/>
                    </a:lnTo>
                    <a:lnTo>
                      <a:pt x="71" y="0"/>
                    </a:lnTo>
                    <a:lnTo>
                      <a:pt x="64" y="0"/>
                    </a:lnTo>
                    <a:lnTo>
                      <a:pt x="58" y="0"/>
                    </a:lnTo>
                    <a:lnTo>
                      <a:pt x="51" y="1"/>
                    </a:lnTo>
                    <a:lnTo>
                      <a:pt x="45" y="4"/>
                    </a:lnTo>
                    <a:lnTo>
                      <a:pt x="40" y="6"/>
                    </a:lnTo>
                    <a:lnTo>
                      <a:pt x="33" y="10"/>
                    </a:lnTo>
                    <a:lnTo>
                      <a:pt x="28" y="13"/>
                    </a:lnTo>
                    <a:lnTo>
                      <a:pt x="23" y="17"/>
                    </a:lnTo>
                    <a:lnTo>
                      <a:pt x="19" y="22"/>
                    </a:lnTo>
                    <a:lnTo>
                      <a:pt x="15" y="28"/>
                    </a:lnTo>
                    <a:lnTo>
                      <a:pt x="11" y="34"/>
                    </a:lnTo>
                    <a:lnTo>
                      <a:pt x="8" y="40"/>
                    </a:lnTo>
                    <a:lnTo>
                      <a:pt x="5" y="46"/>
                    </a:lnTo>
                    <a:lnTo>
                      <a:pt x="3" y="53"/>
                    </a:lnTo>
                    <a:lnTo>
                      <a:pt x="1" y="60"/>
                    </a:lnTo>
                    <a:lnTo>
                      <a:pt x="0" y="69"/>
                    </a:lnTo>
                    <a:lnTo>
                      <a:pt x="0" y="76"/>
                    </a:lnTo>
                    <a:lnTo>
                      <a:pt x="0" y="83"/>
                    </a:lnTo>
                    <a:lnTo>
                      <a:pt x="1" y="91"/>
                    </a:lnTo>
                    <a:lnTo>
                      <a:pt x="3" y="99"/>
                    </a:lnTo>
                    <a:lnTo>
                      <a:pt x="5" y="105"/>
                    </a:lnTo>
                    <a:lnTo>
                      <a:pt x="8" y="112"/>
                    </a:lnTo>
                    <a:lnTo>
                      <a:pt x="11" y="118"/>
                    </a:lnTo>
                    <a:lnTo>
                      <a:pt x="15" y="124"/>
                    </a:lnTo>
                    <a:lnTo>
                      <a:pt x="19" y="130"/>
                    </a:lnTo>
                    <a:lnTo>
                      <a:pt x="23" y="135"/>
                    </a:lnTo>
                    <a:lnTo>
                      <a:pt x="28" y="138"/>
                    </a:lnTo>
                    <a:lnTo>
                      <a:pt x="33" y="142"/>
                    </a:lnTo>
                    <a:lnTo>
                      <a:pt x="40" y="145"/>
                    </a:lnTo>
                    <a:lnTo>
                      <a:pt x="45" y="148"/>
                    </a:lnTo>
                    <a:lnTo>
                      <a:pt x="51" y="150"/>
                    </a:lnTo>
                    <a:lnTo>
                      <a:pt x="58" y="151"/>
                    </a:lnTo>
                    <a:lnTo>
                      <a:pt x="64" y="151"/>
                    </a:lnTo>
                    <a:lnTo>
                      <a:pt x="71" y="151"/>
                    </a:lnTo>
                    <a:lnTo>
                      <a:pt x="77" y="150"/>
                    </a:lnTo>
                    <a:lnTo>
                      <a:pt x="83" y="148"/>
                    </a:lnTo>
                    <a:lnTo>
                      <a:pt x="89" y="145"/>
                    </a:lnTo>
                    <a:lnTo>
                      <a:pt x="94" y="142"/>
                    </a:lnTo>
                    <a:lnTo>
                      <a:pt x="99" y="138"/>
                    </a:lnTo>
                    <a:lnTo>
                      <a:pt x="104" y="135"/>
                    </a:lnTo>
                    <a:lnTo>
                      <a:pt x="109" y="130"/>
                    </a:lnTo>
                    <a:lnTo>
                      <a:pt x="113" y="124"/>
                    </a:lnTo>
                    <a:lnTo>
                      <a:pt x="116" y="118"/>
                    </a:lnTo>
                    <a:lnTo>
                      <a:pt x="119" y="112"/>
                    </a:lnTo>
                    <a:lnTo>
                      <a:pt x="122" y="105"/>
                    </a:lnTo>
                    <a:lnTo>
                      <a:pt x="124" y="99"/>
                    </a:lnTo>
                    <a:lnTo>
                      <a:pt x="126" y="91"/>
                    </a:lnTo>
                    <a:lnTo>
                      <a:pt x="127" y="83"/>
                    </a:lnTo>
                    <a:lnTo>
                      <a:pt x="127" y="76"/>
                    </a:lnTo>
                    <a:close/>
                    <a:moveTo>
                      <a:pt x="118" y="76"/>
                    </a:moveTo>
                    <a:lnTo>
                      <a:pt x="118" y="82"/>
                    </a:lnTo>
                    <a:lnTo>
                      <a:pt x="117" y="89"/>
                    </a:lnTo>
                    <a:lnTo>
                      <a:pt x="116" y="95"/>
                    </a:lnTo>
                    <a:lnTo>
                      <a:pt x="114" y="101"/>
                    </a:lnTo>
                    <a:lnTo>
                      <a:pt x="109" y="112"/>
                    </a:lnTo>
                    <a:lnTo>
                      <a:pt x="102" y="121"/>
                    </a:lnTo>
                    <a:lnTo>
                      <a:pt x="94" y="130"/>
                    </a:lnTo>
                    <a:lnTo>
                      <a:pt x="85" y="136"/>
                    </a:lnTo>
                    <a:lnTo>
                      <a:pt x="80" y="138"/>
                    </a:lnTo>
                    <a:lnTo>
                      <a:pt x="75" y="139"/>
                    </a:lnTo>
                    <a:lnTo>
                      <a:pt x="70" y="141"/>
                    </a:lnTo>
                    <a:lnTo>
                      <a:pt x="64" y="141"/>
                    </a:lnTo>
                    <a:lnTo>
                      <a:pt x="59" y="141"/>
                    </a:lnTo>
                    <a:lnTo>
                      <a:pt x="53" y="139"/>
                    </a:lnTo>
                    <a:lnTo>
                      <a:pt x="48" y="138"/>
                    </a:lnTo>
                    <a:lnTo>
                      <a:pt x="43" y="136"/>
                    </a:lnTo>
                    <a:lnTo>
                      <a:pt x="38" y="132"/>
                    </a:lnTo>
                    <a:lnTo>
                      <a:pt x="33" y="130"/>
                    </a:lnTo>
                    <a:lnTo>
                      <a:pt x="29" y="126"/>
                    </a:lnTo>
                    <a:lnTo>
                      <a:pt x="25" y="121"/>
                    </a:lnTo>
                    <a:lnTo>
                      <a:pt x="21" y="117"/>
                    </a:lnTo>
                    <a:lnTo>
                      <a:pt x="18" y="112"/>
                    </a:lnTo>
                    <a:lnTo>
                      <a:pt x="16" y="107"/>
                    </a:lnTo>
                    <a:lnTo>
                      <a:pt x="13" y="101"/>
                    </a:lnTo>
                    <a:lnTo>
                      <a:pt x="12" y="95"/>
                    </a:lnTo>
                    <a:lnTo>
                      <a:pt x="10" y="89"/>
                    </a:lnTo>
                    <a:lnTo>
                      <a:pt x="9" y="82"/>
                    </a:lnTo>
                    <a:lnTo>
                      <a:pt x="9" y="76"/>
                    </a:lnTo>
                    <a:lnTo>
                      <a:pt x="9" y="69"/>
                    </a:lnTo>
                    <a:lnTo>
                      <a:pt x="10" y="63"/>
                    </a:lnTo>
                    <a:lnTo>
                      <a:pt x="12" y="57"/>
                    </a:lnTo>
                    <a:lnTo>
                      <a:pt x="13" y="51"/>
                    </a:lnTo>
                    <a:lnTo>
                      <a:pt x="18" y="40"/>
                    </a:lnTo>
                    <a:lnTo>
                      <a:pt x="25" y="30"/>
                    </a:lnTo>
                    <a:lnTo>
                      <a:pt x="33" y="22"/>
                    </a:lnTo>
                    <a:lnTo>
                      <a:pt x="43" y="16"/>
                    </a:lnTo>
                    <a:lnTo>
                      <a:pt x="48" y="13"/>
                    </a:lnTo>
                    <a:lnTo>
                      <a:pt x="53" y="12"/>
                    </a:lnTo>
                    <a:lnTo>
                      <a:pt x="59" y="11"/>
                    </a:lnTo>
                    <a:lnTo>
                      <a:pt x="64" y="11"/>
                    </a:lnTo>
                    <a:lnTo>
                      <a:pt x="70" y="11"/>
                    </a:lnTo>
                    <a:lnTo>
                      <a:pt x="75" y="12"/>
                    </a:lnTo>
                    <a:lnTo>
                      <a:pt x="80" y="13"/>
                    </a:lnTo>
                    <a:lnTo>
                      <a:pt x="85" y="16"/>
                    </a:lnTo>
                    <a:lnTo>
                      <a:pt x="94" y="22"/>
                    </a:lnTo>
                    <a:lnTo>
                      <a:pt x="102" y="30"/>
                    </a:lnTo>
                    <a:lnTo>
                      <a:pt x="109" y="40"/>
                    </a:lnTo>
                    <a:lnTo>
                      <a:pt x="114" y="51"/>
                    </a:lnTo>
                    <a:lnTo>
                      <a:pt x="116" y="57"/>
                    </a:lnTo>
                    <a:lnTo>
                      <a:pt x="117" y="63"/>
                    </a:lnTo>
                    <a:lnTo>
                      <a:pt x="118" y="69"/>
                    </a:lnTo>
                    <a:lnTo>
                      <a:pt x="118" y="76"/>
                    </a:lnTo>
                    <a:close/>
                  </a:path>
                </a:pathLst>
              </a:custGeom>
              <a:solidFill>
                <a:srgbClr val="F9DDB1"/>
              </a:solidFill>
              <a:ln w="9525">
                <a:noFill/>
                <a:round/>
                <a:headEnd/>
                <a:tailEnd/>
              </a:ln>
            </p:spPr>
            <p:txBody>
              <a:bodyPr/>
              <a:lstStyle/>
              <a:p>
                <a:endParaRPr lang="en-US"/>
              </a:p>
            </p:txBody>
          </p:sp>
          <p:sp>
            <p:nvSpPr>
              <p:cNvPr id="533653" name="Freeform 149"/>
              <p:cNvSpPr>
                <a:spLocks noEditPoints="1"/>
              </p:cNvSpPr>
              <p:nvPr/>
            </p:nvSpPr>
            <p:spPr bwMode="auto">
              <a:xfrm>
                <a:off x="1150" y="2648"/>
                <a:ext cx="23" cy="23"/>
              </a:xfrm>
              <a:custGeom>
                <a:avLst/>
                <a:gdLst/>
                <a:ahLst/>
                <a:cxnLst>
                  <a:cxn ang="0">
                    <a:pos x="117" y="64"/>
                  </a:cxn>
                  <a:cxn ang="0">
                    <a:pos x="115" y="50"/>
                  </a:cxn>
                  <a:cxn ang="0">
                    <a:pos x="110" y="37"/>
                  </a:cxn>
                  <a:cxn ang="0">
                    <a:pos x="104" y="26"/>
                  </a:cxn>
                  <a:cxn ang="0">
                    <a:pos x="96" y="17"/>
                  </a:cxn>
                  <a:cxn ang="0">
                    <a:pos x="87" y="10"/>
                  </a:cxn>
                  <a:cxn ang="0">
                    <a:pos x="76" y="4"/>
                  </a:cxn>
                  <a:cxn ang="0">
                    <a:pos x="65" y="1"/>
                  </a:cxn>
                  <a:cxn ang="0">
                    <a:pos x="53" y="1"/>
                  </a:cxn>
                  <a:cxn ang="0">
                    <a:pos x="42" y="4"/>
                  </a:cxn>
                  <a:cxn ang="0">
                    <a:pos x="31" y="10"/>
                  </a:cxn>
                  <a:cxn ang="0">
                    <a:pos x="21" y="17"/>
                  </a:cxn>
                  <a:cxn ang="0">
                    <a:pos x="13" y="26"/>
                  </a:cxn>
                  <a:cxn ang="0">
                    <a:pos x="7" y="37"/>
                  </a:cxn>
                  <a:cxn ang="0">
                    <a:pos x="2" y="50"/>
                  </a:cxn>
                  <a:cxn ang="0">
                    <a:pos x="0" y="64"/>
                  </a:cxn>
                  <a:cxn ang="0">
                    <a:pos x="0" y="78"/>
                  </a:cxn>
                  <a:cxn ang="0">
                    <a:pos x="2" y="91"/>
                  </a:cxn>
                  <a:cxn ang="0">
                    <a:pos x="7" y="104"/>
                  </a:cxn>
                  <a:cxn ang="0">
                    <a:pos x="13" y="115"/>
                  </a:cxn>
                  <a:cxn ang="0">
                    <a:pos x="21" y="125"/>
                  </a:cxn>
                  <a:cxn ang="0">
                    <a:pos x="31" y="132"/>
                  </a:cxn>
                  <a:cxn ang="0">
                    <a:pos x="42" y="138"/>
                  </a:cxn>
                  <a:cxn ang="0">
                    <a:pos x="53" y="140"/>
                  </a:cxn>
                  <a:cxn ang="0">
                    <a:pos x="65" y="140"/>
                  </a:cxn>
                  <a:cxn ang="0">
                    <a:pos x="76" y="138"/>
                  </a:cxn>
                  <a:cxn ang="0">
                    <a:pos x="87" y="132"/>
                  </a:cxn>
                  <a:cxn ang="0">
                    <a:pos x="96" y="125"/>
                  </a:cxn>
                  <a:cxn ang="0">
                    <a:pos x="104" y="115"/>
                  </a:cxn>
                  <a:cxn ang="0">
                    <a:pos x="110" y="104"/>
                  </a:cxn>
                  <a:cxn ang="0">
                    <a:pos x="115" y="91"/>
                  </a:cxn>
                  <a:cxn ang="0">
                    <a:pos x="117" y="78"/>
                  </a:cxn>
                  <a:cxn ang="0">
                    <a:pos x="109" y="71"/>
                  </a:cxn>
                  <a:cxn ang="0">
                    <a:pos x="105" y="94"/>
                  </a:cxn>
                  <a:cxn ang="0">
                    <a:pos x="94" y="113"/>
                  </a:cxn>
                  <a:cxn ang="0">
                    <a:pos x="78" y="126"/>
                  </a:cxn>
                  <a:cxn ang="0">
                    <a:pos x="59" y="130"/>
                  </a:cxn>
                  <a:cxn ang="0">
                    <a:pos x="40" y="126"/>
                  </a:cxn>
                  <a:cxn ang="0">
                    <a:pos x="23" y="113"/>
                  </a:cxn>
                  <a:cxn ang="0">
                    <a:pos x="13" y="94"/>
                  </a:cxn>
                  <a:cxn ang="0">
                    <a:pos x="9" y="71"/>
                  </a:cxn>
                  <a:cxn ang="0">
                    <a:pos x="13" y="48"/>
                  </a:cxn>
                  <a:cxn ang="0">
                    <a:pos x="23" y="29"/>
                  </a:cxn>
                  <a:cxn ang="0">
                    <a:pos x="40" y="16"/>
                  </a:cxn>
                  <a:cxn ang="0">
                    <a:pos x="59" y="11"/>
                  </a:cxn>
                  <a:cxn ang="0">
                    <a:pos x="78" y="16"/>
                  </a:cxn>
                  <a:cxn ang="0">
                    <a:pos x="94" y="29"/>
                  </a:cxn>
                  <a:cxn ang="0">
                    <a:pos x="105" y="48"/>
                  </a:cxn>
                  <a:cxn ang="0">
                    <a:pos x="109" y="71"/>
                  </a:cxn>
                </a:cxnLst>
                <a:rect l="0" t="0" r="r" b="b"/>
                <a:pathLst>
                  <a:path w="118" h="140">
                    <a:moveTo>
                      <a:pt x="118" y="71"/>
                    </a:moveTo>
                    <a:lnTo>
                      <a:pt x="117" y="64"/>
                    </a:lnTo>
                    <a:lnTo>
                      <a:pt x="116" y="56"/>
                    </a:lnTo>
                    <a:lnTo>
                      <a:pt x="115" y="50"/>
                    </a:lnTo>
                    <a:lnTo>
                      <a:pt x="113" y="43"/>
                    </a:lnTo>
                    <a:lnTo>
                      <a:pt x="110" y="37"/>
                    </a:lnTo>
                    <a:lnTo>
                      <a:pt x="108" y="31"/>
                    </a:lnTo>
                    <a:lnTo>
                      <a:pt x="104" y="26"/>
                    </a:lnTo>
                    <a:lnTo>
                      <a:pt x="100" y="22"/>
                    </a:lnTo>
                    <a:lnTo>
                      <a:pt x="96" y="17"/>
                    </a:lnTo>
                    <a:lnTo>
                      <a:pt x="92" y="12"/>
                    </a:lnTo>
                    <a:lnTo>
                      <a:pt x="87" y="10"/>
                    </a:lnTo>
                    <a:lnTo>
                      <a:pt x="82" y="6"/>
                    </a:lnTo>
                    <a:lnTo>
                      <a:pt x="76" y="4"/>
                    </a:lnTo>
                    <a:lnTo>
                      <a:pt x="71" y="2"/>
                    </a:lnTo>
                    <a:lnTo>
                      <a:pt x="65" y="1"/>
                    </a:lnTo>
                    <a:lnTo>
                      <a:pt x="59" y="0"/>
                    </a:lnTo>
                    <a:lnTo>
                      <a:pt x="53" y="1"/>
                    </a:lnTo>
                    <a:lnTo>
                      <a:pt x="47" y="2"/>
                    </a:lnTo>
                    <a:lnTo>
                      <a:pt x="42" y="4"/>
                    </a:lnTo>
                    <a:lnTo>
                      <a:pt x="36" y="6"/>
                    </a:lnTo>
                    <a:lnTo>
                      <a:pt x="31" y="10"/>
                    </a:lnTo>
                    <a:lnTo>
                      <a:pt x="25" y="12"/>
                    </a:lnTo>
                    <a:lnTo>
                      <a:pt x="21" y="17"/>
                    </a:lnTo>
                    <a:lnTo>
                      <a:pt x="17" y="22"/>
                    </a:lnTo>
                    <a:lnTo>
                      <a:pt x="13" y="26"/>
                    </a:lnTo>
                    <a:lnTo>
                      <a:pt x="10" y="31"/>
                    </a:lnTo>
                    <a:lnTo>
                      <a:pt x="7" y="37"/>
                    </a:lnTo>
                    <a:lnTo>
                      <a:pt x="4" y="43"/>
                    </a:lnTo>
                    <a:lnTo>
                      <a:pt x="2" y="50"/>
                    </a:lnTo>
                    <a:lnTo>
                      <a:pt x="1" y="56"/>
                    </a:lnTo>
                    <a:lnTo>
                      <a:pt x="0" y="64"/>
                    </a:lnTo>
                    <a:lnTo>
                      <a:pt x="0" y="71"/>
                    </a:lnTo>
                    <a:lnTo>
                      <a:pt x="0" y="78"/>
                    </a:lnTo>
                    <a:lnTo>
                      <a:pt x="1" y="85"/>
                    </a:lnTo>
                    <a:lnTo>
                      <a:pt x="2" y="91"/>
                    </a:lnTo>
                    <a:lnTo>
                      <a:pt x="4" y="98"/>
                    </a:lnTo>
                    <a:lnTo>
                      <a:pt x="7" y="104"/>
                    </a:lnTo>
                    <a:lnTo>
                      <a:pt x="10" y="110"/>
                    </a:lnTo>
                    <a:lnTo>
                      <a:pt x="13" y="115"/>
                    </a:lnTo>
                    <a:lnTo>
                      <a:pt x="17" y="120"/>
                    </a:lnTo>
                    <a:lnTo>
                      <a:pt x="21" y="125"/>
                    </a:lnTo>
                    <a:lnTo>
                      <a:pt x="25" y="128"/>
                    </a:lnTo>
                    <a:lnTo>
                      <a:pt x="31" y="132"/>
                    </a:lnTo>
                    <a:lnTo>
                      <a:pt x="36" y="136"/>
                    </a:lnTo>
                    <a:lnTo>
                      <a:pt x="42" y="138"/>
                    </a:lnTo>
                    <a:lnTo>
                      <a:pt x="47" y="139"/>
                    </a:lnTo>
                    <a:lnTo>
                      <a:pt x="53" y="140"/>
                    </a:lnTo>
                    <a:lnTo>
                      <a:pt x="59" y="140"/>
                    </a:lnTo>
                    <a:lnTo>
                      <a:pt x="65" y="140"/>
                    </a:lnTo>
                    <a:lnTo>
                      <a:pt x="71" y="139"/>
                    </a:lnTo>
                    <a:lnTo>
                      <a:pt x="76" y="138"/>
                    </a:lnTo>
                    <a:lnTo>
                      <a:pt x="82" y="136"/>
                    </a:lnTo>
                    <a:lnTo>
                      <a:pt x="87" y="132"/>
                    </a:lnTo>
                    <a:lnTo>
                      <a:pt x="92" y="128"/>
                    </a:lnTo>
                    <a:lnTo>
                      <a:pt x="96" y="125"/>
                    </a:lnTo>
                    <a:lnTo>
                      <a:pt x="100" y="120"/>
                    </a:lnTo>
                    <a:lnTo>
                      <a:pt x="104" y="115"/>
                    </a:lnTo>
                    <a:lnTo>
                      <a:pt x="108" y="110"/>
                    </a:lnTo>
                    <a:lnTo>
                      <a:pt x="110" y="104"/>
                    </a:lnTo>
                    <a:lnTo>
                      <a:pt x="113" y="98"/>
                    </a:lnTo>
                    <a:lnTo>
                      <a:pt x="115" y="91"/>
                    </a:lnTo>
                    <a:lnTo>
                      <a:pt x="116" y="85"/>
                    </a:lnTo>
                    <a:lnTo>
                      <a:pt x="117" y="78"/>
                    </a:lnTo>
                    <a:lnTo>
                      <a:pt x="118" y="71"/>
                    </a:lnTo>
                    <a:close/>
                    <a:moveTo>
                      <a:pt x="109" y="71"/>
                    </a:moveTo>
                    <a:lnTo>
                      <a:pt x="108" y="83"/>
                    </a:lnTo>
                    <a:lnTo>
                      <a:pt x="105" y="94"/>
                    </a:lnTo>
                    <a:lnTo>
                      <a:pt x="100" y="104"/>
                    </a:lnTo>
                    <a:lnTo>
                      <a:pt x="94" y="113"/>
                    </a:lnTo>
                    <a:lnTo>
                      <a:pt x="87" y="120"/>
                    </a:lnTo>
                    <a:lnTo>
                      <a:pt x="78" y="126"/>
                    </a:lnTo>
                    <a:lnTo>
                      <a:pt x="69" y="128"/>
                    </a:lnTo>
                    <a:lnTo>
                      <a:pt x="59" y="130"/>
                    </a:lnTo>
                    <a:lnTo>
                      <a:pt x="49" y="128"/>
                    </a:lnTo>
                    <a:lnTo>
                      <a:pt x="40" y="126"/>
                    </a:lnTo>
                    <a:lnTo>
                      <a:pt x="31" y="120"/>
                    </a:lnTo>
                    <a:lnTo>
                      <a:pt x="23" y="113"/>
                    </a:lnTo>
                    <a:lnTo>
                      <a:pt x="17" y="104"/>
                    </a:lnTo>
                    <a:lnTo>
                      <a:pt x="13" y="94"/>
                    </a:lnTo>
                    <a:lnTo>
                      <a:pt x="10" y="83"/>
                    </a:lnTo>
                    <a:lnTo>
                      <a:pt x="9" y="71"/>
                    </a:lnTo>
                    <a:lnTo>
                      <a:pt x="10" y="59"/>
                    </a:lnTo>
                    <a:lnTo>
                      <a:pt x="13" y="48"/>
                    </a:lnTo>
                    <a:lnTo>
                      <a:pt x="17" y="37"/>
                    </a:lnTo>
                    <a:lnTo>
                      <a:pt x="23" y="29"/>
                    </a:lnTo>
                    <a:lnTo>
                      <a:pt x="31" y="22"/>
                    </a:lnTo>
                    <a:lnTo>
                      <a:pt x="40" y="16"/>
                    </a:lnTo>
                    <a:lnTo>
                      <a:pt x="49" y="12"/>
                    </a:lnTo>
                    <a:lnTo>
                      <a:pt x="59" y="11"/>
                    </a:lnTo>
                    <a:lnTo>
                      <a:pt x="69" y="12"/>
                    </a:lnTo>
                    <a:lnTo>
                      <a:pt x="78" y="16"/>
                    </a:lnTo>
                    <a:lnTo>
                      <a:pt x="87" y="22"/>
                    </a:lnTo>
                    <a:lnTo>
                      <a:pt x="94" y="29"/>
                    </a:lnTo>
                    <a:lnTo>
                      <a:pt x="100" y="37"/>
                    </a:lnTo>
                    <a:lnTo>
                      <a:pt x="105" y="48"/>
                    </a:lnTo>
                    <a:lnTo>
                      <a:pt x="108" y="59"/>
                    </a:lnTo>
                    <a:lnTo>
                      <a:pt x="109" y="71"/>
                    </a:lnTo>
                    <a:close/>
                  </a:path>
                </a:pathLst>
              </a:custGeom>
              <a:solidFill>
                <a:srgbClr val="F9E0B3"/>
              </a:solidFill>
              <a:ln w="9525">
                <a:noFill/>
                <a:round/>
                <a:headEnd/>
                <a:tailEnd/>
              </a:ln>
            </p:spPr>
            <p:txBody>
              <a:bodyPr/>
              <a:lstStyle/>
              <a:p>
                <a:endParaRPr lang="en-US"/>
              </a:p>
            </p:txBody>
          </p:sp>
          <p:sp>
            <p:nvSpPr>
              <p:cNvPr id="533654" name="Freeform 150"/>
              <p:cNvSpPr>
                <a:spLocks noEditPoints="1"/>
              </p:cNvSpPr>
              <p:nvPr/>
            </p:nvSpPr>
            <p:spPr bwMode="auto">
              <a:xfrm>
                <a:off x="1151" y="2649"/>
                <a:ext cx="21" cy="21"/>
              </a:xfrm>
              <a:custGeom>
                <a:avLst/>
                <a:gdLst/>
                <a:ahLst/>
                <a:cxnLst>
                  <a:cxn ang="0">
                    <a:pos x="109" y="58"/>
                  </a:cxn>
                  <a:cxn ang="0">
                    <a:pos x="107" y="46"/>
                  </a:cxn>
                  <a:cxn ang="0">
                    <a:pos x="100" y="29"/>
                  </a:cxn>
                  <a:cxn ang="0">
                    <a:pos x="85" y="11"/>
                  </a:cxn>
                  <a:cxn ang="0">
                    <a:pos x="71" y="2"/>
                  </a:cxn>
                  <a:cxn ang="0">
                    <a:pos x="61" y="0"/>
                  </a:cxn>
                  <a:cxn ang="0">
                    <a:pos x="50" y="0"/>
                  </a:cxn>
                  <a:cxn ang="0">
                    <a:pos x="39" y="2"/>
                  </a:cxn>
                  <a:cxn ang="0">
                    <a:pos x="24" y="11"/>
                  </a:cxn>
                  <a:cxn ang="0">
                    <a:pos x="9" y="29"/>
                  </a:cxn>
                  <a:cxn ang="0">
                    <a:pos x="3" y="46"/>
                  </a:cxn>
                  <a:cxn ang="0">
                    <a:pos x="0" y="58"/>
                  </a:cxn>
                  <a:cxn ang="0">
                    <a:pos x="0" y="71"/>
                  </a:cxn>
                  <a:cxn ang="0">
                    <a:pos x="3" y="84"/>
                  </a:cxn>
                  <a:cxn ang="0">
                    <a:pos x="7" y="96"/>
                  </a:cxn>
                  <a:cxn ang="0">
                    <a:pos x="12" y="106"/>
                  </a:cxn>
                  <a:cxn ang="0">
                    <a:pos x="20" y="115"/>
                  </a:cxn>
                  <a:cxn ang="0">
                    <a:pos x="29" y="121"/>
                  </a:cxn>
                  <a:cxn ang="0">
                    <a:pos x="39" y="127"/>
                  </a:cxn>
                  <a:cxn ang="0">
                    <a:pos x="50" y="130"/>
                  </a:cxn>
                  <a:cxn ang="0">
                    <a:pos x="61" y="130"/>
                  </a:cxn>
                  <a:cxn ang="0">
                    <a:pos x="71" y="127"/>
                  </a:cxn>
                  <a:cxn ang="0">
                    <a:pos x="85" y="119"/>
                  </a:cxn>
                  <a:cxn ang="0">
                    <a:pos x="100" y="101"/>
                  </a:cxn>
                  <a:cxn ang="0">
                    <a:pos x="107" y="84"/>
                  </a:cxn>
                  <a:cxn ang="0">
                    <a:pos x="109" y="71"/>
                  </a:cxn>
                  <a:cxn ang="0">
                    <a:pos x="100" y="65"/>
                  </a:cxn>
                  <a:cxn ang="0">
                    <a:pos x="97" y="85"/>
                  </a:cxn>
                  <a:cxn ang="0">
                    <a:pos x="87" y="103"/>
                  </a:cxn>
                  <a:cxn ang="0">
                    <a:pos x="73" y="114"/>
                  </a:cxn>
                  <a:cxn ang="0">
                    <a:pos x="55" y="119"/>
                  </a:cxn>
                  <a:cxn ang="0">
                    <a:pos x="38" y="114"/>
                  </a:cxn>
                  <a:cxn ang="0">
                    <a:pos x="22" y="103"/>
                  </a:cxn>
                  <a:cxn ang="0">
                    <a:pos x="13" y="85"/>
                  </a:cxn>
                  <a:cxn ang="0">
                    <a:pos x="9" y="65"/>
                  </a:cxn>
                  <a:cxn ang="0">
                    <a:pos x="13" y="43"/>
                  </a:cxn>
                  <a:cxn ang="0">
                    <a:pos x="22" y="26"/>
                  </a:cxn>
                  <a:cxn ang="0">
                    <a:pos x="38" y="16"/>
                  </a:cxn>
                  <a:cxn ang="0">
                    <a:pos x="55" y="11"/>
                  </a:cxn>
                  <a:cxn ang="0">
                    <a:pos x="73" y="16"/>
                  </a:cxn>
                  <a:cxn ang="0">
                    <a:pos x="87" y="26"/>
                  </a:cxn>
                  <a:cxn ang="0">
                    <a:pos x="97" y="43"/>
                  </a:cxn>
                  <a:cxn ang="0">
                    <a:pos x="100" y="65"/>
                  </a:cxn>
                </a:cxnLst>
                <a:rect l="0" t="0" r="r" b="b"/>
                <a:pathLst>
                  <a:path w="109" h="130">
                    <a:moveTo>
                      <a:pt x="109" y="65"/>
                    </a:moveTo>
                    <a:lnTo>
                      <a:pt x="109" y="58"/>
                    </a:lnTo>
                    <a:lnTo>
                      <a:pt x="108" y="52"/>
                    </a:lnTo>
                    <a:lnTo>
                      <a:pt x="107" y="46"/>
                    </a:lnTo>
                    <a:lnTo>
                      <a:pt x="105" y="40"/>
                    </a:lnTo>
                    <a:lnTo>
                      <a:pt x="100" y="29"/>
                    </a:lnTo>
                    <a:lnTo>
                      <a:pt x="93" y="19"/>
                    </a:lnTo>
                    <a:lnTo>
                      <a:pt x="85" y="11"/>
                    </a:lnTo>
                    <a:lnTo>
                      <a:pt x="76" y="5"/>
                    </a:lnTo>
                    <a:lnTo>
                      <a:pt x="71" y="2"/>
                    </a:lnTo>
                    <a:lnTo>
                      <a:pt x="66" y="1"/>
                    </a:lnTo>
                    <a:lnTo>
                      <a:pt x="61" y="0"/>
                    </a:lnTo>
                    <a:lnTo>
                      <a:pt x="55" y="0"/>
                    </a:lnTo>
                    <a:lnTo>
                      <a:pt x="50" y="0"/>
                    </a:lnTo>
                    <a:lnTo>
                      <a:pt x="44" y="1"/>
                    </a:lnTo>
                    <a:lnTo>
                      <a:pt x="39" y="2"/>
                    </a:lnTo>
                    <a:lnTo>
                      <a:pt x="34" y="5"/>
                    </a:lnTo>
                    <a:lnTo>
                      <a:pt x="24" y="11"/>
                    </a:lnTo>
                    <a:lnTo>
                      <a:pt x="16" y="19"/>
                    </a:lnTo>
                    <a:lnTo>
                      <a:pt x="9" y="29"/>
                    </a:lnTo>
                    <a:lnTo>
                      <a:pt x="4" y="40"/>
                    </a:lnTo>
                    <a:lnTo>
                      <a:pt x="3" y="46"/>
                    </a:lnTo>
                    <a:lnTo>
                      <a:pt x="1" y="52"/>
                    </a:lnTo>
                    <a:lnTo>
                      <a:pt x="0" y="58"/>
                    </a:lnTo>
                    <a:lnTo>
                      <a:pt x="0" y="65"/>
                    </a:lnTo>
                    <a:lnTo>
                      <a:pt x="0" y="71"/>
                    </a:lnTo>
                    <a:lnTo>
                      <a:pt x="1" y="78"/>
                    </a:lnTo>
                    <a:lnTo>
                      <a:pt x="3" y="84"/>
                    </a:lnTo>
                    <a:lnTo>
                      <a:pt x="4" y="90"/>
                    </a:lnTo>
                    <a:lnTo>
                      <a:pt x="7" y="96"/>
                    </a:lnTo>
                    <a:lnTo>
                      <a:pt x="9" y="101"/>
                    </a:lnTo>
                    <a:lnTo>
                      <a:pt x="12" y="106"/>
                    </a:lnTo>
                    <a:lnTo>
                      <a:pt x="16" y="110"/>
                    </a:lnTo>
                    <a:lnTo>
                      <a:pt x="20" y="115"/>
                    </a:lnTo>
                    <a:lnTo>
                      <a:pt x="24" y="119"/>
                    </a:lnTo>
                    <a:lnTo>
                      <a:pt x="29" y="121"/>
                    </a:lnTo>
                    <a:lnTo>
                      <a:pt x="34" y="125"/>
                    </a:lnTo>
                    <a:lnTo>
                      <a:pt x="39" y="127"/>
                    </a:lnTo>
                    <a:lnTo>
                      <a:pt x="44" y="128"/>
                    </a:lnTo>
                    <a:lnTo>
                      <a:pt x="50" y="130"/>
                    </a:lnTo>
                    <a:lnTo>
                      <a:pt x="55" y="130"/>
                    </a:lnTo>
                    <a:lnTo>
                      <a:pt x="61" y="130"/>
                    </a:lnTo>
                    <a:lnTo>
                      <a:pt x="66" y="128"/>
                    </a:lnTo>
                    <a:lnTo>
                      <a:pt x="71" y="127"/>
                    </a:lnTo>
                    <a:lnTo>
                      <a:pt x="76" y="125"/>
                    </a:lnTo>
                    <a:lnTo>
                      <a:pt x="85" y="119"/>
                    </a:lnTo>
                    <a:lnTo>
                      <a:pt x="93" y="110"/>
                    </a:lnTo>
                    <a:lnTo>
                      <a:pt x="100" y="101"/>
                    </a:lnTo>
                    <a:lnTo>
                      <a:pt x="105" y="90"/>
                    </a:lnTo>
                    <a:lnTo>
                      <a:pt x="107" y="84"/>
                    </a:lnTo>
                    <a:lnTo>
                      <a:pt x="108" y="78"/>
                    </a:lnTo>
                    <a:lnTo>
                      <a:pt x="109" y="71"/>
                    </a:lnTo>
                    <a:lnTo>
                      <a:pt x="109" y="65"/>
                    </a:lnTo>
                    <a:close/>
                    <a:moveTo>
                      <a:pt x="100" y="65"/>
                    </a:moveTo>
                    <a:lnTo>
                      <a:pt x="99" y="76"/>
                    </a:lnTo>
                    <a:lnTo>
                      <a:pt x="97" y="85"/>
                    </a:lnTo>
                    <a:lnTo>
                      <a:pt x="92" y="95"/>
                    </a:lnTo>
                    <a:lnTo>
                      <a:pt x="87" y="103"/>
                    </a:lnTo>
                    <a:lnTo>
                      <a:pt x="80" y="109"/>
                    </a:lnTo>
                    <a:lnTo>
                      <a:pt x="73" y="114"/>
                    </a:lnTo>
                    <a:lnTo>
                      <a:pt x="64" y="118"/>
                    </a:lnTo>
                    <a:lnTo>
                      <a:pt x="55" y="119"/>
                    </a:lnTo>
                    <a:lnTo>
                      <a:pt x="46" y="118"/>
                    </a:lnTo>
                    <a:lnTo>
                      <a:pt x="38" y="114"/>
                    </a:lnTo>
                    <a:lnTo>
                      <a:pt x="30" y="109"/>
                    </a:lnTo>
                    <a:lnTo>
                      <a:pt x="22" y="103"/>
                    </a:lnTo>
                    <a:lnTo>
                      <a:pt x="17" y="95"/>
                    </a:lnTo>
                    <a:lnTo>
                      <a:pt x="13" y="85"/>
                    </a:lnTo>
                    <a:lnTo>
                      <a:pt x="10" y="76"/>
                    </a:lnTo>
                    <a:lnTo>
                      <a:pt x="9" y="65"/>
                    </a:lnTo>
                    <a:lnTo>
                      <a:pt x="10" y="54"/>
                    </a:lnTo>
                    <a:lnTo>
                      <a:pt x="13" y="43"/>
                    </a:lnTo>
                    <a:lnTo>
                      <a:pt x="17" y="35"/>
                    </a:lnTo>
                    <a:lnTo>
                      <a:pt x="22" y="26"/>
                    </a:lnTo>
                    <a:lnTo>
                      <a:pt x="30" y="20"/>
                    </a:lnTo>
                    <a:lnTo>
                      <a:pt x="38" y="16"/>
                    </a:lnTo>
                    <a:lnTo>
                      <a:pt x="46" y="12"/>
                    </a:lnTo>
                    <a:lnTo>
                      <a:pt x="55" y="11"/>
                    </a:lnTo>
                    <a:lnTo>
                      <a:pt x="64" y="12"/>
                    </a:lnTo>
                    <a:lnTo>
                      <a:pt x="73" y="16"/>
                    </a:lnTo>
                    <a:lnTo>
                      <a:pt x="80" y="20"/>
                    </a:lnTo>
                    <a:lnTo>
                      <a:pt x="87" y="26"/>
                    </a:lnTo>
                    <a:lnTo>
                      <a:pt x="92" y="35"/>
                    </a:lnTo>
                    <a:lnTo>
                      <a:pt x="97" y="43"/>
                    </a:lnTo>
                    <a:lnTo>
                      <a:pt x="99" y="54"/>
                    </a:lnTo>
                    <a:lnTo>
                      <a:pt x="100" y="65"/>
                    </a:lnTo>
                    <a:close/>
                  </a:path>
                </a:pathLst>
              </a:custGeom>
              <a:solidFill>
                <a:srgbClr val="FAE3B4"/>
              </a:solidFill>
              <a:ln w="9525">
                <a:noFill/>
                <a:round/>
                <a:headEnd/>
                <a:tailEnd/>
              </a:ln>
            </p:spPr>
            <p:txBody>
              <a:bodyPr/>
              <a:lstStyle/>
              <a:p>
                <a:endParaRPr lang="en-US"/>
              </a:p>
            </p:txBody>
          </p:sp>
          <p:sp>
            <p:nvSpPr>
              <p:cNvPr id="533655" name="Freeform 151"/>
              <p:cNvSpPr>
                <a:spLocks noEditPoints="1"/>
              </p:cNvSpPr>
              <p:nvPr/>
            </p:nvSpPr>
            <p:spPr bwMode="auto">
              <a:xfrm>
                <a:off x="1152" y="2649"/>
                <a:ext cx="20" cy="20"/>
              </a:xfrm>
              <a:custGeom>
                <a:avLst/>
                <a:gdLst/>
                <a:ahLst/>
                <a:cxnLst>
                  <a:cxn ang="0">
                    <a:pos x="99" y="48"/>
                  </a:cxn>
                  <a:cxn ang="0">
                    <a:pos x="91" y="26"/>
                  </a:cxn>
                  <a:cxn ang="0">
                    <a:pos x="78" y="11"/>
                  </a:cxn>
                  <a:cxn ang="0">
                    <a:pos x="60" y="1"/>
                  </a:cxn>
                  <a:cxn ang="0">
                    <a:pos x="40" y="1"/>
                  </a:cxn>
                  <a:cxn ang="0">
                    <a:pos x="22" y="11"/>
                  </a:cxn>
                  <a:cxn ang="0">
                    <a:pos x="8" y="26"/>
                  </a:cxn>
                  <a:cxn ang="0">
                    <a:pos x="1" y="48"/>
                  </a:cxn>
                  <a:cxn ang="0">
                    <a:pos x="1" y="72"/>
                  </a:cxn>
                  <a:cxn ang="0">
                    <a:pos x="8" y="93"/>
                  </a:cxn>
                  <a:cxn ang="0">
                    <a:pos x="22" y="109"/>
                  </a:cxn>
                  <a:cxn ang="0">
                    <a:pos x="40" y="117"/>
                  </a:cxn>
                  <a:cxn ang="0">
                    <a:pos x="60" y="117"/>
                  </a:cxn>
                  <a:cxn ang="0">
                    <a:pos x="78" y="109"/>
                  </a:cxn>
                  <a:cxn ang="0">
                    <a:pos x="91" y="93"/>
                  </a:cxn>
                  <a:cxn ang="0">
                    <a:pos x="99" y="72"/>
                  </a:cxn>
                  <a:cxn ang="0">
                    <a:pos x="91" y="60"/>
                  </a:cxn>
                  <a:cxn ang="0">
                    <a:pos x="87" y="79"/>
                  </a:cxn>
                  <a:cxn ang="0">
                    <a:pos x="79" y="95"/>
                  </a:cxn>
                  <a:cxn ang="0">
                    <a:pos x="66" y="104"/>
                  </a:cxn>
                  <a:cxn ang="0">
                    <a:pos x="50" y="108"/>
                  </a:cxn>
                  <a:cxn ang="0">
                    <a:pos x="34" y="104"/>
                  </a:cxn>
                  <a:cxn ang="0">
                    <a:pos x="20" y="95"/>
                  </a:cxn>
                  <a:cxn ang="0">
                    <a:pos x="12" y="79"/>
                  </a:cxn>
                  <a:cxn ang="0">
                    <a:pos x="9" y="60"/>
                  </a:cxn>
                  <a:cxn ang="0">
                    <a:pos x="12" y="41"/>
                  </a:cxn>
                  <a:cxn ang="0">
                    <a:pos x="20" y="25"/>
                  </a:cxn>
                  <a:cxn ang="0">
                    <a:pos x="34" y="15"/>
                  </a:cxn>
                  <a:cxn ang="0">
                    <a:pos x="50" y="11"/>
                  </a:cxn>
                  <a:cxn ang="0">
                    <a:pos x="66" y="15"/>
                  </a:cxn>
                  <a:cxn ang="0">
                    <a:pos x="79" y="25"/>
                  </a:cxn>
                  <a:cxn ang="0">
                    <a:pos x="87" y="41"/>
                  </a:cxn>
                  <a:cxn ang="0">
                    <a:pos x="91" y="60"/>
                  </a:cxn>
                </a:cxnLst>
                <a:rect l="0" t="0" r="r" b="b"/>
                <a:pathLst>
                  <a:path w="100" h="119">
                    <a:moveTo>
                      <a:pt x="100" y="60"/>
                    </a:moveTo>
                    <a:lnTo>
                      <a:pt x="99" y="48"/>
                    </a:lnTo>
                    <a:lnTo>
                      <a:pt x="96" y="37"/>
                    </a:lnTo>
                    <a:lnTo>
                      <a:pt x="91" y="26"/>
                    </a:lnTo>
                    <a:lnTo>
                      <a:pt x="85" y="18"/>
                    </a:lnTo>
                    <a:lnTo>
                      <a:pt x="78" y="11"/>
                    </a:lnTo>
                    <a:lnTo>
                      <a:pt x="69" y="5"/>
                    </a:lnTo>
                    <a:lnTo>
                      <a:pt x="60" y="1"/>
                    </a:lnTo>
                    <a:lnTo>
                      <a:pt x="50" y="0"/>
                    </a:lnTo>
                    <a:lnTo>
                      <a:pt x="40" y="1"/>
                    </a:lnTo>
                    <a:lnTo>
                      <a:pt x="31" y="5"/>
                    </a:lnTo>
                    <a:lnTo>
                      <a:pt x="22" y="11"/>
                    </a:lnTo>
                    <a:lnTo>
                      <a:pt x="14" y="18"/>
                    </a:lnTo>
                    <a:lnTo>
                      <a:pt x="8" y="26"/>
                    </a:lnTo>
                    <a:lnTo>
                      <a:pt x="4" y="37"/>
                    </a:lnTo>
                    <a:lnTo>
                      <a:pt x="1" y="48"/>
                    </a:lnTo>
                    <a:lnTo>
                      <a:pt x="0" y="60"/>
                    </a:lnTo>
                    <a:lnTo>
                      <a:pt x="1" y="72"/>
                    </a:lnTo>
                    <a:lnTo>
                      <a:pt x="4" y="83"/>
                    </a:lnTo>
                    <a:lnTo>
                      <a:pt x="8" y="93"/>
                    </a:lnTo>
                    <a:lnTo>
                      <a:pt x="14" y="102"/>
                    </a:lnTo>
                    <a:lnTo>
                      <a:pt x="22" y="109"/>
                    </a:lnTo>
                    <a:lnTo>
                      <a:pt x="31" y="115"/>
                    </a:lnTo>
                    <a:lnTo>
                      <a:pt x="40" y="117"/>
                    </a:lnTo>
                    <a:lnTo>
                      <a:pt x="50" y="119"/>
                    </a:lnTo>
                    <a:lnTo>
                      <a:pt x="60" y="117"/>
                    </a:lnTo>
                    <a:lnTo>
                      <a:pt x="69" y="115"/>
                    </a:lnTo>
                    <a:lnTo>
                      <a:pt x="78" y="109"/>
                    </a:lnTo>
                    <a:lnTo>
                      <a:pt x="85" y="102"/>
                    </a:lnTo>
                    <a:lnTo>
                      <a:pt x="91" y="93"/>
                    </a:lnTo>
                    <a:lnTo>
                      <a:pt x="96" y="83"/>
                    </a:lnTo>
                    <a:lnTo>
                      <a:pt x="99" y="72"/>
                    </a:lnTo>
                    <a:lnTo>
                      <a:pt x="100" y="60"/>
                    </a:lnTo>
                    <a:close/>
                    <a:moveTo>
                      <a:pt x="91" y="60"/>
                    </a:moveTo>
                    <a:lnTo>
                      <a:pt x="90" y="69"/>
                    </a:lnTo>
                    <a:lnTo>
                      <a:pt x="87" y="79"/>
                    </a:lnTo>
                    <a:lnTo>
                      <a:pt x="84" y="87"/>
                    </a:lnTo>
                    <a:lnTo>
                      <a:pt x="79" y="95"/>
                    </a:lnTo>
                    <a:lnTo>
                      <a:pt x="73" y="101"/>
                    </a:lnTo>
                    <a:lnTo>
                      <a:pt x="66" y="104"/>
                    </a:lnTo>
                    <a:lnTo>
                      <a:pt x="58" y="108"/>
                    </a:lnTo>
                    <a:lnTo>
                      <a:pt x="50" y="108"/>
                    </a:lnTo>
                    <a:lnTo>
                      <a:pt x="42" y="108"/>
                    </a:lnTo>
                    <a:lnTo>
                      <a:pt x="34" y="104"/>
                    </a:lnTo>
                    <a:lnTo>
                      <a:pt x="27" y="101"/>
                    </a:lnTo>
                    <a:lnTo>
                      <a:pt x="20" y="95"/>
                    </a:lnTo>
                    <a:lnTo>
                      <a:pt x="16" y="87"/>
                    </a:lnTo>
                    <a:lnTo>
                      <a:pt x="12" y="79"/>
                    </a:lnTo>
                    <a:lnTo>
                      <a:pt x="9" y="69"/>
                    </a:lnTo>
                    <a:lnTo>
                      <a:pt x="9" y="60"/>
                    </a:lnTo>
                    <a:lnTo>
                      <a:pt x="9" y="50"/>
                    </a:lnTo>
                    <a:lnTo>
                      <a:pt x="12" y="41"/>
                    </a:lnTo>
                    <a:lnTo>
                      <a:pt x="16" y="32"/>
                    </a:lnTo>
                    <a:lnTo>
                      <a:pt x="20" y="25"/>
                    </a:lnTo>
                    <a:lnTo>
                      <a:pt x="27" y="19"/>
                    </a:lnTo>
                    <a:lnTo>
                      <a:pt x="34" y="15"/>
                    </a:lnTo>
                    <a:lnTo>
                      <a:pt x="42" y="12"/>
                    </a:lnTo>
                    <a:lnTo>
                      <a:pt x="50" y="11"/>
                    </a:lnTo>
                    <a:lnTo>
                      <a:pt x="58" y="12"/>
                    </a:lnTo>
                    <a:lnTo>
                      <a:pt x="66" y="15"/>
                    </a:lnTo>
                    <a:lnTo>
                      <a:pt x="73" y="19"/>
                    </a:lnTo>
                    <a:lnTo>
                      <a:pt x="79" y="25"/>
                    </a:lnTo>
                    <a:lnTo>
                      <a:pt x="84" y="32"/>
                    </a:lnTo>
                    <a:lnTo>
                      <a:pt x="87" y="41"/>
                    </a:lnTo>
                    <a:lnTo>
                      <a:pt x="90" y="50"/>
                    </a:lnTo>
                    <a:lnTo>
                      <a:pt x="91" y="60"/>
                    </a:lnTo>
                    <a:close/>
                  </a:path>
                </a:pathLst>
              </a:custGeom>
              <a:solidFill>
                <a:srgbClr val="FAE3B4"/>
              </a:solidFill>
              <a:ln w="9525">
                <a:noFill/>
                <a:round/>
                <a:headEnd/>
                <a:tailEnd/>
              </a:ln>
            </p:spPr>
            <p:txBody>
              <a:bodyPr/>
              <a:lstStyle/>
              <a:p>
                <a:endParaRPr lang="en-US"/>
              </a:p>
            </p:txBody>
          </p:sp>
          <p:sp>
            <p:nvSpPr>
              <p:cNvPr id="533656" name="Freeform 152"/>
              <p:cNvSpPr>
                <a:spLocks noEditPoints="1"/>
              </p:cNvSpPr>
              <p:nvPr/>
            </p:nvSpPr>
            <p:spPr bwMode="auto">
              <a:xfrm>
                <a:off x="1152" y="2650"/>
                <a:ext cx="19" cy="18"/>
              </a:xfrm>
              <a:custGeom>
                <a:avLst/>
                <a:gdLst/>
                <a:ahLst/>
                <a:cxnLst>
                  <a:cxn ang="0">
                    <a:pos x="90" y="43"/>
                  </a:cxn>
                  <a:cxn ang="0">
                    <a:pos x="83" y="24"/>
                  </a:cxn>
                  <a:cxn ang="0">
                    <a:pos x="71" y="9"/>
                  </a:cxn>
                  <a:cxn ang="0">
                    <a:pos x="55" y="1"/>
                  </a:cxn>
                  <a:cxn ang="0">
                    <a:pos x="37" y="1"/>
                  </a:cxn>
                  <a:cxn ang="0">
                    <a:pos x="21" y="9"/>
                  </a:cxn>
                  <a:cxn ang="0">
                    <a:pos x="8" y="24"/>
                  </a:cxn>
                  <a:cxn ang="0">
                    <a:pos x="1" y="43"/>
                  </a:cxn>
                  <a:cxn ang="0">
                    <a:pos x="1" y="65"/>
                  </a:cxn>
                  <a:cxn ang="0">
                    <a:pos x="8" y="84"/>
                  </a:cxn>
                  <a:cxn ang="0">
                    <a:pos x="21" y="98"/>
                  </a:cxn>
                  <a:cxn ang="0">
                    <a:pos x="37" y="107"/>
                  </a:cxn>
                  <a:cxn ang="0">
                    <a:pos x="55" y="107"/>
                  </a:cxn>
                  <a:cxn ang="0">
                    <a:pos x="71" y="98"/>
                  </a:cxn>
                  <a:cxn ang="0">
                    <a:pos x="83" y="84"/>
                  </a:cxn>
                  <a:cxn ang="0">
                    <a:pos x="90" y="65"/>
                  </a:cxn>
                  <a:cxn ang="0">
                    <a:pos x="82" y="54"/>
                  </a:cxn>
                  <a:cxn ang="0">
                    <a:pos x="79" y="71"/>
                  </a:cxn>
                  <a:cxn ang="0">
                    <a:pos x="72" y="84"/>
                  </a:cxn>
                  <a:cxn ang="0">
                    <a:pos x="60" y="93"/>
                  </a:cxn>
                  <a:cxn ang="0">
                    <a:pos x="46" y="97"/>
                  </a:cxn>
                  <a:cxn ang="0">
                    <a:pos x="32" y="93"/>
                  </a:cxn>
                  <a:cxn ang="0">
                    <a:pos x="21" y="84"/>
                  </a:cxn>
                  <a:cxn ang="0">
                    <a:pos x="12" y="71"/>
                  </a:cxn>
                  <a:cxn ang="0">
                    <a:pos x="9" y="54"/>
                  </a:cxn>
                  <a:cxn ang="0">
                    <a:pos x="12" y="37"/>
                  </a:cxn>
                  <a:cxn ang="0">
                    <a:pos x="21" y="24"/>
                  </a:cxn>
                  <a:cxn ang="0">
                    <a:pos x="32" y="14"/>
                  </a:cxn>
                  <a:cxn ang="0">
                    <a:pos x="46" y="11"/>
                  </a:cxn>
                  <a:cxn ang="0">
                    <a:pos x="60" y="14"/>
                  </a:cxn>
                  <a:cxn ang="0">
                    <a:pos x="72" y="24"/>
                  </a:cxn>
                  <a:cxn ang="0">
                    <a:pos x="79" y="37"/>
                  </a:cxn>
                  <a:cxn ang="0">
                    <a:pos x="82" y="54"/>
                  </a:cxn>
                </a:cxnLst>
                <a:rect l="0" t="0" r="r" b="b"/>
                <a:pathLst>
                  <a:path w="91" h="108">
                    <a:moveTo>
                      <a:pt x="91" y="54"/>
                    </a:moveTo>
                    <a:lnTo>
                      <a:pt x="90" y="43"/>
                    </a:lnTo>
                    <a:lnTo>
                      <a:pt x="88" y="32"/>
                    </a:lnTo>
                    <a:lnTo>
                      <a:pt x="83" y="24"/>
                    </a:lnTo>
                    <a:lnTo>
                      <a:pt x="78" y="15"/>
                    </a:lnTo>
                    <a:lnTo>
                      <a:pt x="71" y="9"/>
                    </a:lnTo>
                    <a:lnTo>
                      <a:pt x="64" y="3"/>
                    </a:lnTo>
                    <a:lnTo>
                      <a:pt x="55" y="1"/>
                    </a:lnTo>
                    <a:lnTo>
                      <a:pt x="46" y="0"/>
                    </a:lnTo>
                    <a:lnTo>
                      <a:pt x="37" y="1"/>
                    </a:lnTo>
                    <a:lnTo>
                      <a:pt x="29" y="3"/>
                    </a:lnTo>
                    <a:lnTo>
                      <a:pt x="21" y="9"/>
                    </a:lnTo>
                    <a:lnTo>
                      <a:pt x="13" y="15"/>
                    </a:lnTo>
                    <a:lnTo>
                      <a:pt x="8" y="24"/>
                    </a:lnTo>
                    <a:lnTo>
                      <a:pt x="4" y="32"/>
                    </a:lnTo>
                    <a:lnTo>
                      <a:pt x="1" y="43"/>
                    </a:lnTo>
                    <a:lnTo>
                      <a:pt x="0" y="54"/>
                    </a:lnTo>
                    <a:lnTo>
                      <a:pt x="1" y="65"/>
                    </a:lnTo>
                    <a:lnTo>
                      <a:pt x="4" y="74"/>
                    </a:lnTo>
                    <a:lnTo>
                      <a:pt x="8" y="84"/>
                    </a:lnTo>
                    <a:lnTo>
                      <a:pt x="13" y="92"/>
                    </a:lnTo>
                    <a:lnTo>
                      <a:pt x="21" y="98"/>
                    </a:lnTo>
                    <a:lnTo>
                      <a:pt x="29" y="103"/>
                    </a:lnTo>
                    <a:lnTo>
                      <a:pt x="37" y="107"/>
                    </a:lnTo>
                    <a:lnTo>
                      <a:pt x="46" y="108"/>
                    </a:lnTo>
                    <a:lnTo>
                      <a:pt x="55" y="107"/>
                    </a:lnTo>
                    <a:lnTo>
                      <a:pt x="64" y="103"/>
                    </a:lnTo>
                    <a:lnTo>
                      <a:pt x="71" y="98"/>
                    </a:lnTo>
                    <a:lnTo>
                      <a:pt x="78" y="92"/>
                    </a:lnTo>
                    <a:lnTo>
                      <a:pt x="83" y="84"/>
                    </a:lnTo>
                    <a:lnTo>
                      <a:pt x="88" y="74"/>
                    </a:lnTo>
                    <a:lnTo>
                      <a:pt x="90" y="65"/>
                    </a:lnTo>
                    <a:lnTo>
                      <a:pt x="91" y="54"/>
                    </a:lnTo>
                    <a:close/>
                    <a:moveTo>
                      <a:pt x="82" y="54"/>
                    </a:moveTo>
                    <a:lnTo>
                      <a:pt x="81" y="62"/>
                    </a:lnTo>
                    <a:lnTo>
                      <a:pt x="79" y="71"/>
                    </a:lnTo>
                    <a:lnTo>
                      <a:pt x="76" y="78"/>
                    </a:lnTo>
                    <a:lnTo>
                      <a:pt x="72" y="84"/>
                    </a:lnTo>
                    <a:lnTo>
                      <a:pt x="66" y="90"/>
                    </a:lnTo>
                    <a:lnTo>
                      <a:pt x="60" y="93"/>
                    </a:lnTo>
                    <a:lnTo>
                      <a:pt x="53" y="96"/>
                    </a:lnTo>
                    <a:lnTo>
                      <a:pt x="46" y="97"/>
                    </a:lnTo>
                    <a:lnTo>
                      <a:pt x="39" y="96"/>
                    </a:lnTo>
                    <a:lnTo>
                      <a:pt x="32" y="93"/>
                    </a:lnTo>
                    <a:lnTo>
                      <a:pt x="26" y="90"/>
                    </a:lnTo>
                    <a:lnTo>
                      <a:pt x="21" y="84"/>
                    </a:lnTo>
                    <a:lnTo>
                      <a:pt x="15" y="78"/>
                    </a:lnTo>
                    <a:lnTo>
                      <a:pt x="12" y="71"/>
                    </a:lnTo>
                    <a:lnTo>
                      <a:pt x="10" y="62"/>
                    </a:lnTo>
                    <a:lnTo>
                      <a:pt x="9" y="54"/>
                    </a:lnTo>
                    <a:lnTo>
                      <a:pt x="10" y="45"/>
                    </a:lnTo>
                    <a:lnTo>
                      <a:pt x="12" y="37"/>
                    </a:lnTo>
                    <a:lnTo>
                      <a:pt x="15" y="30"/>
                    </a:lnTo>
                    <a:lnTo>
                      <a:pt x="21" y="24"/>
                    </a:lnTo>
                    <a:lnTo>
                      <a:pt x="26" y="18"/>
                    </a:lnTo>
                    <a:lnTo>
                      <a:pt x="32" y="14"/>
                    </a:lnTo>
                    <a:lnTo>
                      <a:pt x="39" y="12"/>
                    </a:lnTo>
                    <a:lnTo>
                      <a:pt x="46" y="11"/>
                    </a:lnTo>
                    <a:lnTo>
                      <a:pt x="53" y="12"/>
                    </a:lnTo>
                    <a:lnTo>
                      <a:pt x="60" y="14"/>
                    </a:lnTo>
                    <a:lnTo>
                      <a:pt x="66" y="18"/>
                    </a:lnTo>
                    <a:lnTo>
                      <a:pt x="72" y="24"/>
                    </a:lnTo>
                    <a:lnTo>
                      <a:pt x="76" y="30"/>
                    </a:lnTo>
                    <a:lnTo>
                      <a:pt x="79" y="37"/>
                    </a:lnTo>
                    <a:lnTo>
                      <a:pt x="81" y="45"/>
                    </a:lnTo>
                    <a:lnTo>
                      <a:pt x="82" y="54"/>
                    </a:lnTo>
                    <a:close/>
                  </a:path>
                </a:pathLst>
              </a:custGeom>
              <a:solidFill>
                <a:srgbClr val="FAE6B8"/>
              </a:solidFill>
              <a:ln w="9525">
                <a:noFill/>
                <a:round/>
                <a:headEnd/>
                <a:tailEnd/>
              </a:ln>
            </p:spPr>
            <p:txBody>
              <a:bodyPr/>
              <a:lstStyle/>
              <a:p>
                <a:endParaRPr lang="en-US"/>
              </a:p>
            </p:txBody>
          </p:sp>
          <p:sp>
            <p:nvSpPr>
              <p:cNvPr id="533657" name="Freeform 153"/>
              <p:cNvSpPr>
                <a:spLocks noEditPoints="1"/>
              </p:cNvSpPr>
              <p:nvPr/>
            </p:nvSpPr>
            <p:spPr bwMode="auto">
              <a:xfrm>
                <a:off x="1153" y="2651"/>
                <a:ext cx="17" cy="16"/>
              </a:xfrm>
              <a:custGeom>
                <a:avLst/>
                <a:gdLst/>
                <a:ahLst/>
                <a:cxnLst>
                  <a:cxn ang="0">
                    <a:pos x="81" y="39"/>
                  </a:cxn>
                  <a:cxn ang="0">
                    <a:pos x="75" y="21"/>
                  </a:cxn>
                  <a:cxn ang="0">
                    <a:pos x="64" y="8"/>
                  </a:cxn>
                  <a:cxn ang="0">
                    <a:pos x="49" y="1"/>
                  </a:cxn>
                  <a:cxn ang="0">
                    <a:pos x="33" y="1"/>
                  </a:cxn>
                  <a:cxn ang="0">
                    <a:pos x="18" y="8"/>
                  </a:cxn>
                  <a:cxn ang="0">
                    <a:pos x="7" y="21"/>
                  </a:cxn>
                  <a:cxn ang="0">
                    <a:pos x="0" y="39"/>
                  </a:cxn>
                  <a:cxn ang="0">
                    <a:pos x="0" y="58"/>
                  </a:cxn>
                  <a:cxn ang="0">
                    <a:pos x="7" y="76"/>
                  </a:cxn>
                  <a:cxn ang="0">
                    <a:pos x="18" y="90"/>
                  </a:cxn>
                  <a:cxn ang="0">
                    <a:pos x="33" y="97"/>
                  </a:cxn>
                  <a:cxn ang="0">
                    <a:pos x="49" y="97"/>
                  </a:cxn>
                  <a:cxn ang="0">
                    <a:pos x="64" y="90"/>
                  </a:cxn>
                  <a:cxn ang="0">
                    <a:pos x="75" y="76"/>
                  </a:cxn>
                  <a:cxn ang="0">
                    <a:pos x="81" y="58"/>
                  </a:cxn>
                  <a:cxn ang="0">
                    <a:pos x="73" y="49"/>
                  </a:cxn>
                  <a:cxn ang="0">
                    <a:pos x="70" y="63"/>
                  </a:cxn>
                  <a:cxn ang="0">
                    <a:pos x="63" y="75"/>
                  </a:cxn>
                  <a:cxn ang="0">
                    <a:pos x="53" y="84"/>
                  </a:cxn>
                  <a:cxn ang="0">
                    <a:pos x="41" y="86"/>
                  </a:cxn>
                  <a:cxn ang="0">
                    <a:pos x="29" y="84"/>
                  </a:cxn>
                  <a:cxn ang="0">
                    <a:pos x="19" y="75"/>
                  </a:cxn>
                  <a:cxn ang="0">
                    <a:pos x="11" y="63"/>
                  </a:cxn>
                  <a:cxn ang="0">
                    <a:pos x="9" y="49"/>
                  </a:cxn>
                  <a:cxn ang="0">
                    <a:pos x="11" y="34"/>
                  </a:cxn>
                  <a:cxn ang="0">
                    <a:pos x="19" y="22"/>
                  </a:cxn>
                  <a:cxn ang="0">
                    <a:pos x="29" y="14"/>
                  </a:cxn>
                  <a:cxn ang="0">
                    <a:pos x="41" y="10"/>
                  </a:cxn>
                  <a:cxn ang="0">
                    <a:pos x="53" y="14"/>
                  </a:cxn>
                  <a:cxn ang="0">
                    <a:pos x="63" y="22"/>
                  </a:cxn>
                  <a:cxn ang="0">
                    <a:pos x="70" y="34"/>
                  </a:cxn>
                  <a:cxn ang="0">
                    <a:pos x="73" y="49"/>
                  </a:cxn>
                </a:cxnLst>
                <a:rect l="0" t="0" r="r" b="b"/>
                <a:pathLst>
                  <a:path w="82" h="97">
                    <a:moveTo>
                      <a:pt x="82" y="49"/>
                    </a:moveTo>
                    <a:lnTo>
                      <a:pt x="81" y="39"/>
                    </a:lnTo>
                    <a:lnTo>
                      <a:pt x="78" y="30"/>
                    </a:lnTo>
                    <a:lnTo>
                      <a:pt x="75" y="21"/>
                    </a:lnTo>
                    <a:lnTo>
                      <a:pt x="70" y="14"/>
                    </a:lnTo>
                    <a:lnTo>
                      <a:pt x="64" y="8"/>
                    </a:lnTo>
                    <a:lnTo>
                      <a:pt x="57" y="4"/>
                    </a:lnTo>
                    <a:lnTo>
                      <a:pt x="49" y="1"/>
                    </a:lnTo>
                    <a:lnTo>
                      <a:pt x="41" y="0"/>
                    </a:lnTo>
                    <a:lnTo>
                      <a:pt x="33" y="1"/>
                    </a:lnTo>
                    <a:lnTo>
                      <a:pt x="25" y="4"/>
                    </a:lnTo>
                    <a:lnTo>
                      <a:pt x="18" y="8"/>
                    </a:lnTo>
                    <a:lnTo>
                      <a:pt x="11" y="14"/>
                    </a:lnTo>
                    <a:lnTo>
                      <a:pt x="7" y="21"/>
                    </a:lnTo>
                    <a:lnTo>
                      <a:pt x="3" y="30"/>
                    </a:lnTo>
                    <a:lnTo>
                      <a:pt x="0" y="39"/>
                    </a:lnTo>
                    <a:lnTo>
                      <a:pt x="0" y="49"/>
                    </a:lnTo>
                    <a:lnTo>
                      <a:pt x="0" y="58"/>
                    </a:lnTo>
                    <a:lnTo>
                      <a:pt x="3" y="68"/>
                    </a:lnTo>
                    <a:lnTo>
                      <a:pt x="7" y="76"/>
                    </a:lnTo>
                    <a:lnTo>
                      <a:pt x="11" y="84"/>
                    </a:lnTo>
                    <a:lnTo>
                      <a:pt x="18" y="90"/>
                    </a:lnTo>
                    <a:lnTo>
                      <a:pt x="25" y="93"/>
                    </a:lnTo>
                    <a:lnTo>
                      <a:pt x="33" y="97"/>
                    </a:lnTo>
                    <a:lnTo>
                      <a:pt x="41" y="97"/>
                    </a:lnTo>
                    <a:lnTo>
                      <a:pt x="49" y="97"/>
                    </a:lnTo>
                    <a:lnTo>
                      <a:pt x="57" y="93"/>
                    </a:lnTo>
                    <a:lnTo>
                      <a:pt x="64" y="90"/>
                    </a:lnTo>
                    <a:lnTo>
                      <a:pt x="70" y="84"/>
                    </a:lnTo>
                    <a:lnTo>
                      <a:pt x="75" y="76"/>
                    </a:lnTo>
                    <a:lnTo>
                      <a:pt x="78" y="68"/>
                    </a:lnTo>
                    <a:lnTo>
                      <a:pt x="81" y="58"/>
                    </a:lnTo>
                    <a:lnTo>
                      <a:pt x="82" y="49"/>
                    </a:lnTo>
                    <a:close/>
                    <a:moveTo>
                      <a:pt x="73" y="49"/>
                    </a:moveTo>
                    <a:lnTo>
                      <a:pt x="72" y="56"/>
                    </a:lnTo>
                    <a:lnTo>
                      <a:pt x="70" y="63"/>
                    </a:lnTo>
                    <a:lnTo>
                      <a:pt x="67" y="70"/>
                    </a:lnTo>
                    <a:lnTo>
                      <a:pt x="63" y="75"/>
                    </a:lnTo>
                    <a:lnTo>
                      <a:pt x="59" y="80"/>
                    </a:lnTo>
                    <a:lnTo>
                      <a:pt x="53" y="84"/>
                    </a:lnTo>
                    <a:lnTo>
                      <a:pt x="47" y="86"/>
                    </a:lnTo>
                    <a:lnTo>
                      <a:pt x="41" y="86"/>
                    </a:lnTo>
                    <a:lnTo>
                      <a:pt x="35" y="86"/>
                    </a:lnTo>
                    <a:lnTo>
                      <a:pt x="29" y="84"/>
                    </a:lnTo>
                    <a:lnTo>
                      <a:pt x="24" y="80"/>
                    </a:lnTo>
                    <a:lnTo>
                      <a:pt x="19" y="75"/>
                    </a:lnTo>
                    <a:lnTo>
                      <a:pt x="15" y="70"/>
                    </a:lnTo>
                    <a:lnTo>
                      <a:pt x="11" y="63"/>
                    </a:lnTo>
                    <a:lnTo>
                      <a:pt x="9" y="56"/>
                    </a:lnTo>
                    <a:lnTo>
                      <a:pt x="9" y="49"/>
                    </a:lnTo>
                    <a:lnTo>
                      <a:pt x="9" y="42"/>
                    </a:lnTo>
                    <a:lnTo>
                      <a:pt x="11" y="34"/>
                    </a:lnTo>
                    <a:lnTo>
                      <a:pt x="15" y="27"/>
                    </a:lnTo>
                    <a:lnTo>
                      <a:pt x="19" y="22"/>
                    </a:lnTo>
                    <a:lnTo>
                      <a:pt x="24" y="18"/>
                    </a:lnTo>
                    <a:lnTo>
                      <a:pt x="29" y="14"/>
                    </a:lnTo>
                    <a:lnTo>
                      <a:pt x="35" y="12"/>
                    </a:lnTo>
                    <a:lnTo>
                      <a:pt x="41" y="10"/>
                    </a:lnTo>
                    <a:lnTo>
                      <a:pt x="47" y="12"/>
                    </a:lnTo>
                    <a:lnTo>
                      <a:pt x="53" y="14"/>
                    </a:lnTo>
                    <a:lnTo>
                      <a:pt x="59" y="18"/>
                    </a:lnTo>
                    <a:lnTo>
                      <a:pt x="63" y="22"/>
                    </a:lnTo>
                    <a:lnTo>
                      <a:pt x="67" y="27"/>
                    </a:lnTo>
                    <a:lnTo>
                      <a:pt x="70" y="34"/>
                    </a:lnTo>
                    <a:lnTo>
                      <a:pt x="72" y="42"/>
                    </a:lnTo>
                    <a:lnTo>
                      <a:pt x="73" y="49"/>
                    </a:lnTo>
                    <a:close/>
                  </a:path>
                </a:pathLst>
              </a:custGeom>
              <a:solidFill>
                <a:srgbClr val="FBE9B9"/>
              </a:solidFill>
              <a:ln w="9525">
                <a:noFill/>
                <a:round/>
                <a:headEnd/>
                <a:tailEnd/>
              </a:ln>
            </p:spPr>
            <p:txBody>
              <a:bodyPr/>
              <a:lstStyle/>
              <a:p>
                <a:endParaRPr lang="en-US"/>
              </a:p>
            </p:txBody>
          </p:sp>
          <p:sp>
            <p:nvSpPr>
              <p:cNvPr id="533658" name="Freeform 154"/>
              <p:cNvSpPr>
                <a:spLocks noEditPoints="1"/>
              </p:cNvSpPr>
              <p:nvPr/>
            </p:nvSpPr>
            <p:spPr bwMode="auto">
              <a:xfrm>
                <a:off x="1154" y="2652"/>
                <a:ext cx="15" cy="14"/>
              </a:xfrm>
              <a:custGeom>
                <a:avLst/>
                <a:gdLst/>
                <a:ahLst/>
                <a:cxnLst>
                  <a:cxn ang="0">
                    <a:pos x="72" y="34"/>
                  </a:cxn>
                  <a:cxn ang="0">
                    <a:pos x="67" y="19"/>
                  </a:cxn>
                  <a:cxn ang="0">
                    <a:pos x="57" y="7"/>
                  </a:cxn>
                  <a:cxn ang="0">
                    <a:pos x="44" y="1"/>
                  </a:cxn>
                  <a:cxn ang="0">
                    <a:pos x="30" y="1"/>
                  </a:cxn>
                  <a:cxn ang="0">
                    <a:pos x="17" y="7"/>
                  </a:cxn>
                  <a:cxn ang="0">
                    <a:pos x="6" y="19"/>
                  </a:cxn>
                  <a:cxn ang="0">
                    <a:pos x="1" y="34"/>
                  </a:cxn>
                  <a:cxn ang="0">
                    <a:pos x="1" y="51"/>
                  </a:cxn>
                  <a:cxn ang="0">
                    <a:pos x="6" y="67"/>
                  </a:cxn>
                  <a:cxn ang="0">
                    <a:pos x="17" y="79"/>
                  </a:cxn>
                  <a:cxn ang="0">
                    <a:pos x="30" y="85"/>
                  </a:cxn>
                  <a:cxn ang="0">
                    <a:pos x="44" y="85"/>
                  </a:cxn>
                  <a:cxn ang="0">
                    <a:pos x="57" y="79"/>
                  </a:cxn>
                  <a:cxn ang="0">
                    <a:pos x="67" y="67"/>
                  </a:cxn>
                  <a:cxn ang="0">
                    <a:pos x="72" y="51"/>
                  </a:cxn>
                  <a:cxn ang="0">
                    <a:pos x="64" y="43"/>
                  </a:cxn>
                  <a:cxn ang="0">
                    <a:pos x="62" y="55"/>
                  </a:cxn>
                  <a:cxn ang="0">
                    <a:pos x="56" y="66"/>
                  </a:cxn>
                  <a:cxn ang="0">
                    <a:pos x="48" y="73"/>
                  </a:cxn>
                  <a:cxn ang="0">
                    <a:pos x="37" y="75"/>
                  </a:cxn>
                  <a:cxn ang="0">
                    <a:pos x="27" y="73"/>
                  </a:cxn>
                  <a:cxn ang="0">
                    <a:pos x="18" y="66"/>
                  </a:cxn>
                  <a:cxn ang="0">
                    <a:pos x="12" y="55"/>
                  </a:cxn>
                  <a:cxn ang="0">
                    <a:pos x="10" y="43"/>
                  </a:cxn>
                  <a:cxn ang="0">
                    <a:pos x="12" y="30"/>
                  </a:cxn>
                  <a:cxn ang="0">
                    <a:pos x="18" y="20"/>
                  </a:cxn>
                  <a:cxn ang="0">
                    <a:pos x="27" y="13"/>
                  </a:cxn>
                  <a:cxn ang="0">
                    <a:pos x="37" y="10"/>
                  </a:cxn>
                  <a:cxn ang="0">
                    <a:pos x="48" y="13"/>
                  </a:cxn>
                  <a:cxn ang="0">
                    <a:pos x="56" y="20"/>
                  </a:cxn>
                  <a:cxn ang="0">
                    <a:pos x="62" y="30"/>
                  </a:cxn>
                  <a:cxn ang="0">
                    <a:pos x="64" y="43"/>
                  </a:cxn>
                </a:cxnLst>
                <a:rect l="0" t="0" r="r" b="b"/>
                <a:pathLst>
                  <a:path w="73" h="86">
                    <a:moveTo>
                      <a:pt x="73" y="43"/>
                    </a:moveTo>
                    <a:lnTo>
                      <a:pt x="72" y="34"/>
                    </a:lnTo>
                    <a:lnTo>
                      <a:pt x="70" y="26"/>
                    </a:lnTo>
                    <a:lnTo>
                      <a:pt x="67" y="19"/>
                    </a:lnTo>
                    <a:lnTo>
                      <a:pt x="63" y="13"/>
                    </a:lnTo>
                    <a:lnTo>
                      <a:pt x="57" y="7"/>
                    </a:lnTo>
                    <a:lnTo>
                      <a:pt x="51" y="3"/>
                    </a:lnTo>
                    <a:lnTo>
                      <a:pt x="44" y="1"/>
                    </a:lnTo>
                    <a:lnTo>
                      <a:pt x="37" y="0"/>
                    </a:lnTo>
                    <a:lnTo>
                      <a:pt x="30" y="1"/>
                    </a:lnTo>
                    <a:lnTo>
                      <a:pt x="23" y="3"/>
                    </a:lnTo>
                    <a:lnTo>
                      <a:pt x="17" y="7"/>
                    </a:lnTo>
                    <a:lnTo>
                      <a:pt x="12" y="13"/>
                    </a:lnTo>
                    <a:lnTo>
                      <a:pt x="6" y="19"/>
                    </a:lnTo>
                    <a:lnTo>
                      <a:pt x="3" y="26"/>
                    </a:lnTo>
                    <a:lnTo>
                      <a:pt x="1" y="34"/>
                    </a:lnTo>
                    <a:lnTo>
                      <a:pt x="0" y="43"/>
                    </a:lnTo>
                    <a:lnTo>
                      <a:pt x="1" y="51"/>
                    </a:lnTo>
                    <a:lnTo>
                      <a:pt x="3" y="60"/>
                    </a:lnTo>
                    <a:lnTo>
                      <a:pt x="6" y="67"/>
                    </a:lnTo>
                    <a:lnTo>
                      <a:pt x="12" y="73"/>
                    </a:lnTo>
                    <a:lnTo>
                      <a:pt x="17" y="79"/>
                    </a:lnTo>
                    <a:lnTo>
                      <a:pt x="23" y="82"/>
                    </a:lnTo>
                    <a:lnTo>
                      <a:pt x="30" y="85"/>
                    </a:lnTo>
                    <a:lnTo>
                      <a:pt x="37" y="86"/>
                    </a:lnTo>
                    <a:lnTo>
                      <a:pt x="44" y="85"/>
                    </a:lnTo>
                    <a:lnTo>
                      <a:pt x="51" y="82"/>
                    </a:lnTo>
                    <a:lnTo>
                      <a:pt x="57" y="79"/>
                    </a:lnTo>
                    <a:lnTo>
                      <a:pt x="63" y="73"/>
                    </a:lnTo>
                    <a:lnTo>
                      <a:pt x="67" y="67"/>
                    </a:lnTo>
                    <a:lnTo>
                      <a:pt x="70" y="60"/>
                    </a:lnTo>
                    <a:lnTo>
                      <a:pt x="72" y="51"/>
                    </a:lnTo>
                    <a:lnTo>
                      <a:pt x="73" y="43"/>
                    </a:lnTo>
                    <a:close/>
                    <a:moveTo>
                      <a:pt x="64" y="43"/>
                    </a:moveTo>
                    <a:lnTo>
                      <a:pt x="64" y="49"/>
                    </a:lnTo>
                    <a:lnTo>
                      <a:pt x="62" y="55"/>
                    </a:lnTo>
                    <a:lnTo>
                      <a:pt x="59" y="61"/>
                    </a:lnTo>
                    <a:lnTo>
                      <a:pt x="56" y="66"/>
                    </a:lnTo>
                    <a:lnTo>
                      <a:pt x="52" y="69"/>
                    </a:lnTo>
                    <a:lnTo>
                      <a:pt x="48" y="73"/>
                    </a:lnTo>
                    <a:lnTo>
                      <a:pt x="43" y="74"/>
                    </a:lnTo>
                    <a:lnTo>
                      <a:pt x="37" y="75"/>
                    </a:lnTo>
                    <a:lnTo>
                      <a:pt x="32" y="74"/>
                    </a:lnTo>
                    <a:lnTo>
                      <a:pt x="27" y="73"/>
                    </a:lnTo>
                    <a:lnTo>
                      <a:pt x="22" y="69"/>
                    </a:lnTo>
                    <a:lnTo>
                      <a:pt x="18" y="66"/>
                    </a:lnTo>
                    <a:lnTo>
                      <a:pt x="15" y="61"/>
                    </a:lnTo>
                    <a:lnTo>
                      <a:pt x="12" y="55"/>
                    </a:lnTo>
                    <a:lnTo>
                      <a:pt x="11" y="49"/>
                    </a:lnTo>
                    <a:lnTo>
                      <a:pt x="10" y="43"/>
                    </a:lnTo>
                    <a:lnTo>
                      <a:pt x="11" y="37"/>
                    </a:lnTo>
                    <a:lnTo>
                      <a:pt x="12" y="30"/>
                    </a:lnTo>
                    <a:lnTo>
                      <a:pt x="15" y="25"/>
                    </a:lnTo>
                    <a:lnTo>
                      <a:pt x="18" y="20"/>
                    </a:lnTo>
                    <a:lnTo>
                      <a:pt x="22" y="16"/>
                    </a:lnTo>
                    <a:lnTo>
                      <a:pt x="27" y="13"/>
                    </a:lnTo>
                    <a:lnTo>
                      <a:pt x="32" y="12"/>
                    </a:lnTo>
                    <a:lnTo>
                      <a:pt x="37" y="10"/>
                    </a:lnTo>
                    <a:lnTo>
                      <a:pt x="43" y="12"/>
                    </a:lnTo>
                    <a:lnTo>
                      <a:pt x="48" y="13"/>
                    </a:lnTo>
                    <a:lnTo>
                      <a:pt x="52" y="16"/>
                    </a:lnTo>
                    <a:lnTo>
                      <a:pt x="56" y="20"/>
                    </a:lnTo>
                    <a:lnTo>
                      <a:pt x="59" y="25"/>
                    </a:lnTo>
                    <a:lnTo>
                      <a:pt x="62" y="30"/>
                    </a:lnTo>
                    <a:lnTo>
                      <a:pt x="64" y="37"/>
                    </a:lnTo>
                    <a:lnTo>
                      <a:pt x="64" y="43"/>
                    </a:lnTo>
                    <a:close/>
                  </a:path>
                </a:pathLst>
              </a:custGeom>
              <a:solidFill>
                <a:srgbClr val="FBECBC"/>
              </a:solidFill>
              <a:ln w="9525">
                <a:noFill/>
                <a:round/>
                <a:headEnd/>
                <a:tailEnd/>
              </a:ln>
            </p:spPr>
            <p:txBody>
              <a:bodyPr/>
              <a:lstStyle/>
              <a:p>
                <a:endParaRPr lang="en-US"/>
              </a:p>
            </p:txBody>
          </p:sp>
          <p:sp>
            <p:nvSpPr>
              <p:cNvPr id="533659" name="Freeform 155"/>
              <p:cNvSpPr>
                <a:spLocks noEditPoints="1"/>
              </p:cNvSpPr>
              <p:nvPr/>
            </p:nvSpPr>
            <p:spPr bwMode="auto">
              <a:xfrm>
                <a:off x="1155" y="2653"/>
                <a:ext cx="13" cy="12"/>
              </a:xfrm>
              <a:custGeom>
                <a:avLst/>
                <a:gdLst/>
                <a:ahLst/>
                <a:cxnLst>
                  <a:cxn ang="0">
                    <a:pos x="63" y="32"/>
                  </a:cxn>
                  <a:cxn ang="0">
                    <a:pos x="58" y="17"/>
                  </a:cxn>
                  <a:cxn ang="0">
                    <a:pos x="50" y="8"/>
                  </a:cxn>
                  <a:cxn ang="0">
                    <a:pos x="38" y="2"/>
                  </a:cxn>
                  <a:cxn ang="0">
                    <a:pos x="26" y="2"/>
                  </a:cxn>
                  <a:cxn ang="0">
                    <a:pos x="15" y="8"/>
                  </a:cxn>
                  <a:cxn ang="0">
                    <a:pos x="6" y="17"/>
                  </a:cxn>
                  <a:cxn ang="0">
                    <a:pos x="0" y="32"/>
                  </a:cxn>
                  <a:cxn ang="0">
                    <a:pos x="0" y="46"/>
                  </a:cxn>
                  <a:cxn ang="0">
                    <a:pos x="6" y="60"/>
                  </a:cxn>
                  <a:cxn ang="0">
                    <a:pos x="15" y="70"/>
                  </a:cxn>
                  <a:cxn ang="0">
                    <a:pos x="26" y="76"/>
                  </a:cxn>
                  <a:cxn ang="0">
                    <a:pos x="38" y="76"/>
                  </a:cxn>
                  <a:cxn ang="0">
                    <a:pos x="50" y="70"/>
                  </a:cxn>
                  <a:cxn ang="0">
                    <a:pos x="58" y="60"/>
                  </a:cxn>
                  <a:cxn ang="0">
                    <a:pos x="63" y="46"/>
                  </a:cxn>
                  <a:cxn ang="0">
                    <a:pos x="55" y="39"/>
                  </a:cxn>
                  <a:cxn ang="0">
                    <a:pos x="53" y="50"/>
                  </a:cxn>
                  <a:cxn ang="0">
                    <a:pos x="48" y="58"/>
                  </a:cxn>
                  <a:cxn ang="0">
                    <a:pos x="41" y="64"/>
                  </a:cxn>
                  <a:cxn ang="0">
                    <a:pos x="32" y="65"/>
                  </a:cxn>
                  <a:cxn ang="0">
                    <a:pos x="23" y="64"/>
                  </a:cxn>
                  <a:cxn ang="0">
                    <a:pos x="16" y="58"/>
                  </a:cxn>
                  <a:cxn ang="0">
                    <a:pos x="11" y="50"/>
                  </a:cxn>
                  <a:cxn ang="0">
                    <a:pos x="10" y="39"/>
                  </a:cxn>
                  <a:cxn ang="0">
                    <a:pos x="11" y="28"/>
                  </a:cxn>
                  <a:cxn ang="0">
                    <a:pos x="16" y="20"/>
                  </a:cxn>
                  <a:cxn ang="0">
                    <a:pos x="23" y="14"/>
                  </a:cxn>
                  <a:cxn ang="0">
                    <a:pos x="32" y="11"/>
                  </a:cxn>
                  <a:cxn ang="0">
                    <a:pos x="41" y="14"/>
                  </a:cxn>
                  <a:cxn ang="0">
                    <a:pos x="48" y="20"/>
                  </a:cxn>
                  <a:cxn ang="0">
                    <a:pos x="53" y="28"/>
                  </a:cxn>
                  <a:cxn ang="0">
                    <a:pos x="55" y="39"/>
                  </a:cxn>
                </a:cxnLst>
                <a:rect l="0" t="0" r="r" b="b"/>
                <a:pathLst>
                  <a:path w="64" h="76">
                    <a:moveTo>
                      <a:pt x="64" y="39"/>
                    </a:moveTo>
                    <a:lnTo>
                      <a:pt x="63" y="32"/>
                    </a:lnTo>
                    <a:lnTo>
                      <a:pt x="61" y="24"/>
                    </a:lnTo>
                    <a:lnTo>
                      <a:pt x="58" y="17"/>
                    </a:lnTo>
                    <a:lnTo>
                      <a:pt x="54" y="12"/>
                    </a:lnTo>
                    <a:lnTo>
                      <a:pt x="50" y="8"/>
                    </a:lnTo>
                    <a:lnTo>
                      <a:pt x="44" y="4"/>
                    </a:lnTo>
                    <a:lnTo>
                      <a:pt x="38" y="2"/>
                    </a:lnTo>
                    <a:lnTo>
                      <a:pt x="32" y="0"/>
                    </a:lnTo>
                    <a:lnTo>
                      <a:pt x="26" y="2"/>
                    </a:lnTo>
                    <a:lnTo>
                      <a:pt x="20" y="4"/>
                    </a:lnTo>
                    <a:lnTo>
                      <a:pt x="15" y="8"/>
                    </a:lnTo>
                    <a:lnTo>
                      <a:pt x="10" y="12"/>
                    </a:lnTo>
                    <a:lnTo>
                      <a:pt x="6" y="17"/>
                    </a:lnTo>
                    <a:lnTo>
                      <a:pt x="2" y="24"/>
                    </a:lnTo>
                    <a:lnTo>
                      <a:pt x="0" y="32"/>
                    </a:lnTo>
                    <a:lnTo>
                      <a:pt x="0" y="39"/>
                    </a:lnTo>
                    <a:lnTo>
                      <a:pt x="0" y="46"/>
                    </a:lnTo>
                    <a:lnTo>
                      <a:pt x="2" y="53"/>
                    </a:lnTo>
                    <a:lnTo>
                      <a:pt x="6" y="60"/>
                    </a:lnTo>
                    <a:lnTo>
                      <a:pt x="10" y="65"/>
                    </a:lnTo>
                    <a:lnTo>
                      <a:pt x="15" y="70"/>
                    </a:lnTo>
                    <a:lnTo>
                      <a:pt x="20" y="74"/>
                    </a:lnTo>
                    <a:lnTo>
                      <a:pt x="26" y="76"/>
                    </a:lnTo>
                    <a:lnTo>
                      <a:pt x="32" y="76"/>
                    </a:lnTo>
                    <a:lnTo>
                      <a:pt x="38" y="76"/>
                    </a:lnTo>
                    <a:lnTo>
                      <a:pt x="44" y="74"/>
                    </a:lnTo>
                    <a:lnTo>
                      <a:pt x="50" y="70"/>
                    </a:lnTo>
                    <a:lnTo>
                      <a:pt x="54" y="65"/>
                    </a:lnTo>
                    <a:lnTo>
                      <a:pt x="58" y="60"/>
                    </a:lnTo>
                    <a:lnTo>
                      <a:pt x="61" y="53"/>
                    </a:lnTo>
                    <a:lnTo>
                      <a:pt x="63" y="46"/>
                    </a:lnTo>
                    <a:lnTo>
                      <a:pt x="64" y="39"/>
                    </a:lnTo>
                    <a:close/>
                    <a:moveTo>
                      <a:pt x="55" y="39"/>
                    </a:moveTo>
                    <a:lnTo>
                      <a:pt x="54" y="45"/>
                    </a:lnTo>
                    <a:lnTo>
                      <a:pt x="53" y="50"/>
                    </a:lnTo>
                    <a:lnTo>
                      <a:pt x="51" y="54"/>
                    </a:lnTo>
                    <a:lnTo>
                      <a:pt x="48" y="58"/>
                    </a:lnTo>
                    <a:lnTo>
                      <a:pt x="45" y="62"/>
                    </a:lnTo>
                    <a:lnTo>
                      <a:pt x="41" y="64"/>
                    </a:lnTo>
                    <a:lnTo>
                      <a:pt x="37" y="65"/>
                    </a:lnTo>
                    <a:lnTo>
                      <a:pt x="32" y="65"/>
                    </a:lnTo>
                    <a:lnTo>
                      <a:pt x="28" y="65"/>
                    </a:lnTo>
                    <a:lnTo>
                      <a:pt x="23" y="64"/>
                    </a:lnTo>
                    <a:lnTo>
                      <a:pt x="20" y="62"/>
                    </a:lnTo>
                    <a:lnTo>
                      <a:pt x="16" y="58"/>
                    </a:lnTo>
                    <a:lnTo>
                      <a:pt x="13" y="54"/>
                    </a:lnTo>
                    <a:lnTo>
                      <a:pt x="11" y="50"/>
                    </a:lnTo>
                    <a:lnTo>
                      <a:pt x="10" y="45"/>
                    </a:lnTo>
                    <a:lnTo>
                      <a:pt x="10" y="39"/>
                    </a:lnTo>
                    <a:lnTo>
                      <a:pt x="10" y="33"/>
                    </a:lnTo>
                    <a:lnTo>
                      <a:pt x="11" y="28"/>
                    </a:lnTo>
                    <a:lnTo>
                      <a:pt x="13" y="23"/>
                    </a:lnTo>
                    <a:lnTo>
                      <a:pt x="16" y="20"/>
                    </a:lnTo>
                    <a:lnTo>
                      <a:pt x="20" y="16"/>
                    </a:lnTo>
                    <a:lnTo>
                      <a:pt x="23" y="14"/>
                    </a:lnTo>
                    <a:lnTo>
                      <a:pt x="28" y="12"/>
                    </a:lnTo>
                    <a:lnTo>
                      <a:pt x="32" y="11"/>
                    </a:lnTo>
                    <a:lnTo>
                      <a:pt x="37" y="12"/>
                    </a:lnTo>
                    <a:lnTo>
                      <a:pt x="41" y="14"/>
                    </a:lnTo>
                    <a:lnTo>
                      <a:pt x="45" y="16"/>
                    </a:lnTo>
                    <a:lnTo>
                      <a:pt x="48" y="20"/>
                    </a:lnTo>
                    <a:lnTo>
                      <a:pt x="51" y="23"/>
                    </a:lnTo>
                    <a:lnTo>
                      <a:pt x="53" y="28"/>
                    </a:lnTo>
                    <a:lnTo>
                      <a:pt x="54" y="33"/>
                    </a:lnTo>
                    <a:lnTo>
                      <a:pt x="55" y="39"/>
                    </a:lnTo>
                    <a:close/>
                  </a:path>
                </a:pathLst>
              </a:custGeom>
              <a:solidFill>
                <a:srgbClr val="FCEFBC"/>
              </a:solidFill>
              <a:ln w="9525">
                <a:noFill/>
                <a:round/>
                <a:headEnd/>
                <a:tailEnd/>
              </a:ln>
            </p:spPr>
            <p:txBody>
              <a:bodyPr/>
              <a:lstStyle/>
              <a:p>
                <a:endParaRPr lang="en-US"/>
              </a:p>
            </p:txBody>
          </p:sp>
          <p:sp>
            <p:nvSpPr>
              <p:cNvPr id="533660" name="Freeform 156"/>
              <p:cNvSpPr>
                <a:spLocks noEditPoints="1"/>
              </p:cNvSpPr>
              <p:nvPr/>
            </p:nvSpPr>
            <p:spPr bwMode="auto">
              <a:xfrm>
                <a:off x="1156" y="2654"/>
                <a:ext cx="11" cy="11"/>
              </a:xfrm>
              <a:custGeom>
                <a:avLst/>
                <a:gdLst/>
                <a:ahLst/>
                <a:cxnLst>
                  <a:cxn ang="0">
                    <a:pos x="54" y="27"/>
                  </a:cxn>
                  <a:cxn ang="0">
                    <a:pos x="49" y="15"/>
                  </a:cxn>
                  <a:cxn ang="0">
                    <a:pos x="42" y="6"/>
                  </a:cxn>
                  <a:cxn ang="0">
                    <a:pos x="33" y="2"/>
                  </a:cxn>
                  <a:cxn ang="0">
                    <a:pos x="22" y="2"/>
                  </a:cxn>
                  <a:cxn ang="0">
                    <a:pos x="12" y="6"/>
                  </a:cxn>
                  <a:cxn ang="0">
                    <a:pos x="5" y="15"/>
                  </a:cxn>
                  <a:cxn ang="0">
                    <a:pos x="1" y="27"/>
                  </a:cxn>
                  <a:cxn ang="0">
                    <a:pos x="1" y="39"/>
                  </a:cxn>
                  <a:cxn ang="0">
                    <a:pos x="5" y="51"/>
                  </a:cxn>
                  <a:cxn ang="0">
                    <a:pos x="12" y="59"/>
                  </a:cxn>
                  <a:cxn ang="0">
                    <a:pos x="22" y="64"/>
                  </a:cxn>
                  <a:cxn ang="0">
                    <a:pos x="33" y="64"/>
                  </a:cxn>
                  <a:cxn ang="0">
                    <a:pos x="42" y="59"/>
                  </a:cxn>
                  <a:cxn ang="0">
                    <a:pos x="49" y="51"/>
                  </a:cxn>
                  <a:cxn ang="0">
                    <a:pos x="54" y="39"/>
                  </a:cxn>
                  <a:cxn ang="0">
                    <a:pos x="45" y="33"/>
                  </a:cxn>
                  <a:cxn ang="0">
                    <a:pos x="44" y="41"/>
                  </a:cxn>
                  <a:cxn ang="0">
                    <a:pos x="40" y="48"/>
                  </a:cxn>
                  <a:cxn ang="0">
                    <a:pos x="34" y="53"/>
                  </a:cxn>
                  <a:cxn ang="0">
                    <a:pos x="27" y="54"/>
                  </a:cxn>
                  <a:cxn ang="0">
                    <a:pos x="20" y="53"/>
                  </a:cxn>
                  <a:cxn ang="0">
                    <a:pos x="14" y="48"/>
                  </a:cxn>
                  <a:cxn ang="0">
                    <a:pos x="11" y="41"/>
                  </a:cxn>
                  <a:cxn ang="0">
                    <a:pos x="9" y="33"/>
                  </a:cxn>
                  <a:cxn ang="0">
                    <a:pos x="11" y="24"/>
                  </a:cxn>
                  <a:cxn ang="0">
                    <a:pos x="14" y="17"/>
                  </a:cxn>
                  <a:cxn ang="0">
                    <a:pos x="20" y="12"/>
                  </a:cxn>
                  <a:cxn ang="0">
                    <a:pos x="27" y="11"/>
                  </a:cxn>
                  <a:cxn ang="0">
                    <a:pos x="34" y="12"/>
                  </a:cxn>
                  <a:cxn ang="0">
                    <a:pos x="40" y="17"/>
                  </a:cxn>
                  <a:cxn ang="0">
                    <a:pos x="44" y="24"/>
                  </a:cxn>
                  <a:cxn ang="0">
                    <a:pos x="45" y="33"/>
                  </a:cxn>
                </a:cxnLst>
                <a:rect l="0" t="0" r="r" b="b"/>
                <a:pathLst>
                  <a:path w="54" h="65">
                    <a:moveTo>
                      <a:pt x="54" y="33"/>
                    </a:moveTo>
                    <a:lnTo>
                      <a:pt x="54" y="27"/>
                    </a:lnTo>
                    <a:lnTo>
                      <a:pt x="52" y="20"/>
                    </a:lnTo>
                    <a:lnTo>
                      <a:pt x="49" y="15"/>
                    </a:lnTo>
                    <a:lnTo>
                      <a:pt x="46" y="10"/>
                    </a:lnTo>
                    <a:lnTo>
                      <a:pt x="42" y="6"/>
                    </a:lnTo>
                    <a:lnTo>
                      <a:pt x="38" y="3"/>
                    </a:lnTo>
                    <a:lnTo>
                      <a:pt x="33" y="2"/>
                    </a:lnTo>
                    <a:lnTo>
                      <a:pt x="27" y="0"/>
                    </a:lnTo>
                    <a:lnTo>
                      <a:pt x="22" y="2"/>
                    </a:lnTo>
                    <a:lnTo>
                      <a:pt x="17" y="3"/>
                    </a:lnTo>
                    <a:lnTo>
                      <a:pt x="12" y="6"/>
                    </a:lnTo>
                    <a:lnTo>
                      <a:pt x="8" y="10"/>
                    </a:lnTo>
                    <a:lnTo>
                      <a:pt x="5" y="15"/>
                    </a:lnTo>
                    <a:lnTo>
                      <a:pt x="2" y="20"/>
                    </a:lnTo>
                    <a:lnTo>
                      <a:pt x="1" y="27"/>
                    </a:lnTo>
                    <a:lnTo>
                      <a:pt x="0" y="33"/>
                    </a:lnTo>
                    <a:lnTo>
                      <a:pt x="1" y="39"/>
                    </a:lnTo>
                    <a:lnTo>
                      <a:pt x="2" y="45"/>
                    </a:lnTo>
                    <a:lnTo>
                      <a:pt x="5" y="51"/>
                    </a:lnTo>
                    <a:lnTo>
                      <a:pt x="8" y="56"/>
                    </a:lnTo>
                    <a:lnTo>
                      <a:pt x="12" y="59"/>
                    </a:lnTo>
                    <a:lnTo>
                      <a:pt x="17" y="63"/>
                    </a:lnTo>
                    <a:lnTo>
                      <a:pt x="22" y="64"/>
                    </a:lnTo>
                    <a:lnTo>
                      <a:pt x="27" y="65"/>
                    </a:lnTo>
                    <a:lnTo>
                      <a:pt x="33" y="64"/>
                    </a:lnTo>
                    <a:lnTo>
                      <a:pt x="38" y="63"/>
                    </a:lnTo>
                    <a:lnTo>
                      <a:pt x="42" y="59"/>
                    </a:lnTo>
                    <a:lnTo>
                      <a:pt x="46" y="56"/>
                    </a:lnTo>
                    <a:lnTo>
                      <a:pt x="49" y="51"/>
                    </a:lnTo>
                    <a:lnTo>
                      <a:pt x="52" y="45"/>
                    </a:lnTo>
                    <a:lnTo>
                      <a:pt x="54" y="39"/>
                    </a:lnTo>
                    <a:lnTo>
                      <a:pt x="54" y="33"/>
                    </a:lnTo>
                    <a:close/>
                    <a:moveTo>
                      <a:pt x="45" y="33"/>
                    </a:moveTo>
                    <a:lnTo>
                      <a:pt x="45" y="38"/>
                    </a:lnTo>
                    <a:lnTo>
                      <a:pt x="44" y="41"/>
                    </a:lnTo>
                    <a:lnTo>
                      <a:pt x="42" y="45"/>
                    </a:lnTo>
                    <a:lnTo>
                      <a:pt x="40" y="48"/>
                    </a:lnTo>
                    <a:lnTo>
                      <a:pt x="37" y="51"/>
                    </a:lnTo>
                    <a:lnTo>
                      <a:pt x="34" y="53"/>
                    </a:lnTo>
                    <a:lnTo>
                      <a:pt x="31" y="54"/>
                    </a:lnTo>
                    <a:lnTo>
                      <a:pt x="27" y="54"/>
                    </a:lnTo>
                    <a:lnTo>
                      <a:pt x="23" y="54"/>
                    </a:lnTo>
                    <a:lnTo>
                      <a:pt x="20" y="53"/>
                    </a:lnTo>
                    <a:lnTo>
                      <a:pt x="17" y="51"/>
                    </a:lnTo>
                    <a:lnTo>
                      <a:pt x="14" y="48"/>
                    </a:lnTo>
                    <a:lnTo>
                      <a:pt x="12" y="45"/>
                    </a:lnTo>
                    <a:lnTo>
                      <a:pt x="11" y="41"/>
                    </a:lnTo>
                    <a:lnTo>
                      <a:pt x="9" y="38"/>
                    </a:lnTo>
                    <a:lnTo>
                      <a:pt x="9" y="33"/>
                    </a:lnTo>
                    <a:lnTo>
                      <a:pt x="9" y="28"/>
                    </a:lnTo>
                    <a:lnTo>
                      <a:pt x="11" y="24"/>
                    </a:lnTo>
                    <a:lnTo>
                      <a:pt x="12" y="21"/>
                    </a:lnTo>
                    <a:lnTo>
                      <a:pt x="14" y="17"/>
                    </a:lnTo>
                    <a:lnTo>
                      <a:pt x="17" y="15"/>
                    </a:lnTo>
                    <a:lnTo>
                      <a:pt x="20" y="12"/>
                    </a:lnTo>
                    <a:lnTo>
                      <a:pt x="23" y="11"/>
                    </a:lnTo>
                    <a:lnTo>
                      <a:pt x="27" y="11"/>
                    </a:lnTo>
                    <a:lnTo>
                      <a:pt x="31" y="11"/>
                    </a:lnTo>
                    <a:lnTo>
                      <a:pt x="34" y="12"/>
                    </a:lnTo>
                    <a:lnTo>
                      <a:pt x="37" y="15"/>
                    </a:lnTo>
                    <a:lnTo>
                      <a:pt x="40" y="17"/>
                    </a:lnTo>
                    <a:lnTo>
                      <a:pt x="42" y="21"/>
                    </a:lnTo>
                    <a:lnTo>
                      <a:pt x="44" y="24"/>
                    </a:lnTo>
                    <a:lnTo>
                      <a:pt x="45" y="28"/>
                    </a:lnTo>
                    <a:lnTo>
                      <a:pt x="45" y="33"/>
                    </a:lnTo>
                    <a:close/>
                  </a:path>
                </a:pathLst>
              </a:custGeom>
              <a:solidFill>
                <a:srgbClr val="FCEFBC"/>
              </a:solidFill>
              <a:ln w="9525">
                <a:noFill/>
                <a:round/>
                <a:headEnd/>
                <a:tailEnd/>
              </a:ln>
            </p:spPr>
            <p:txBody>
              <a:bodyPr/>
              <a:lstStyle/>
              <a:p>
                <a:endParaRPr lang="en-US"/>
              </a:p>
            </p:txBody>
          </p:sp>
          <p:sp>
            <p:nvSpPr>
              <p:cNvPr id="533661" name="Freeform 157"/>
              <p:cNvSpPr>
                <a:spLocks noEditPoints="1"/>
              </p:cNvSpPr>
              <p:nvPr/>
            </p:nvSpPr>
            <p:spPr bwMode="auto">
              <a:xfrm>
                <a:off x="1157" y="2655"/>
                <a:ext cx="9" cy="9"/>
              </a:xfrm>
              <a:custGeom>
                <a:avLst/>
                <a:gdLst/>
                <a:ahLst/>
                <a:cxnLst>
                  <a:cxn ang="0">
                    <a:pos x="44" y="22"/>
                  </a:cxn>
                  <a:cxn ang="0">
                    <a:pos x="41" y="12"/>
                  </a:cxn>
                  <a:cxn ang="0">
                    <a:pos x="35" y="5"/>
                  </a:cxn>
                  <a:cxn ang="0">
                    <a:pos x="27" y="1"/>
                  </a:cxn>
                  <a:cxn ang="0">
                    <a:pos x="18" y="1"/>
                  </a:cxn>
                  <a:cxn ang="0">
                    <a:pos x="10" y="5"/>
                  </a:cxn>
                  <a:cxn ang="0">
                    <a:pos x="3" y="12"/>
                  </a:cxn>
                  <a:cxn ang="0">
                    <a:pos x="0" y="22"/>
                  </a:cxn>
                  <a:cxn ang="0">
                    <a:pos x="0" y="34"/>
                  </a:cxn>
                  <a:cxn ang="0">
                    <a:pos x="3" y="43"/>
                  </a:cxn>
                  <a:cxn ang="0">
                    <a:pos x="10" y="51"/>
                  </a:cxn>
                  <a:cxn ang="0">
                    <a:pos x="18" y="54"/>
                  </a:cxn>
                  <a:cxn ang="0">
                    <a:pos x="27" y="54"/>
                  </a:cxn>
                  <a:cxn ang="0">
                    <a:pos x="35" y="51"/>
                  </a:cxn>
                  <a:cxn ang="0">
                    <a:pos x="41" y="43"/>
                  </a:cxn>
                  <a:cxn ang="0">
                    <a:pos x="44" y="34"/>
                  </a:cxn>
                  <a:cxn ang="0">
                    <a:pos x="36" y="28"/>
                  </a:cxn>
                  <a:cxn ang="0">
                    <a:pos x="35" y="34"/>
                  </a:cxn>
                  <a:cxn ang="0">
                    <a:pos x="32" y="40"/>
                  </a:cxn>
                  <a:cxn ang="0">
                    <a:pos x="27" y="42"/>
                  </a:cxn>
                  <a:cxn ang="0">
                    <a:pos x="22" y="43"/>
                  </a:cxn>
                  <a:cxn ang="0">
                    <a:pos x="17" y="42"/>
                  </a:cxn>
                  <a:cxn ang="0">
                    <a:pos x="13" y="40"/>
                  </a:cxn>
                  <a:cxn ang="0">
                    <a:pos x="10" y="34"/>
                  </a:cxn>
                  <a:cxn ang="0">
                    <a:pos x="9" y="28"/>
                  </a:cxn>
                  <a:cxn ang="0">
                    <a:pos x="10" y="22"/>
                  </a:cxn>
                  <a:cxn ang="0">
                    <a:pos x="13" y="16"/>
                  </a:cxn>
                  <a:cxn ang="0">
                    <a:pos x="17" y="13"/>
                  </a:cxn>
                  <a:cxn ang="0">
                    <a:pos x="22" y="11"/>
                  </a:cxn>
                  <a:cxn ang="0">
                    <a:pos x="27" y="13"/>
                  </a:cxn>
                  <a:cxn ang="0">
                    <a:pos x="32" y="16"/>
                  </a:cxn>
                  <a:cxn ang="0">
                    <a:pos x="35" y="22"/>
                  </a:cxn>
                  <a:cxn ang="0">
                    <a:pos x="36" y="28"/>
                  </a:cxn>
                </a:cxnLst>
                <a:rect l="0" t="0" r="r" b="b"/>
                <a:pathLst>
                  <a:path w="45" h="54">
                    <a:moveTo>
                      <a:pt x="45" y="28"/>
                    </a:moveTo>
                    <a:lnTo>
                      <a:pt x="44" y="22"/>
                    </a:lnTo>
                    <a:lnTo>
                      <a:pt x="43" y="17"/>
                    </a:lnTo>
                    <a:lnTo>
                      <a:pt x="41" y="12"/>
                    </a:lnTo>
                    <a:lnTo>
                      <a:pt x="38" y="9"/>
                    </a:lnTo>
                    <a:lnTo>
                      <a:pt x="35" y="5"/>
                    </a:lnTo>
                    <a:lnTo>
                      <a:pt x="31" y="3"/>
                    </a:lnTo>
                    <a:lnTo>
                      <a:pt x="27" y="1"/>
                    </a:lnTo>
                    <a:lnTo>
                      <a:pt x="22" y="0"/>
                    </a:lnTo>
                    <a:lnTo>
                      <a:pt x="18" y="1"/>
                    </a:lnTo>
                    <a:lnTo>
                      <a:pt x="13" y="3"/>
                    </a:lnTo>
                    <a:lnTo>
                      <a:pt x="10" y="5"/>
                    </a:lnTo>
                    <a:lnTo>
                      <a:pt x="6" y="9"/>
                    </a:lnTo>
                    <a:lnTo>
                      <a:pt x="3" y="12"/>
                    </a:lnTo>
                    <a:lnTo>
                      <a:pt x="1" y="17"/>
                    </a:lnTo>
                    <a:lnTo>
                      <a:pt x="0" y="22"/>
                    </a:lnTo>
                    <a:lnTo>
                      <a:pt x="0" y="28"/>
                    </a:lnTo>
                    <a:lnTo>
                      <a:pt x="0" y="34"/>
                    </a:lnTo>
                    <a:lnTo>
                      <a:pt x="1" y="39"/>
                    </a:lnTo>
                    <a:lnTo>
                      <a:pt x="3" y="43"/>
                    </a:lnTo>
                    <a:lnTo>
                      <a:pt x="6" y="47"/>
                    </a:lnTo>
                    <a:lnTo>
                      <a:pt x="10" y="51"/>
                    </a:lnTo>
                    <a:lnTo>
                      <a:pt x="13" y="53"/>
                    </a:lnTo>
                    <a:lnTo>
                      <a:pt x="18" y="54"/>
                    </a:lnTo>
                    <a:lnTo>
                      <a:pt x="22" y="54"/>
                    </a:lnTo>
                    <a:lnTo>
                      <a:pt x="27" y="54"/>
                    </a:lnTo>
                    <a:lnTo>
                      <a:pt x="31" y="53"/>
                    </a:lnTo>
                    <a:lnTo>
                      <a:pt x="35" y="51"/>
                    </a:lnTo>
                    <a:lnTo>
                      <a:pt x="38" y="47"/>
                    </a:lnTo>
                    <a:lnTo>
                      <a:pt x="41" y="43"/>
                    </a:lnTo>
                    <a:lnTo>
                      <a:pt x="43" y="39"/>
                    </a:lnTo>
                    <a:lnTo>
                      <a:pt x="44" y="34"/>
                    </a:lnTo>
                    <a:lnTo>
                      <a:pt x="45" y="28"/>
                    </a:lnTo>
                    <a:close/>
                    <a:moveTo>
                      <a:pt x="36" y="28"/>
                    </a:moveTo>
                    <a:lnTo>
                      <a:pt x="35" y="31"/>
                    </a:lnTo>
                    <a:lnTo>
                      <a:pt x="35" y="34"/>
                    </a:lnTo>
                    <a:lnTo>
                      <a:pt x="33" y="37"/>
                    </a:lnTo>
                    <a:lnTo>
                      <a:pt x="32" y="40"/>
                    </a:lnTo>
                    <a:lnTo>
                      <a:pt x="30" y="41"/>
                    </a:lnTo>
                    <a:lnTo>
                      <a:pt x="27" y="42"/>
                    </a:lnTo>
                    <a:lnTo>
                      <a:pt x="25" y="43"/>
                    </a:lnTo>
                    <a:lnTo>
                      <a:pt x="22" y="43"/>
                    </a:lnTo>
                    <a:lnTo>
                      <a:pt x="19" y="43"/>
                    </a:lnTo>
                    <a:lnTo>
                      <a:pt x="17" y="42"/>
                    </a:lnTo>
                    <a:lnTo>
                      <a:pt x="15" y="41"/>
                    </a:lnTo>
                    <a:lnTo>
                      <a:pt x="13" y="40"/>
                    </a:lnTo>
                    <a:lnTo>
                      <a:pt x="11" y="37"/>
                    </a:lnTo>
                    <a:lnTo>
                      <a:pt x="10" y="34"/>
                    </a:lnTo>
                    <a:lnTo>
                      <a:pt x="9" y="31"/>
                    </a:lnTo>
                    <a:lnTo>
                      <a:pt x="9" y="28"/>
                    </a:lnTo>
                    <a:lnTo>
                      <a:pt x="9" y="24"/>
                    </a:lnTo>
                    <a:lnTo>
                      <a:pt x="10" y="22"/>
                    </a:lnTo>
                    <a:lnTo>
                      <a:pt x="11" y="18"/>
                    </a:lnTo>
                    <a:lnTo>
                      <a:pt x="13" y="16"/>
                    </a:lnTo>
                    <a:lnTo>
                      <a:pt x="15" y="15"/>
                    </a:lnTo>
                    <a:lnTo>
                      <a:pt x="17" y="13"/>
                    </a:lnTo>
                    <a:lnTo>
                      <a:pt x="19" y="12"/>
                    </a:lnTo>
                    <a:lnTo>
                      <a:pt x="22" y="11"/>
                    </a:lnTo>
                    <a:lnTo>
                      <a:pt x="25" y="12"/>
                    </a:lnTo>
                    <a:lnTo>
                      <a:pt x="27" y="13"/>
                    </a:lnTo>
                    <a:lnTo>
                      <a:pt x="30" y="15"/>
                    </a:lnTo>
                    <a:lnTo>
                      <a:pt x="32" y="16"/>
                    </a:lnTo>
                    <a:lnTo>
                      <a:pt x="33" y="18"/>
                    </a:lnTo>
                    <a:lnTo>
                      <a:pt x="35" y="22"/>
                    </a:lnTo>
                    <a:lnTo>
                      <a:pt x="35" y="24"/>
                    </a:lnTo>
                    <a:lnTo>
                      <a:pt x="36" y="28"/>
                    </a:lnTo>
                    <a:close/>
                  </a:path>
                </a:pathLst>
              </a:custGeom>
              <a:solidFill>
                <a:srgbClr val="FCF2C0"/>
              </a:solidFill>
              <a:ln w="9525">
                <a:noFill/>
                <a:round/>
                <a:headEnd/>
                <a:tailEnd/>
              </a:ln>
            </p:spPr>
            <p:txBody>
              <a:bodyPr/>
              <a:lstStyle/>
              <a:p>
                <a:endParaRPr lang="en-US"/>
              </a:p>
            </p:txBody>
          </p:sp>
          <p:sp>
            <p:nvSpPr>
              <p:cNvPr id="533662" name="Freeform 158"/>
              <p:cNvSpPr>
                <a:spLocks noEditPoints="1"/>
              </p:cNvSpPr>
              <p:nvPr/>
            </p:nvSpPr>
            <p:spPr bwMode="auto">
              <a:xfrm>
                <a:off x="1158" y="2656"/>
                <a:ext cx="7" cy="7"/>
              </a:xfrm>
              <a:custGeom>
                <a:avLst/>
                <a:gdLst/>
                <a:ahLst/>
                <a:cxnLst>
                  <a:cxn ang="0">
                    <a:pos x="36" y="17"/>
                  </a:cxn>
                  <a:cxn ang="0">
                    <a:pos x="33" y="10"/>
                  </a:cxn>
                  <a:cxn ang="0">
                    <a:pos x="28" y="4"/>
                  </a:cxn>
                  <a:cxn ang="0">
                    <a:pos x="22" y="0"/>
                  </a:cxn>
                  <a:cxn ang="0">
                    <a:pos x="14" y="0"/>
                  </a:cxn>
                  <a:cxn ang="0">
                    <a:pos x="8" y="4"/>
                  </a:cxn>
                  <a:cxn ang="0">
                    <a:pos x="3" y="10"/>
                  </a:cxn>
                  <a:cxn ang="0">
                    <a:pos x="0" y="17"/>
                  </a:cxn>
                  <a:cxn ang="0">
                    <a:pos x="0" y="27"/>
                  </a:cxn>
                  <a:cxn ang="0">
                    <a:pos x="3" y="34"/>
                  </a:cxn>
                  <a:cxn ang="0">
                    <a:pos x="8" y="40"/>
                  </a:cxn>
                  <a:cxn ang="0">
                    <a:pos x="14" y="43"/>
                  </a:cxn>
                  <a:cxn ang="0">
                    <a:pos x="22" y="43"/>
                  </a:cxn>
                  <a:cxn ang="0">
                    <a:pos x="28" y="40"/>
                  </a:cxn>
                  <a:cxn ang="0">
                    <a:pos x="33" y="34"/>
                  </a:cxn>
                  <a:cxn ang="0">
                    <a:pos x="36" y="27"/>
                  </a:cxn>
                  <a:cxn ang="0">
                    <a:pos x="27" y="22"/>
                  </a:cxn>
                  <a:cxn ang="0">
                    <a:pos x="26" y="25"/>
                  </a:cxn>
                  <a:cxn ang="0">
                    <a:pos x="24" y="29"/>
                  </a:cxn>
                  <a:cxn ang="0">
                    <a:pos x="22" y="31"/>
                  </a:cxn>
                  <a:cxn ang="0">
                    <a:pos x="18" y="33"/>
                  </a:cxn>
                  <a:cxn ang="0">
                    <a:pos x="15" y="31"/>
                  </a:cxn>
                  <a:cxn ang="0">
                    <a:pos x="12" y="29"/>
                  </a:cxn>
                  <a:cxn ang="0">
                    <a:pos x="10" y="25"/>
                  </a:cxn>
                  <a:cxn ang="0">
                    <a:pos x="9" y="22"/>
                  </a:cxn>
                  <a:cxn ang="0">
                    <a:pos x="10" y="17"/>
                  </a:cxn>
                  <a:cxn ang="0">
                    <a:pos x="12" y="15"/>
                  </a:cxn>
                  <a:cxn ang="0">
                    <a:pos x="15" y="12"/>
                  </a:cxn>
                  <a:cxn ang="0">
                    <a:pos x="18" y="11"/>
                  </a:cxn>
                  <a:cxn ang="0">
                    <a:pos x="22" y="12"/>
                  </a:cxn>
                  <a:cxn ang="0">
                    <a:pos x="24" y="15"/>
                  </a:cxn>
                  <a:cxn ang="0">
                    <a:pos x="26" y="17"/>
                  </a:cxn>
                  <a:cxn ang="0">
                    <a:pos x="27" y="22"/>
                  </a:cxn>
                </a:cxnLst>
                <a:rect l="0" t="0" r="r" b="b"/>
                <a:pathLst>
                  <a:path w="36" h="43">
                    <a:moveTo>
                      <a:pt x="36" y="22"/>
                    </a:moveTo>
                    <a:lnTo>
                      <a:pt x="36" y="17"/>
                    </a:lnTo>
                    <a:lnTo>
                      <a:pt x="35" y="13"/>
                    </a:lnTo>
                    <a:lnTo>
                      <a:pt x="33" y="10"/>
                    </a:lnTo>
                    <a:lnTo>
                      <a:pt x="31" y="6"/>
                    </a:lnTo>
                    <a:lnTo>
                      <a:pt x="28" y="4"/>
                    </a:lnTo>
                    <a:lnTo>
                      <a:pt x="25" y="1"/>
                    </a:lnTo>
                    <a:lnTo>
                      <a:pt x="22" y="0"/>
                    </a:lnTo>
                    <a:lnTo>
                      <a:pt x="18" y="0"/>
                    </a:lnTo>
                    <a:lnTo>
                      <a:pt x="14" y="0"/>
                    </a:lnTo>
                    <a:lnTo>
                      <a:pt x="11" y="1"/>
                    </a:lnTo>
                    <a:lnTo>
                      <a:pt x="8" y="4"/>
                    </a:lnTo>
                    <a:lnTo>
                      <a:pt x="5" y="6"/>
                    </a:lnTo>
                    <a:lnTo>
                      <a:pt x="3" y="10"/>
                    </a:lnTo>
                    <a:lnTo>
                      <a:pt x="2" y="13"/>
                    </a:lnTo>
                    <a:lnTo>
                      <a:pt x="0" y="17"/>
                    </a:lnTo>
                    <a:lnTo>
                      <a:pt x="0" y="22"/>
                    </a:lnTo>
                    <a:lnTo>
                      <a:pt x="0" y="27"/>
                    </a:lnTo>
                    <a:lnTo>
                      <a:pt x="2" y="30"/>
                    </a:lnTo>
                    <a:lnTo>
                      <a:pt x="3" y="34"/>
                    </a:lnTo>
                    <a:lnTo>
                      <a:pt x="5" y="37"/>
                    </a:lnTo>
                    <a:lnTo>
                      <a:pt x="8" y="40"/>
                    </a:lnTo>
                    <a:lnTo>
                      <a:pt x="11" y="42"/>
                    </a:lnTo>
                    <a:lnTo>
                      <a:pt x="14" y="43"/>
                    </a:lnTo>
                    <a:lnTo>
                      <a:pt x="18" y="43"/>
                    </a:lnTo>
                    <a:lnTo>
                      <a:pt x="22" y="43"/>
                    </a:lnTo>
                    <a:lnTo>
                      <a:pt x="25" y="42"/>
                    </a:lnTo>
                    <a:lnTo>
                      <a:pt x="28" y="40"/>
                    </a:lnTo>
                    <a:lnTo>
                      <a:pt x="31" y="37"/>
                    </a:lnTo>
                    <a:lnTo>
                      <a:pt x="33" y="34"/>
                    </a:lnTo>
                    <a:lnTo>
                      <a:pt x="35" y="30"/>
                    </a:lnTo>
                    <a:lnTo>
                      <a:pt x="36" y="27"/>
                    </a:lnTo>
                    <a:lnTo>
                      <a:pt x="36" y="22"/>
                    </a:lnTo>
                    <a:close/>
                    <a:moveTo>
                      <a:pt x="27" y="22"/>
                    </a:moveTo>
                    <a:lnTo>
                      <a:pt x="27" y="24"/>
                    </a:lnTo>
                    <a:lnTo>
                      <a:pt x="26" y="25"/>
                    </a:lnTo>
                    <a:lnTo>
                      <a:pt x="26" y="28"/>
                    </a:lnTo>
                    <a:lnTo>
                      <a:pt x="24" y="29"/>
                    </a:lnTo>
                    <a:lnTo>
                      <a:pt x="23" y="30"/>
                    </a:lnTo>
                    <a:lnTo>
                      <a:pt x="22" y="31"/>
                    </a:lnTo>
                    <a:lnTo>
                      <a:pt x="20" y="33"/>
                    </a:lnTo>
                    <a:lnTo>
                      <a:pt x="18" y="33"/>
                    </a:lnTo>
                    <a:lnTo>
                      <a:pt x="16" y="33"/>
                    </a:lnTo>
                    <a:lnTo>
                      <a:pt x="15" y="31"/>
                    </a:lnTo>
                    <a:lnTo>
                      <a:pt x="13" y="30"/>
                    </a:lnTo>
                    <a:lnTo>
                      <a:pt x="12" y="29"/>
                    </a:lnTo>
                    <a:lnTo>
                      <a:pt x="11" y="28"/>
                    </a:lnTo>
                    <a:lnTo>
                      <a:pt x="10" y="25"/>
                    </a:lnTo>
                    <a:lnTo>
                      <a:pt x="9" y="24"/>
                    </a:lnTo>
                    <a:lnTo>
                      <a:pt x="9" y="22"/>
                    </a:lnTo>
                    <a:lnTo>
                      <a:pt x="9" y="19"/>
                    </a:lnTo>
                    <a:lnTo>
                      <a:pt x="10" y="17"/>
                    </a:lnTo>
                    <a:lnTo>
                      <a:pt x="11" y="16"/>
                    </a:lnTo>
                    <a:lnTo>
                      <a:pt x="12" y="15"/>
                    </a:lnTo>
                    <a:lnTo>
                      <a:pt x="13" y="13"/>
                    </a:lnTo>
                    <a:lnTo>
                      <a:pt x="15" y="12"/>
                    </a:lnTo>
                    <a:lnTo>
                      <a:pt x="16" y="11"/>
                    </a:lnTo>
                    <a:lnTo>
                      <a:pt x="18" y="11"/>
                    </a:lnTo>
                    <a:lnTo>
                      <a:pt x="20" y="11"/>
                    </a:lnTo>
                    <a:lnTo>
                      <a:pt x="22" y="12"/>
                    </a:lnTo>
                    <a:lnTo>
                      <a:pt x="23" y="13"/>
                    </a:lnTo>
                    <a:lnTo>
                      <a:pt x="24" y="15"/>
                    </a:lnTo>
                    <a:lnTo>
                      <a:pt x="26" y="16"/>
                    </a:lnTo>
                    <a:lnTo>
                      <a:pt x="26" y="17"/>
                    </a:lnTo>
                    <a:lnTo>
                      <a:pt x="27" y="19"/>
                    </a:lnTo>
                    <a:lnTo>
                      <a:pt x="27" y="22"/>
                    </a:lnTo>
                    <a:close/>
                  </a:path>
                </a:pathLst>
              </a:custGeom>
              <a:solidFill>
                <a:srgbClr val="FDF4C1"/>
              </a:solidFill>
              <a:ln w="9525">
                <a:noFill/>
                <a:round/>
                <a:headEnd/>
                <a:tailEnd/>
              </a:ln>
            </p:spPr>
            <p:txBody>
              <a:bodyPr/>
              <a:lstStyle/>
              <a:p>
                <a:endParaRPr lang="en-US"/>
              </a:p>
            </p:txBody>
          </p:sp>
          <p:sp>
            <p:nvSpPr>
              <p:cNvPr id="533663" name="Freeform 159"/>
              <p:cNvSpPr>
                <a:spLocks/>
              </p:cNvSpPr>
              <p:nvPr/>
            </p:nvSpPr>
            <p:spPr bwMode="auto">
              <a:xfrm>
                <a:off x="1159" y="2657"/>
                <a:ext cx="5" cy="5"/>
              </a:xfrm>
              <a:custGeom>
                <a:avLst/>
                <a:gdLst/>
                <a:ahLst/>
                <a:cxnLst>
                  <a:cxn ang="0">
                    <a:pos x="27" y="17"/>
                  </a:cxn>
                  <a:cxn ang="0">
                    <a:pos x="26" y="13"/>
                  </a:cxn>
                  <a:cxn ang="0">
                    <a:pos x="26" y="11"/>
                  </a:cxn>
                  <a:cxn ang="0">
                    <a:pos x="24" y="7"/>
                  </a:cxn>
                  <a:cxn ang="0">
                    <a:pos x="23" y="5"/>
                  </a:cxn>
                  <a:cxn ang="0">
                    <a:pos x="21" y="4"/>
                  </a:cxn>
                  <a:cxn ang="0">
                    <a:pos x="18" y="2"/>
                  </a:cxn>
                  <a:cxn ang="0">
                    <a:pos x="16" y="1"/>
                  </a:cxn>
                  <a:cxn ang="0">
                    <a:pos x="13" y="0"/>
                  </a:cxn>
                  <a:cxn ang="0">
                    <a:pos x="10" y="1"/>
                  </a:cxn>
                  <a:cxn ang="0">
                    <a:pos x="8" y="2"/>
                  </a:cxn>
                  <a:cxn ang="0">
                    <a:pos x="6" y="4"/>
                  </a:cxn>
                  <a:cxn ang="0">
                    <a:pos x="4" y="5"/>
                  </a:cxn>
                  <a:cxn ang="0">
                    <a:pos x="2" y="7"/>
                  </a:cxn>
                  <a:cxn ang="0">
                    <a:pos x="1" y="11"/>
                  </a:cxn>
                  <a:cxn ang="0">
                    <a:pos x="0" y="13"/>
                  </a:cxn>
                  <a:cxn ang="0">
                    <a:pos x="0" y="17"/>
                  </a:cxn>
                  <a:cxn ang="0">
                    <a:pos x="0" y="20"/>
                  </a:cxn>
                  <a:cxn ang="0">
                    <a:pos x="1" y="23"/>
                  </a:cxn>
                  <a:cxn ang="0">
                    <a:pos x="2" y="26"/>
                  </a:cxn>
                  <a:cxn ang="0">
                    <a:pos x="4" y="29"/>
                  </a:cxn>
                  <a:cxn ang="0">
                    <a:pos x="6" y="30"/>
                  </a:cxn>
                  <a:cxn ang="0">
                    <a:pos x="8" y="31"/>
                  </a:cxn>
                  <a:cxn ang="0">
                    <a:pos x="10" y="32"/>
                  </a:cxn>
                  <a:cxn ang="0">
                    <a:pos x="13" y="32"/>
                  </a:cxn>
                  <a:cxn ang="0">
                    <a:pos x="16" y="32"/>
                  </a:cxn>
                  <a:cxn ang="0">
                    <a:pos x="18" y="31"/>
                  </a:cxn>
                  <a:cxn ang="0">
                    <a:pos x="21" y="30"/>
                  </a:cxn>
                  <a:cxn ang="0">
                    <a:pos x="23" y="29"/>
                  </a:cxn>
                  <a:cxn ang="0">
                    <a:pos x="24" y="26"/>
                  </a:cxn>
                  <a:cxn ang="0">
                    <a:pos x="26" y="23"/>
                  </a:cxn>
                  <a:cxn ang="0">
                    <a:pos x="26" y="20"/>
                  </a:cxn>
                  <a:cxn ang="0">
                    <a:pos x="27" y="17"/>
                  </a:cxn>
                </a:cxnLst>
                <a:rect l="0" t="0" r="r" b="b"/>
                <a:pathLst>
                  <a:path w="27" h="32">
                    <a:moveTo>
                      <a:pt x="27" y="17"/>
                    </a:moveTo>
                    <a:lnTo>
                      <a:pt x="26" y="13"/>
                    </a:lnTo>
                    <a:lnTo>
                      <a:pt x="26" y="11"/>
                    </a:lnTo>
                    <a:lnTo>
                      <a:pt x="24" y="7"/>
                    </a:lnTo>
                    <a:lnTo>
                      <a:pt x="23" y="5"/>
                    </a:lnTo>
                    <a:lnTo>
                      <a:pt x="21" y="4"/>
                    </a:lnTo>
                    <a:lnTo>
                      <a:pt x="18" y="2"/>
                    </a:lnTo>
                    <a:lnTo>
                      <a:pt x="16" y="1"/>
                    </a:lnTo>
                    <a:lnTo>
                      <a:pt x="13" y="0"/>
                    </a:lnTo>
                    <a:lnTo>
                      <a:pt x="10" y="1"/>
                    </a:lnTo>
                    <a:lnTo>
                      <a:pt x="8" y="2"/>
                    </a:lnTo>
                    <a:lnTo>
                      <a:pt x="6" y="4"/>
                    </a:lnTo>
                    <a:lnTo>
                      <a:pt x="4" y="5"/>
                    </a:lnTo>
                    <a:lnTo>
                      <a:pt x="2" y="7"/>
                    </a:lnTo>
                    <a:lnTo>
                      <a:pt x="1" y="11"/>
                    </a:lnTo>
                    <a:lnTo>
                      <a:pt x="0" y="13"/>
                    </a:lnTo>
                    <a:lnTo>
                      <a:pt x="0" y="17"/>
                    </a:lnTo>
                    <a:lnTo>
                      <a:pt x="0" y="20"/>
                    </a:lnTo>
                    <a:lnTo>
                      <a:pt x="1" y="23"/>
                    </a:lnTo>
                    <a:lnTo>
                      <a:pt x="2" y="26"/>
                    </a:lnTo>
                    <a:lnTo>
                      <a:pt x="4" y="29"/>
                    </a:lnTo>
                    <a:lnTo>
                      <a:pt x="6" y="30"/>
                    </a:lnTo>
                    <a:lnTo>
                      <a:pt x="8" y="31"/>
                    </a:lnTo>
                    <a:lnTo>
                      <a:pt x="10" y="32"/>
                    </a:lnTo>
                    <a:lnTo>
                      <a:pt x="13" y="32"/>
                    </a:lnTo>
                    <a:lnTo>
                      <a:pt x="16" y="32"/>
                    </a:lnTo>
                    <a:lnTo>
                      <a:pt x="18" y="31"/>
                    </a:lnTo>
                    <a:lnTo>
                      <a:pt x="21" y="30"/>
                    </a:lnTo>
                    <a:lnTo>
                      <a:pt x="23" y="29"/>
                    </a:lnTo>
                    <a:lnTo>
                      <a:pt x="24" y="26"/>
                    </a:lnTo>
                    <a:lnTo>
                      <a:pt x="26" y="23"/>
                    </a:lnTo>
                    <a:lnTo>
                      <a:pt x="26" y="20"/>
                    </a:lnTo>
                    <a:lnTo>
                      <a:pt x="27" y="17"/>
                    </a:lnTo>
                    <a:close/>
                  </a:path>
                </a:pathLst>
              </a:custGeom>
              <a:solidFill>
                <a:srgbClr val="FDF8C4"/>
              </a:solidFill>
              <a:ln w="9525">
                <a:noFill/>
                <a:round/>
                <a:headEnd/>
                <a:tailEnd/>
              </a:ln>
            </p:spPr>
            <p:txBody>
              <a:bodyPr/>
              <a:lstStyle/>
              <a:p>
                <a:endParaRPr lang="en-US"/>
              </a:p>
            </p:txBody>
          </p:sp>
          <p:sp>
            <p:nvSpPr>
              <p:cNvPr id="533664" name="Freeform 160"/>
              <p:cNvSpPr>
                <a:spLocks/>
              </p:cNvSpPr>
              <p:nvPr/>
            </p:nvSpPr>
            <p:spPr bwMode="auto">
              <a:xfrm>
                <a:off x="1160" y="2658"/>
                <a:ext cx="3" cy="3"/>
              </a:xfrm>
              <a:custGeom>
                <a:avLst/>
                <a:gdLst/>
                <a:ahLst/>
                <a:cxnLst>
                  <a:cxn ang="0">
                    <a:pos x="18" y="11"/>
                  </a:cxn>
                  <a:cxn ang="0">
                    <a:pos x="18" y="8"/>
                  </a:cxn>
                  <a:cxn ang="0">
                    <a:pos x="17" y="6"/>
                  </a:cxn>
                  <a:cxn ang="0">
                    <a:pos x="17" y="5"/>
                  </a:cxn>
                  <a:cxn ang="0">
                    <a:pos x="15" y="4"/>
                  </a:cxn>
                  <a:cxn ang="0">
                    <a:pos x="14" y="2"/>
                  </a:cxn>
                  <a:cxn ang="0">
                    <a:pos x="13" y="1"/>
                  </a:cxn>
                  <a:cxn ang="0">
                    <a:pos x="11" y="0"/>
                  </a:cxn>
                  <a:cxn ang="0">
                    <a:pos x="9" y="0"/>
                  </a:cxn>
                  <a:cxn ang="0">
                    <a:pos x="7" y="0"/>
                  </a:cxn>
                  <a:cxn ang="0">
                    <a:pos x="6" y="1"/>
                  </a:cxn>
                  <a:cxn ang="0">
                    <a:pos x="4" y="2"/>
                  </a:cxn>
                  <a:cxn ang="0">
                    <a:pos x="3" y="4"/>
                  </a:cxn>
                  <a:cxn ang="0">
                    <a:pos x="2" y="5"/>
                  </a:cxn>
                  <a:cxn ang="0">
                    <a:pos x="1" y="6"/>
                  </a:cxn>
                  <a:cxn ang="0">
                    <a:pos x="0" y="8"/>
                  </a:cxn>
                  <a:cxn ang="0">
                    <a:pos x="0" y="11"/>
                  </a:cxn>
                  <a:cxn ang="0">
                    <a:pos x="0" y="13"/>
                  </a:cxn>
                  <a:cxn ang="0">
                    <a:pos x="1" y="14"/>
                  </a:cxn>
                  <a:cxn ang="0">
                    <a:pos x="2" y="17"/>
                  </a:cxn>
                  <a:cxn ang="0">
                    <a:pos x="3" y="18"/>
                  </a:cxn>
                  <a:cxn ang="0">
                    <a:pos x="4" y="19"/>
                  </a:cxn>
                  <a:cxn ang="0">
                    <a:pos x="6" y="20"/>
                  </a:cxn>
                  <a:cxn ang="0">
                    <a:pos x="7" y="22"/>
                  </a:cxn>
                  <a:cxn ang="0">
                    <a:pos x="9" y="22"/>
                  </a:cxn>
                  <a:cxn ang="0">
                    <a:pos x="11" y="22"/>
                  </a:cxn>
                  <a:cxn ang="0">
                    <a:pos x="13" y="20"/>
                  </a:cxn>
                  <a:cxn ang="0">
                    <a:pos x="14" y="19"/>
                  </a:cxn>
                  <a:cxn ang="0">
                    <a:pos x="15" y="18"/>
                  </a:cxn>
                  <a:cxn ang="0">
                    <a:pos x="17" y="17"/>
                  </a:cxn>
                  <a:cxn ang="0">
                    <a:pos x="17" y="14"/>
                  </a:cxn>
                  <a:cxn ang="0">
                    <a:pos x="18" y="13"/>
                  </a:cxn>
                  <a:cxn ang="0">
                    <a:pos x="18" y="11"/>
                  </a:cxn>
                </a:cxnLst>
                <a:rect l="0" t="0" r="r" b="b"/>
                <a:pathLst>
                  <a:path w="18" h="22">
                    <a:moveTo>
                      <a:pt x="18" y="11"/>
                    </a:moveTo>
                    <a:lnTo>
                      <a:pt x="18" y="8"/>
                    </a:lnTo>
                    <a:lnTo>
                      <a:pt x="17" y="6"/>
                    </a:lnTo>
                    <a:lnTo>
                      <a:pt x="17" y="5"/>
                    </a:lnTo>
                    <a:lnTo>
                      <a:pt x="15" y="4"/>
                    </a:lnTo>
                    <a:lnTo>
                      <a:pt x="14" y="2"/>
                    </a:lnTo>
                    <a:lnTo>
                      <a:pt x="13" y="1"/>
                    </a:lnTo>
                    <a:lnTo>
                      <a:pt x="11" y="0"/>
                    </a:lnTo>
                    <a:lnTo>
                      <a:pt x="9" y="0"/>
                    </a:lnTo>
                    <a:lnTo>
                      <a:pt x="7" y="0"/>
                    </a:lnTo>
                    <a:lnTo>
                      <a:pt x="6" y="1"/>
                    </a:lnTo>
                    <a:lnTo>
                      <a:pt x="4" y="2"/>
                    </a:lnTo>
                    <a:lnTo>
                      <a:pt x="3" y="4"/>
                    </a:lnTo>
                    <a:lnTo>
                      <a:pt x="2" y="5"/>
                    </a:lnTo>
                    <a:lnTo>
                      <a:pt x="1" y="6"/>
                    </a:lnTo>
                    <a:lnTo>
                      <a:pt x="0" y="8"/>
                    </a:lnTo>
                    <a:lnTo>
                      <a:pt x="0" y="11"/>
                    </a:lnTo>
                    <a:lnTo>
                      <a:pt x="0" y="13"/>
                    </a:lnTo>
                    <a:lnTo>
                      <a:pt x="1" y="14"/>
                    </a:lnTo>
                    <a:lnTo>
                      <a:pt x="2" y="17"/>
                    </a:lnTo>
                    <a:lnTo>
                      <a:pt x="3" y="18"/>
                    </a:lnTo>
                    <a:lnTo>
                      <a:pt x="4" y="19"/>
                    </a:lnTo>
                    <a:lnTo>
                      <a:pt x="6" y="20"/>
                    </a:lnTo>
                    <a:lnTo>
                      <a:pt x="7" y="22"/>
                    </a:lnTo>
                    <a:lnTo>
                      <a:pt x="9" y="22"/>
                    </a:lnTo>
                    <a:lnTo>
                      <a:pt x="11" y="22"/>
                    </a:lnTo>
                    <a:lnTo>
                      <a:pt x="13" y="20"/>
                    </a:lnTo>
                    <a:lnTo>
                      <a:pt x="14" y="19"/>
                    </a:lnTo>
                    <a:lnTo>
                      <a:pt x="15" y="18"/>
                    </a:lnTo>
                    <a:lnTo>
                      <a:pt x="17" y="17"/>
                    </a:lnTo>
                    <a:lnTo>
                      <a:pt x="17" y="14"/>
                    </a:lnTo>
                    <a:lnTo>
                      <a:pt x="18" y="13"/>
                    </a:lnTo>
                    <a:lnTo>
                      <a:pt x="18" y="11"/>
                    </a:lnTo>
                    <a:close/>
                  </a:path>
                </a:pathLst>
              </a:custGeom>
              <a:solidFill>
                <a:srgbClr val="FDFAC4"/>
              </a:solidFill>
              <a:ln w="9525">
                <a:noFill/>
                <a:round/>
                <a:headEnd/>
                <a:tailEnd/>
              </a:ln>
            </p:spPr>
            <p:txBody>
              <a:bodyPr/>
              <a:lstStyle/>
              <a:p>
                <a:endParaRPr lang="en-US"/>
              </a:p>
            </p:txBody>
          </p:sp>
          <p:sp>
            <p:nvSpPr>
              <p:cNvPr id="533665" name="Freeform 161"/>
              <p:cNvSpPr>
                <a:spLocks/>
              </p:cNvSpPr>
              <p:nvPr/>
            </p:nvSpPr>
            <p:spPr bwMode="auto">
              <a:xfrm>
                <a:off x="1161" y="2658"/>
                <a:ext cx="2" cy="2"/>
              </a:xfrm>
              <a:custGeom>
                <a:avLst/>
                <a:gdLst/>
                <a:ahLst/>
                <a:cxnLst>
                  <a:cxn ang="0">
                    <a:pos x="9" y="6"/>
                  </a:cxn>
                  <a:cxn ang="0">
                    <a:pos x="9" y="5"/>
                  </a:cxn>
                  <a:cxn ang="0">
                    <a:pos x="8" y="3"/>
                  </a:cxn>
                  <a:cxn ang="0">
                    <a:pos x="8" y="2"/>
                  </a:cxn>
                  <a:cxn ang="0">
                    <a:pos x="7" y="2"/>
                  </a:cxn>
                  <a:cxn ang="0">
                    <a:pos x="7" y="1"/>
                  </a:cxn>
                  <a:cxn ang="0">
                    <a:pos x="6" y="1"/>
                  </a:cxn>
                  <a:cxn ang="0">
                    <a:pos x="5" y="1"/>
                  </a:cxn>
                  <a:cxn ang="0">
                    <a:pos x="4" y="0"/>
                  </a:cxn>
                  <a:cxn ang="0">
                    <a:pos x="3" y="1"/>
                  </a:cxn>
                  <a:cxn ang="0">
                    <a:pos x="2" y="1"/>
                  </a:cxn>
                  <a:cxn ang="0">
                    <a:pos x="2" y="1"/>
                  </a:cxn>
                  <a:cxn ang="0">
                    <a:pos x="1" y="2"/>
                  </a:cxn>
                  <a:cxn ang="0">
                    <a:pos x="0" y="2"/>
                  </a:cxn>
                  <a:cxn ang="0">
                    <a:pos x="0" y="3"/>
                  </a:cxn>
                  <a:cxn ang="0">
                    <a:pos x="0" y="5"/>
                  </a:cxn>
                  <a:cxn ang="0">
                    <a:pos x="0" y="6"/>
                  </a:cxn>
                  <a:cxn ang="0">
                    <a:pos x="0" y="7"/>
                  </a:cxn>
                  <a:cxn ang="0">
                    <a:pos x="0" y="8"/>
                  </a:cxn>
                  <a:cxn ang="0">
                    <a:pos x="0" y="8"/>
                  </a:cxn>
                  <a:cxn ang="0">
                    <a:pos x="1" y="9"/>
                  </a:cxn>
                  <a:cxn ang="0">
                    <a:pos x="2" y="11"/>
                  </a:cxn>
                  <a:cxn ang="0">
                    <a:pos x="2" y="11"/>
                  </a:cxn>
                  <a:cxn ang="0">
                    <a:pos x="3" y="11"/>
                  </a:cxn>
                  <a:cxn ang="0">
                    <a:pos x="4" y="11"/>
                  </a:cxn>
                  <a:cxn ang="0">
                    <a:pos x="5" y="11"/>
                  </a:cxn>
                  <a:cxn ang="0">
                    <a:pos x="6" y="11"/>
                  </a:cxn>
                  <a:cxn ang="0">
                    <a:pos x="7" y="11"/>
                  </a:cxn>
                  <a:cxn ang="0">
                    <a:pos x="7" y="9"/>
                  </a:cxn>
                  <a:cxn ang="0">
                    <a:pos x="8" y="8"/>
                  </a:cxn>
                  <a:cxn ang="0">
                    <a:pos x="8" y="8"/>
                  </a:cxn>
                  <a:cxn ang="0">
                    <a:pos x="9" y="7"/>
                  </a:cxn>
                  <a:cxn ang="0">
                    <a:pos x="9" y="6"/>
                  </a:cxn>
                </a:cxnLst>
                <a:rect l="0" t="0" r="r" b="b"/>
                <a:pathLst>
                  <a:path w="9" h="11">
                    <a:moveTo>
                      <a:pt x="9" y="6"/>
                    </a:moveTo>
                    <a:lnTo>
                      <a:pt x="9" y="5"/>
                    </a:lnTo>
                    <a:lnTo>
                      <a:pt x="8" y="3"/>
                    </a:lnTo>
                    <a:lnTo>
                      <a:pt x="8" y="2"/>
                    </a:lnTo>
                    <a:lnTo>
                      <a:pt x="7" y="2"/>
                    </a:lnTo>
                    <a:lnTo>
                      <a:pt x="7" y="1"/>
                    </a:lnTo>
                    <a:lnTo>
                      <a:pt x="6" y="1"/>
                    </a:lnTo>
                    <a:lnTo>
                      <a:pt x="5" y="1"/>
                    </a:lnTo>
                    <a:lnTo>
                      <a:pt x="4" y="0"/>
                    </a:lnTo>
                    <a:lnTo>
                      <a:pt x="3" y="1"/>
                    </a:lnTo>
                    <a:lnTo>
                      <a:pt x="2" y="1"/>
                    </a:lnTo>
                    <a:lnTo>
                      <a:pt x="2" y="1"/>
                    </a:lnTo>
                    <a:lnTo>
                      <a:pt x="1" y="2"/>
                    </a:lnTo>
                    <a:lnTo>
                      <a:pt x="0" y="2"/>
                    </a:lnTo>
                    <a:lnTo>
                      <a:pt x="0" y="3"/>
                    </a:lnTo>
                    <a:lnTo>
                      <a:pt x="0" y="5"/>
                    </a:lnTo>
                    <a:lnTo>
                      <a:pt x="0" y="6"/>
                    </a:lnTo>
                    <a:lnTo>
                      <a:pt x="0" y="7"/>
                    </a:lnTo>
                    <a:lnTo>
                      <a:pt x="0" y="8"/>
                    </a:lnTo>
                    <a:lnTo>
                      <a:pt x="0" y="8"/>
                    </a:lnTo>
                    <a:lnTo>
                      <a:pt x="1" y="9"/>
                    </a:lnTo>
                    <a:lnTo>
                      <a:pt x="2" y="11"/>
                    </a:lnTo>
                    <a:lnTo>
                      <a:pt x="2" y="11"/>
                    </a:lnTo>
                    <a:lnTo>
                      <a:pt x="3" y="11"/>
                    </a:lnTo>
                    <a:lnTo>
                      <a:pt x="4" y="11"/>
                    </a:lnTo>
                    <a:lnTo>
                      <a:pt x="5" y="11"/>
                    </a:lnTo>
                    <a:lnTo>
                      <a:pt x="6" y="11"/>
                    </a:lnTo>
                    <a:lnTo>
                      <a:pt x="7" y="11"/>
                    </a:lnTo>
                    <a:lnTo>
                      <a:pt x="7" y="9"/>
                    </a:lnTo>
                    <a:lnTo>
                      <a:pt x="8" y="8"/>
                    </a:lnTo>
                    <a:lnTo>
                      <a:pt x="8" y="8"/>
                    </a:lnTo>
                    <a:lnTo>
                      <a:pt x="9" y="7"/>
                    </a:lnTo>
                    <a:lnTo>
                      <a:pt x="9" y="6"/>
                    </a:lnTo>
                    <a:close/>
                  </a:path>
                </a:pathLst>
              </a:custGeom>
              <a:solidFill>
                <a:srgbClr val="FEFEC8"/>
              </a:solidFill>
              <a:ln w="9525">
                <a:noFill/>
                <a:round/>
                <a:headEnd/>
                <a:tailEnd/>
              </a:ln>
            </p:spPr>
            <p:txBody>
              <a:bodyPr/>
              <a:lstStyle/>
              <a:p>
                <a:endParaRPr lang="en-US"/>
              </a:p>
            </p:txBody>
          </p:sp>
          <p:sp>
            <p:nvSpPr>
              <p:cNvPr id="533666" name="Freeform 162"/>
              <p:cNvSpPr>
                <a:spLocks/>
              </p:cNvSpPr>
              <p:nvPr/>
            </p:nvSpPr>
            <p:spPr bwMode="auto">
              <a:xfrm>
                <a:off x="1043" y="2596"/>
                <a:ext cx="44" cy="47"/>
              </a:xfrm>
              <a:custGeom>
                <a:avLst/>
                <a:gdLst/>
                <a:ahLst/>
                <a:cxnLst>
                  <a:cxn ang="0">
                    <a:pos x="185" y="0"/>
                  </a:cxn>
                  <a:cxn ang="0">
                    <a:pos x="0" y="48"/>
                  </a:cxn>
                  <a:cxn ang="0">
                    <a:pos x="58" y="260"/>
                  </a:cxn>
                  <a:cxn ang="0">
                    <a:pos x="94" y="284"/>
                  </a:cxn>
                  <a:cxn ang="0">
                    <a:pos x="220" y="23"/>
                  </a:cxn>
                  <a:cxn ang="0">
                    <a:pos x="185" y="0"/>
                  </a:cxn>
                </a:cxnLst>
                <a:rect l="0" t="0" r="r" b="b"/>
                <a:pathLst>
                  <a:path w="220" h="284">
                    <a:moveTo>
                      <a:pt x="185" y="0"/>
                    </a:moveTo>
                    <a:lnTo>
                      <a:pt x="0" y="48"/>
                    </a:lnTo>
                    <a:lnTo>
                      <a:pt x="58" y="260"/>
                    </a:lnTo>
                    <a:lnTo>
                      <a:pt x="94" y="284"/>
                    </a:lnTo>
                    <a:lnTo>
                      <a:pt x="220" y="23"/>
                    </a:lnTo>
                    <a:lnTo>
                      <a:pt x="185" y="0"/>
                    </a:lnTo>
                    <a:close/>
                  </a:path>
                </a:pathLst>
              </a:custGeom>
              <a:solidFill>
                <a:srgbClr val="C2C2C1"/>
              </a:solidFill>
              <a:ln w="9525">
                <a:noFill/>
                <a:round/>
                <a:headEnd/>
                <a:tailEnd/>
              </a:ln>
            </p:spPr>
            <p:txBody>
              <a:bodyPr/>
              <a:lstStyle/>
              <a:p>
                <a:endParaRPr lang="en-US"/>
              </a:p>
            </p:txBody>
          </p:sp>
          <p:sp>
            <p:nvSpPr>
              <p:cNvPr id="533667" name="Freeform 163"/>
              <p:cNvSpPr>
                <a:spLocks/>
              </p:cNvSpPr>
              <p:nvPr/>
            </p:nvSpPr>
            <p:spPr bwMode="auto">
              <a:xfrm>
                <a:off x="1043" y="2596"/>
                <a:ext cx="44" cy="26"/>
              </a:xfrm>
              <a:custGeom>
                <a:avLst/>
                <a:gdLst/>
                <a:ahLst/>
                <a:cxnLst>
                  <a:cxn ang="0">
                    <a:pos x="186" y="0"/>
                  </a:cxn>
                  <a:cxn ang="0">
                    <a:pos x="0" y="48"/>
                  </a:cxn>
                  <a:cxn ang="0">
                    <a:pos x="157" y="157"/>
                  </a:cxn>
                  <a:cxn ang="0">
                    <a:pos x="222" y="24"/>
                  </a:cxn>
                  <a:cxn ang="0">
                    <a:pos x="186" y="0"/>
                  </a:cxn>
                </a:cxnLst>
                <a:rect l="0" t="0" r="r" b="b"/>
                <a:pathLst>
                  <a:path w="222" h="157">
                    <a:moveTo>
                      <a:pt x="186" y="0"/>
                    </a:moveTo>
                    <a:lnTo>
                      <a:pt x="0" y="48"/>
                    </a:lnTo>
                    <a:lnTo>
                      <a:pt x="157" y="157"/>
                    </a:lnTo>
                    <a:lnTo>
                      <a:pt x="222" y="24"/>
                    </a:lnTo>
                    <a:lnTo>
                      <a:pt x="186" y="0"/>
                    </a:lnTo>
                    <a:close/>
                  </a:path>
                </a:pathLst>
              </a:custGeom>
              <a:solidFill>
                <a:srgbClr val="EBECEE"/>
              </a:solidFill>
              <a:ln w="9525">
                <a:noFill/>
                <a:round/>
                <a:headEnd/>
                <a:tailEnd/>
              </a:ln>
            </p:spPr>
            <p:txBody>
              <a:bodyPr/>
              <a:lstStyle/>
              <a:p>
                <a:endParaRPr lang="en-US"/>
              </a:p>
            </p:txBody>
          </p:sp>
          <p:sp>
            <p:nvSpPr>
              <p:cNvPr id="533668" name="Freeform 164"/>
              <p:cNvSpPr>
                <a:spLocks/>
              </p:cNvSpPr>
              <p:nvPr/>
            </p:nvSpPr>
            <p:spPr bwMode="auto">
              <a:xfrm>
                <a:off x="1043" y="2601"/>
                <a:ext cx="13" cy="15"/>
              </a:xfrm>
              <a:custGeom>
                <a:avLst/>
                <a:gdLst/>
                <a:ahLst/>
                <a:cxnLst>
                  <a:cxn ang="0">
                    <a:pos x="63" y="0"/>
                  </a:cxn>
                  <a:cxn ang="0">
                    <a:pos x="0" y="16"/>
                  </a:cxn>
                  <a:cxn ang="0">
                    <a:pos x="20" y="89"/>
                  </a:cxn>
                  <a:cxn ang="0">
                    <a:pos x="63" y="0"/>
                  </a:cxn>
                </a:cxnLst>
                <a:rect l="0" t="0" r="r" b="b"/>
                <a:pathLst>
                  <a:path w="63" h="89">
                    <a:moveTo>
                      <a:pt x="63" y="0"/>
                    </a:moveTo>
                    <a:lnTo>
                      <a:pt x="0" y="16"/>
                    </a:lnTo>
                    <a:lnTo>
                      <a:pt x="20" y="89"/>
                    </a:lnTo>
                    <a:lnTo>
                      <a:pt x="63" y="0"/>
                    </a:lnTo>
                    <a:close/>
                  </a:path>
                </a:pathLst>
              </a:custGeom>
              <a:solidFill>
                <a:srgbClr val="A9A9A8"/>
              </a:solidFill>
              <a:ln w="9525">
                <a:noFill/>
                <a:round/>
                <a:headEnd/>
                <a:tailEnd/>
              </a:ln>
            </p:spPr>
            <p:txBody>
              <a:bodyPr/>
              <a:lstStyle/>
              <a:p>
                <a:endParaRPr lang="en-US"/>
              </a:p>
            </p:txBody>
          </p:sp>
          <p:sp>
            <p:nvSpPr>
              <p:cNvPr id="533669" name="Freeform 165"/>
              <p:cNvSpPr>
                <a:spLocks/>
              </p:cNvSpPr>
              <p:nvPr/>
            </p:nvSpPr>
            <p:spPr bwMode="auto">
              <a:xfrm>
                <a:off x="1043" y="2601"/>
                <a:ext cx="13" cy="8"/>
              </a:xfrm>
              <a:custGeom>
                <a:avLst/>
                <a:gdLst/>
                <a:ahLst/>
                <a:cxnLst>
                  <a:cxn ang="0">
                    <a:pos x="63" y="0"/>
                  </a:cxn>
                  <a:cxn ang="0">
                    <a:pos x="0" y="16"/>
                  </a:cxn>
                  <a:cxn ang="0">
                    <a:pos x="41" y="46"/>
                  </a:cxn>
                  <a:cxn ang="0">
                    <a:pos x="63" y="0"/>
                  </a:cxn>
                </a:cxnLst>
                <a:rect l="0" t="0" r="r" b="b"/>
                <a:pathLst>
                  <a:path w="63" h="46">
                    <a:moveTo>
                      <a:pt x="63" y="0"/>
                    </a:moveTo>
                    <a:lnTo>
                      <a:pt x="0" y="16"/>
                    </a:lnTo>
                    <a:lnTo>
                      <a:pt x="41" y="46"/>
                    </a:lnTo>
                    <a:lnTo>
                      <a:pt x="63" y="0"/>
                    </a:lnTo>
                    <a:close/>
                  </a:path>
                </a:pathLst>
              </a:custGeom>
              <a:solidFill>
                <a:srgbClr val="DEDDDD"/>
              </a:solidFill>
              <a:ln w="9525">
                <a:noFill/>
                <a:round/>
                <a:headEnd/>
                <a:tailEnd/>
              </a:ln>
            </p:spPr>
            <p:txBody>
              <a:bodyPr/>
              <a:lstStyle/>
              <a:p>
                <a:endParaRPr lang="en-US"/>
              </a:p>
            </p:txBody>
          </p:sp>
          <p:sp>
            <p:nvSpPr>
              <p:cNvPr id="533670" name="Freeform 166"/>
              <p:cNvSpPr>
                <a:spLocks/>
              </p:cNvSpPr>
              <p:nvPr/>
            </p:nvSpPr>
            <p:spPr bwMode="auto">
              <a:xfrm>
                <a:off x="1078" y="2596"/>
                <a:ext cx="93" cy="63"/>
              </a:xfrm>
              <a:custGeom>
                <a:avLst/>
                <a:gdLst/>
                <a:ahLst/>
                <a:cxnLst>
                  <a:cxn ang="0">
                    <a:pos x="8" y="0"/>
                  </a:cxn>
                  <a:cxn ang="0">
                    <a:pos x="0" y="79"/>
                  </a:cxn>
                  <a:cxn ang="0">
                    <a:pos x="432" y="376"/>
                  </a:cxn>
                  <a:cxn ang="0">
                    <a:pos x="463" y="311"/>
                  </a:cxn>
                  <a:cxn ang="0">
                    <a:pos x="8" y="0"/>
                  </a:cxn>
                </a:cxnLst>
                <a:rect l="0" t="0" r="r" b="b"/>
                <a:pathLst>
                  <a:path w="463" h="376">
                    <a:moveTo>
                      <a:pt x="8" y="0"/>
                    </a:moveTo>
                    <a:lnTo>
                      <a:pt x="0" y="79"/>
                    </a:lnTo>
                    <a:lnTo>
                      <a:pt x="432" y="376"/>
                    </a:lnTo>
                    <a:lnTo>
                      <a:pt x="463" y="311"/>
                    </a:lnTo>
                    <a:lnTo>
                      <a:pt x="8" y="0"/>
                    </a:lnTo>
                    <a:close/>
                  </a:path>
                </a:pathLst>
              </a:custGeom>
              <a:solidFill>
                <a:srgbClr val="B5DC7C"/>
              </a:solidFill>
              <a:ln w="9525">
                <a:noFill/>
                <a:round/>
                <a:headEnd/>
                <a:tailEnd/>
              </a:ln>
            </p:spPr>
            <p:txBody>
              <a:bodyPr/>
              <a:lstStyle/>
              <a:p>
                <a:endParaRPr lang="en-US"/>
              </a:p>
            </p:txBody>
          </p:sp>
          <p:sp>
            <p:nvSpPr>
              <p:cNvPr id="533671" name="Freeform 167"/>
              <p:cNvSpPr>
                <a:spLocks/>
              </p:cNvSpPr>
              <p:nvPr/>
            </p:nvSpPr>
            <p:spPr bwMode="auto">
              <a:xfrm>
                <a:off x="1065" y="2609"/>
                <a:ext cx="100" cy="72"/>
              </a:xfrm>
              <a:custGeom>
                <a:avLst/>
                <a:gdLst/>
                <a:ahLst/>
                <a:cxnLst>
                  <a:cxn ang="0">
                    <a:pos x="69" y="0"/>
                  </a:cxn>
                  <a:cxn ang="0">
                    <a:pos x="14" y="52"/>
                  </a:cxn>
                  <a:cxn ang="0">
                    <a:pos x="0" y="131"/>
                  </a:cxn>
                  <a:cxn ang="0">
                    <a:pos x="436" y="430"/>
                  </a:cxn>
                  <a:cxn ang="0">
                    <a:pos x="501" y="297"/>
                  </a:cxn>
                  <a:cxn ang="0">
                    <a:pos x="69" y="0"/>
                  </a:cxn>
                </a:cxnLst>
                <a:rect l="0" t="0" r="r" b="b"/>
                <a:pathLst>
                  <a:path w="501" h="430">
                    <a:moveTo>
                      <a:pt x="69" y="0"/>
                    </a:moveTo>
                    <a:lnTo>
                      <a:pt x="14" y="52"/>
                    </a:lnTo>
                    <a:lnTo>
                      <a:pt x="0" y="131"/>
                    </a:lnTo>
                    <a:lnTo>
                      <a:pt x="436" y="430"/>
                    </a:lnTo>
                    <a:lnTo>
                      <a:pt x="501" y="297"/>
                    </a:lnTo>
                    <a:lnTo>
                      <a:pt x="69" y="0"/>
                    </a:lnTo>
                    <a:close/>
                  </a:path>
                </a:pathLst>
              </a:custGeom>
              <a:solidFill>
                <a:srgbClr val="8DC634"/>
              </a:solidFill>
              <a:ln w="9525">
                <a:noFill/>
                <a:round/>
                <a:headEnd/>
                <a:tailEnd/>
              </a:ln>
            </p:spPr>
            <p:txBody>
              <a:bodyPr/>
              <a:lstStyle/>
              <a:p>
                <a:endParaRPr lang="en-US"/>
              </a:p>
            </p:txBody>
          </p:sp>
          <p:sp>
            <p:nvSpPr>
              <p:cNvPr id="533672" name="Freeform 168"/>
              <p:cNvSpPr>
                <a:spLocks/>
              </p:cNvSpPr>
              <p:nvPr/>
            </p:nvSpPr>
            <p:spPr bwMode="auto">
              <a:xfrm>
                <a:off x="1055" y="2630"/>
                <a:ext cx="97" cy="61"/>
              </a:xfrm>
              <a:custGeom>
                <a:avLst/>
                <a:gdLst/>
                <a:ahLst/>
                <a:cxnLst>
                  <a:cxn ang="0">
                    <a:pos x="51" y="0"/>
                  </a:cxn>
                  <a:cxn ang="0">
                    <a:pos x="0" y="55"/>
                  </a:cxn>
                  <a:cxn ang="0">
                    <a:pos x="455" y="367"/>
                  </a:cxn>
                  <a:cxn ang="0">
                    <a:pos x="487" y="301"/>
                  </a:cxn>
                  <a:cxn ang="0">
                    <a:pos x="51" y="0"/>
                  </a:cxn>
                </a:cxnLst>
                <a:rect l="0" t="0" r="r" b="b"/>
                <a:pathLst>
                  <a:path w="487" h="367">
                    <a:moveTo>
                      <a:pt x="51" y="0"/>
                    </a:moveTo>
                    <a:lnTo>
                      <a:pt x="0" y="55"/>
                    </a:lnTo>
                    <a:lnTo>
                      <a:pt x="455" y="367"/>
                    </a:lnTo>
                    <a:lnTo>
                      <a:pt x="487" y="301"/>
                    </a:lnTo>
                    <a:lnTo>
                      <a:pt x="51" y="0"/>
                    </a:lnTo>
                    <a:close/>
                  </a:path>
                </a:pathLst>
              </a:custGeom>
              <a:solidFill>
                <a:srgbClr val="6EAE33"/>
              </a:solidFill>
              <a:ln w="9525">
                <a:noFill/>
                <a:round/>
                <a:headEnd/>
                <a:tailEnd/>
              </a:ln>
            </p:spPr>
            <p:txBody>
              <a:bodyPr/>
              <a:lstStyle/>
              <a:p>
                <a:endParaRPr lang="en-US"/>
              </a:p>
            </p:txBody>
          </p:sp>
          <p:sp>
            <p:nvSpPr>
              <p:cNvPr id="533673" name="Freeform 169"/>
              <p:cNvSpPr>
                <a:spLocks/>
              </p:cNvSpPr>
              <p:nvPr/>
            </p:nvSpPr>
            <p:spPr bwMode="auto">
              <a:xfrm>
                <a:off x="1143" y="2647"/>
                <a:ext cx="30" cy="45"/>
              </a:xfrm>
              <a:custGeom>
                <a:avLst/>
                <a:gdLst/>
                <a:ahLst/>
                <a:cxnLst>
                  <a:cxn ang="0">
                    <a:pos x="127" y="0"/>
                  </a:cxn>
                  <a:cxn ang="0">
                    <a:pos x="147" y="14"/>
                  </a:cxn>
                  <a:cxn ang="0">
                    <a:pos x="20" y="276"/>
                  </a:cxn>
                  <a:cxn ang="0">
                    <a:pos x="0" y="263"/>
                  </a:cxn>
                  <a:cxn ang="0">
                    <a:pos x="127" y="0"/>
                  </a:cxn>
                </a:cxnLst>
                <a:rect l="0" t="0" r="r" b="b"/>
                <a:pathLst>
                  <a:path w="147" h="276">
                    <a:moveTo>
                      <a:pt x="127" y="0"/>
                    </a:moveTo>
                    <a:lnTo>
                      <a:pt x="147" y="14"/>
                    </a:lnTo>
                    <a:lnTo>
                      <a:pt x="20" y="276"/>
                    </a:lnTo>
                    <a:lnTo>
                      <a:pt x="0" y="263"/>
                    </a:lnTo>
                    <a:lnTo>
                      <a:pt x="127" y="0"/>
                    </a:lnTo>
                    <a:close/>
                  </a:path>
                </a:pathLst>
              </a:custGeom>
              <a:solidFill>
                <a:srgbClr val="C2C165"/>
              </a:solidFill>
              <a:ln w="9525">
                <a:noFill/>
                <a:round/>
                <a:headEnd/>
                <a:tailEnd/>
              </a:ln>
            </p:spPr>
            <p:txBody>
              <a:bodyPr/>
              <a:lstStyle/>
              <a:p>
                <a:endParaRPr lang="en-US"/>
              </a:p>
            </p:txBody>
          </p:sp>
          <p:sp>
            <p:nvSpPr>
              <p:cNvPr id="533674" name="Freeform 170"/>
              <p:cNvSpPr>
                <a:spLocks/>
              </p:cNvSpPr>
              <p:nvPr/>
            </p:nvSpPr>
            <p:spPr bwMode="auto">
              <a:xfrm>
                <a:off x="1150" y="2647"/>
                <a:ext cx="23" cy="34"/>
              </a:xfrm>
              <a:custGeom>
                <a:avLst/>
                <a:gdLst/>
                <a:ahLst/>
                <a:cxnLst>
                  <a:cxn ang="0">
                    <a:pos x="94" y="0"/>
                  </a:cxn>
                  <a:cxn ang="0">
                    <a:pos x="114" y="14"/>
                  </a:cxn>
                  <a:cxn ang="0">
                    <a:pos x="20" y="209"/>
                  </a:cxn>
                  <a:cxn ang="0">
                    <a:pos x="0" y="195"/>
                  </a:cxn>
                  <a:cxn ang="0">
                    <a:pos x="94" y="0"/>
                  </a:cxn>
                </a:cxnLst>
                <a:rect l="0" t="0" r="r" b="b"/>
                <a:pathLst>
                  <a:path w="114" h="209">
                    <a:moveTo>
                      <a:pt x="94" y="0"/>
                    </a:moveTo>
                    <a:lnTo>
                      <a:pt x="114" y="14"/>
                    </a:lnTo>
                    <a:lnTo>
                      <a:pt x="20" y="209"/>
                    </a:lnTo>
                    <a:lnTo>
                      <a:pt x="0" y="195"/>
                    </a:lnTo>
                    <a:lnTo>
                      <a:pt x="94" y="0"/>
                    </a:lnTo>
                    <a:close/>
                  </a:path>
                </a:pathLst>
              </a:custGeom>
              <a:solidFill>
                <a:srgbClr val="FDFC9B"/>
              </a:solidFill>
              <a:ln w="9525">
                <a:noFill/>
                <a:round/>
                <a:headEnd/>
                <a:tailEnd/>
              </a:ln>
            </p:spPr>
            <p:txBody>
              <a:bodyPr/>
              <a:lstStyle/>
              <a:p>
                <a:endParaRPr lang="en-US"/>
              </a:p>
            </p:txBody>
          </p:sp>
          <p:sp>
            <p:nvSpPr>
              <p:cNvPr id="533675" name="Freeform 171"/>
              <p:cNvSpPr>
                <a:spLocks/>
              </p:cNvSpPr>
              <p:nvPr/>
            </p:nvSpPr>
            <p:spPr bwMode="auto">
              <a:xfrm>
                <a:off x="1162" y="2647"/>
                <a:ext cx="11" cy="13"/>
              </a:xfrm>
              <a:custGeom>
                <a:avLst/>
                <a:gdLst/>
                <a:ahLst/>
                <a:cxnLst>
                  <a:cxn ang="0">
                    <a:pos x="31" y="0"/>
                  </a:cxn>
                  <a:cxn ang="0">
                    <a:pos x="51" y="14"/>
                  </a:cxn>
                  <a:cxn ang="0">
                    <a:pos x="21" y="78"/>
                  </a:cxn>
                  <a:cxn ang="0">
                    <a:pos x="0" y="65"/>
                  </a:cxn>
                  <a:cxn ang="0">
                    <a:pos x="31" y="0"/>
                  </a:cxn>
                </a:cxnLst>
                <a:rect l="0" t="0" r="r" b="b"/>
                <a:pathLst>
                  <a:path w="51" h="78">
                    <a:moveTo>
                      <a:pt x="31" y="0"/>
                    </a:moveTo>
                    <a:lnTo>
                      <a:pt x="51" y="14"/>
                    </a:lnTo>
                    <a:lnTo>
                      <a:pt x="21" y="78"/>
                    </a:lnTo>
                    <a:lnTo>
                      <a:pt x="0" y="65"/>
                    </a:lnTo>
                    <a:lnTo>
                      <a:pt x="31" y="0"/>
                    </a:lnTo>
                    <a:close/>
                  </a:path>
                </a:pathLst>
              </a:custGeom>
              <a:solidFill>
                <a:srgbClr val="FEFEC8"/>
              </a:solidFill>
              <a:ln w="9525">
                <a:noFill/>
                <a:round/>
                <a:headEnd/>
                <a:tailEnd/>
              </a:ln>
            </p:spPr>
            <p:txBody>
              <a:bodyPr/>
              <a:lstStyle/>
              <a:p>
                <a:endParaRPr lang="en-US"/>
              </a:p>
            </p:txBody>
          </p:sp>
        </p:grpSp>
      </p:grpSp>
      <p:grpSp>
        <p:nvGrpSpPr>
          <p:cNvPr id="8" name="Group 172"/>
          <p:cNvGrpSpPr>
            <a:grpSpLocks/>
          </p:cNvGrpSpPr>
          <p:nvPr/>
        </p:nvGrpSpPr>
        <p:grpSpPr bwMode="auto">
          <a:xfrm>
            <a:off x="304800" y="4038600"/>
            <a:ext cx="7866063" cy="635000"/>
            <a:chOff x="1728" y="3200"/>
            <a:chExt cx="4955" cy="400"/>
          </a:xfrm>
        </p:grpSpPr>
        <p:sp>
          <p:nvSpPr>
            <p:cNvPr id="533677" name="Line 173"/>
            <p:cNvSpPr>
              <a:spLocks noChangeShapeType="1"/>
            </p:cNvSpPr>
            <p:nvPr/>
          </p:nvSpPr>
          <p:spPr bwMode="auto">
            <a:xfrm>
              <a:off x="1728" y="3538"/>
              <a:ext cx="3024" cy="0"/>
            </a:xfrm>
            <a:prstGeom prst="line">
              <a:avLst/>
            </a:prstGeom>
            <a:noFill/>
            <a:ln w="25400">
              <a:solidFill>
                <a:srgbClr val="C0C0C0"/>
              </a:solidFill>
              <a:prstDash val="sysDot"/>
              <a:round/>
              <a:headEnd/>
              <a:tailEnd type="oval" w="med" len="med"/>
            </a:ln>
            <a:effectLst/>
          </p:spPr>
          <p:txBody>
            <a:bodyPr wrap="none" anchor="ctr"/>
            <a:lstStyle/>
            <a:p>
              <a:endParaRPr lang="en-US"/>
            </a:p>
          </p:txBody>
        </p:sp>
        <p:sp>
          <p:nvSpPr>
            <p:cNvPr id="533678" name="Text Box 174"/>
            <p:cNvSpPr txBox="1">
              <a:spLocks noChangeArrowheads="1"/>
            </p:cNvSpPr>
            <p:nvPr/>
          </p:nvSpPr>
          <p:spPr bwMode="auto">
            <a:xfrm>
              <a:off x="2112" y="3200"/>
              <a:ext cx="4571" cy="291"/>
            </a:xfrm>
            <a:prstGeom prst="rect">
              <a:avLst/>
            </a:prstGeom>
            <a:noFill/>
            <a:ln w="9525" algn="ctr">
              <a:noFill/>
              <a:miter lim="800000"/>
              <a:headEnd/>
              <a:tailEnd/>
            </a:ln>
            <a:effectLst/>
          </p:spPr>
          <p:txBody>
            <a:bodyPr wrap="none">
              <a:spAutoFit/>
            </a:bodyPr>
            <a:lstStyle/>
            <a:p>
              <a:pPr marL="457200" indent="-457200" eaLnBrk="1" hangingPunct="1"/>
              <a:r>
                <a:rPr lang="en-US" sz="2400" dirty="0" err="1" smtClean="0">
                  <a:latin typeface="Times New Roman" pitchFamily="18" charset="0"/>
                  <a:cs typeface="Times New Roman" pitchFamily="18" charset="0"/>
                </a:rPr>
                <a:t>Chuyển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giao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để</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cầm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cố</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chuyển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giao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để</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nhờ</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đòi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nợ</a:t>
              </a:r>
              <a:endParaRPr lang="en-US" sz="2400" dirty="0" smtClean="0">
                <a:latin typeface="Times New Roman" pitchFamily="18" charset="0"/>
                <a:cs typeface="Times New Roman" pitchFamily="18" charset="0"/>
              </a:endParaRPr>
            </a:p>
          </p:txBody>
        </p:sp>
        <p:grpSp>
          <p:nvGrpSpPr>
            <p:cNvPr id="9" name="Group 175"/>
            <p:cNvGrpSpPr>
              <a:grpSpLocks/>
            </p:cNvGrpSpPr>
            <p:nvPr/>
          </p:nvGrpSpPr>
          <p:grpSpPr bwMode="auto">
            <a:xfrm rot="-4423226">
              <a:off x="1668" y="3260"/>
              <a:ext cx="400" cy="280"/>
              <a:chOff x="1043" y="2596"/>
              <a:chExt cx="142" cy="99"/>
            </a:xfrm>
          </p:grpSpPr>
          <p:sp>
            <p:nvSpPr>
              <p:cNvPr id="533680" name="Freeform 176"/>
              <p:cNvSpPr>
                <a:spLocks/>
              </p:cNvSpPr>
              <p:nvPr/>
            </p:nvSpPr>
            <p:spPr bwMode="auto">
              <a:xfrm>
                <a:off x="1149" y="2693"/>
                <a:ext cx="12" cy="2"/>
              </a:xfrm>
              <a:custGeom>
                <a:avLst/>
                <a:gdLst/>
                <a:ahLst/>
                <a:cxnLst>
                  <a:cxn ang="0">
                    <a:pos x="63" y="14"/>
                  </a:cxn>
                  <a:cxn ang="0">
                    <a:pos x="55" y="14"/>
                  </a:cxn>
                  <a:cxn ang="0">
                    <a:pos x="48" y="14"/>
                  </a:cxn>
                  <a:cxn ang="0">
                    <a:pos x="40" y="14"/>
                  </a:cxn>
                  <a:cxn ang="0">
                    <a:pos x="31" y="11"/>
                  </a:cxn>
                  <a:cxn ang="0">
                    <a:pos x="23" y="10"/>
                  </a:cxn>
                  <a:cxn ang="0">
                    <a:pos x="16" y="8"/>
                  </a:cxn>
                  <a:cxn ang="0">
                    <a:pos x="8" y="4"/>
                  </a:cxn>
                  <a:cxn ang="0">
                    <a:pos x="0" y="0"/>
                  </a:cxn>
                  <a:cxn ang="0">
                    <a:pos x="8" y="3"/>
                  </a:cxn>
                  <a:cxn ang="0">
                    <a:pos x="15" y="6"/>
                  </a:cxn>
                  <a:cxn ang="0">
                    <a:pos x="23" y="8"/>
                  </a:cxn>
                  <a:cxn ang="0">
                    <a:pos x="30" y="10"/>
                  </a:cxn>
                  <a:cxn ang="0">
                    <a:pos x="39" y="11"/>
                  </a:cxn>
                  <a:cxn ang="0">
                    <a:pos x="47" y="12"/>
                  </a:cxn>
                  <a:cxn ang="0">
                    <a:pos x="55" y="14"/>
                  </a:cxn>
                  <a:cxn ang="0">
                    <a:pos x="63" y="14"/>
                  </a:cxn>
                </a:cxnLst>
                <a:rect l="0" t="0" r="r" b="b"/>
                <a:pathLst>
                  <a:path w="63" h="14">
                    <a:moveTo>
                      <a:pt x="63" y="14"/>
                    </a:moveTo>
                    <a:lnTo>
                      <a:pt x="55" y="14"/>
                    </a:lnTo>
                    <a:lnTo>
                      <a:pt x="48" y="14"/>
                    </a:lnTo>
                    <a:lnTo>
                      <a:pt x="40" y="14"/>
                    </a:lnTo>
                    <a:lnTo>
                      <a:pt x="31" y="11"/>
                    </a:lnTo>
                    <a:lnTo>
                      <a:pt x="23" y="10"/>
                    </a:lnTo>
                    <a:lnTo>
                      <a:pt x="16" y="8"/>
                    </a:lnTo>
                    <a:lnTo>
                      <a:pt x="8" y="4"/>
                    </a:lnTo>
                    <a:lnTo>
                      <a:pt x="0" y="0"/>
                    </a:lnTo>
                    <a:lnTo>
                      <a:pt x="8" y="3"/>
                    </a:lnTo>
                    <a:lnTo>
                      <a:pt x="15" y="6"/>
                    </a:lnTo>
                    <a:lnTo>
                      <a:pt x="23" y="8"/>
                    </a:lnTo>
                    <a:lnTo>
                      <a:pt x="30" y="10"/>
                    </a:lnTo>
                    <a:lnTo>
                      <a:pt x="39" y="11"/>
                    </a:lnTo>
                    <a:lnTo>
                      <a:pt x="47" y="12"/>
                    </a:lnTo>
                    <a:lnTo>
                      <a:pt x="55" y="14"/>
                    </a:lnTo>
                    <a:lnTo>
                      <a:pt x="63" y="14"/>
                    </a:lnTo>
                    <a:close/>
                  </a:path>
                </a:pathLst>
              </a:custGeom>
              <a:solidFill>
                <a:srgbClr val="F0A78C"/>
              </a:solidFill>
              <a:ln w="9525">
                <a:noFill/>
                <a:round/>
                <a:headEnd/>
                <a:tailEnd/>
              </a:ln>
            </p:spPr>
            <p:txBody>
              <a:bodyPr/>
              <a:lstStyle/>
              <a:p>
                <a:endParaRPr lang="en-US"/>
              </a:p>
            </p:txBody>
          </p:sp>
          <p:sp>
            <p:nvSpPr>
              <p:cNvPr id="533681" name="Freeform 177"/>
              <p:cNvSpPr>
                <a:spLocks/>
              </p:cNvSpPr>
              <p:nvPr/>
            </p:nvSpPr>
            <p:spPr bwMode="auto">
              <a:xfrm>
                <a:off x="1143" y="2689"/>
                <a:ext cx="26" cy="6"/>
              </a:xfrm>
              <a:custGeom>
                <a:avLst/>
                <a:gdLst/>
                <a:ahLst/>
                <a:cxnLst>
                  <a:cxn ang="0">
                    <a:pos x="129" y="28"/>
                  </a:cxn>
                  <a:cxn ang="0">
                    <a:pos x="116" y="33"/>
                  </a:cxn>
                  <a:cxn ang="0">
                    <a:pos x="102" y="36"/>
                  </a:cxn>
                  <a:cxn ang="0">
                    <a:pos x="89" y="38"/>
                  </a:cxn>
                  <a:cxn ang="0">
                    <a:pos x="75" y="38"/>
                  </a:cxn>
                  <a:cxn ang="0">
                    <a:pos x="60" y="35"/>
                  </a:cxn>
                  <a:cxn ang="0">
                    <a:pos x="47" y="32"/>
                  </a:cxn>
                  <a:cxn ang="0">
                    <a:pos x="33" y="26"/>
                  </a:cxn>
                  <a:cxn ang="0">
                    <a:pos x="20" y="18"/>
                  </a:cxn>
                  <a:cxn ang="0">
                    <a:pos x="18" y="16"/>
                  </a:cxn>
                  <a:cxn ang="0">
                    <a:pos x="15" y="14"/>
                  </a:cxn>
                  <a:cxn ang="0">
                    <a:pos x="12" y="11"/>
                  </a:cxn>
                  <a:cxn ang="0">
                    <a:pos x="10" y="10"/>
                  </a:cxn>
                  <a:cxn ang="0">
                    <a:pos x="7" y="8"/>
                  </a:cxn>
                  <a:cxn ang="0">
                    <a:pos x="5" y="5"/>
                  </a:cxn>
                  <a:cxn ang="0">
                    <a:pos x="2" y="3"/>
                  </a:cxn>
                  <a:cxn ang="0">
                    <a:pos x="0" y="0"/>
                  </a:cxn>
                  <a:cxn ang="0">
                    <a:pos x="10" y="8"/>
                  </a:cxn>
                  <a:cxn ang="0">
                    <a:pos x="21" y="14"/>
                  </a:cxn>
                  <a:cxn ang="0">
                    <a:pos x="32" y="20"/>
                  </a:cxn>
                  <a:cxn ang="0">
                    <a:pos x="44" y="23"/>
                  </a:cxn>
                  <a:cxn ang="0">
                    <a:pos x="56" y="27"/>
                  </a:cxn>
                  <a:cxn ang="0">
                    <a:pos x="69" y="30"/>
                  </a:cxn>
                  <a:cxn ang="0">
                    <a:pos x="81" y="32"/>
                  </a:cxn>
                  <a:cxn ang="0">
                    <a:pos x="94" y="33"/>
                  </a:cxn>
                  <a:cxn ang="0">
                    <a:pos x="99" y="32"/>
                  </a:cxn>
                  <a:cxn ang="0">
                    <a:pos x="103" y="32"/>
                  </a:cxn>
                  <a:cxn ang="0">
                    <a:pos x="107" y="32"/>
                  </a:cxn>
                  <a:cxn ang="0">
                    <a:pos x="112" y="32"/>
                  </a:cxn>
                  <a:cxn ang="0">
                    <a:pos x="116" y="30"/>
                  </a:cxn>
                  <a:cxn ang="0">
                    <a:pos x="120" y="30"/>
                  </a:cxn>
                  <a:cxn ang="0">
                    <a:pos x="124" y="29"/>
                  </a:cxn>
                  <a:cxn ang="0">
                    <a:pos x="129" y="28"/>
                  </a:cxn>
                </a:cxnLst>
                <a:rect l="0" t="0" r="r" b="b"/>
                <a:pathLst>
                  <a:path w="129" h="38">
                    <a:moveTo>
                      <a:pt x="129" y="28"/>
                    </a:moveTo>
                    <a:lnTo>
                      <a:pt x="116" y="33"/>
                    </a:lnTo>
                    <a:lnTo>
                      <a:pt x="102" y="36"/>
                    </a:lnTo>
                    <a:lnTo>
                      <a:pt x="89" y="38"/>
                    </a:lnTo>
                    <a:lnTo>
                      <a:pt x="75" y="38"/>
                    </a:lnTo>
                    <a:lnTo>
                      <a:pt x="60" y="35"/>
                    </a:lnTo>
                    <a:lnTo>
                      <a:pt x="47" y="32"/>
                    </a:lnTo>
                    <a:lnTo>
                      <a:pt x="33" y="26"/>
                    </a:lnTo>
                    <a:lnTo>
                      <a:pt x="20" y="18"/>
                    </a:lnTo>
                    <a:lnTo>
                      <a:pt x="18" y="16"/>
                    </a:lnTo>
                    <a:lnTo>
                      <a:pt x="15" y="14"/>
                    </a:lnTo>
                    <a:lnTo>
                      <a:pt x="12" y="11"/>
                    </a:lnTo>
                    <a:lnTo>
                      <a:pt x="10" y="10"/>
                    </a:lnTo>
                    <a:lnTo>
                      <a:pt x="7" y="8"/>
                    </a:lnTo>
                    <a:lnTo>
                      <a:pt x="5" y="5"/>
                    </a:lnTo>
                    <a:lnTo>
                      <a:pt x="2" y="3"/>
                    </a:lnTo>
                    <a:lnTo>
                      <a:pt x="0" y="0"/>
                    </a:lnTo>
                    <a:lnTo>
                      <a:pt x="10" y="8"/>
                    </a:lnTo>
                    <a:lnTo>
                      <a:pt x="21" y="14"/>
                    </a:lnTo>
                    <a:lnTo>
                      <a:pt x="32" y="20"/>
                    </a:lnTo>
                    <a:lnTo>
                      <a:pt x="44" y="23"/>
                    </a:lnTo>
                    <a:lnTo>
                      <a:pt x="56" y="27"/>
                    </a:lnTo>
                    <a:lnTo>
                      <a:pt x="69" y="30"/>
                    </a:lnTo>
                    <a:lnTo>
                      <a:pt x="81" y="32"/>
                    </a:lnTo>
                    <a:lnTo>
                      <a:pt x="94" y="33"/>
                    </a:lnTo>
                    <a:lnTo>
                      <a:pt x="99" y="32"/>
                    </a:lnTo>
                    <a:lnTo>
                      <a:pt x="103" y="32"/>
                    </a:lnTo>
                    <a:lnTo>
                      <a:pt x="107" y="32"/>
                    </a:lnTo>
                    <a:lnTo>
                      <a:pt x="112" y="32"/>
                    </a:lnTo>
                    <a:lnTo>
                      <a:pt x="116" y="30"/>
                    </a:lnTo>
                    <a:lnTo>
                      <a:pt x="120" y="30"/>
                    </a:lnTo>
                    <a:lnTo>
                      <a:pt x="124" y="29"/>
                    </a:lnTo>
                    <a:lnTo>
                      <a:pt x="129" y="28"/>
                    </a:lnTo>
                    <a:close/>
                  </a:path>
                </a:pathLst>
              </a:custGeom>
              <a:solidFill>
                <a:srgbClr val="F1AA8C"/>
              </a:solidFill>
              <a:ln w="9525">
                <a:noFill/>
                <a:round/>
                <a:headEnd/>
                <a:tailEnd/>
              </a:ln>
            </p:spPr>
            <p:txBody>
              <a:bodyPr/>
              <a:lstStyle/>
              <a:p>
                <a:endParaRPr lang="en-US"/>
              </a:p>
            </p:txBody>
          </p:sp>
          <p:sp>
            <p:nvSpPr>
              <p:cNvPr id="533682" name="Freeform 178"/>
              <p:cNvSpPr>
                <a:spLocks/>
              </p:cNvSpPr>
              <p:nvPr/>
            </p:nvSpPr>
            <p:spPr bwMode="auto">
              <a:xfrm>
                <a:off x="1140" y="2685"/>
                <a:ext cx="33" cy="10"/>
              </a:xfrm>
              <a:custGeom>
                <a:avLst/>
                <a:gdLst/>
                <a:ahLst/>
                <a:cxnLst>
                  <a:cxn ang="0">
                    <a:pos x="47" y="45"/>
                  </a:cxn>
                  <a:cxn ang="0">
                    <a:pos x="54" y="48"/>
                  </a:cxn>
                  <a:cxn ang="0">
                    <a:pos x="61" y="51"/>
                  </a:cxn>
                  <a:cxn ang="0">
                    <a:pos x="69" y="53"/>
                  </a:cxn>
                  <a:cxn ang="0">
                    <a:pos x="76" y="55"/>
                  </a:cxn>
                  <a:cxn ang="0">
                    <a:pos x="85" y="56"/>
                  </a:cxn>
                  <a:cxn ang="0">
                    <a:pos x="93" y="57"/>
                  </a:cxn>
                  <a:cxn ang="0">
                    <a:pos x="101" y="59"/>
                  </a:cxn>
                  <a:cxn ang="0">
                    <a:pos x="109" y="59"/>
                  </a:cxn>
                  <a:cxn ang="0">
                    <a:pos x="117" y="57"/>
                  </a:cxn>
                  <a:cxn ang="0">
                    <a:pos x="124" y="56"/>
                  </a:cxn>
                  <a:cxn ang="0">
                    <a:pos x="131" y="54"/>
                  </a:cxn>
                  <a:cxn ang="0">
                    <a:pos x="139" y="51"/>
                  </a:cxn>
                  <a:cxn ang="0">
                    <a:pos x="146" y="49"/>
                  </a:cxn>
                  <a:cxn ang="0">
                    <a:pos x="153" y="45"/>
                  </a:cxn>
                  <a:cxn ang="0">
                    <a:pos x="159" y="41"/>
                  </a:cxn>
                  <a:cxn ang="0">
                    <a:pos x="166" y="37"/>
                  </a:cxn>
                  <a:cxn ang="0">
                    <a:pos x="159" y="39"/>
                  </a:cxn>
                  <a:cxn ang="0">
                    <a:pos x="152" y="42"/>
                  </a:cxn>
                  <a:cxn ang="0">
                    <a:pos x="146" y="43"/>
                  </a:cxn>
                  <a:cxn ang="0">
                    <a:pos x="139" y="45"/>
                  </a:cxn>
                  <a:cxn ang="0">
                    <a:pos x="132" y="47"/>
                  </a:cxn>
                  <a:cxn ang="0">
                    <a:pos x="125" y="47"/>
                  </a:cxn>
                  <a:cxn ang="0">
                    <a:pos x="117" y="48"/>
                  </a:cxn>
                  <a:cxn ang="0">
                    <a:pos x="110" y="48"/>
                  </a:cxn>
                  <a:cxn ang="0">
                    <a:pos x="95" y="47"/>
                  </a:cxn>
                  <a:cxn ang="0">
                    <a:pos x="79" y="44"/>
                  </a:cxn>
                  <a:cxn ang="0">
                    <a:pos x="64" y="41"/>
                  </a:cxn>
                  <a:cxn ang="0">
                    <a:pos x="50" y="36"/>
                  </a:cxn>
                  <a:cxn ang="0">
                    <a:pos x="36" y="29"/>
                  </a:cxn>
                  <a:cxn ang="0">
                    <a:pos x="24" y="20"/>
                  </a:cxn>
                  <a:cxn ang="0">
                    <a:pos x="11" y="11"/>
                  </a:cxn>
                  <a:cxn ang="0">
                    <a:pos x="0" y="0"/>
                  </a:cxn>
                  <a:cxn ang="0">
                    <a:pos x="4" y="6"/>
                  </a:cxn>
                  <a:cxn ang="0">
                    <a:pos x="8" y="12"/>
                  </a:cxn>
                  <a:cxn ang="0">
                    <a:pos x="12" y="17"/>
                  </a:cxn>
                  <a:cxn ang="0">
                    <a:pos x="16" y="21"/>
                  </a:cxn>
                  <a:cxn ang="0">
                    <a:pos x="21" y="26"/>
                  </a:cxn>
                  <a:cxn ang="0">
                    <a:pos x="26" y="31"/>
                  </a:cxn>
                  <a:cxn ang="0">
                    <a:pos x="31" y="35"/>
                  </a:cxn>
                  <a:cxn ang="0">
                    <a:pos x="36" y="39"/>
                  </a:cxn>
                  <a:cxn ang="0">
                    <a:pos x="38" y="39"/>
                  </a:cxn>
                  <a:cxn ang="0">
                    <a:pos x="39" y="41"/>
                  </a:cxn>
                  <a:cxn ang="0">
                    <a:pos x="40" y="42"/>
                  </a:cxn>
                  <a:cxn ang="0">
                    <a:pos x="41" y="42"/>
                  </a:cxn>
                  <a:cxn ang="0">
                    <a:pos x="43" y="43"/>
                  </a:cxn>
                  <a:cxn ang="0">
                    <a:pos x="44" y="44"/>
                  </a:cxn>
                  <a:cxn ang="0">
                    <a:pos x="45" y="44"/>
                  </a:cxn>
                  <a:cxn ang="0">
                    <a:pos x="47" y="45"/>
                  </a:cxn>
                </a:cxnLst>
                <a:rect l="0" t="0" r="r" b="b"/>
                <a:pathLst>
                  <a:path w="166" h="59">
                    <a:moveTo>
                      <a:pt x="47" y="45"/>
                    </a:moveTo>
                    <a:lnTo>
                      <a:pt x="54" y="48"/>
                    </a:lnTo>
                    <a:lnTo>
                      <a:pt x="61" y="51"/>
                    </a:lnTo>
                    <a:lnTo>
                      <a:pt x="69" y="53"/>
                    </a:lnTo>
                    <a:lnTo>
                      <a:pt x="76" y="55"/>
                    </a:lnTo>
                    <a:lnTo>
                      <a:pt x="85" y="56"/>
                    </a:lnTo>
                    <a:lnTo>
                      <a:pt x="93" y="57"/>
                    </a:lnTo>
                    <a:lnTo>
                      <a:pt x="101" y="59"/>
                    </a:lnTo>
                    <a:lnTo>
                      <a:pt x="109" y="59"/>
                    </a:lnTo>
                    <a:lnTo>
                      <a:pt x="117" y="57"/>
                    </a:lnTo>
                    <a:lnTo>
                      <a:pt x="124" y="56"/>
                    </a:lnTo>
                    <a:lnTo>
                      <a:pt x="131" y="54"/>
                    </a:lnTo>
                    <a:lnTo>
                      <a:pt x="139" y="51"/>
                    </a:lnTo>
                    <a:lnTo>
                      <a:pt x="146" y="49"/>
                    </a:lnTo>
                    <a:lnTo>
                      <a:pt x="153" y="45"/>
                    </a:lnTo>
                    <a:lnTo>
                      <a:pt x="159" y="41"/>
                    </a:lnTo>
                    <a:lnTo>
                      <a:pt x="166" y="37"/>
                    </a:lnTo>
                    <a:lnTo>
                      <a:pt x="159" y="39"/>
                    </a:lnTo>
                    <a:lnTo>
                      <a:pt x="152" y="42"/>
                    </a:lnTo>
                    <a:lnTo>
                      <a:pt x="146" y="43"/>
                    </a:lnTo>
                    <a:lnTo>
                      <a:pt x="139" y="45"/>
                    </a:lnTo>
                    <a:lnTo>
                      <a:pt x="132" y="47"/>
                    </a:lnTo>
                    <a:lnTo>
                      <a:pt x="125" y="47"/>
                    </a:lnTo>
                    <a:lnTo>
                      <a:pt x="117" y="48"/>
                    </a:lnTo>
                    <a:lnTo>
                      <a:pt x="110" y="48"/>
                    </a:lnTo>
                    <a:lnTo>
                      <a:pt x="95" y="47"/>
                    </a:lnTo>
                    <a:lnTo>
                      <a:pt x="79" y="44"/>
                    </a:lnTo>
                    <a:lnTo>
                      <a:pt x="64" y="41"/>
                    </a:lnTo>
                    <a:lnTo>
                      <a:pt x="50" y="36"/>
                    </a:lnTo>
                    <a:lnTo>
                      <a:pt x="36" y="29"/>
                    </a:lnTo>
                    <a:lnTo>
                      <a:pt x="24" y="20"/>
                    </a:lnTo>
                    <a:lnTo>
                      <a:pt x="11" y="11"/>
                    </a:lnTo>
                    <a:lnTo>
                      <a:pt x="0" y="0"/>
                    </a:lnTo>
                    <a:lnTo>
                      <a:pt x="4" y="6"/>
                    </a:lnTo>
                    <a:lnTo>
                      <a:pt x="8" y="12"/>
                    </a:lnTo>
                    <a:lnTo>
                      <a:pt x="12" y="17"/>
                    </a:lnTo>
                    <a:lnTo>
                      <a:pt x="16" y="21"/>
                    </a:lnTo>
                    <a:lnTo>
                      <a:pt x="21" y="26"/>
                    </a:lnTo>
                    <a:lnTo>
                      <a:pt x="26" y="31"/>
                    </a:lnTo>
                    <a:lnTo>
                      <a:pt x="31" y="35"/>
                    </a:lnTo>
                    <a:lnTo>
                      <a:pt x="36" y="39"/>
                    </a:lnTo>
                    <a:lnTo>
                      <a:pt x="38" y="39"/>
                    </a:lnTo>
                    <a:lnTo>
                      <a:pt x="39" y="41"/>
                    </a:lnTo>
                    <a:lnTo>
                      <a:pt x="40" y="42"/>
                    </a:lnTo>
                    <a:lnTo>
                      <a:pt x="41" y="42"/>
                    </a:lnTo>
                    <a:lnTo>
                      <a:pt x="43" y="43"/>
                    </a:lnTo>
                    <a:lnTo>
                      <a:pt x="44" y="44"/>
                    </a:lnTo>
                    <a:lnTo>
                      <a:pt x="45" y="44"/>
                    </a:lnTo>
                    <a:lnTo>
                      <a:pt x="47" y="45"/>
                    </a:lnTo>
                    <a:close/>
                  </a:path>
                </a:pathLst>
              </a:custGeom>
              <a:solidFill>
                <a:srgbClr val="F1AB8E"/>
              </a:solidFill>
              <a:ln w="9525">
                <a:noFill/>
                <a:round/>
                <a:headEnd/>
                <a:tailEnd/>
              </a:ln>
            </p:spPr>
            <p:txBody>
              <a:bodyPr/>
              <a:lstStyle/>
              <a:p>
                <a:endParaRPr lang="en-US"/>
              </a:p>
            </p:txBody>
          </p:sp>
          <p:sp>
            <p:nvSpPr>
              <p:cNvPr id="533683" name="Freeform 179"/>
              <p:cNvSpPr>
                <a:spLocks/>
              </p:cNvSpPr>
              <p:nvPr/>
            </p:nvSpPr>
            <p:spPr bwMode="auto">
              <a:xfrm>
                <a:off x="1138" y="2682"/>
                <a:ext cx="38" cy="12"/>
              </a:xfrm>
              <a:custGeom>
                <a:avLst/>
                <a:gdLst/>
                <a:ahLst/>
                <a:cxnLst>
                  <a:cxn ang="0">
                    <a:pos x="26" y="39"/>
                  </a:cxn>
                  <a:cxn ang="0">
                    <a:pos x="36" y="47"/>
                  </a:cxn>
                  <a:cxn ang="0">
                    <a:pos x="47" y="53"/>
                  </a:cxn>
                  <a:cxn ang="0">
                    <a:pos x="58" y="59"/>
                  </a:cxn>
                  <a:cxn ang="0">
                    <a:pos x="70" y="62"/>
                  </a:cxn>
                  <a:cxn ang="0">
                    <a:pos x="82" y="66"/>
                  </a:cxn>
                  <a:cxn ang="0">
                    <a:pos x="95" y="69"/>
                  </a:cxn>
                  <a:cxn ang="0">
                    <a:pos x="107" y="71"/>
                  </a:cxn>
                  <a:cxn ang="0">
                    <a:pos x="120" y="72"/>
                  </a:cxn>
                  <a:cxn ang="0">
                    <a:pos x="125" y="71"/>
                  </a:cxn>
                  <a:cxn ang="0">
                    <a:pos x="129" y="71"/>
                  </a:cxn>
                  <a:cxn ang="0">
                    <a:pos x="133" y="71"/>
                  </a:cxn>
                  <a:cxn ang="0">
                    <a:pos x="138" y="71"/>
                  </a:cxn>
                  <a:cxn ang="0">
                    <a:pos x="142" y="69"/>
                  </a:cxn>
                  <a:cxn ang="0">
                    <a:pos x="146" y="69"/>
                  </a:cxn>
                  <a:cxn ang="0">
                    <a:pos x="150" y="68"/>
                  </a:cxn>
                  <a:cxn ang="0">
                    <a:pos x="155" y="67"/>
                  </a:cxn>
                  <a:cxn ang="0">
                    <a:pos x="160" y="65"/>
                  </a:cxn>
                  <a:cxn ang="0">
                    <a:pos x="164" y="62"/>
                  </a:cxn>
                  <a:cxn ang="0">
                    <a:pos x="169" y="60"/>
                  </a:cxn>
                  <a:cxn ang="0">
                    <a:pos x="174" y="56"/>
                  </a:cxn>
                  <a:cxn ang="0">
                    <a:pos x="178" y="53"/>
                  </a:cxn>
                  <a:cxn ang="0">
                    <a:pos x="183" y="49"/>
                  </a:cxn>
                  <a:cxn ang="0">
                    <a:pos x="187" y="45"/>
                  </a:cxn>
                  <a:cxn ang="0">
                    <a:pos x="191" y="42"/>
                  </a:cxn>
                  <a:cxn ang="0">
                    <a:pos x="183" y="45"/>
                  </a:cxn>
                  <a:cxn ang="0">
                    <a:pos x="175" y="49"/>
                  </a:cxn>
                  <a:cxn ang="0">
                    <a:pos x="166" y="53"/>
                  </a:cxn>
                  <a:cxn ang="0">
                    <a:pos x="157" y="55"/>
                  </a:cxn>
                  <a:cxn ang="0">
                    <a:pos x="148" y="57"/>
                  </a:cxn>
                  <a:cxn ang="0">
                    <a:pos x="139" y="59"/>
                  </a:cxn>
                  <a:cxn ang="0">
                    <a:pos x="130" y="60"/>
                  </a:cxn>
                  <a:cxn ang="0">
                    <a:pos x="120" y="60"/>
                  </a:cxn>
                  <a:cxn ang="0">
                    <a:pos x="103" y="60"/>
                  </a:cxn>
                  <a:cxn ang="0">
                    <a:pos x="85" y="56"/>
                  </a:cxn>
                  <a:cxn ang="0">
                    <a:pos x="69" y="51"/>
                  </a:cxn>
                  <a:cxn ang="0">
                    <a:pos x="53" y="44"/>
                  </a:cxn>
                  <a:cxn ang="0">
                    <a:pos x="38" y="36"/>
                  </a:cxn>
                  <a:cxn ang="0">
                    <a:pos x="24" y="25"/>
                  </a:cxn>
                  <a:cxn ang="0">
                    <a:pos x="12" y="13"/>
                  </a:cxn>
                  <a:cxn ang="0">
                    <a:pos x="0" y="0"/>
                  </a:cxn>
                  <a:cxn ang="0">
                    <a:pos x="2" y="5"/>
                  </a:cxn>
                  <a:cxn ang="0">
                    <a:pos x="5" y="11"/>
                  </a:cxn>
                  <a:cxn ang="0">
                    <a:pos x="8" y="15"/>
                  </a:cxn>
                  <a:cxn ang="0">
                    <a:pos x="11" y="20"/>
                  </a:cxn>
                  <a:cxn ang="0">
                    <a:pos x="15" y="25"/>
                  </a:cxn>
                  <a:cxn ang="0">
                    <a:pos x="18" y="30"/>
                  </a:cxn>
                  <a:cxn ang="0">
                    <a:pos x="22" y="35"/>
                  </a:cxn>
                  <a:cxn ang="0">
                    <a:pos x="26" y="39"/>
                  </a:cxn>
                </a:cxnLst>
                <a:rect l="0" t="0" r="r" b="b"/>
                <a:pathLst>
                  <a:path w="191" h="72">
                    <a:moveTo>
                      <a:pt x="26" y="39"/>
                    </a:moveTo>
                    <a:lnTo>
                      <a:pt x="36" y="47"/>
                    </a:lnTo>
                    <a:lnTo>
                      <a:pt x="47" y="53"/>
                    </a:lnTo>
                    <a:lnTo>
                      <a:pt x="58" y="59"/>
                    </a:lnTo>
                    <a:lnTo>
                      <a:pt x="70" y="62"/>
                    </a:lnTo>
                    <a:lnTo>
                      <a:pt x="82" y="66"/>
                    </a:lnTo>
                    <a:lnTo>
                      <a:pt x="95" y="69"/>
                    </a:lnTo>
                    <a:lnTo>
                      <a:pt x="107" y="71"/>
                    </a:lnTo>
                    <a:lnTo>
                      <a:pt x="120" y="72"/>
                    </a:lnTo>
                    <a:lnTo>
                      <a:pt x="125" y="71"/>
                    </a:lnTo>
                    <a:lnTo>
                      <a:pt x="129" y="71"/>
                    </a:lnTo>
                    <a:lnTo>
                      <a:pt x="133" y="71"/>
                    </a:lnTo>
                    <a:lnTo>
                      <a:pt x="138" y="71"/>
                    </a:lnTo>
                    <a:lnTo>
                      <a:pt x="142" y="69"/>
                    </a:lnTo>
                    <a:lnTo>
                      <a:pt x="146" y="69"/>
                    </a:lnTo>
                    <a:lnTo>
                      <a:pt x="150" y="68"/>
                    </a:lnTo>
                    <a:lnTo>
                      <a:pt x="155" y="67"/>
                    </a:lnTo>
                    <a:lnTo>
                      <a:pt x="160" y="65"/>
                    </a:lnTo>
                    <a:lnTo>
                      <a:pt x="164" y="62"/>
                    </a:lnTo>
                    <a:lnTo>
                      <a:pt x="169" y="60"/>
                    </a:lnTo>
                    <a:lnTo>
                      <a:pt x="174" y="56"/>
                    </a:lnTo>
                    <a:lnTo>
                      <a:pt x="178" y="53"/>
                    </a:lnTo>
                    <a:lnTo>
                      <a:pt x="183" y="49"/>
                    </a:lnTo>
                    <a:lnTo>
                      <a:pt x="187" y="45"/>
                    </a:lnTo>
                    <a:lnTo>
                      <a:pt x="191" y="42"/>
                    </a:lnTo>
                    <a:lnTo>
                      <a:pt x="183" y="45"/>
                    </a:lnTo>
                    <a:lnTo>
                      <a:pt x="175" y="49"/>
                    </a:lnTo>
                    <a:lnTo>
                      <a:pt x="166" y="53"/>
                    </a:lnTo>
                    <a:lnTo>
                      <a:pt x="157" y="55"/>
                    </a:lnTo>
                    <a:lnTo>
                      <a:pt x="148" y="57"/>
                    </a:lnTo>
                    <a:lnTo>
                      <a:pt x="139" y="59"/>
                    </a:lnTo>
                    <a:lnTo>
                      <a:pt x="130" y="60"/>
                    </a:lnTo>
                    <a:lnTo>
                      <a:pt x="120" y="60"/>
                    </a:lnTo>
                    <a:lnTo>
                      <a:pt x="103" y="60"/>
                    </a:lnTo>
                    <a:lnTo>
                      <a:pt x="85" y="56"/>
                    </a:lnTo>
                    <a:lnTo>
                      <a:pt x="69" y="51"/>
                    </a:lnTo>
                    <a:lnTo>
                      <a:pt x="53" y="44"/>
                    </a:lnTo>
                    <a:lnTo>
                      <a:pt x="38" y="36"/>
                    </a:lnTo>
                    <a:lnTo>
                      <a:pt x="24" y="25"/>
                    </a:lnTo>
                    <a:lnTo>
                      <a:pt x="12" y="13"/>
                    </a:lnTo>
                    <a:lnTo>
                      <a:pt x="0" y="0"/>
                    </a:lnTo>
                    <a:lnTo>
                      <a:pt x="2" y="5"/>
                    </a:lnTo>
                    <a:lnTo>
                      <a:pt x="5" y="11"/>
                    </a:lnTo>
                    <a:lnTo>
                      <a:pt x="8" y="15"/>
                    </a:lnTo>
                    <a:lnTo>
                      <a:pt x="11" y="20"/>
                    </a:lnTo>
                    <a:lnTo>
                      <a:pt x="15" y="25"/>
                    </a:lnTo>
                    <a:lnTo>
                      <a:pt x="18" y="30"/>
                    </a:lnTo>
                    <a:lnTo>
                      <a:pt x="22" y="35"/>
                    </a:lnTo>
                    <a:lnTo>
                      <a:pt x="26" y="39"/>
                    </a:lnTo>
                    <a:close/>
                  </a:path>
                </a:pathLst>
              </a:custGeom>
              <a:solidFill>
                <a:srgbClr val="F1AB8E"/>
              </a:solidFill>
              <a:ln w="9525">
                <a:noFill/>
                <a:round/>
                <a:headEnd/>
                <a:tailEnd/>
              </a:ln>
            </p:spPr>
            <p:txBody>
              <a:bodyPr/>
              <a:lstStyle/>
              <a:p>
                <a:endParaRPr lang="en-US"/>
              </a:p>
            </p:txBody>
          </p:sp>
          <p:sp>
            <p:nvSpPr>
              <p:cNvPr id="533684" name="Freeform 180"/>
              <p:cNvSpPr>
                <a:spLocks/>
              </p:cNvSpPr>
              <p:nvPr/>
            </p:nvSpPr>
            <p:spPr bwMode="auto">
              <a:xfrm>
                <a:off x="1136" y="2679"/>
                <a:ext cx="42" cy="14"/>
              </a:xfrm>
              <a:custGeom>
                <a:avLst/>
                <a:gdLst/>
                <a:ahLst/>
                <a:cxnLst>
                  <a:cxn ang="0">
                    <a:pos x="17" y="36"/>
                  </a:cxn>
                  <a:cxn ang="0">
                    <a:pos x="28" y="47"/>
                  </a:cxn>
                  <a:cxn ang="0">
                    <a:pos x="41" y="56"/>
                  </a:cxn>
                  <a:cxn ang="0">
                    <a:pos x="53" y="65"/>
                  </a:cxn>
                  <a:cxn ang="0">
                    <a:pos x="67" y="71"/>
                  </a:cxn>
                  <a:cxn ang="0">
                    <a:pos x="81" y="77"/>
                  </a:cxn>
                  <a:cxn ang="0">
                    <a:pos x="96" y="80"/>
                  </a:cxn>
                  <a:cxn ang="0">
                    <a:pos x="112" y="83"/>
                  </a:cxn>
                  <a:cxn ang="0">
                    <a:pos x="127" y="84"/>
                  </a:cxn>
                  <a:cxn ang="0">
                    <a:pos x="134" y="84"/>
                  </a:cxn>
                  <a:cxn ang="0">
                    <a:pos x="142" y="83"/>
                  </a:cxn>
                  <a:cxn ang="0">
                    <a:pos x="149" y="83"/>
                  </a:cxn>
                  <a:cxn ang="0">
                    <a:pos x="156" y="81"/>
                  </a:cxn>
                  <a:cxn ang="0">
                    <a:pos x="163" y="79"/>
                  </a:cxn>
                  <a:cxn ang="0">
                    <a:pos x="170" y="78"/>
                  </a:cxn>
                  <a:cxn ang="0">
                    <a:pos x="176" y="75"/>
                  </a:cxn>
                  <a:cxn ang="0">
                    <a:pos x="183" y="73"/>
                  </a:cxn>
                  <a:cxn ang="0">
                    <a:pos x="187" y="69"/>
                  </a:cxn>
                  <a:cxn ang="0">
                    <a:pos x="190" y="67"/>
                  </a:cxn>
                  <a:cxn ang="0">
                    <a:pos x="194" y="63"/>
                  </a:cxn>
                  <a:cxn ang="0">
                    <a:pos x="197" y="61"/>
                  </a:cxn>
                  <a:cxn ang="0">
                    <a:pos x="200" y="57"/>
                  </a:cxn>
                  <a:cxn ang="0">
                    <a:pos x="204" y="54"/>
                  </a:cxn>
                  <a:cxn ang="0">
                    <a:pos x="207" y="50"/>
                  </a:cxn>
                  <a:cxn ang="0">
                    <a:pos x="210" y="45"/>
                  </a:cxn>
                  <a:cxn ang="0">
                    <a:pos x="201" y="51"/>
                  </a:cxn>
                  <a:cxn ang="0">
                    <a:pos x="191" y="57"/>
                  </a:cxn>
                  <a:cxn ang="0">
                    <a:pos x="181" y="62"/>
                  </a:cxn>
                  <a:cxn ang="0">
                    <a:pos x="171" y="66"/>
                  </a:cxn>
                  <a:cxn ang="0">
                    <a:pos x="160" y="69"/>
                  </a:cxn>
                  <a:cxn ang="0">
                    <a:pos x="149" y="71"/>
                  </a:cxn>
                  <a:cxn ang="0">
                    <a:pos x="138" y="73"/>
                  </a:cxn>
                  <a:cxn ang="0">
                    <a:pos x="127" y="73"/>
                  </a:cxn>
                  <a:cxn ang="0">
                    <a:pos x="118" y="73"/>
                  </a:cxn>
                  <a:cxn ang="0">
                    <a:pos x="108" y="72"/>
                  </a:cxn>
                  <a:cxn ang="0">
                    <a:pos x="99" y="71"/>
                  </a:cxn>
                  <a:cxn ang="0">
                    <a:pos x="89" y="68"/>
                  </a:cxn>
                  <a:cxn ang="0">
                    <a:pos x="80" y="65"/>
                  </a:cxn>
                  <a:cxn ang="0">
                    <a:pos x="71" y="62"/>
                  </a:cxn>
                  <a:cxn ang="0">
                    <a:pos x="63" y="57"/>
                  </a:cxn>
                  <a:cxn ang="0">
                    <a:pos x="55" y="54"/>
                  </a:cxn>
                  <a:cxn ang="0">
                    <a:pos x="39" y="43"/>
                  </a:cxn>
                  <a:cxn ang="0">
                    <a:pos x="25" y="30"/>
                  </a:cxn>
                  <a:cxn ang="0">
                    <a:pos x="12" y="17"/>
                  </a:cxn>
                  <a:cxn ang="0">
                    <a:pos x="0" y="0"/>
                  </a:cxn>
                  <a:cxn ang="0">
                    <a:pos x="1" y="5"/>
                  </a:cxn>
                  <a:cxn ang="0">
                    <a:pos x="3" y="9"/>
                  </a:cxn>
                  <a:cxn ang="0">
                    <a:pos x="5" y="14"/>
                  </a:cxn>
                  <a:cxn ang="0">
                    <a:pos x="7" y="19"/>
                  </a:cxn>
                  <a:cxn ang="0">
                    <a:pos x="9" y="24"/>
                  </a:cxn>
                  <a:cxn ang="0">
                    <a:pos x="12" y="27"/>
                  </a:cxn>
                  <a:cxn ang="0">
                    <a:pos x="14" y="32"/>
                  </a:cxn>
                  <a:cxn ang="0">
                    <a:pos x="17" y="36"/>
                  </a:cxn>
                </a:cxnLst>
                <a:rect l="0" t="0" r="r" b="b"/>
                <a:pathLst>
                  <a:path w="210" h="84">
                    <a:moveTo>
                      <a:pt x="17" y="36"/>
                    </a:moveTo>
                    <a:lnTo>
                      <a:pt x="28" y="47"/>
                    </a:lnTo>
                    <a:lnTo>
                      <a:pt x="41" y="56"/>
                    </a:lnTo>
                    <a:lnTo>
                      <a:pt x="53" y="65"/>
                    </a:lnTo>
                    <a:lnTo>
                      <a:pt x="67" y="71"/>
                    </a:lnTo>
                    <a:lnTo>
                      <a:pt x="81" y="77"/>
                    </a:lnTo>
                    <a:lnTo>
                      <a:pt x="96" y="80"/>
                    </a:lnTo>
                    <a:lnTo>
                      <a:pt x="112" y="83"/>
                    </a:lnTo>
                    <a:lnTo>
                      <a:pt x="127" y="84"/>
                    </a:lnTo>
                    <a:lnTo>
                      <a:pt x="134" y="84"/>
                    </a:lnTo>
                    <a:lnTo>
                      <a:pt x="142" y="83"/>
                    </a:lnTo>
                    <a:lnTo>
                      <a:pt x="149" y="83"/>
                    </a:lnTo>
                    <a:lnTo>
                      <a:pt x="156" y="81"/>
                    </a:lnTo>
                    <a:lnTo>
                      <a:pt x="163" y="79"/>
                    </a:lnTo>
                    <a:lnTo>
                      <a:pt x="170" y="78"/>
                    </a:lnTo>
                    <a:lnTo>
                      <a:pt x="176" y="75"/>
                    </a:lnTo>
                    <a:lnTo>
                      <a:pt x="183" y="73"/>
                    </a:lnTo>
                    <a:lnTo>
                      <a:pt x="187" y="69"/>
                    </a:lnTo>
                    <a:lnTo>
                      <a:pt x="190" y="67"/>
                    </a:lnTo>
                    <a:lnTo>
                      <a:pt x="194" y="63"/>
                    </a:lnTo>
                    <a:lnTo>
                      <a:pt x="197" y="61"/>
                    </a:lnTo>
                    <a:lnTo>
                      <a:pt x="200" y="57"/>
                    </a:lnTo>
                    <a:lnTo>
                      <a:pt x="204" y="54"/>
                    </a:lnTo>
                    <a:lnTo>
                      <a:pt x="207" y="50"/>
                    </a:lnTo>
                    <a:lnTo>
                      <a:pt x="210" y="45"/>
                    </a:lnTo>
                    <a:lnTo>
                      <a:pt x="201" y="51"/>
                    </a:lnTo>
                    <a:lnTo>
                      <a:pt x="191" y="57"/>
                    </a:lnTo>
                    <a:lnTo>
                      <a:pt x="181" y="62"/>
                    </a:lnTo>
                    <a:lnTo>
                      <a:pt x="171" y="66"/>
                    </a:lnTo>
                    <a:lnTo>
                      <a:pt x="160" y="69"/>
                    </a:lnTo>
                    <a:lnTo>
                      <a:pt x="149" y="71"/>
                    </a:lnTo>
                    <a:lnTo>
                      <a:pt x="138" y="73"/>
                    </a:lnTo>
                    <a:lnTo>
                      <a:pt x="127" y="73"/>
                    </a:lnTo>
                    <a:lnTo>
                      <a:pt x="118" y="73"/>
                    </a:lnTo>
                    <a:lnTo>
                      <a:pt x="108" y="72"/>
                    </a:lnTo>
                    <a:lnTo>
                      <a:pt x="99" y="71"/>
                    </a:lnTo>
                    <a:lnTo>
                      <a:pt x="89" y="68"/>
                    </a:lnTo>
                    <a:lnTo>
                      <a:pt x="80" y="65"/>
                    </a:lnTo>
                    <a:lnTo>
                      <a:pt x="71" y="62"/>
                    </a:lnTo>
                    <a:lnTo>
                      <a:pt x="63" y="57"/>
                    </a:lnTo>
                    <a:lnTo>
                      <a:pt x="55" y="54"/>
                    </a:lnTo>
                    <a:lnTo>
                      <a:pt x="39" y="43"/>
                    </a:lnTo>
                    <a:lnTo>
                      <a:pt x="25" y="30"/>
                    </a:lnTo>
                    <a:lnTo>
                      <a:pt x="12" y="17"/>
                    </a:lnTo>
                    <a:lnTo>
                      <a:pt x="0" y="0"/>
                    </a:lnTo>
                    <a:lnTo>
                      <a:pt x="1" y="5"/>
                    </a:lnTo>
                    <a:lnTo>
                      <a:pt x="3" y="9"/>
                    </a:lnTo>
                    <a:lnTo>
                      <a:pt x="5" y="14"/>
                    </a:lnTo>
                    <a:lnTo>
                      <a:pt x="7" y="19"/>
                    </a:lnTo>
                    <a:lnTo>
                      <a:pt x="9" y="24"/>
                    </a:lnTo>
                    <a:lnTo>
                      <a:pt x="12" y="27"/>
                    </a:lnTo>
                    <a:lnTo>
                      <a:pt x="14" y="32"/>
                    </a:lnTo>
                    <a:lnTo>
                      <a:pt x="17" y="36"/>
                    </a:lnTo>
                    <a:close/>
                  </a:path>
                </a:pathLst>
              </a:custGeom>
              <a:solidFill>
                <a:srgbClr val="F1AD8F"/>
              </a:solidFill>
              <a:ln w="9525">
                <a:noFill/>
                <a:round/>
                <a:headEnd/>
                <a:tailEnd/>
              </a:ln>
            </p:spPr>
            <p:txBody>
              <a:bodyPr/>
              <a:lstStyle/>
              <a:p>
                <a:endParaRPr lang="en-US"/>
              </a:p>
            </p:txBody>
          </p:sp>
          <p:sp>
            <p:nvSpPr>
              <p:cNvPr id="533685" name="Freeform 181"/>
              <p:cNvSpPr>
                <a:spLocks/>
              </p:cNvSpPr>
              <p:nvPr/>
            </p:nvSpPr>
            <p:spPr bwMode="auto">
              <a:xfrm>
                <a:off x="1135" y="2677"/>
                <a:ext cx="45" cy="15"/>
              </a:xfrm>
              <a:custGeom>
                <a:avLst/>
                <a:gdLst/>
                <a:ahLst/>
                <a:cxnLst>
                  <a:cxn ang="0">
                    <a:pos x="12" y="35"/>
                  </a:cxn>
                  <a:cxn ang="0">
                    <a:pos x="24" y="48"/>
                  </a:cxn>
                  <a:cxn ang="0">
                    <a:pos x="37" y="60"/>
                  </a:cxn>
                  <a:cxn ang="0">
                    <a:pos x="50" y="71"/>
                  </a:cxn>
                  <a:cxn ang="0">
                    <a:pos x="65" y="79"/>
                  </a:cxn>
                  <a:cxn ang="0">
                    <a:pos x="81" y="86"/>
                  </a:cxn>
                  <a:cxn ang="0">
                    <a:pos x="97" y="91"/>
                  </a:cxn>
                  <a:cxn ang="0">
                    <a:pos x="115" y="95"/>
                  </a:cxn>
                  <a:cxn ang="0">
                    <a:pos x="132" y="95"/>
                  </a:cxn>
                  <a:cxn ang="0">
                    <a:pos x="142" y="95"/>
                  </a:cxn>
                  <a:cxn ang="0">
                    <a:pos x="151" y="94"/>
                  </a:cxn>
                  <a:cxn ang="0">
                    <a:pos x="160" y="92"/>
                  </a:cxn>
                  <a:cxn ang="0">
                    <a:pos x="169" y="90"/>
                  </a:cxn>
                  <a:cxn ang="0">
                    <a:pos x="178" y="88"/>
                  </a:cxn>
                  <a:cxn ang="0">
                    <a:pos x="187" y="84"/>
                  </a:cxn>
                  <a:cxn ang="0">
                    <a:pos x="195" y="80"/>
                  </a:cxn>
                  <a:cxn ang="0">
                    <a:pos x="203" y="77"/>
                  </a:cxn>
                  <a:cxn ang="0">
                    <a:pos x="206" y="73"/>
                  </a:cxn>
                  <a:cxn ang="0">
                    <a:pos x="209" y="70"/>
                  </a:cxn>
                  <a:cxn ang="0">
                    <a:pos x="212" y="67"/>
                  </a:cxn>
                  <a:cxn ang="0">
                    <a:pos x="214" y="64"/>
                  </a:cxn>
                  <a:cxn ang="0">
                    <a:pos x="217" y="60"/>
                  </a:cxn>
                  <a:cxn ang="0">
                    <a:pos x="219" y="56"/>
                  </a:cxn>
                  <a:cxn ang="0">
                    <a:pos x="222" y="53"/>
                  </a:cxn>
                  <a:cxn ang="0">
                    <a:pos x="224" y="49"/>
                  </a:cxn>
                  <a:cxn ang="0">
                    <a:pos x="214" y="56"/>
                  </a:cxn>
                  <a:cxn ang="0">
                    <a:pos x="204" y="64"/>
                  </a:cxn>
                  <a:cxn ang="0">
                    <a:pos x="193" y="70"/>
                  </a:cxn>
                  <a:cxn ang="0">
                    <a:pos x="181" y="76"/>
                  </a:cxn>
                  <a:cxn ang="0">
                    <a:pos x="170" y="79"/>
                  </a:cxn>
                  <a:cxn ang="0">
                    <a:pos x="157" y="82"/>
                  </a:cxn>
                  <a:cxn ang="0">
                    <a:pos x="145" y="84"/>
                  </a:cxn>
                  <a:cxn ang="0">
                    <a:pos x="132" y="84"/>
                  </a:cxn>
                  <a:cxn ang="0">
                    <a:pos x="122" y="84"/>
                  </a:cxn>
                  <a:cxn ang="0">
                    <a:pos x="112" y="83"/>
                  </a:cxn>
                  <a:cxn ang="0">
                    <a:pos x="101" y="82"/>
                  </a:cxn>
                  <a:cxn ang="0">
                    <a:pos x="92" y="78"/>
                  </a:cxn>
                  <a:cxn ang="0">
                    <a:pos x="82" y="76"/>
                  </a:cxn>
                  <a:cxn ang="0">
                    <a:pos x="73" y="71"/>
                  </a:cxn>
                  <a:cxn ang="0">
                    <a:pos x="64" y="67"/>
                  </a:cxn>
                  <a:cxn ang="0">
                    <a:pos x="56" y="61"/>
                  </a:cxn>
                  <a:cxn ang="0">
                    <a:pos x="47" y="55"/>
                  </a:cxn>
                  <a:cxn ang="0">
                    <a:pos x="40" y="49"/>
                  </a:cxn>
                  <a:cxn ang="0">
                    <a:pos x="32" y="42"/>
                  </a:cxn>
                  <a:cxn ang="0">
                    <a:pos x="25" y="35"/>
                  </a:cxn>
                  <a:cxn ang="0">
                    <a:pos x="18" y="28"/>
                  </a:cxn>
                  <a:cxn ang="0">
                    <a:pos x="12" y="19"/>
                  </a:cxn>
                  <a:cxn ang="0">
                    <a:pos x="6" y="10"/>
                  </a:cxn>
                  <a:cxn ang="0">
                    <a:pos x="0" y="0"/>
                  </a:cxn>
                  <a:cxn ang="0">
                    <a:pos x="1" y="5"/>
                  </a:cxn>
                  <a:cxn ang="0">
                    <a:pos x="2" y="10"/>
                  </a:cxn>
                  <a:cxn ang="0">
                    <a:pos x="4" y="13"/>
                  </a:cxn>
                  <a:cxn ang="0">
                    <a:pos x="5" y="18"/>
                  </a:cxn>
                  <a:cxn ang="0">
                    <a:pos x="7" y="23"/>
                  </a:cxn>
                  <a:cxn ang="0">
                    <a:pos x="8" y="26"/>
                  </a:cxn>
                  <a:cxn ang="0">
                    <a:pos x="10" y="30"/>
                  </a:cxn>
                  <a:cxn ang="0">
                    <a:pos x="12" y="35"/>
                  </a:cxn>
                </a:cxnLst>
                <a:rect l="0" t="0" r="r" b="b"/>
                <a:pathLst>
                  <a:path w="224" h="95">
                    <a:moveTo>
                      <a:pt x="12" y="35"/>
                    </a:moveTo>
                    <a:lnTo>
                      <a:pt x="24" y="48"/>
                    </a:lnTo>
                    <a:lnTo>
                      <a:pt x="37" y="60"/>
                    </a:lnTo>
                    <a:lnTo>
                      <a:pt x="50" y="71"/>
                    </a:lnTo>
                    <a:lnTo>
                      <a:pt x="65" y="79"/>
                    </a:lnTo>
                    <a:lnTo>
                      <a:pt x="81" y="86"/>
                    </a:lnTo>
                    <a:lnTo>
                      <a:pt x="97" y="91"/>
                    </a:lnTo>
                    <a:lnTo>
                      <a:pt x="115" y="95"/>
                    </a:lnTo>
                    <a:lnTo>
                      <a:pt x="132" y="95"/>
                    </a:lnTo>
                    <a:lnTo>
                      <a:pt x="142" y="95"/>
                    </a:lnTo>
                    <a:lnTo>
                      <a:pt x="151" y="94"/>
                    </a:lnTo>
                    <a:lnTo>
                      <a:pt x="160" y="92"/>
                    </a:lnTo>
                    <a:lnTo>
                      <a:pt x="169" y="90"/>
                    </a:lnTo>
                    <a:lnTo>
                      <a:pt x="178" y="88"/>
                    </a:lnTo>
                    <a:lnTo>
                      <a:pt x="187" y="84"/>
                    </a:lnTo>
                    <a:lnTo>
                      <a:pt x="195" y="80"/>
                    </a:lnTo>
                    <a:lnTo>
                      <a:pt x="203" y="77"/>
                    </a:lnTo>
                    <a:lnTo>
                      <a:pt x="206" y="73"/>
                    </a:lnTo>
                    <a:lnTo>
                      <a:pt x="209" y="70"/>
                    </a:lnTo>
                    <a:lnTo>
                      <a:pt x="212" y="67"/>
                    </a:lnTo>
                    <a:lnTo>
                      <a:pt x="214" y="64"/>
                    </a:lnTo>
                    <a:lnTo>
                      <a:pt x="217" y="60"/>
                    </a:lnTo>
                    <a:lnTo>
                      <a:pt x="219" y="56"/>
                    </a:lnTo>
                    <a:lnTo>
                      <a:pt x="222" y="53"/>
                    </a:lnTo>
                    <a:lnTo>
                      <a:pt x="224" y="49"/>
                    </a:lnTo>
                    <a:lnTo>
                      <a:pt x="214" y="56"/>
                    </a:lnTo>
                    <a:lnTo>
                      <a:pt x="204" y="64"/>
                    </a:lnTo>
                    <a:lnTo>
                      <a:pt x="193" y="70"/>
                    </a:lnTo>
                    <a:lnTo>
                      <a:pt x="181" y="76"/>
                    </a:lnTo>
                    <a:lnTo>
                      <a:pt x="170" y="79"/>
                    </a:lnTo>
                    <a:lnTo>
                      <a:pt x="157" y="82"/>
                    </a:lnTo>
                    <a:lnTo>
                      <a:pt x="145" y="84"/>
                    </a:lnTo>
                    <a:lnTo>
                      <a:pt x="132" y="84"/>
                    </a:lnTo>
                    <a:lnTo>
                      <a:pt x="122" y="84"/>
                    </a:lnTo>
                    <a:lnTo>
                      <a:pt x="112" y="83"/>
                    </a:lnTo>
                    <a:lnTo>
                      <a:pt x="101" y="82"/>
                    </a:lnTo>
                    <a:lnTo>
                      <a:pt x="92" y="78"/>
                    </a:lnTo>
                    <a:lnTo>
                      <a:pt x="82" y="76"/>
                    </a:lnTo>
                    <a:lnTo>
                      <a:pt x="73" y="71"/>
                    </a:lnTo>
                    <a:lnTo>
                      <a:pt x="64" y="67"/>
                    </a:lnTo>
                    <a:lnTo>
                      <a:pt x="56" y="61"/>
                    </a:lnTo>
                    <a:lnTo>
                      <a:pt x="47" y="55"/>
                    </a:lnTo>
                    <a:lnTo>
                      <a:pt x="40" y="49"/>
                    </a:lnTo>
                    <a:lnTo>
                      <a:pt x="32" y="42"/>
                    </a:lnTo>
                    <a:lnTo>
                      <a:pt x="25" y="35"/>
                    </a:lnTo>
                    <a:lnTo>
                      <a:pt x="18" y="28"/>
                    </a:lnTo>
                    <a:lnTo>
                      <a:pt x="12" y="19"/>
                    </a:lnTo>
                    <a:lnTo>
                      <a:pt x="6" y="10"/>
                    </a:lnTo>
                    <a:lnTo>
                      <a:pt x="0" y="0"/>
                    </a:lnTo>
                    <a:lnTo>
                      <a:pt x="1" y="5"/>
                    </a:lnTo>
                    <a:lnTo>
                      <a:pt x="2" y="10"/>
                    </a:lnTo>
                    <a:lnTo>
                      <a:pt x="4" y="13"/>
                    </a:lnTo>
                    <a:lnTo>
                      <a:pt x="5" y="18"/>
                    </a:lnTo>
                    <a:lnTo>
                      <a:pt x="7" y="23"/>
                    </a:lnTo>
                    <a:lnTo>
                      <a:pt x="8" y="26"/>
                    </a:lnTo>
                    <a:lnTo>
                      <a:pt x="10" y="30"/>
                    </a:lnTo>
                    <a:lnTo>
                      <a:pt x="12" y="35"/>
                    </a:lnTo>
                    <a:close/>
                  </a:path>
                </a:pathLst>
              </a:custGeom>
              <a:solidFill>
                <a:srgbClr val="F2AF91"/>
              </a:solidFill>
              <a:ln w="9525">
                <a:noFill/>
                <a:round/>
                <a:headEnd/>
                <a:tailEnd/>
              </a:ln>
            </p:spPr>
            <p:txBody>
              <a:bodyPr/>
              <a:lstStyle/>
              <a:p>
                <a:endParaRPr lang="en-US"/>
              </a:p>
            </p:txBody>
          </p:sp>
          <p:sp>
            <p:nvSpPr>
              <p:cNvPr id="533686" name="Freeform 182"/>
              <p:cNvSpPr>
                <a:spLocks/>
              </p:cNvSpPr>
              <p:nvPr/>
            </p:nvSpPr>
            <p:spPr bwMode="auto">
              <a:xfrm>
                <a:off x="1135" y="2674"/>
                <a:ext cx="47" cy="18"/>
              </a:xfrm>
              <a:custGeom>
                <a:avLst/>
                <a:gdLst/>
                <a:ahLst/>
                <a:cxnLst>
                  <a:cxn ang="0">
                    <a:pos x="20" y="50"/>
                  </a:cxn>
                  <a:cxn ang="0">
                    <a:pos x="47" y="76"/>
                  </a:cxn>
                  <a:cxn ang="0">
                    <a:pos x="71" y="90"/>
                  </a:cxn>
                  <a:cxn ang="0">
                    <a:pos x="88" y="98"/>
                  </a:cxn>
                  <a:cxn ang="0">
                    <a:pos x="107" y="104"/>
                  </a:cxn>
                  <a:cxn ang="0">
                    <a:pos x="126" y="106"/>
                  </a:cxn>
                  <a:cxn ang="0">
                    <a:pos x="146" y="106"/>
                  </a:cxn>
                  <a:cxn ang="0">
                    <a:pos x="168" y="102"/>
                  </a:cxn>
                  <a:cxn ang="0">
                    <a:pos x="189" y="95"/>
                  </a:cxn>
                  <a:cxn ang="0">
                    <a:pos x="209" y="84"/>
                  </a:cxn>
                  <a:cxn ang="0">
                    <a:pos x="220" y="76"/>
                  </a:cxn>
                  <a:cxn ang="0">
                    <a:pos x="224" y="70"/>
                  </a:cxn>
                  <a:cxn ang="0">
                    <a:pos x="228" y="63"/>
                  </a:cxn>
                  <a:cxn ang="0">
                    <a:pos x="233" y="57"/>
                  </a:cxn>
                  <a:cxn ang="0">
                    <a:pos x="235" y="53"/>
                  </a:cxn>
                  <a:cxn ang="0">
                    <a:pos x="235" y="52"/>
                  </a:cxn>
                  <a:cxn ang="0">
                    <a:pos x="235" y="52"/>
                  </a:cxn>
                  <a:cxn ang="0">
                    <a:pos x="235" y="52"/>
                  </a:cxn>
                  <a:cxn ang="0">
                    <a:pos x="224" y="62"/>
                  </a:cxn>
                  <a:cxn ang="0">
                    <a:pos x="201" y="77"/>
                  </a:cxn>
                  <a:cxn ang="0">
                    <a:pos x="176" y="88"/>
                  </a:cxn>
                  <a:cxn ang="0">
                    <a:pos x="149" y="94"/>
                  </a:cxn>
                  <a:cxn ang="0">
                    <a:pos x="124" y="95"/>
                  </a:cxn>
                  <a:cxn ang="0">
                    <a:pos x="103" y="92"/>
                  </a:cxn>
                  <a:cxn ang="0">
                    <a:pos x="83" y="84"/>
                  </a:cxn>
                  <a:cxn ang="0">
                    <a:pos x="64" y="75"/>
                  </a:cxn>
                  <a:cxn ang="0">
                    <a:pos x="47" y="63"/>
                  </a:cxn>
                  <a:cxn ang="0">
                    <a:pos x="31" y="47"/>
                  </a:cxn>
                  <a:cxn ang="0">
                    <a:pos x="17" y="30"/>
                  </a:cxn>
                  <a:cxn ang="0">
                    <a:pos x="6" y="11"/>
                  </a:cxn>
                  <a:cxn ang="0">
                    <a:pos x="1" y="5"/>
                  </a:cxn>
                  <a:cxn ang="0">
                    <a:pos x="2" y="14"/>
                  </a:cxn>
                  <a:cxn ang="0">
                    <a:pos x="4" y="21"/>
                  </a:cxn>
                  <a:cxn ang="0">
                    <a:pos x="7" y="29"/>
                  </a:cxn>
                </a:cxnLst>
                <a:rect l="0" t="0" r="r" b="b"/>
                <a:pathLst>
                  <a:path w="235" h="106">
                    <a:moveTo>
                      <a:pt x="8" y="33"/>
                    </a:moveTo>
                    <a:lnTo>
                      <a:pt x="20" y="50"/>
                    </a:lnTo>
                    <a:lnTo>
                      <a:pt x="33" y="63"/>
                    </a:lnTo>
                    <a:lnTo>
                      <a:pt x="47" y="76"/>
                    </a:lnTo>
                    <a:lnTo>
                      <a:pt x="63" y="87"/>
                    </a:lnTo>
                    <a:lnTo>
                      <a:pt x="71" y="90"/>
                    </a:lnTo>
                    <a:lnTo>
                      <a:pt x="79" y="95"/>
                    </a:lnTo>
                    <a:lnTo>
                      <a:pt x="88" y="98"/>
                    </a:lnTo>
                    <a:lnTo>
                      <a:pt x="97" y="101"/>
                    </a:lnTo>
                    <a:lnTo>
                      <a:pt x="107" y="104"/>
                    </a:lnTo>
                    <a:lnTo>
                      <a:pt x="116" y="105"/>
                    </a:lnTo>
                    <a:lnTo>
                      <a:pt x="126" y="106"/>
                    </a:lnTo>
                    <a:lnTo>
                      <a:pt x="135" y="106"/>
                    </a:lnTo>
                    <a:lnTo>
                      <a:pt x="146" y="106"/>
                    </a:lnTo>
                    <a:lnTo>
                      <a:pt x="157" y="104"/>
                    </a:lnTo>
                    <a:lnTo>
                      <a:pt x="168" y="102"/>
                    </a:lnTo>
                    <a:lnTo>
                      <a:pt x="179" y="99"/>
                    </a:lnTo>
                    <a:lnTo>
                      <a:pt x="189" y="95"/>
                    </a:lnTo>
                    <a:lnTo>
                      <a:pt x="199" y="90"/>
                    </a:lnTo>
                    <a:lnTo>
                      <a:pt x="209" y="84"/>
                    </a:lnTo>
                    <a:lnTo>
                      <a:pt x="218" y="78"/>
                    </a:lnTo>
                    <a:lnTo>
                      <a:pt x="220" y="76"/>
                    </a:lnTo>
                    <a:lnTo>
                      <a:pt x="222" y="72"/>
                    </a:lnTo>
                    <a:lnTo>
                      <a:pt x="224" y="70"/>
                    </a:lnTo>
                    <a:lnTo>
                      <a:pt x="226" y="66"/>
                    </a:lnTo>
                    <a:lnTo>
                      <a:pt x="228" y="63"/>
                    </a:lnTo>
                    <a:lnTo>
                      <a:pt x="231" y="59"/>
                    </a:lnTo>
                    <a:lnTo>
                      <a:pt x="233" y="57"/>
                    </a:lnTo>
                    <a:lnTo>
                      <a:pt x="235" y="53"/>
                    </a:lnTo>
                    <a:lnTo>
                      <a:pt x="235" y="53"/>
                    </a:lnTo>
                    <a:lnTo>
                      <a:pt x="235" y="52"/>
                    </a:lnTo>
                    <a:lnTo>
                      <a:pt x="235" y="52"/>
                    </a:lnTo>
                    <a:lnTo>
                      <a:pt x="235" y="52"/>
                    </a:lnTo>
                    <a:lnTo>
                      <a:pt x="235" y="52"/>
                    </a:lnTo>
                    <a:lnTo>
                      <a:pt x="235" y="52"/>
                    </a:lnTo>
                    <a:lnTo>
                      <a:pt x="235" y="52"/>
                    </a:lnTo>
                    <a:lnTo>
                      <a:pt x="235" y="51"/>
                    </a:lnTo>
                    <a:lnTo>
                      <a:pt x="224" y="62"/>
                    </a:lnTo>
                    <a:lnTo>
                      <a:pt x="213" y="70"/>
                    </a:lnTo>
                    <a:lnTo>
                      <a:pt x="201" y="77"/>
                    </a:lnTo>
                    <a:lnTo>
                      <a:pt x="189" y="83"/>
                    </a:lnTo>
                    <a:lnTo>
                      <a:pt x="176" y="88"/>
                    </a:lnTo>
                    <a:lnTo>
                      <a:pt x="163" y="92"/>
                    </a:lnTo>
                    <a:lnTo>
                      <a:pt x="149" y="94"/>
                    </a:lnTo>
                    <a:lnTo>
                      <a:pt x="135" y="95"/>
                    </a:lnTo>
                    <a:lnTo>
                      <a:pt x="124" y="95"/>
                    </a:lnTo>
                    <a:lnTo>
                      <a:pt x="114" y="94"/>
                    </a:lnTo>
                    <a:lnTo>
                      <a:pt x="103" y="92"/>
                    </a:lnTo>
                    <a:lnTo>
                      <a:pt x="93" y="88"/>
                    </a:lnTo>
                    <a:lnTo>
                      <a:pt x="83" y="84"/>
                    </a:lnTo>
                    <a:lnTo>
                      <a:pt x="73" y="80"/>
                    </a:lnTo>
                    <a:lnTo>
                      <a:pt x="64" y="75"/>
                    </a:lnTo>
                    <a:lnTo>
                      <a:pt x="55" y="69"/>
                    </a:lnTo>
                    <a:lnTo>
                      <a:pt x="47" y="63"/>
                    </a:lnTo>
                    <a:lnTo>
                      <a:pt x="39" y="56"/>
                    </a:lnTo>
                    <a:lnTo>
                      <a:pt x="31" y="47"/>
                    </a:lnTo>
                    <a:lnTo>
                      <a:pt x="24" y="39"/>
                    </a:lnTo>
                    <a:lnTo>
                      <a:pt x="17" y="30"/>
                    </a:lnTo>
                    <a:lnTo>
                      <a:pt x="11" y="21"/>
                    </a:lnTo>
                    <a:lnTo>
                      <a:pt x="6" y="11"/>
                    </a:lnTo>
                    <a:lnTo>
                      <a:pt x="0" y="0"/>
                    </a:lnTo>
                    <a:lnTo>
                      <a:pt x="1" y="5"/>
                    </a:lnTo>
                    <a:lnTo>
                      <a:pt x="2" y="9"/>
                    </a:lnTo>
                    <a:lnTo>
                      <a:pt x="2" y="14"/>
                    </a:lnTo>
                    <a:lnTo>
                      <a:pt x="3" y="17"/>
                    </a:lnTo>
                    <a:lnTo>
                      <a:pt x="4" y="21"/>
                    </a:lnTo>
                    <a:lnTo>
                      <a:pt x="5" y="26"/>
                    </a:lnTo>
                    <a:lnTo>
                      <a:pt x="7" y="29"/>
                    </a:lnTo>
                    <a:lnTo>
                      <a:pt x="8" y="33"/>
                    </a:lnTo>
                    <a:close/>
                  </a:path>
                </a:pathLst>
              </a:custGeom>
              <a:solidFill>
                <a:srgbClr val="F2B191"/>
              </a:solidFill>
              <a:ln w="9525">
                <a:noFill/>
                <a:round/>
                <a:headEnd/>
                <a:tailEnd/>
              </a:ln>
            </p:spPr>
            <p:txBody>
              <a:bodyPr/>
              <a:lstStyle/>
              <a:p>
                <a:endParaRPr lang="en-US"/>
              </a:p>
            </p:txBody>
          </p:sp>
          <p:sp>
            <p:nvSpPr>
              <p:cNvPr id="533687" name="Freeform 183"/>
              <p:cNvSpPr>
                <a:spLocks/>
              </p:cNvSpPr>
              <p:nvPr/>
            </p:nvSpPr>
            <p:spPr bwMode="auto">
              <a:xfrm>
                <a:off x="1134" y="2672"/>
                <a:ext cx="49" cy="19"/>
              </a:xfrm>
              <a:custGeom>
                <a:avLst/>
                <a:gdLst/>
                <a:ahLst/>
                <a:cxnLst>
                  <a:cxn ang="0">
                    <a:pos x="10" y="40"/>
                  </a:cxn>
                  <a:cxn ang="0">
                    <a:pos x="22" y="58"/>
                  </a:cxn>
                  <a:cxn ang="0">
                    <a:pos x="36" y="72"/>
                  </a:cxn>
                  <a:cxn ang="0">
                    <a:pos x="51" y="85"/>
                  </a:cxn>
                  <a:cxn ang="0">
                    <a:pos x="68" y="97"/>
                  </a:cxn>
                  <a:cxn ang="0">
                    <a:pos x="86" y="106"/>
                  </a:cxn>
                  <a:cxn ang="0">
                    <a:pos x="105" y="112"/>
                  </a:cxn>
                  <a:cxn ang="0">
                    <a:pos x="126" y="114"/>
                  </a:cxn>
                  <a:cxn ang="0">
                    <a:pos x="149" y="114"/>
                  </a:cxn>
                  <a:cxn ang="0">
                    <a:pos x="174" y="109"/>
                  </a:cxn>
                  <a:cxn ang="0">
                    <a:pos x="197" y="100"/>
                  </a:cxn>
                  <a:cxn ang="0">
                    <a:pos x="218" y="86"/>
                  </a:cxn>
                  <a:cxn ang="0">
                    <a:pos x="229" y="78"/>
                  </a:cxn>
                  <a:cxn ang="0">
                    <a:pos x="232" y="74"/>
                  </a:cxn>
                  <a:cxn ang="0">
                    <a:pos x="233" y="72"/>
                  </a:cxn>
                  <a:cxn ang="0">
                    <a:pos x="235" y="68"/>
                  </a:cxn>
                  <a:cxn ang="0">
                    <a:pos x="237" y="65"/>
                  </a:cxn>
                  <a:cxn ang="0">
                    <a:pos x="238" y="61"/>
                  </a:cxn>
                  <a:cxn ang="0">
                    <a:pos x="240" y="58"/>
                  </a:cxn>
                  <a:cxn ang="0">
                    <a:pos x="241" y="54"/>
                  </a:cxn>
                  <a:cxn ang="0">
                    <a:pos x="230" y="64"/>
                  </a:cxn>
                  <a:cxn ang="0">
                    <a:pos x="207" y="83"/>
                  </a:cxn>
                  <a:cxn ang="0">
                    <a:pos x="180" y="96"/>
                  </a:cxn>
                  <a:cxn ang="0">
                    <a:pos x="151" y="103"/>
                  </a:cxn>
                  <a:cxn ang="0">
                    <a:pos x="125" y="103"/>
                  </a:cxn>
                  <a:cxn ang="0">
                    <a:pos x="102" y="100"/>
                  </a:cxn>
                  <a:cxn ang="0">
                    <a:pos x="82" y="92"/>
                  </a:cxn>
                  <a:cxn ang="0">
                    <a:pos x="63" y="82"/>
                  </a:cxn>
                  <a:cxn ang="0">
                    <a:pos x="45" y="67"/>
                  </a:cxn>
                  <a:cxn ang="0">
                    <a:pos x="30" y="52"/>
                  </a:cxn>
                  <a:cxn ang="0">
                    <a:pos x="16" y="32"/>
                  </a:cxn>
                  <a:cxn ang="0">
                    <a:pos x="5" y="11"/>
                  </a:cxn>
                  <a:cxn ang="0">
                    <a:pos x="0" y="4"/>
                  </a:cxn>
                  <a:cxn ang="0">
                    <a:pos x="1" y="11"/>
                  </a:cxn>
                  <a:cxn ang="0">
                    <a:pos x="2" y="19"/>
                  </a:cxn>
                  <a:cxn ang="0">
                    <a:pos x="3" y="26"/>
                  </a:cxn>
                </a:cxnLst>
                <a:rect l="0" t="0" r="r" b="b"/>
                <a:pathLst>
                  <a:path w="242" h="114">
                    <a:moveTo>
                      <a:pt x="4" y="30"/>
                    </a:moveTo>
                    <a:lnTo>
                      <a:pt x="10" y="40"/>
                    </a:lnTo>
                    <a:lnTo>
                      <a:pt x="16" y="49"/>
                    </a:lnTo>
                    <a:lnTo>
                      <a:pt x="22" y="58"/>
                    </a:lnTo>
                    <a:lnTo>
                      <a:pt x="29" y="65"/>
                    </a:lnTo>
                    <a:lnTo>
                      <a:pt x="36" y="72"/>
                    </a:lnTo>
                    <a:lnTo>
                      <a:pt x="44" y="79"/>
                    </a:lnTo>
                    <a:lnTo>
                      <a:pt x="51" y="85"/>
                    </a:lnTo>
                    <a:lnTo>
                      <a:pt x="60" y="91"/>
                    </a:lnTo>
                    <a:lnTo>
                      <a:pt x="68" y="97"/>
                    </a:lnTo>
                    <a:lnTo>
                      <a:pt x="77" y="101"/>
                    </a:lnTo>
                    <a:lnTo>
                      <a:pt x="86" y="106"/>
                    </a:lnTo>
                    <a:lnTo>
                      <a:pt x="96" y="108"/>
                    </a:lnTo>
                    <a:lnTo>
                      <a:pt x="105" y="112"/>
                    </a:lnTo>
                    <a:lnTo>
                      <a:pt x="116" y="113"/>
                    </a:lnTo>
                    <a:lnTo>
                      <a:pt x="126" y="114"/>
                    </a:lnTo>
                    <a:lnTo>
                      <a:pt x="136" y="114"/>
                    </a:lnTo>
                    <a:lnTo>
                      <a:pt x="149" y="114"/>
                    </a:lnTo>
                    <a:lnTo>
                      <a:pt x="161" y="112"/>
                    </a:lnTo>
                    <a:lnTo>
                      <a:pt x="174" y="109"/>
                    </a:lnTo>
                    <a:lnTo>
                      <a:pt x="185" y="106"/>
                    </a:lnTo>
                    <a:lnTo>
                      <a:pt x="197" y="100"/>
                    </a:lnTo>
                    <a:lnTo>
                      <a:pt x="208" y="94"/>
                    </a:lnTo>
                    <a:lnTo>
                      <a:pt x="218" y="86"/>
                    </a:lnTo>
                    <a:lnTo>
                      <a:pt x="228" y="79"/>
                    </a:lnTo>
                    <a:lnTo>
                      <a:pt x="229" y="78"/>
                    </a:lnTo>
                    <a:lnTo>
                      <a:pt x="230" y="76"/>
                    </a:lnTo>
                    <a:lnTo>
                      <a:pt x="232" y="74"/>
                    </a:lnTo>
                    <a:lnTo>
                      <a:pt x="232" y="73"/>
                    </a:lnTo>
                    <a:lnTo>
                      <a:pt x="233" y="72"/>
                    </a:lnTo>
                    <a:lnTo>
                      <a:pt x="234" y="70"/>
                    </a:lnTo>
                    <a:lnTo>
                      <a:pt x="235" y="68"/>
                    </a:lnTo>
                    <a:lnTo>
                      <a:pt x="236" y="67"/>
                    </a:lnTo>
                    <a:lnTo>
                      <a:pt x="237" y="65"/>
                    </a:lnTo>
                    <a:lnTo>
                      <a:pt x="237" y="64"/>
                    </a:lnTo>
                    <a:lnTo>
                      <a:pt x="238" y="61"/>
                    </a:lnTo>
                    <a:lnTo>
                      <a:pt x="239" y="59"/>
                    </a:lnTo>
                    <a:lnTo>
                      <a:pt x="240" y="58"/>
                    </a:lnTo>
                    <a:lnTo>
                      <a:pt x="241" y="55"/>
                    </a:lnTo>
                    <a:lnTo>
                      <a:pt x="241" y="54"/>
                    </a:lnTo>
                    <a:lnTo>
                      <a:pt x="242" y="52"/>
                    </a:lnTo>
                    <a:lnTo>
                      <a:pt x="230" y="64"/>
                    </a:lnTo>
                    <a:lnTo>
                      <a:pt x="219" y="73"/>
                    </a:lnTo>
                    <a:lnTo>
                      <a:pt x="207" y="83"/>
                    </a:lnTo>
                    <a:lnTo>
                      <a:pt x="194" y="90"/>
                    </a:lnTo>
                    <a:lnTo>
                      <a:pt x="180" y="96"/>
                    </a:lnTo>
                    <a:lnTo>
                      <a:pt x="166" y="100"/>
                    </a:lnTo>
                    <a:lnTo>
                      <a:pt x="151" y="103"/>
                    </a:lnTo>
                    <a:lnTo>
                      <a:pt x="136" y="103"/>
                    </a:lnTo>
                    <a:lnTo>
                      <a:pt x="125" y="103"/>
                    </a:lnTo>
                    <a:lnTo>
                      <a:pt x="114" y="102"/>
                    </a:lnTo>
                    <a:lnTo>
                      <a:pt x="102" y="100"/>
                    </a:lnTo>
                    <a:lnTo>
                      <a:pt x="92" y="96"/>
                    </a:lnTo>
                    <a:lnTo>
                      <a:pt x="82" y="92"/>
                    </a:lnTo>
                    <a:lnTo>
                      <a:pt x="72" y="88"/>
                    </a:lnTo>
                    <a:lnTo>
                      <a:pt x="63" y="82"/>
                    </a:lnTo>
                    <a:lnTo>
                      <a:pt x="54" y="74"/>
                    </a:lnTo>
                    <a:lnTo>
                      <a:pt x="45" y="67"/>
                    </a:lnTo>
                    <a:lnTo>
                      <a:pt x="37" y="60"/>
                    </a:lnTo>
                    <a:lnTo>
                      <a:pt x="30" y="52"/>
                    </a:lnTo>
                    <a:lnTo>
                      <a:pt x="23" y="42"/>
                    </a:lnTo>
                    <a:lnTo>
                      <a:pt x="16" y="32"/>
                    </a:lnTo>
                    <a:lnTo>
                      <a:pt x="10" y="22"/>
                    </a:lnTo>
                    <a:lnTo>
                      <a:pt x="5" y="11"/>
                    </a:lnTo>
                    <a:lnTo>
                      <a:pt x="0" y="0"/>
                    </a:lnTo>
                    <a:lnTo>
                      <a:pt x="0" y="4"/>
                    </a:lnTo>
                    <a:lnTo>
                      <a:pt x="1" y="7"/>
                    </a:lnTo>
                    <a:lnTo>
                      <a:pt x="1" y="11"/>
                    </a:lnTo>
                    <a:lnTo>
                      <a:pt x="1" y="16"/>
                    </a:lnTo>
                    <a:lnTo>
                      <a:pt x="2" y="19"/>
                    </a:lnTo>
                    <a:lnTo>
                      <a:pt x="3" y="23"/>
                    </a:lnTo>
                    <a:lnTo>
                      <a:pt x="3" y="26"/>
                    </a:lnTo>
                    <a:lnTo>
                      <a:pt x="4" y="30"/>
                    </a:lnTo>
                    <a:close/>
                  </a:path>
                </a:pathLst>
              </a:custGeom>
              <a:solidFill>
                <a:srgbClr val="F2B493"/>
              </a:solidFill>
              <a:ln w="9525">
                <a:noFill/>
                <a:round/>
                <a:headEnd/>
                <a:tailEnd/>
              </a:ln>
            </p:spPr>
            <p:txBody>
              <a:bodyPr/>
              <a:lstStyle/>
              <a:p>
                <a:endParaRPr lang="en-US"/>
              </a:p>
            </p:txBody>
          </p:sp>
          <p:sp>
            <p:nvSpPr>
              <p:cNvPr id="533688" name="Freeform 184"/>
              <p:cNvSpPr>
                <a:spLocks/>
              </p:cNvSpPr>
              <p:nvPr/>
            </p:nvSpPr>
            <p:spPr bwMode="auto">
              <a:xfrm>
                <a:off x="1134" y="2669"/>
                <a:ext cx="50" cy="21"/>
              </a:xfrm>
              <a:custGeom>
                <a:avLst/>
                <a:gdLst/>
                <a:ahLst/>
                <a:cxnLst>
                  <a:cxn ang="0">
                    <a:pos x="7" y="39"/>
                  </a:cxn>
                  <a:cxn ang="0">
                    <a:pos x="18" y="58"/>
                  </a:cxn>
                  <a:cxn ang="0">
                    <a:pos x="32" y="75"/>
                  </a:cxn>
                  <a:cxn ang="0">
                    <a:pos x="48" y="91"/>
                  </a:cxn>
                  <a:cxn ang="0">
                    <a:pos x="65" y="103"/>
                  </a:cxn>
                  <a:cxn ang="0">
                    <a:pos x="84" y="112"/>
                  </a:cxn>
                  <a:cxn ang="0">
                    <a:pos x="104" y="120"/>
                  </a:cxn>
                  <a:cxn ang="0">
                    <a:pos x="125" y="123"/>
                  </a:cxn>
                  <a:cxn ang="0">
                    <a:pos x="150" y="122"/>
                  </a:cxn>
                  <a:cxn ang="0">
                    <a:pos x="177" y="116"/>
                  </a:cxn>
                  <a:cxn ang="0">
                    <a:pos x="202" y="105"/>
                  </a:cxn>
                  <a:cxn ang="0">
                    <a:pos x="225" y="90"/>
                  </a:cxn>
                  <a:cxn ang="0">
                    <a:pos x="238" y="76"/>
                  </a:cxn>
                  <a:cxn ang="0">
                    <a:pos x="241" y="69"/>
                  </a:cxn>
                  <a:cxn ang="0">
                    <a:pos x="243" y="62"/>
                  </a:cxn>
                  <a:cxn ang="0">
                    <a:pos x="245" y="56"/>
                  </a:cxn>
                  <a:cxn ang="0">
                    <a:pos x="236" y="66"/>
                  </a:cxn>
                  <a:cxn ang="0">
                    <a:pos x="211" y="87"/>
                  </a:cxn>
                  <a:cxn ang="0">
                    <a:pos x="183" y="103"/>
                  </a:cxn>
                  <a:cxn ang="0">
                    <a:pos x="152" y="111"/>
                  </a:cxn>
                  <a:cxn ang="0">
                    <a:pos x="125" y="112"/>
                  </a:cxn>
                  <a:cxn ang="0">
                    <a:pos x="101" y="108"/>
                  </a:cxn>
                  <a:cxn ang="0">
                    <a:pos x="80" y="99"/>
                  </a:cxn>
                  <a:cxn ang="0">
                    <a:pos x="61" y="87"/>
                  </a:cxn>
                  <a:cxn ang="0">
                    <a:pos x="43" y="73"/>
                  </a:cxn>
                  <a:cxn ang="0">
                    <a:pos x="28" y="55"/>
                  </a:cxn>
                  <a:cxn ang="0">
                    <a:pos x="15" y="34"/>
                  </a:cxn>
                  <a:cxn ang="0">
                    <a:pos x="4" y="12"/>
                  </a:cxn>
                  <a:cxn ang="0">
                    <a:pos x="0" y="3"/>
                  </a:cxn>
                  <a:cxn ang="0">
                    <a:pos x="0" y="11"/>
                  </a:cxn>
                  <a:cxn ang="0">
                    <a:pos x="0" y="18"/>
                  </a:cxn>
                  <a:cxn ang="0">
                    <a:pos x="1" y="25"/>
                  </a:cxn>
                </a:cxnLst>
                <a:rect l="0" t="0" r="r" b="b"/>
                <a:pathLst>
                  <a:path w="246" h="123">
                    <a:moveTo>
                      <a:pt x="1" y="28"/>
                    </a:moveTo>
                    <a:lnTo>
                      <a:pt x="7" y="39"/>
                    </a:lnTo>
                    <a:lnTo>
                      <a:pt x="12" y="49"/>
                    </a:lnTo>
                    <a:lnTo>
                      <a:pt x="18" y="58"/>
                    </a:lnTo>
                    <a:lnTo>
                      <a:pt x="25" y="67"/>
                    </a:lnTo>
                    <a:lnTo>
                      <a:pt x="32" y="75"/>
                    </a:lnTo>
                    <a:lnTo>
                      <a:pt x="40" y="84"/>
                    </a:lnTo>
                    <a:lnTo>
                      <a:pt x="48" y="91"/>
                    </a:lnTo>
                    <a:lnTo>
                      <a:pt x="56" y="97"/>
                    </a:lnTo>
                    <a:lnTo>
                      <a:pt x="65" y="103"/>
                    </a:lnTo>
                    <a:lnTo>
                      <a:pt x="74" y="108"/>
                    </a:lnTo>
                    <a:lnTo>
                      <a:pt x="84" y="112"/>
                    </a:lnTo>
                    <a:lnTo>
                      <a:pt x="94" y="116"/>
                    </a:lnTo>
                    <a:lnTo>
                      <a:pt x="104" y="120"/>
                    </a:lnTo>
                    <a:lnTo>
                      <a:pt x="115" y="122"/>
                    </a:lnTo>
                    <a:lnTo>
                      <a:pt x="125" y="123"/>
                    </a:lnTo>
                    <a:lnTo>
                      <a:pt x="136" y="123"/>
                    </a:lnTo>
                    <a:lnTo>
                      <a:pt x="150" y="122"/>
                    </a:lnTo>
                    <a:lnTo>
                      <a:pt x="164" y="120"/>
                    </a:lnTo>
                    <a:lnTo>
                      <a:pt x="177" y="116"/>
                    </a:lnTo>
                    <a:lnTo>
                      <a:pt x="190" y="111"/>
                    </a:lnTo>
                    <a:lnTo>
                      <a:pt x="202" y="105"/>
                    </a:lnTo>
                    <a:lnTo>
                      <a:pt x="214" y="98"/>
                    </a:lnTo>
                    <a:lnTo>
                      <a:pt x="225" y="90"/>
                    </a:lnTo>
                    <a:lnTo>
                      <a:pt x="236" y="79"/>
                    </a:lnTo>
                    <a:lnTo>
                      <a:pt x="238" y="76"/>
                    </a:lnTo>
                    <a:lnTo>
                      <a:pt x="239" y="73"/>
                    </a:lnTo>
                    <a:lnTo>
                      <a:pt x="241" y="69"/>
                    </a:lnTo>
                    <a:lnTo>
                      <a:pt x="242" y="66"/>
                    </a:lnTo>
                    <a:lnTo>
                      <a:pt x="243" y="62"/>
                    </a:lnTo>
                    <a:lnTo>
                      <a:pt x="244" y="60"/>
                    </a:lnTo>
                    <a:lnTo>
                      <a:pt x="245" y="56"/>
                    </a:lnTo>
                    <a:lnTo>
                      <a:pt x="246" y="52"/>
                    </a:lnTo>
                    <a:lnTo>
                      <a:pt x="236" y="66"/>
                    </a:lnTo>
                    <a:lnTo>
                      <a:pt x="223" y="78"/>
                    </a:lnTo>
                    <a:lnTo>
                      <a:pt x="211" y="87"/>
                    </a:lnTo>
                    <a:lnTo>
                      <a:pt x="197" y="96"/>
                    </a:lnTo>
                    <a:lnTo>
                      <a:pt x="183" y="103"/>
                    </a:lnTo>
                    <a:lnTo>
                      <a:pt x="168" y="108"/>
                    </a:lnTo>
                    <a:lnTo>
                      <a:pt x="152" y="111"/>
                    </a:lnTo>
                    <a:lnTo>
                      <a:pt x="136" y="112"/>
                    </a:lnTo>
                    <a:lnTo>
                      <a:pt x="125" y="112"/>
                    </a:lnTo>
                    <a:lnTo>
                      <a:pt x="113" y="110"/>
                    </a:lnTo>
                    <a:lnTo>
                      <a:pt x="101" y="108"/>
                    </a:lnTo>
                    <a:lnTo>
                      <a:pt x="91" y="104"/>
                    </a:lnTo>
                    <a:lnTo>
                      <a:pt x="80" y="99"/>
                    </a:lnTo>
                    <a:lnTo>
                      <a:pt x="70" y="94"/>
                    </a:lnTo>
                    <a:lnTo>
                      <a:pt x="61" y="87"/>
                    </a:lnTo>
                    <a:lnTo>
                      <a:pt x="52" y="80"/>
                    </a:lnTo>
                    <a:lnTo>
                      <a:pt x="43" y="73"/>
                    </a:lnTo>
                    <a:lnTo>
                      <a:pt x="35" y="64"/>
                    </a:lnTo>
                    <a:lnTo>
                      <a:pt x="28" y="55"/>
                    </a:lnTo>
                    <a:lnTo>
                      <a:pt x="21" y="45"/>
                    </a:lnTo>
                    <a:lnTo>
                      <a:pt x="15" y="34"/>
                    </a:lnTo>
                    <a:lnTo>
                      <a:pt x="9" y="22"/>
                    </a:lnTo>
                    <a:lnTo>
                      <a:pt x="4" y="12"/>
                    </a:lnTo>
                    <a:lnTo>
                      <a:pt x="0" y="0"/>
                    </a:lnTo>
                    <a:lnTo>
                      <a:pt x="0" y="3"/>
                    </a:lnTo>
                    <a:lnTo>
                      <a:pt x="0" y="7"/>
                    </a:lnTo>
                    <a:lnTo>
                      <a:pt x="0" y="11"/>
                    </a:lnTo>
                    <a:lnTo>
                      <a:pt x="0" y="14"/>
                    </a:lnTo>
                    <a:lnTo>
                      <a:pt x="0" y="18"/>
                    </a:lnTo>
                    <a:lnTo>
                      <a:pt x="1" y="21"/>
                    </a:lnTo>
                    <a:lnTo>
                      <a:pt x="1" y="25"/>
                    </a:lnTo>
                    <a:lnTo>
                      <a:pt x="1" y="28"/>
                    </a:lnTo>
                    <a:close/>
                  </a:path>
                </a:pathLst>
              </a:custGeom>
              <a:solidFill>
                <a:srgbClr val="F3B694"/>
              </a:solidFill>
              <a:ln w="9525">
                <a:noFill/>
                <a:round/>
                <a:headEnd/>
                <a:tailEnd/>
              </a:ln>
            </p:spPr>
            <p:txBody>
              <a:bodyPr/>
              <a:lstStyle/>
              <a:p>
                <a:endParaRPr lang="en-US"/>
              </a:p>
            </p:txBody>
          </p:sp>
          <p:sp>
            <p:nvSpPr>
              <p:cNvPr id="533689" name="Freeform 185"/>
              <p:cNvSpPr>
                <a:spLocks/>
              </p:cNvSpPr>
              <p:nvPr/>
            </p:nvSpPr>
            <p:spPr bwMode="auto">
              <a:xfrm>
                <a:off x="1134" y="2667"/>
                <a:ext cx="50" cy="22"/>
              </a:xfrm>
              <a:custGeom>
                <a:avLst/>
                <a:gdLst/>
                <a:ahLst/>
                <a:cxnLst>
                  <a:cxn ang="0">
                    <a:pos x="5" y="40"/>
                  </a:cxn>
                  <a:cxn ang="0">
                    <a:pos x="16" y="61"/>
                  </a:cxn>
                  <a:cxn ang="0">
                    <a:pos x="30" y="79"/>
                  </a:cxn>
                  <a:cxn ang="0">
                    <a:pos x="45" y="96"/>
                  </a:cxn>
                  <a:cxn ang="0">
                    <a:pos x="63" y="111"/>
                  </a:cxn>
                  <a:cxn ang="0">
                    <a:pos x="82" y="121"/>
                  </a:cxn>
                  <a:cxn ang="0">
                    <a:pos x="102" y="129"/>
                  </a:cxn>
                  <a:cxn ang="0">
                    <a:pos x="125" y="132"/>
                  </a:cxn>
                  <a:cxn ang="0">
                    <a:pos x="151" y="132"/>
                  </a:cxn>
                  <a:cxn ang="0">
                    <a:pos x="180" y="125"/>
                  </a:cxn>
                  <a:cxn ang="0">
                    <a:pos x="207" y="112"/>
                  </a:cxn>
                  <a:cxn ang="0">
                    <a:pos x="230" y="93"/>
                  </a:cxn>
                  <a:cxn ang="0">
                    <a:pos x="243" y="77"/>
                  </a:cxn>
                  <a:cxn ang="0">
                    <a:pos x="245" y="71"/>
                  </a:cxn>
                  <a:cxn ang="0">
                    <a:pos x="247" y="64"/>
                  </a:cxn>
                  <a:cxn ang="0">
                    <a:pos x="249" y="58"/>
                  </a:cxn>
                  <a:cxn ang="0">
                    <a:pos x="239" y="69"/>
                  </a:cxn>
                  <a:cxn ang="0">
                    <a:pos x="214" y="94"/>
                  </a:cxn>
                  <a:cxn ang="0">
                    <a:pos x="185" y="112"/>
                  </a:cxn>
                  <a:cxn ang="0">
                    <a:pos x="161" y="119"/>
                  </a:cxn>
                  <a:cxn ang="0">
                    <a:pos x="145" y="121"/>
                  </a:cxn>
                  <a:cxn ang="0">
                    <a:pos x="124" y="121"/>
                  </a:cxn>
                  <a:cxn ang="0">
                    <a:pos x="100" y="117"/>
                  </a:cxn>
                  <a:cxn ang="0">
                    <a:pos x="79" y="108"/>
                  </a:cxn>
                  <a:cxn ang="0">
                    <a:pos x="59" y="95"/>
                  </a:cxn>
                  <a:cxn ang="0">
                    <a:pos x="42" y="79"/>
                  </a:cxn>
                  <a:cxn ang="0">
                    <a:pos x="27" y="60"/>
                  </a:cxn>
                  <a:cxn ang="0">
                    <a:pos x="14" y="37"/>
                  </a:cxn>
                  <a:cxn ang="0">
                    <a:pos x="5" y="14"/>
                  </a:cxn>
                  <a:cxn ang="0">
                    <a:pos x="1" y="4"/>
                  </a:cxn>
                  <a:cxn ang="0">
                    <a:pos x="0" y="11"/>
                  </a:cxn>
                  <a:cxn ang="0">
                    <a:pos x="0" y="18"/>
                  </a:cxn>
                  <a:cxn ang="0">
                    <a:pos x="0" y="26"/>
                  </a:cxn>
                </a:cxnLst>
                <a:rect l="0" t="0" r="r" b="b"/>
                <a:pathLst>
                  <a:path w="249" h="132">
                    <a:moveTo>
                      <a:pt x="0" y="29"/>
                    </a:moveTo>
                    <a:lnTo>
                      <a:pt x="5" y="40"/>
                    </a:lnTo>
                    <a:lnTo>
                      <a:pt x="10" y="51"/>
                    </a:lnTo>
                    <a:lnTo>
                      <a:pt x="16" y="61"/>
                    </a:lnTo>
                    <a:lnTo>
                      <a:pt x="23" y="71"/>
                    </a:lnTo>
                    <a:lnTo>
                      <a:pt x="30" y="79"/>
                    </a:lnTo>
                    <a:lnTo>
                      <a:pt x="37" y="89"/>
                    </a:lnTo>
                    <a:lnTo>
                      <a:pt x="45" y="96"/>
                    </a:lnTo>
                    <a:lnTo>
                      <a:pt x="54" y="103"/>
                    </a:lnTo>
                    <a:lnTo>
                      <a:pt x="63" y="111"/>
                    </a:lnTo>
                    <a:lnTo>
                      <a:pt x="72" y="117"/>
                    </a:lnTo>
                    <a:lnTo>
                      <a:pt x="82" y="121"/>
                    </a:lnTo>
                    <a:lnTo>
                      <a:pt x="92" y="125"/>
                    </a:lnTo>
                    <a:lnTo>
                      <a:pt x="102" y="129"/>
                    </a:lnTo>
                    <a:lnTo>
                      <a:pt x="114" y="131"/>
                    </a:lnTo>
                    <a:lnTo>
                      <a:pt x="125" y="132"/>
                    </a:lnTo>
                    <a:lnTo>
                      <a:pt x="136" y="132"/>
                    </a:lnTo>
                    <a:lnTo>
                      <a:pt x="151" y="132"/>
                    </a:lnTo>
                    <a:lnTo>
                      <a:pt x="166" y="129"/>
                    </a:lnTo>
                    <a:lnTo>
                      <a:pt x="180" y="125"/>
                    </a:lnTo>
                    <a:lnTo>
                      <a:pt x="194" y="119"/>
                    </a:lnTo>
                    <a:lnTo>
                      <a:pt x="207" y="112"/>
                    </a:lnTo>
                    <a:lnTo>
                      <a:pt x="219" y="102"/>
                    </a:lnTo>
                    <a:lnTo>
                      <a:pt x="230" y="93"/>
                    </a:lnTo>
                    <a:lnTo>
                      <a:pt x="242" y="81"/>
                    </a:lnTo>
                    <a:lnTo>
                      <a:pt x="243" y="77"/>
                    </a:lnTo>
                    <a:lnTo>
                      <a:pt x="244" y="75"/>
                    </a:lnTo>
                    <a:lnTo>
                      <a:pt x="245" y="71"/>
                    </a:lnTo>
                    <a:lnTo>
                      <a:pt x="246" y="67"/>
                    </a:lnTo>
                    <a:lnTo>
                      <a:pt x="247" y="64"/>
                    </a:lnTo>
                    <a:lnTo>
                      <a:pt x="248" y="60"/>
                    </a:lnTo>
                    <a:lnTo>
                      <a:pt x="249" y="58"/>
                    </a:lnTo>
                    <a:lnTo>
                      <a:pt x="249" y="54"/>
                    </a:lnTo>
                    <a:lnTo>
                      <a:pt x="239" y="69"/>
                    </a:lnTo>
                    <a:lnTo>
                      <a:pt x="227" y="82"/>
                    </a:lnTo>
                    <a:lnTo>
                      <a:pt x="214" y="94"/>
                    </a:lnTo>
                    <a:lnTo>
                      <a:pt x="200" y="103"/>
                    </a:lnTo>
                    <a:lnTo>
                      <a:pt x="185" y="112"/>
                    </a:lnTo>
                    <a:lnTo>
                      <a:pt x="169" y="117"/>
                    </a:lnTo>
                    <a:lnTo>
                      <a:pt x="161" y="119"/>
                    </a:lnTo>
                    <a:lnTo>
                      <a:pt x="153" y="120"/>
                    </a:lnTo>
                    <a:lnTo>
                      <a:pt x="145" y="121"/>
                    </a:lnTo>
                    <a:lnTo>
                      <a:pt x="136" y="121"/>
                    </a:lnTo>
                    <a:lnTo>
                      <a:pt x="124" y="121"/>
                    </a:lnTo>
                    <a:lnTo>
                      <a:pt x="113" y="120"/>
                    </a:lnTo>
                    <a:lnTo>
                      <a:pt x="100" y="117"/>
                    </a:lnTo>
                    <a:lnTo>
                      <a:pt x="90" y="113"/>
                    </a:lnTo>
                    <a:lnTo>
                      <a:pt x="79" y="108"/>
                    </a:lnTo>
                    <a:lnTo>
                      <a:pt x="69" y="102"/>
                    </a:lnTo>
                    <a:lnTo>
                      <a:pt x="59" y="95"/>
                    </a:lnTo>
                    <a:lnTo>
                      <a:pt x="50" y="88"/>
                    </a:lnTo>
                    <a:lnTo>
                      <a:pt x="42" y="79"/>
                    </a:lnTo>
                    <a:lnTo>
                      <a:pt x="34" y="70"/>
                    </a:lnTo>
                    <a:lnTo>
                      <a:pt x="27" y="60"/>
                    </a:lnTo>
                    <a:lnTo>
                      <a:pt x="20" y="49"/>
                    </a:lnTo>
                    <a:lnTo>
                      <a:pt x="14" y="37"/>
                    </a:lnTo>
                    <a:lnTo>
                      <a:pt x="9" y="26"/>
                    </a:lnTo>
                    <a:lnTo>
                      <a:pt x="5" y="14"/>
                    </a:lnTo>
                    <a:lnTo>
                      <a:pt x="1" y="0"/>
                    </a:lnTo>
                    <a:lnTo>
                      <a:pt x="1" y="4"/>
                    </a:lnTo>
                    <a:lnTo>
                      <a:pt x="0" y="8"/>
                    </a:lnTo>
                    <a:lnTo>
                      <a:pt x="0" y="11"/>
                    </a:lnTo>
                    <a:lnTo>
                      <a:pt x="0" y="15"/>
                    </a:lnTo>
                    <a:lnTo>
                      <a:pt x="0" y="18"/>
                    </a:lnTo>
                    <a:lnTo>
                      <a:pt x="0" y="22"/>
                    </a:lnTo>
                    <a:lnTo>
                      <a:pt x="0" y="26"/>
                    </a:lnTo>
                    <a:lnTo>
                      <a:pt x="0" y="29"/>
                    </a:lnTo>
                    <a:close/>
                  </a:path>
                </a:pathLst>
              </a:custGeom>
              <a:solidFill>
                <a:srgbClr val="F3B694"/>
              </a:solidFill>
              <a:ln w="9525">
                <a:noFill/>
                <a:round/>
                <a:headEnd/>
                <a:tailEnd/>
              </a:ln>
            </p:spPr>
            <p:txBody>
              <a:bodyPr/>
              <a:lstStyle/>
              <a:p>
                <a:endParaRPr lang="en-US"/>
              </a:p>
            </p:txBody>
          </p:sp>
          <p:sp>
            <p:nvSpPr>
              <p:cNvPr id="533690" name="Freeform 186"/>
              <p:cNvSpPr>
                <a:spLocks/>
              </p:cNvSpPr>
              <p:nvPr/>
            </p:nvSpPr>
            <p:spPr bwMode="auto">
              <a:xfrm>
                <a:off x="1134" y="2665"/>
                <a:ext cx="51" cy="23"/>
              </a:xfrm>
              <a:custGeom>
                <a:avLst/>
                <a:gdLst/>
                <a:ahLst/>
                <a:cxnLst>
                  <a:cxn ang="0">
                    <a:pos x="4" y="40"/>
                  </a:cxn>
                  <a:cxn ang="0">
                    <a:pos x="15" y="62"/>
                  </a:cxn>
                  <a:cxn ang="0">
                    <a:pos x="28" y="83"/>
                  </a:cxn>
                  <a:cxn ang="0">
                    <a:pos x="43" y="101"/>
                  </a:cxn>
                  <a:cxn ang="0">
                    <a:pos x="61" y="115"/>
                  </a:cxn>
                  <a:cxn ang="0">
                    <a:pos x="80" y="127"/>
                  </a:cxn>
                  <a:cxn ang="0">
                    <a:pos x="101" y="136"/>
                  </a:cxn>
                  <a:cxn ang="0">
                    <a:pos x="125" y="140"/>
                  </a:cxn>
                  <a:cxn ang="0">
                    <a:pos x="152" y="139"/>
                  </a:cxn>
                  <a:cxn ang="0">
                    <a:pos x="183" y="131"/>
                  </a:cxn>
                  <a:cxn ang="0">
                    <a:pos x="211" y="115"/>
                  </a:cxn>
                  <a:cxn ang="0">
                    <a:pos x="236" y="94"/>
                  </a:cxn>
                  <a:cxn ang="0">
                    <a:pos x="247" y="77"/>
                  </a:cxn>
                  <a:cxn ang="0">
                    <a:pos x="249" y="71"/>
                  </a:cxn>
                  <a:cxn ang="0">
                    <a:pos x="250" y="64"/>
                  </a:cxn>
                  <a:cxn ang="0">
                    <a:pos x="251" y="58"/>
                  </a:cxn>
                  <a:cxn ang="0">
                    <a:pos x="247" y="62"/>
                  </a:cxn>
                  <a:cxn ang="0">
                    <a:pos x="236" y="78"/>
                  </a:cxn>
                  <a:cxn ang="0">
                    <a:pos x="223" y="91"/>
                  </a:cxn>
                  <a:cxn ang="0">
                    <a:pos x="209" y="103"/>
                  </a:cxn>
                  <a:cxn ang="0">
                    <a:pos x="195" y="114"/>
                  </a:cxn>
                  <a:cxn ang="0">
                    <a:pos x="179" y="121"/>
                  </a:cxn>
                  <a:cxn ang="0">
                    <a:pos x="162" y="126"/>
                  </a:cxn>
                  <a:cxn ang="0">
                    <a:pos x="145" y="130"/>
                  </a:cxn>
                  <a:cxn ang="0">
                    <a:pos x="124" y="128"/>
                  </a:cxn>
                  <a:cxn ang="0">
                    <a:pos x="100" y="124"/>
                  </a:cxn>
                  <a:cxn ang="0">
                    <a:pos x="78" y="114"/>
                  </a:cxn>
                  <a:cxn ang="0">
                    <a:pos x="58" y="101"/>
                  </a:cxn>
                  <a:cxn ang="0">
                    <a:pos x="41" y="84"/>
                  </a:cxn>
                  <a:cxn ang="0">
                    <a:pos x="26" y="62"/>
                  </a:cxn>
                  <a:cxn ang="0">
                    <a:pos x="14" y="40"/>
                  </a:cxn>
                  <a:cxn ang="0">
                    <a:pos x="6" y="15"/>
                  </a:cxn>
                  <a:cxn ang="0">
                    <a:pos x="2" y="4"/>
                  </a:cxn>
                  <a:cxn ang="0">
                    <a:pos x="1" y="11"/>
                  </a:cxn>
                  <a:cxn ang="0">
                    <a:pos x="1" y="17"/>
                  </a:cxn>
                  <a:cxn ang="0">
                    <a:pos x="0" y="24"/>
                  </a:cxn>
                </a:cxnLst>
                <a:rect l="0" t="0" r="r" b="b"/>
                <a:pathLst>
                  <a:path w="251" h="140">
                    <a:moveTo>
                      <a:pt x="0" y="28"/>
                    </a:moveTo>
                    <a:lnTo>
                      <a:pt x="4" y="40"/>
                    </a:lnTo>
                    <a:lnTo>
                      <a:pt x="9" y="50"/>
                    </a:lnTo>
                    <a:lnTo>
                      <a:pt x="15" y="62"/>
                    </a:lnTo>
                    <a:lnTo>
                      <a:pt x="21" y="73"/>
                    </a:lnTo>
                    <a:lnTo>
                      <a:pt x="28" y="83"/>
                    </a:lnTo>
                    <a:lnTo>
                      <a:pt x="35" y="92"/>
                    </a:lnTo>
                    <a:lnTo>
                      <a:pt x="43" y="101"/>
                    </a:lnTo>
                    <a:lnTo>
                      <a:pt x="52" y="108"/>
                    </a:lnTo>
                    <a:lnTo>
                      <a:pt x="61" y="115"/>
                    </a:lnTo>
                    <a:lnTo>
                      <a:pt x="70" y="122"/>
                    </a:lnTo>
                    <a:lnTo>
                      <a:pt x="80" y="127"/>
                    </a:lnTo>
                    <a:lnTo>
                      <a:pt x="91" y="132"/>
                    </a:lnTo>
                    <a:lnTo>
                      <a:pt x="101" y="136"/>
                    </a:lnTo>
                    <a:lnTo>
                      <a:pt x="113" y="138"/>
                    </a:lnTo>
                    <a:lnTo>
                      <a:pt x="125" y="140"/>
                    </a:lnTo>
                    <a:lnTo>
                      <a:pt x="136" y="140"/>
                    </a:lnTo>
                    <a:lnTo>
                      <a:pt x="152" y="139"/>
                    </a:lnTo>
                    <a:lnTo>
                      <a:pt x="168" y="136"/>
                    </a:lnTo>
                    <a:lnTo>
                      <a:pt x="183" y="131"/>
                    </a:lnTo>
                    <a:lnTo>
                      <a:pt x="197" y="124"/>
                    </a:lnTo>
                    <a:lnTo>
                      <a:pt x="211" y="115"/>
                    </a:lnTo>
                    <a:lnTo>
                      <a:pt x="223" y="106"/>
                    </a:lnTo>
                    <a:lnTo>
                      <a:pt x="236" y="94"/>
                    </a:lnTo>
                    <a:lnTo>
                      <a:pt x="246" y="80"/>
                    </a:lnTo>
                    <a:lnTo>
                      <a:pt x="247" y="77"/>
                    </a:lnTo>
                    <a:lnTo>
                      <a:pt x="248" y="73"/>
                    </a:lnTo>
                    <a:lnTo>
                      <a:pt x="249" y="71"/>
                    </a:lnTo>
                    <a:lnTo>
                      <a:pt x="249" y="67"/>
                    </a:lnTo>
                    <a:lnTo>
                      <a:pt x="250" y="64"/>
                    </a:lnTo>
                    <a:lnTo>
                      <a:pt x="250" y="61"/>
                    </a:lnTo>
                    <a:lnTo>
                      <a:pt x="251" y="58"/>
                    </a:lnTo>
                    <a:lnTo>
                      <a:pt x="251" y="54"/>
                    </a:lnTo>
                    <a:lnTo>
                      <a:pt x="247" y="62"/>
                    </a:lnTo>
                    <a:lnTo>
                      <a:pt x="241" y="71"/>
                    </a:lnTo>
                    <a:lnTo>
                      <a:pt x="236" y="78"/>
                    </a:lnTo>
                    <a:lnTo>
                      <a:pt x="229" y="85"/>
                    </a:lnTo>
                    <a:lnTo>
                      <a:pt x="223" y="91"/>
                    </a:lnTo>
                    <a:lnTo>
                      <a:pt x="216" y="98"/>
                    </a:lnTo>
                    <a:lnTo>
                      <a:pt x="209" y="103"/>
                    </a:lnTo>
                    <a:lnTo>
                      <a:pt x="202" y="109"/>
                    </a:lnTo>
                    <a:lnTo>
                      <a:pt x="195" y="114"/>
                    </a:lnTo>
                    <a:lnTo>
                      <a:pt x="187" y="118"/>
                    </a:lnTo>
                    <a:lnTo>
                      <a:pt x="179" y="121"/>
                    </a:lnTo>
                    <a:lnTo>
                      <a:pt x="171" y="124"/>
                    </a:lnTo>
                    <a:lnTo>
                      <a:pt x="162" y="126"/>
                    </a:lnTo>
                    <a:lnTo>
                      <a:pt x="154" y="128"/>
                    </a:lnTo>
                    <a:lnTo>
                      <a:pt x="145" y="130"/>
                    </a:lnTo>
                    <a:lnTo>
                      <a:pt x="136" y="130"/>
                    </a:lnTo>
                    <a:lnTo>
                      <a:pt x="124" y="128"/>
                    </a:lnTo>
                    <a:lnTo>
                      <a:pt x="112" y="127"/>
                    </a:lnTo>
                    <a:lnTo>
                      <a:pt x="100" y="124"/>
                    </a:lnTo>
                    <a:lnTo>
                      <a:pt x="89" y="120"/>
                    </a:lnTo>
                    <a:lnTo>
                      <a:pt x="78" y="114"/>
                    </a:lnTo>
                    <a:lnTo>
                      <a:pt x="68" y="108"/>
                    </a:lnTo>
                    <a:lnTo>
                      <a:pt x="58" y="101"/>
                    </a:lnTo>
                    <a:lnTo>
                      <a:pt x="49" y="92"/>
                    </a:lnTo>
                    <a:lnTo>
                      <a:pt x="41" y="84"/>
                    </a:lnTo>
                    <a:lnTo>
                      <a:pt x="33" y="73"/>
                    </a:lnTo>
                    <a:lnTo>
                      <a:pt x="26" y="62"/>
                    </a:lnTo>
                    <a:lnTo>
                      <a:pt x="20" y="52"/>
                    </a:lnTo>
                    <a:lnTo>
                      <a:pt x="14" y="40"/>
                    </a:lnTo>
                    <a:lnTo>
                      <a:pt x="10" y="27"/>
                    </a:lnTo>
                    <a:lnTo>
                      <a:pt x="6" y="15"/>
                    </a:lnTo>
                    <a:lnTo>
                      <a:pt x="3" y="0"/>
                    </a:lnTo>
                    <a:lnTo>
                      <a:pt x="2" y="4"/>
                    </a:lnTo>
                    <a:lnTo>
                      <a:pt x="2" y="7"/>
                    </a:lnTo>
                    <a:lnTo>
                      <a:pt x="1" y="11"/>
                    </a:lnTo>
                    <a:lnTo>
                      <a:pt x="1" y="13"/>
                    </a:lnTo>
                    <a:lnTo>
                      <a:pt x="1" y="17"/>
                    </a:lnTo>
                    <a:lnTo>
                      <a:pt x="0" y="21"/>
                    </a:lnTo>
                    <a:lnTo>
                      <a:pt x="0" y="24"/>
                    </a:lnTo>
                    <a:lnTo>
                      <a:pt x="0" y="28"/>
                    </a:lnTo>
                    <a:close/>
                  </a:path>
                </a:pathLst>
              </a:custGeom>
              <a:solidFill>
                <a:srgbClr val="F3B897"/>
              </a:solidFill>
              <a:ln w="9525">
                <a:noFill/>
                <a:round/>
                <a:headEnd/>
                <a:tailEnd/>
              </a:ln>
            </p:spPr>
            <p:txBody>
              <a:bodyPr/>
              <a:lstStyle/>
              <a:p>
                <a:endParaRPr lang="en-US"/>
              </a:p>
            </p:txBody>
          </p:sp>
          <p:sp>
            <p:nvSpPr>
              <p:cNvPr id="533691" name="Freeform 187"/>
              <p:cNvSpPr>
                <a:spLocks/>
              </p:cNvSpPr>
              <p:nvPr/>
            </p:nvSpPr>
            <p:spPr bwMode="auto">
              <a:xfrm>
                <a:off x="1135" y="2663"/>
                <a:ext cx="50" cy="24"/>
              </a:xfrm>
              <a:custGeom>
                <a:avLst/>
                <a:gdLst/>
                <a:ahLst/>
                <a:cxnLst>
                  <a:cxn ang="0">
                    <a:pos x="4" y="39"/>
                  </a:cxn>
                  <a:cxn ang="0">
                    <a:pos x="13" y="62"/>
                  </a:cxn>
                  <a:cxn ang="0">
                    <a:pos x="26" y="85"/>
                  </a:cxn>
                  <a:cxn ang="0">
                    <a:pos x="41" y="104"/>
                  </a:cxn>
                  <a:cxn ang="0">
                    <a:pos x="58" y="120"/>
                  </a:cxn>
                  <a:cxn ang="0">
                    <a:pos x="78" y="133"/>
                  </a:cxn>
                  <a:cxn ang="0">
                    <a:pos x="99" y="142"/>
                  </a:cxn>
                  <a:cxn ang="0">
                    <a:pos x="123" y="146"/>
                  </a:cxn>
                  <a:cxn ang="0">
                    <a:pos x="144" y="146"/>
                  </a:cxn>
                  <a:cxn ang="0">
                    <a:pos x="160" y="144"/>
                  </a:cxn>
                  <a:cxn ang="0">
                    <a:pos x="184" y="137"/>
                  </a:cxn>
                  <a:cxn ang="0">
                    <a:pos x="213" y="119"/>
                  </a:cxn>
                  <a:cxn ang="0">
                    <a:pos x="238" y="94"/>
                  </a:cxn>
                  <a:cxn ang="0">
                    <a:pos x="249" y="76"/>
                  </a:cxn>
                  <a:cxn ang="0">
                    <a:pos x="250" y="70"/>
                  </a:cxn>
                  <a:cxn ang="0">
                    <a:pos x="251" y="62"/>
                  </a:cxn>
                  <a:cxn ang="0">
                    <a:pos x="251" y="57"/>
                  </a:cxn>
                  <a:cxn ang="0">
                    <a:pos x="247" y="62"/>
                  </a:cxn>
                  <a:cxn ang="0">
                    <a:pos x="237" y="79"/>
                  </a:cxn>
                  <a:cxn ang="0">
                    <a:pos x="224" y="95"/>
                  </a:cxn>
                  <a:cxn ang="0">
                    <a:pos x="210" y="108"/>
                  </a:cxn>
                  <a:cxn ang="0">
                    <a:pos x="196" y="119"/>
                  </a:cxn>
                  <a:cxn ang="0">
                    <a:pos x="179" y="127"/>
                  </a:cxn>
                  <a:cxn ang="0">
                    <a:pos x="162" y="133"/>
                  </a:cxn>
                  <a:cxn ang="0">
                    <a:pos x="144" y="136"/>
                  </a:cxn>
                  <a:cxn ang="0">
                    <a:pos x="123" y="136"/>
                  </a:cxn>
                  <a:cxn ang="0">
                    <a:pos x="98" y="130"/>
                  </a:cxn>
                  <a:cxn ang="0">
                    <a:pos x="76" y="120"/>
                  </a:cxn>
                  <a:cxn ang="0">
                    <a:pos x="57" y="106"/>
                  </a:cxn>
                  <a:cxn ang="0">
                    <a:pos x="39" y="88"/>
                  </a:cxn>
                  <a:cxn ang="0">
                    <a:pos x="25" y="66"/>
                  </a:cxn>
                  <a:cxn ang="0">
                    <a:pos x="14" y="41"/>
                  </a:cxn>
                  <a:cxn ang="0">
                    <a:pos x="7" y="15"/>
                  </a:cxn>
                  <a:cxn ang="0">
                    <a:pos x="4" y="3"/>
                  </a:cxn>
                  <a:cxn ang="0">
                    <a:pos x="3" y="10"/>
                  </a:cxn>
                  <a:cxn ang="0">
                    <a:pos x="1" y="16"/>
                  </a:cxn>
                  <a:cxn ang="0">
                    <a:pos x="0" y="22"/>
                  </a:cxn>
                </a:cxnLst>
                <a:rect l="0" t="0" r="r" b="b"/>
                <a:pathLst>
                  <a:path w="251" h="146">
                    <a:moveTo>
                      <a:pt x="0" y="25"/>
                    </a:moveTo>
                    <a:lnTo>
                      <a:pt x="4" y="39"/>
                    </a:lnTo>
                    <a:lnTo>
                      <a:pt x="8" y="51"/>
                    </a:lnTo>
                    <a:lnTo>
                      <a:pt x="13" y="62"/>
                    </a:lnTo>
                    <a:lnTo>
                      <a:pt x="19" y="74"/>
                    </a:lnTo>
                    <a:lnTo>
                      <a:pt x="26" y="85"/>
                    </a:lnTo>
                    <a:lnTo>
                      <a:pt x="33" y="95"/>
                    </a:lnTo>
                    <a:lnTo>
                      <a:pt x="41" y="104"/>
                    </a:lnTo>
                    <a:lnTo>
                      <a:pt x="49" y="113"/>
                    </a:lnTo>
                    <a:lnTo>
                      <a:pt x="58" y="120"/>
                    </a:lnTo>
                    <a:lnTo>
                      <a:pt x="68" y="127"/>
                    </a:lnTo>
                    <a:lnTo>
                      <a:pt x="78" y="133"/>
                    </a:lnTo>
                    <a:lnTo>
                      <a:pt x="89" y="138"/>
                    </a:lnTo>
                    <a:lnTo>
                      <a:pt x="99" y="142"/>
                    </a:lnTo>
                    <a:lnTo>
                      <a:pt x="112" y="145"/>
                    </a:lnTo>
                    <a:lnTo>
                      <a:pt x="123" y="146"/>
                    </a:lnTo>
                    <a:lnTo>
                      <a:pt x="135" y="146"/>
                    </a:lnTo>
                    <a:lnTo>
                      <a:pt x="144" y="146"/>
                    </a:lnTo>
                    <a:lnTo>
                      <a:pt x="152" y="145"/>
                    </a:lnTo>
                    <a:lnTo>
                      <a:pt x="160" y="144"/>
                    </a:lnTo>
                    <a:lnTo>
                      <a:pt x="168" y="142"/>
                    </a:lnTo>
                    <a:lnTo>
                      <a:pt x="184" y="137"/>
                    </a:lnTo>
                    <a:lnTo>
                      <a:pt x="199" y="128"/>
                    </a:lnTo>
                    <a:lnTo>
                      <a:pt x="213" y="119"/>
                    </a:lnTo>
                    <a:lnTo>
                      <a:pt x="226" y="107"/>
                    </a:lnTo>
                    <a:lnTo>
                      <a:pt x="238" y="94"/>
                    </a:lnTo>
                    <a:lnTo>
                      <a:pt x="248" y="79"/>
                    </a:lnTo>
                    <a:lnTo>
                      <a:pt x="249" y="76"/>
                    </a:lnTo>
                    <a:lnTo>
                      <a:pt x="249" y="72"/>
                    </a:lnTo>
                    <a:lnTo>
                      <a:pt x="250" y="70"/>
                    </a:lnTo>
                    <a:lnTo>
                      <a:pt x="250" y="66"/>
                    </a:lnTo>
                    <a:lnTo>
                      <a:pt x="251" y="62"/>
                    </a:lnTo>
                    <a:lnTo>
                      <a:pt x="251" y="60"/>
                    </a:lnTo>
                    <a:lnTo>
                      <a:pt x="251" y="57"/>
                    </a:lnTo>
                    <a:lnTo>
                      <a:pt x="251" y="53"/>
                    </a:lnTo>
                    <a:lnTo>
                      <a:pt x="247" y="62"/>
                    </a:lnTo>
                    <a:lnTo>
                      <a:pt x="242" y="71"/>
                    </a:lnTo>
                    <a:lnTo>
                      <a:pt x="237" y="79"/>
                    </a:lnTo>
                    <a:lnTo>
                      <a:pt x="231" y="86"/>
                    </a:lnTo>
                    <a:lnTo>
                      <a:pt x="224" y="95"/>
                    </a:lnTo>
                    <a:lnTo>
                      <a:pt x="217" y="101"/>
                    </a:lnTo>
                    <a:lnTo>
                      <a:pt x="210" y="108"/>
                    </a:lnTo>
                    <a:lnTo>
                      <a:pt x="203" y="113"/>
                    </a:lnTo>
                    <a:lnTo>
                      <a:pt x="196" y="119"/>
                    </a:lnTo>
                    <a:lnTo>
                      <a:pt x="188" y="122"/>
                    </a:lnTo>
                    <a:lnTo>
                      <a:pt x="179" y="127"/>
                    </a:lnTo>
                    <a:lnTo>
                      <a:pt x="171" y="130"/>
                    </a:lnTo>
                    <a:lnTo>
                      <a:pt x="162" y="133"/>
                    </a:lnTo>
                    <a:lnTo>
                      <a:pt x="153" y="134"/>
                    </a:lnTo>
                    <a:lnTo>
                      <a:pt x="144" y="136"/>
                    </a:lnTo>
                    <a:lnTo>
                      <a:pt x="135" y="136"/>
                    </a:lnTo>
                    <a:lnTo>
                      <a:pt x="123" y="136"/>
                    </a:lnTo>
                    <a:lnTo>
                      <a:pt x="111" y="133"/>
                    </a:lnTo>
                    <a:lnTo>
                      <a:pt x="98" y="130"/>
                    </a:lnTo>
                    <a:lnTo>
                      <a:pt x="87" y="126"/>
                    </a:lnTo>
                    <a:lnTo>
                      <a:pt x="76" y="120"/>
                    </a:lnTo>
                    <a:lnTo>
                      <a:pt x="66" y="113"/>
                    </a:lnTo>
                    <a:lnTo>
                      <a:pt x="57" y="106"/>
                    </a:lnTo>
                    <a:lnTo>
                      <a:pt x="48" y="97"/>
                    </a:lnTo>
                    <a:lnTo>
                      <a:pt x="39" y="88"/>
                    </a:lnTo>
                    <a:lnTo>
                      <a:pt x="32" y="77"/>
                    </a:lnTo>
                    <a:lnTo>
                      <a:pt x="25" y="66"/>
                    </a:lnTo>
                    <a:lnTo>
                      <a:pt x="19" y="54"/>
                    </a:lnTo>
                    <a:lnTo>
                      <a:pt x="14" y="41"/>
                    </a:lnTo>
                    <a:lnTo>
                      <a:pt x="10" y="28"/>
                    </a:lnTo>
                    <a:lnTo>
                      <a:pt x="7" y="15"/>
                    </a:lnTo>
                    <a:lnTo>
                      <a:pt x="5" y="0"/>
                    </a:lnTo>
                    <a:lnTo>
                      <a:pt x="4" y="3"/>
                    </a:lnTo>
                    <a:lnTo>
                      <a:pt x="3" y="6"/>
                    </a:lnTo>
                    <a:lnTo>
                      <a:pt x="3" y="10"/>
                    </a:lnTo>
                    <a:lnTo>
                      <a:pt x="2" y="12"/>
                    </a:lnTo>
                    <a:lnTo>
                      <a:pt x="1" y="16"/>
                    </a:lnTo>
                    <a:lnTo>
                      <a:pt x="1" y="19"/>
                    </a:lnTo>
                    <a:lnTo>
                      <a:pt x="0" y="22"/>
                    </a:lnTo>
                    <a:lnTo>
                      <a:pt x="0" y="25"/>
                    </a:lnTo>
                    <a:close/>
                  </a:path>
                </a:pathLst>
              </a:custGeom>
              <a:solidFill>
                <a:srgbClr val="F3BA98"/>
              </a:solidFill>
              <a:ln w="9525">
                <a:noFill/>
                <a:round/>
                <a:headEnd/>
                <a:tailEnd/>
              </a:ln>
            </p:spPr>
            <p:txBody>
              <a:bodyPr/>
              <a:lstStyle/>
              <a:p>
                <a:endParaRPr lang="en-US"/>
              </a:p>
            </p:txBody>
          </p:sp>
          <p:sp>
            <p:nvSpPr>
              <p:cNvPr id="533692" name="Freeform 188"/>
              <p:cNvSpPr>
                <a:spLocks/>
              </p:cNvSpPr>
              <p:nvPr/>
            </p:nvSpPr>
            <p:spPr bwMode="auto">
              <a:xfrm>
                <a:off x="1135" y="2661"/>
                <a:ext cx="50" cy="25"/>
              </a:xfrm>
              <a:custGeom>
                <a:avLst/>
                <a:gdLst/>
                <a:ahLst/>
                <a:cxnLst>
                  <a:cxn ang="0">
                    <a:pos x="3" y="39"/>
                  </a:cxn>
                  <a:cxn ang="0">
                    <a:pos x="11" y="64"/>
                  </a:cxn>
                  <a:cxn ang="0">
                    <a:pos x="23" y="86"/>
                  </a:cxn>
                  <a:cxn ang="0">
                    <a:pos x="38" y="108"/>
                  </a:cxn>
                  <a:cxn ang="0">
                    <a:pos x="55" y="125"/>
                  </a:cxn>
                  <a:cxn ang="0">
                    <a:pos x="75" y="138"/>
                  </a:cxn>
                  <a:cxn ang="0">
                    <a:pos x="97" y="148"/>
                  </a:cxn>
                  <a:cxn ang="0">
                    <a:pos x="121" y="152"/>
                  </a:cxn>
                  <a:cxn ang="0">
                    <a:pos x="142" y="154"/>
                  </a:cxn>
                  <a:cxn ang="0">
                    <a:pos x="159" y="150"/>
                  </a:cxn>
                  <a:cxn ang="0">
                    <a:pos x="176" y="145"/>
                  </a:cxn>
                  <a:cxn ang="0">
                    <a:pos x="192" y="138"/>
                  </a:cxn>
                  <a:cxn ang="0">
                    <a:pos x="206" y="127"/>
                  </a:cxn>
                  <a:cxn ang="0">
                    <a:pos x="220" y="115"/>
                  </a:cxn>
                  <a:cxn ang="0">
                    <a:pos x="233" y="102"/>
                  </a:cxn>
                  <a:cxn ang="0">
                    <a:pos x="244" y="86"/>
                  </a:cxn>
                  <a:cxn ang="0">
                    <a:pos x="249" y="74"/>
                  </a:cxn>
                  <a:cxn ang="0">
                    <a:pos x="249" y="69"/>
                  </a:cxn>
                  <a:cxn ang="0">
                    <a:pos x="249" y="63"/>
                  </a:cxn>
                  <a:cxn ang="0">
                    <a:pos x="249" y="57"/>
                  </a:cxn>
                  <a:cxn ang="0">
                    <a:pos x="245" y="63"/>
                  </a:cxn>
                  <a:cxn ang="0">
                    <a:pos x="236" y="80"/>
                  </a:cxn>
                  <a:cxn ang="0">
                    <a:pos x="223" y="97"/>
                  </a:cxn>
                  <a:cxn ang="0">
                    <a:pos x="210" y="112"/>
                  </a:cxn>
                  <a:cxn ang="0">
                    <a:pos x="195" y="124"/>
                  </a:cxn>
                  <a:cxn ang="0">
                    <a:pos x="179" y="133"/>
                  </a:cxn>
                  <a:cxn ang="0">
                    <a:pos x="161" y="139"/>
                  </a:cxn>
                  <a:cxn ang="0">
                    <a:pos x="143" y="143"/>
                  </a:cxn>
                  <a:cxn ang="0">
                    <a:pos x="121" y="142"/>
                  </a:cxn>
                  <a:cxn ang="0">
                    <a:pos x="96" y="137"/>
                  </a:cxn>
                  <a:cxn ang="0">
                    <a:pos x="74" y="126"/>
                  </a:cxn>
                  <a:cxn ang="0">
                    <a:pos x="54" y="110"/>
                  </a:cxn>
                  <a:cxn ang="0">
                    <a:pos x="37" y="91"/>
                  </a:cxn>
                  <a:cxn ang="0">
                    <a:pos x="24" y="69"/>
                  </a:cxn>
                  <a:cxn ang="0">
                    <a:pos x="14" y="43"/>
                  </a:cxn>
                  <a:cxn ang="0">
                    <a:pos x="8" y="15"/>
                  </a:cxn>
                  <a:cxn ang="0">
                    <a:pos x="5" y="3"/>
                  </a:cxn>
                  <a:cxn ang="0">
                    <a:pos x="4" y="9"/>
                  </a:cxn>
                  <a:cxn ang="0">
                    <a:pos x="2" y="16"/>
                  </a:cxn>
                  <a:cxn ang="0">
                    <a:pos x="1" y="22"/>
                  </a:cxn>
                </a:cxnLst>
                <a:rect l="0" t="0" r="r" b="b"/>
                <a:pathLst>
                  <a:path w="249" h="154">
                    <a:moveTo>
                      <a:pt x="0" y="24"/>
                    </a:moveTo>
                    <a:lnTo>
                      <a:pt x="3" y="39"/>
                    </a:lnTo>
                    <a:lnTo>
                      <a:pt x="7" y="51"/>
                    </a:lnTo>
                    <a:lnTo>
                      <a:pt x="11" y="64"/>
                    </a:lnTo>
                    <a:lnTo>
                      <a:pt x="17" y="76"/>
                    </a:lnTo>
                    <a:lnTo>
                      <a:pt x="23" y="86"/>
                    </a:lnTo>
                    <a:lnTo>
                      <a:pt x="30" y="97"/>
                    </a:lnTo>
                    <a:lnTo>
                      <a:pt x="38" y="108"/>
                    </a:lnTo>
                    <a:lnTo>
                      <a:pt x="46" y="116"/>
                    </a:lnTo>
                    <a:lnTo>
                      <a:pt x="55" y="125"/>
                    </a:lnTo>
                    <a:lnTo>
                      <a:pt x="65" y="132"/>
                    </a:lnTo>
                    <a:lnTo>
                      <a:pt x="75" y="138"/>
                    </a:lnTo>
                    <a:lnTo>
                      <a:pt x="86" y="144"/>
                    </a:lnTo>
                    <a:lnTo>
                      <a:pt x="97" y="148"/>
                    </a:lnTo>
                    <a:lnTo>
                      <a:pt x="109" y="151"/>
                    </a:lnTo>
                    <a:lnTo>
                      <a:pt x="121" y="152"/>
                    </a:lnTo>
                    <a:lnTo>
                      <a:pt x="133" y="154"/>
                    </a:lnTo>
                    <a:lnTo>
                      <a:pt x="142" y="154"/>
                    </a:lnTo>
                    <a:lnTo>
                      <a:pt x="151" y="152"/>
                    </a:lnTo>
                    <a:lnTo>
                      <a:pt x="159" y="150"/>
                    </a:lnTo>
                    <a:lnTo>
                      <a:pt x="168" y="148"/>
                    </a:lnTo>
                    <a:lnTo>
                      <a:pt x="176" y="145"/>
                    </a:lnTo>
                    <a:lnTo>
                      <a:pt x="184" y="142"/>
                    </a:lnTo>
                    <a:lnTo>
                      <a:pt x="192" y="138"/>
                    </a:lnTo>
                    <a:lnTo>
                      <a:pt x="199" y="133"/>
                    </a:lnTo>
                    <a:lnTo>
                      <a:pt x="206" y="127"/>
                    </a:lnTo>
                    <a:lnTo>
                      <a:pt x="213" y="122"/>
                    </a:lnTo>
                    <a:lnTo>
                      <a:pt x="220" y="115"/>
                    </a:lnTo>
                    <a:lnTo>
                      <a:pt x="226" y="109"/>
                    </a:lnTo>
                    <a:lnTo>
                      <a:pt x="233" y="102"/>
                    </a:lnTo>
                    <a:lnTo>
                      <a:pt x="238" y="95"/>
                    </a:lnTo>
                    <a:lnTo>
                      <a:pt x="244" y="86"/>
                    </a:lnTo>
                    <a:lnTo>
                      <a:pt x="248" y="78"/>
                    </a:lnTo>
                    <a:lnTo>
                      <a:pt x="249" y="74"/>
                    </a:lnTo>
                    <a:lnTo>
                      <a:pt x="249" y="72"/>
                    </a:lnTo>
                    <a:lnTo>
                      <a:pt x="249" y="69"/>
                    </a:lnTo>
                    <a:lnTo>
                      <a:pt x="249" y="65"/>
                    </a:lnTo>
                    <a:lnTo>
                      <a:pt x="249" y="63"/>
                    </a:lnTo>
                    <a:lnTo>
                      <a:pt x="249" y="59"/>
                    </a:lnTo>
                    <a:lnTo>
                      <a:pt x="249" y="57"/>
                    </a:lnTo>
                    <a:lnTo>
                      <a:pt x="249" y="53"/>
                    </a:lnTo>
                    <a:lnTo>
                      <a:pt x="245" y="63"/>
                    </a:lnTo>
                    <a:lnTo>
                      <a:pt x="241" y="72"/>
                    </a:lnTo>
                    <a:lnTo>
                      <a:pt x="236" y="80"/>
                    </a:lnTo>
                    <a:lnTo>
                      <a:pt x="230" y="89"/>
                    </a:lnTo>
                    <a:lnTo>
                      <a:pt x="223" y="97"/>
                    </a:lnTo>
                    <a:lnTo>
                      <a:pt x="217" y="104"/>
                    </a:lnTo>
                    <a:lnTo>
                      <a:pt x="210" y="112"/>
                    </a:lnTo>
                    <a:lnTo>
                      <a:pt x="203" y="118"/>
                    </a:lnTo>
                    <a:lnTo>
                      <a:pt x="195" y="124"/>
                    </a:lnTo>
                    <a:lnTo>
                      <a:pt x="187" y="128"/>
                    </a:lnTo>
                    <a:lnTo>
                      <a:pt x="179" y="133"/>
                    </a:lnTo>
                    <a:lnTo>
                      <a:pt x="170" y="136"/>
                    </a:lnTo>
                    <a:lnTo>
                      <a:pt x="161" y="139"/>
                    </a:lnTo>
                    <a:lnTo>
                      <a:pt x="152" y="142"/>
                    </a:lnTo>
                    <a:lnTo>
                      <a:pt x="143" y="143"/>
                    </a:lnTo>
                    <a:lnTo>
                      <a:pt x="133" y="143"/>
                    </a:lnTo>
                    <a:lnTo>
                      <a:pt x="121" y="142"/>
                    </a:lnTo>
                    <a:lnTo>
                      <a:pt x="109" y="140"/>
                    </a:lnTo>
                    <a:lnTo>
                      <a:pt x="96" y="137"/>
                    </a:lnTo>
                    <a:lnTo>
                      <a:pt x="85" y="132"/>
                    </a:lnTo>
                    <a:lnTo>
                      <a:pt x="74" y="126"/>
                    </a:lnTo>
                    <a:lnTo>
                      <a:pt x="64" y="119"/>
                    </a:lnTo>
                    <a:lnTo>
                      <a:pt x="54" y="110"/>
                    </a:lnTo>
                    <a:lnTo>
                      <a:pt x="45" y="101"/>
                    </a:lnTo>
                    <a:lnTo>
                      <a:pt x="37" y="91"/>
                    </a:lnTo>
                    <a:lnTo>
                      <a:pt x="30" y="80"/>
                    </a:lnTo>
                    <a:lnTo>
                      <a:pt x="24" y="69"/>
                    </a:lnTo>
                    <a:lnTo>
                      <a:pt x="18" y="57"/>
                    </a:lnTo>
                    <a:lnTo>
                      <a:pt x="14" y="43"/>
                    </a:lnTo>
                    <a:lnTo>
                      <a:pt x="10" y="29"/>
                    </a:lnTo>
                    <a:lnTo>
                      <a:pt x="8" y="15"/>
                    </a:lnTo>
                    <a:lnTo>
                      <a:pt x="6" y="0"/>
                    </a:lnTo>
                    <a:lnTo>
                      <a:pt x="5" y="3"/>
                    </a:lnTo>
                    <a:lnTo>
                      <a:pt x="4" y="6"/>
                    </a:lnTo>
                    <a:lnTo>
                      <a:pt x="4" y="9"/>
                    </a:lnTo>
                    <a:lnTo>
                      <a:pt x="3" y="12"/>
                    </a:lnTo>
                    <a:lnTo>
                      <a:pt x="2" y="16"/>
                    </a:lnTo>
                    <a:lnTo>
                      <a:pt x="1" y="18"/>
                    </a:lnTo>
                    <a:lnTo>
                      <a:pt x="1" y="22"/>
                    </a:lnTo>
                    <a:lnTo>
                      <a:pt x="0" y="24"/>
                    </a:lnTo>
                    <a:close/>
                  </a:path>
                </a:pathLst>
              </a:custGeom>
              <a:solidFill>
                <a:srgbClr val="F4BD9A"/>
              </a:solidFill>
              <a:ln w="9525">
                <a:noFill/>
                <a:round/>
                <a:headEnd/>
                <a:tailEnd/>
              </a:ln>
            </p:spPr>
            <p:txBody>
              <a:bodyPr/>
              <a:lstStyle/>
              <a:p>
                <a:endParaRPr lang="en-US"/>
              </a:p>
            </p:txBody>
          </p:sp>
          <p:sp>
            <p:nvSpPr>
              <p:cNvPr id="533693" name="Freeform 189"/>
              <p:cNvSpPr>
                <a:spLocks/>
              </p:cNvSpPr>
              <p:nvPr/>
            </p:nvSpPr>
            <p:spPr bwMode="auto">
              <a:xfrm>
                <a:off x="1136" y="2659"/>
                <a:ext cx="49" cy="26"/>
              </a:xfrm>
              <a:custGeom>
                <a:avLst/>
                <a:gdLst/>
                <a:ahLst/>
                <a:cxnLst>
                  <a:cxn ang="0">
                    <a:pos x="2" y="38"/>
                  </a:cxn>
                  <a:cxn ang="0">
                    <a:pos x="9" y="64"/>
                  </a:cxn>
                  <a:cxn ang="0">
                    <a:pos x="20" y="89"/>
                  </a:cxn>
                  <a:cxn ang="0">
                    <a:pos x="34" y="111"/>
                  </a:cxn>
                  <a:cxn ang="0">
                    <a:pos x="52" y="129"/>
                  </a:cxn>
                  <a:cxn ang="0">
                    <a:pos x="71" y="143"/>
                  </a:cxn>
                  <a:cxn ang="0">
                    <a:pos x="93" y="153"/>
                  </a:cxn>
                  <a:cxn ang="0">
                    <a:pos x="118" y="159"/>
                  </a:cxn>
                  <a:cxn ang="0">
                    <a:pos x="139" y="159"/>
                  </a:cxn>
                  <a:cxn ang="0">
                    <a:pos x="157" y="156"/>
                  </a:cxn>
                  <a:cxn ang="0">
                    <a:pos x="174" y="150"/>
                  </a:cxn>
                  <a:cxn ang="0">
                    <a:pos x="191" y="142"/>
                  </a:cxn>
                  <a:cxn ang="0">
                    <a:pos x="205" y="131"/>
                  </a:cxn>
                  <a:cxn ang="0">
                    <a:pos x="219" y="118"/>
                  </a:cxn>
                  <a:cxn ang="0">
                    <a:pos x="232" y="102"/>
                  </a:cxn>
                  <a:cxn ang="0">
                    <a:pos x="242" y="85"/>
                  </a:cxn>
                  <a:cxn ang="0">
                    <a:pos x="246" y="74"/>
                  </a:cxn>
                  <a:cxn ang="0">
                    <a:pos x="246" y="68"/>
                  </a:cxn>
                  <a:cxn ang="0">
                    <a:pos x="246" y="60"/>
                  </a:cxn>
                  <a:cxn ang="0">
                    <a:pos x="246" y="54"/>
                  </a:cxn>
                  <a:cxn ang="0">
                    <a:pos x="242" y="62"/>
                  </a:cxn>
                  <a:cxn ang="0">
                    <a:pos x="233" y="82"/>
                  </a:cxn>
                  <a:cxn ang="0">
                    <a:pos x="221" y="99"/>
                  </a:cxn>
                  <a:cxn ang="0">
                    <a:pos x="208" y="114"/>
                  </a:cxn>
                  <a:cxn ang="0">
                    <a:pos x="193" y="127"/>
                  </a:cxn>
                  <a:cxn ang="0">
                    <a:pos x="177" y="137"/>
                  </a:cxn>
                  <a:cxn ang="0">
                    <a:pos x="159" y="144"/>
                  </a:cxn>
                  <a:cxn ang="0">
                    <a:pos x="140" y="148"/>
                  </a:cxn>
                  <a:cxn ang="0">
                    <a:pos x="118" y="148"/>
                  </a:cxn>
                  <a:cxn ang="0">
                    <a:pos x="93" y="142"/>
                  </a:cxn>
                  <a:cxn ang="0">
                    <a:pos x="71" y="131"/>
                  </a:cxn>
                  <a:cxn ang="0">
                    <a:pos x="52" y="115"/>
                  </a:cxn>
                  <a:cxn ang="0">
                    <a:pos x="35" y="95"/>
                  </a:cxn>
                  <a:cxn ang="0">
                    <a:pos x="22" y="72"/>
                  </a:cxn>
                  <a:cxn ang="0">
                    <a:pos x="13" y="46"/>
                  </a:cxn>
                  <a:cxn ang="0">
                    <a:pos x="8" y="17"/>
                  </a:cxn>
                  <a:cxn ang="0">
                    <a:pos x="8" y="3"/>
                  </a:cxn>
                  <a:cxn ang="0">
                    <a:pos x="8" y="2"/>
                  </a:cxn>
                  <a:cxn ang="0">
                    <a:pos x="8" y="0"/>
                  </a:cxn>
                  <a:cxn ang="0">
                    <a:pos x="8" y="0"/>
                  </a:cxn>
                  <a:cxn ang="0">
                    <a:pos x="7" y="3"/>
                  </a:cxn>
                  <a:cxn ang="0">
                    <a:pos x="4" y="9"/>
                  </a:cxn>
                  <a:cxn ang="0">
                    <a:pos x="2" y="14"/>
                  </a:cxn>
                  <a:cxn ang="0">
                    <a:pos x="1" y="20"/>
                  </a:cxn>
                </a:cxnLst>
                <a:rect l="0" t="0" r="r" b="b"/>
                <a:pathLst>
                  <a:path w="246" h="159">
                    <a:moveTo>
                      <a:pt x="0" y="23"/>
                    </a:moveTo>
                    <a:lnTo>
                      <a:pt x="2" y="38"/>
                    </a:lnTo>
                    <a:lnTo>
                      <a:pt x="5" y="51"/>
                    </a:lnTo>
                    <a:lnTo>
                      <a:pt x="9" y="64"/>
                    </a:lnTo>
                    <a:lnTo>
                      <a:pt x="14" y="77"/>
                    </a:lnTo>
                    <a:lnTo>
                      <a:pt x="20" y="89"/>
                    </a:lnTo>
                    <a:lnTo>
                      <a:pt x="27" y="100"/>
                    </a:lnTo>
                    <a:lnTo>
                      <a:pt x="34" y="111"/>
                    </a:lnTo>
                    <a:lnTo>
                      <a:pt x="43" y="120"/>
                    </a:lnTo>
                    <a:lnTo>
                      <a:pt x="52" y="129"/>
                    </a:lnTo>
                    <a:lnTo>
                      <a:pt x="61" y="136"/>
                    </a:lnTo>
                    <a:lnTo>
                      <a:pt x="71" y="143"/>
                    </a:lnTo>
                    <a:lnTo>
                      <a:pt x="82" y="149"/>
                    </a:lnTo>
                    <a:lnTo>
                      <a:pt x="93" y="153"/>
                    </a:lnTo>
                    <a:lnTo>
                      <a:pt x="106" y="156"/>
                    </a:lnTo>
                    <a:lnTo>
                      <a:pt x="118" y="159"/>
                    </a:lnTo>
                    <a:lnTo>
                      <a:pt x="130" y="159"/>
                    </a:lnTo>
                    <a:lnTo>
                      <a:pt x="139" y="159"/>
                    </a:lnTo>
                    <a:lnTo>
                      <a:pt x="148" y="157"/>
                    </a:lnTo>
                    <a:lnTo>
                      <a:pt x="157" y="156"/>
                    </a:lnTo>
                    <a:lnTo>
                      <a:pt x="166" y="153"/>
                    </a:lnTo>
                    <a:lnTo>
                      <a:pt x="174" y="150"/>
                    </a:lnTo>
                    <a:lnTo>
                      <a:pt x="183" y="145"/>
                    </a:lnTo>
                    <a:lnTo>
                      <a:pt x="191" y="142"/>
                    </a:lnTo>
                    <a:lnTo>
                      <a:pt x="198" y="136"/>
                    </a:lnTo>
                    <a:lnTo>
                      <a:pt x="205" y="131"/>
                    </a:lnTo>
                    <a:lnTo>
                      <a:pt x="212" y="124"/>
                    </a:lnTo>
                    <a:lnTo>
                      <a:pt x="219" y="118"/>
                    </a:lnTo>
                    <a:lnTo>
                      <a:pt x="226" y="111"/>
                    </a:lnTo>
                    <a:lnTo>
                      <a:pt x="232" y="102"/>
                    </a:lnTo>
                    <a:lnTo>
                      <a:pt x="237" y="94"/>
                    </a:lnTo>
                    <a:lnTo>
                      <a:pt x="242" y="85"/>
                    </a:lnTo>
                    <a:lnTo>
                      <a:pt x="246" y="76"/>
                    </a:lnTo>
                    <a:lnTo>
                      <a:pt x="246" y="74"/>
                    </a:lnTo>
                    <a:lnTo>
                      <a:pt x="246" y="70"/>
                    </a:lnTo>
                    <a:lnTo>
                      <a:pt x="246" y="68"/>
                    </a:lnTo>
                    <a:lnTo>
                      <a:pt x="246" y="64"/>
                    </a:lnTo>
                    <a:lnTo>
                      <a:pt x="246" y="60"/>
                    </a:lnTo>
                    <a:lnTo>
                      <a:pt x="246" y="58"/>
                    </a:lnTo>
                    <a:lnTo>
                      <a:pt x="246" y="54"/>
                    </a:lnTo>
                    <a:lnTo>
                      <a:pt x="246" y="52"/>
                    </a:lnTo>
                    <a:lnTo>
                      <a:pt x="242" y="62"/>
                    </a:lnTo>
                    <a:lnTo>
                      <a:pt x="238" y="72"/>
                    </a:lnTo>
                    <a:lnTo>
                      <a:pt x="233" y="82"/>
                    </a:lnTo>
                    <a:lnTo>
                      <a:pt x="228" y="90"/>
                    </a:lnTo>
                    <a:lnTo>
                      <a:pt x="221" y="99"/>
                    </a:lnTo>
                    <a:lnTo>
                      <a:pt x="215" y="107"/>
                    </a:lnTo>
                    <a:lnTo>
                      <a:pt x="208" y="114"/>
                    </a:lnTo>
                    <a:lnTo>
                      <a:pt x="201" y="121"/>
                    </a:lnTo>
                    <a:lnTo>
                      <a:pt x="193" y="127"/>
                    </a:lnTo>
                    <a:lnTo>
                      <a:pt x="185" y="132"/>
                    </a:lnTo>
                    <a:lnTo>
                      <a:pt x="177" y="137"/>
                    </a:lnTo>
                    <a:lnTo>
                      <a:pt x="168" y="142"/>
                    </a:lnTo>
                    <a:lnTo>
                      <a:pt x="159" y="144"/>
                    </a:lnTo>
                    <a:lnTo>
                      <a:pt x="149" y="147"/>
                    </a:lnTo>
                    <a:lnTo>
                      <a:pt x="140" y="148"/>
                    </a:lnTo>
                    <a:lnTo>
                      <a:pt x="130" y="148"/>
                    </a:lnTo>
                    <a:lnTo>
                      <a:pt x="118" y="148"/>
                    </a:lnTo>
                    <a:lnTo>
                      <a:pt x="106" y="145"/>
                    </a:lnTo>
                    <a:lnTo>
                      <a:pt x="93" y="142"/>
                    </a:lnTo>
                    <a:lnTo>
                      <a:pt x="82" y="137"/>
                    </a:lnTo>
                    <a:lnTo>
                      <a:pt x="71" y="131"/>
                    </a:lnTo>
                    <a:lnTo>
                      <a:pt x="61" y="124"/>
                    </a:lnTo>
                    <a:lnTo>
                      <a:pt x="52" y="115"/>
                    </a:lnTo>
                    <a:lnTo>
                      <a:pt x="43" y="106"/>
                    </a:lnTo>
                    <a:lnTo>
                      <a:pt x="35" y="95"/>
                    </a:lnTo>
                    <a:lnTo>
                      <a:pt x="28" y="84"/>
                    </a:lnTo>
                    <a:lnTo>
                      <a:pt x="22" y="72"/>
                    </a:lnTo>
                    <a:lnTo>
                      <a:pt x="17" y="59"/>
                    </a:lnTo>
                    <a:lnTo>
                      <a:pt x="13" y="46"/>
                    </a:lnTo>
                    <a:lnTo>
                      <a:pt x="10" y="32"/>
                    </a:lnTo>
                    <a:lnTo>
                      <a:pt x="8" y="17"/>
                    </a:lnTo>
                    <a:lnTo>
                      <a:pt x="8" y="3"/>
                    </a:lnTo>
                    <a:lnTo>
                      <a:pt x="8" y="3"/>
                    </a:lnTo>
                    <a:lnTo>
                      <a:pt x="8" y="2"/>
                    </a:lnTo>
                    <a:lnTo>
                      <a:pt x="8" y="2"/>
                    </a:lnTo>
                    <a:lnTo>
                      <a:pt x="8" y="2"/>
                    </a:lnTo>
                    <a:lnTo>
                      <a:pt x="8" y="0"/>
                    </a:lnTo>
                    <a:lnTo>
                      <a:pt x="8" y="0"/>
                    </a:lnTo>
                    <a:lnTo>
                      <a:pt x="8" y="0"/>
                    </a:lnTo>
                    <a:lnTo>
                      <a:pt x="8" y="0"/>
                    </a:lnTo>
                    <a:lnTo>
                      <a:pt x="7" y="3"/>
                    </a:lnTo>
                    <a:lnTo>
                      <a:pt x="5" y="5"/>
                    </a:lnTo>
                    <a:lnTo>
                      <a:pt x="4" y="9"/>
                    </a:lnTo>
                    <a:lnTo>
                      <a:pt x="3" y="11"/>
                    </a:lnTo>
                    <a:lnTo>
                      <a:pt x="2" y="14"/>
                    </a:lnTo>
                    <a:lnTo>
                      <a:pt x="1" y="17"/>
                    </a:lnTo>
                    <a:lnTo>
                      <a:pt x="1" y="20"/>
                    </a:lnTo>
                    <a:lnTo>
                      <a:pt x="0" y="23"/>
                    </a:lnTo>
                    <a:close/>
                  </a:path>
                </a:pathLst>
              </a:custGeom>
              <a:solidFill>
                <a:srgbClr val="F4BF9B"/>
              </a:solidFill>
              <a:ln w="9525">
                <a:noFill/>
                <a:round/>
                <a:headEnd/>
                <a:tailEnd/>
              </a:ln>
            </p:spPr>
            <p:txBody>
              <a:bodyPr/>
              <a:lstStyle/>
              <a:p>
                <a:endParaRPr lang="en-US"/>
              </a:p>
            </p:txBody>
          </p:sp>
          <p:sp>
            <p:nvSpPr>
              <p:cNvPr id="533694" name="Freeform 190"/>
              <p:cNvSpPr>
                <a:spLocks/>
              </p:cNvSpPr>
              <p:nvPr/>
            </p:nvSpPr>
            <p:spPr bwMode="auto">
              <a:xfrm>
                <a:off x="1136" y="2657"/>
                <a:ext cx="49" cy="27"/>
              </a:xfrm>
              <a:custGeom>
                <a:avLst/>
                <a:gdLst/>
                <a:ahLst/>
                <a:cxnLst>
                  <a:cxn ang="0">
                    <a:pos x="2" y="36"/>
                  </a:cxn>
                  <a:cxn ang="0">
                    <a:pos x="8" y="64"/>
                  </a:cxn>
                  <a:cxn ang="0">
                    <a:pos x="18" y="90"/>
                  </a:cxn>
                  <a:cxn ang="0">
                    <a:pos x="31" y="112"/>
                  </a:cxn>
                  <a:cxn ang="0">
                    <a:pos x="48" y="131"/>
                  </a:cxn>
                  <a:cxn ang="0">
                    <a:pos x="68" y="147"/>
                  </a:cxn>
                  <a:cxn ang="0">
                    <a:pos x="90" y="158"/>
                  </a:cxn>
                  <a:cxn ang="0">
                    <a:pos x="115" y="163"/>
                  </a:cxn>
                  <a:cxn ang="0">
                    <a:pos x="137" y="164"/>
                  </a:cxn>
                  <a:cxn ang="0">
                    <a:pos x="155" y="160"/>
                  </a:cxn>
                  <a:cxn ang="0">
                    <a:pos x="173" y="154"/>
                  </a:cxn>
                  <a:cxn ang="0">
                    <a:pos x="189" y="145"/>
                  </a:cxn>
                  <a:cxn ang="0">
                    <a:pos x="204" y="133"/>
                  </a:cxn>
                  <a:cxn ang="0">
                    <a:pos x="217" y="118"/>
                  </a:cxn>
                  <a:cxn ang="0">
                    <a:pos x="230" y="101"/>
                  </a:cxn>
                  <a:cxn ang="0">
                    <a:pos x="239" y="84"/>
                  </a:cxn>
                  <a:cxn ang="0">
                    <a:pos x="243" y="70"/>
                  </a:cxn>
                  <a:cxn ang="0">
                    <a:pos x="243" y="64"/>
                  </a:cxn>
                  <a:cxn ang="0">
                    <a:pos x="242" y="58"/>
                  </a:cxn>
                  <a:cxn ang="0">
                    <a:pos x="241" y="52"/>
                  </a:cxn>
                  <a:cxn ang="0">
                    <a:pos x="238" y="61"/>
                  </a:cxn>
                  <a:cxn ang="0">
                    <a:pos x="230" y="81"/>
                  </a:cxn>
                  <a:cxn ang="0">
                    <a:pos x="219" y="100"/>
                  </a:cxn>
                  <a:cxn ang="0">
                    <a:pos x="206" y="116"/>
                  </a:cxn>
                  <a:cxn ang="0">
                    <a:pos x="191" y="130"/>
                  </a:cxn>
                  <a:cxn ang="0">
                    <a:pos x="174" y="141"/>
                  </a:cxn>
                  <a:cxn ang="0">
                    <a:pos x="156" y="148"/>
                  </a:cxn>
                  <a:cxn ang="0">
                    <a:pos x="137" y="153"/>
                  </a:cxn>
                  <a:cxn ang="0">
                    <a:pos x="115" y="152"/>
                  </a:cxn>
                  <a:cxn ang="0">
                    <a:pos x="91" y="147"/>
                  </a:cxn>
                  <a:cxn ang="0">
                    <a:pos x="70" y="136"/>
                  </a:cxn>
                  <a:cxn ang="0">
                    <a:pos x="52" y="121"/>
                  </a:cxn>
                  <a:cxn ang="0">
                    <a:pos x="36" y="101"/>
                  </a:cxn>
                  <a:cxn ang="0">
                    <a:pos x="23" y="80"/>
                  </a:cxn>
                  <a:cxn ang="0">
                    <a:pos x="14" y="55"/>
                  </a:cxn>
                  <a:cxn ang="0">
                    <a:pos x="10" y="27"/>
                  </a:cxn>
                  <a:cxn ang="0">
                    <a:pos x="9" y="12"/>
                  </a:cxn>
                  <a:cxn ang="0">
                    <a:pos x="9" y="8"/>
                  </a:cxn>
                  <a:cxn ang="0">
                    <a:pos x="9" y="4"/>
                  </a:cxn>
                  <a:cxn ang="0">
                    <a:pos x="10" y="1"/>
                  </a:cxn>
                  <a:cxn ang="0">
                    <a:pos x="9" y="0"/>
                  </a:cxn>
                  <a:cxn ang="0">
                    <a:pos x="9" y="1"/>
                  </a:cxn>
                  <a:cxn ang="0">
                    <a:pos x="8" y="2"/>
                  </a:cxn>
                  <a:cxn ang="0">
                    <a:pos x="8" y="3"/>
                  </a:cxn>
                  <a:cxn ang="0">
                    <a:pos x="7" y="6"/>
                  </a:cxn>
                  <a:cxn ang="0">
                    <a:pos x="5" y="10"/>
                  </a:cxn>
                  <a:cxn ang="0">
                    <a:pos x="3" y="14"/>
                  </a:cxn>
                  <a:cxn ang="0">
                    <a:pos x="1" y="19"/>
                  </a:cxn>
                </a:cxnLst>
                <a:rect l="0" t="0" r="r" b="b"/>
                <a:pathLst>
                  <a:path w="243" h="164">
                    <a:moveTo>
                      <a:pt x="0" y="21"/>
                    </a:moveTo>
                    <a:lnTo>
                      <a:pt x="2" y="36"/>
                    </a:lnTo>
                    <a:lnTo>
                      <a:pt x="4" y="50"/>
                    </a:lnTo>
                    <a:lnTo>
                      <a:pt x="8" y="64"/>
                    </a:lnTo>
                    <a:lnTo>
                      <a:pt x="12" y="78"/>
                    </a:lnTo>
                    <a:lnTo>
                      <a:pt x="18" y="90"/>
                    </a:lnTo>
                    <a:lnTo>
                      <a:pt x="24" y="101"/>
                    </a:lnTo>
                    <a:lnTo>
                      <a:pt x="31" y="112"/>
                    </a:lnTo>
                    <a:lnTo>
                      <a:pt x="39" y="122"/>
                    </a:lnTo>
                    <a:lnTo>
                      <a:pt x="48" y="131"/>
                    </a:lnTo>
                    <a:lnTo>
                      <a:pt x="58" y="140"/>
                    </a:lnTo>
                    <a:lnTo>
                      <a:pt x="68" y="147"/>
                    </a:lnTo>
                    <a:lnTo>
                      <a:pt x="79" y="153"/>
                    </a:lnTo>
                    <a:lnTo>
                      <a:pt x="90" y="158"/>
                    </a:lnTo>
                    <a:lnTo>
                      <a:pt x="103" y="161"/>
                    </a:lnTo>
                    <a:lnTo>
                      <a:pt x="115" y="163"/>
                    </a:lnTo>
                    <a:lnTo>
                      <a:pt x="127" y="164"/>
                    </a:lnTo>
                    <a:lnTo>
                      <a:pt x="137" y="164"/>
                    </a:lnTo>
                    <a:lnTo>
                      <a:pt x="146" y="163"/>
                    </a:lnTo>
                    <a:lnTo>
                      <a:pt x="155" y="160"/>
                    </a:lnTo>
                    <a:lnTo>
                      <a:pt x="164" y="157"/>
                    </a:lnTo>
                    <a:lnTo>
                      <a:pt x="173" y="154"/>
                    </a:lnTo>
                    <a:lnTo>
                      <a:pt x="181" y="149"/>
                    </a:lnTo>
                    <a:lnTo>
                      <a:pt x="189" y="145"/>
                    </a:lnTo>
                    <a:lnTo>
                      <a:pt x="197" y="139"/>
                    </a:lnTo>
                    <a:lnTo>
                      <a:pt x="204" y="133"/>
                    </a:lnTo>
                    <a:lnTo>
                      <a:pt x="211" y="125"/>
                    </a:lnTo>
                    <a:lnTo>
                      <a:pt x="217" y="118"/>
                    </a:lnTo>
                    <a:lnTo>
                      <a:pt x="224" y="110"/>
                    </a:lnTo>
                    <a:lnTo>
                      <a:pt x="230" y="101"/>
                    </a:lnTo>
                    <a:lnTo>
                      <a:pt x="235" y="93"/>
                    </a:lnTo>
                    <a:lnTo>
                      <a:pt x="239" y="84"/>
                    </a:lnTo>
                    <a:lnTo>
                      <a:pt x="243" y="74"/>
                    </a:lnTo>
                    <a:lnTo>
                      <a:pt x="243" y="70"/>
                    </a:lnTo>
                    <a:lnTo>
                      <a:pt x="243" y="68"/>
                    </a:lnTo>
                    <a:lnTo>
                      <a:pt x="243" y="64"/>
                    </a:lnTo>
                    <a:lnTo>
                      <a:pt x="243" y="62"/>
                    </a:lnTo>
                    <a:lnTo>
                      <a:pt x="242" y="58"/>
                    </a:lnTo>
                    <a:lnTo>
                      <a:pt x="242" y="56"/>
                    </a:lnTo>
                    <a:lnTo>
                      <a:pt x="241" y="52"/>
                    </a:lnTo>
                    <a:lnTo>
                      <a:pt x="241" y="50"/>
                    </a:lnTo>
                    <a:lnTo>
                      <a:pt x="238" y="61"/>
                    </a:lnTo>
                    <a:lnTo>
                      <a:pt x="234" y="72"/>
                    </a:lnTo>
                    <a:lnTo>
                      <a:pt x="230" y="81"/>
                    </a:lnTo>
                    <a:lnTo>
                      <a:pt x="225" y="91"/>
                    </a:lnTo>
                    <a:lnTo>
                      <a:pt x="219" y="100"/>
                    </a:lnTo>
                    <a:lnTo>
                      <a:pt x="213" y="109"/>
                    </a:lnTo>
                    <a:lnTo>
                      <a:pt x="206" y="116"/>
                    </a:lnTo>
                    <a:lnTo>
                      <a:pt x="199" y="123"/>
                    </a:lnTo>
                    <a:lnTo>
                      <a:pt x="191" y="130"/>
                    </a:lnTo>
                    <a:lnTo>
                      <a:pt x="183" y="136"/>
                    </a:lnTo>
                    <a:lnTo>
                      <a:pt x="174" y="141"/>
                    </a:lnTo>
                    <a:lnTo>
                      <a:pt x="166" y="146"/>
                    </a:lnTo>
                    <a:lnTo>
                      <a:pt x="156" y="148"/>
                    </a:lnTo>
                    <a:lnTo>
                      <a:pt x="147" y="151"/>
                    </a:lnTo>
                    <a:lnTo>
                      <a:pt x="137" y="153"/>
                    </a:lnTo>
                    <a:lnTo>
                      <a:pt x="127" y="153"/>
                    </a:lnTo>
                    <a:lnTo>
                      <a:pt x="115" y="152"/>
                    </a:lnTo>
                    <a:lnTo>
                      <a:pt x="104" y="151"/>
                    </a:lnTo>
                    <a:lnTo>
                      <a:pt x="91" y="147"/>
                    </a:lnTo>
                    <a:lnTo>
                      <a:pt x="81" y="142"/>
                    </a:lnTo>
                    <a:lnTo>
                      <a:pt x="70" y="136"/>
                    </a:lnTo>
                    <a:lnTo>
                      <a:pt x="61" y="129"/>
                    </a:lnTo>
                    <a:lnTo>
                      <a:pt x="52" y="121"/>
                    </a:lnTo>
                    <a:lnTo>
                      <a:pt x="43" y="112"/>
                    </a:lnTo>
                    <a:lnTo>
                      <a:pt x="36" y="101"/>
                    </a:lnTo>
                    <a:lnTo>
                      <a:pt x="29" y="91"/>
                    </a:lnTo>
                    <a:lnTo>
                      <a:pt x="23" y="80"/>
                    </a:lnTo>
                    <a:lnTo>
                      <a:pt x="18" y="68"/>
                    </a:lnTo>
                    <a:lnTo>
                      <a:pt x="14" y="55"/>
                    </a:lnTo>
                    <a:lnTo>
                      <a:pt x="12" y="42"/>
                    </a:lnTo>
                    <a:lnTo>
                      <a:pt x="10" y="27"/>
                    </a:lnTo>
                    <a:lnTo>
                      <a:pt x="9" y="13"/>
                    </a:lnTo>
                    <a:lnTo>
                      <a:pt x="9" y="12"/>
                    </a:lnTo>
                    <a:lnTo>
                      <a:pt x="9" y="9"/>
                    </a:lnTo>
                    <a:lnTo>
                      <a:pt x="9" y="8"/>
                    </a:lnTo>
                    <a:lnTo>
                      <a:pt x="9" y="6"/>
                    </a:lnTo>
                    <a:lnTo>
                      <a:pt x="9" y="4"/>
                    </a:lnTo>
                    <a:lnTo>
                      <a:pt x="9" y="3"/>
                    </a:lnTo>
                    <a:lnTo>
                      <a:pt x="10" y="1"/>
                    </a:lnTo>
                    <a:lnTo>
                      <a:pt x="10" y="0"/>
                    </a:lnTo>
                    <a:lnTo>
                      <a:pt x="9" y="0"/>
                    </a:lnTo>
                    <a:lnTo>
                      <a:pt x="9" y="1"/>
                    </a:lnTo>
                    <a:lnTo>
                      <a:pt x="9" y="1"/>
                    </a:lnTo>
                    <a:lnTo>
                      <a:pt x="9" y="1"/>
                    </a:lnTo>
                    <a:lnTo>
                      <a:pt x="8" y="2"/>
                    </a:lnTo>
                    <a:lnTo>
                      <a:pt x="8" y="2"/>
                    </a:lnTo>
                    <a:lnTo>
                      <a:pt x="8" y="3"/>
                    </a:lnTo>
                    <a:lnTo>
                      <a:pt x="8" y="3"/>
                    </a:lnTo>
                    <a:lnTo>
                      <a:pt x="7" y="6"/>
                    </a:lnTo>
                    <a:lnTo>
                      <a:pt x="6" y="8"/>
                    </a:lnTo>
                    <a:lnTo>
                      <a:pt x="5" y="10"/>
                    </a:lnTo>
                    <a:lnTo>
                      <a:pt x="4" y="13"/>
                    </a:lnTo>
                    <a:lnTo>
                      <a:pt x="3" y="14"/>
                    </a:lnTo>
                    <a:lnTo>
                      <a:pt x="2" y="16"/>
                    </a:lnTo>
                    <a:lnTo>
                      <a:pt x="1" y="19"/>
                    </a:lnTo>
                    <a:lnTo>
                      <a:pt x="0" y="21"/>
                    </a:lnTo>
                    <a:close/>
                  </a:path>
                </a:pathLst>
              </a:custGeom>
              <a:solidFill>
                <a:srgbClr val="F4BF9B"/>
              </a:solidFill>
              <a:ln w="9525">
                <a:noFill/>
                <a:round/>
                <a:headEnd/>
                <a:tailEnd/>
              </a:ln>
            </p:spPr>
            <p:txBody>
              <a:bodyPr/>
              <a:lstStyle/>
              <a:p>
                <a:endParaRPr lang="en-US"/>
              </a:p>
            </p:txBody>
          </p:sp>
          <p:sp>
            <p:nvSpPr>
              <p:cNvPr id="533695" name="Freeform 191"/>
              <p:cNvSpPr>
                <a:spLocks/>
              </p:cNvSpPr>
              <p:nvPr/>
            </p:nvSpPr>
            <p:spPr bwMode="auto">
              <a:xfrm>
                <a:off x="1137" y="2655"/>
                <a:ext cx="48" cy="28"/>
              </a:xfrm>
              <a:custGeom>
                <a:avLst/>
                <a:gdLst/>
                <a:ahLst/>
                <a:cxnLst>
                  <a:cxn ang="0">
                    <a:pos x="0" y="21"/>
                  </a:cxn>
                  <a:cxn ang="0">
                    <a:pos x="0" y="21"/>
                  </a:cxn>
                  <a:cxn ang="0">
                    <a:pos x="0" y="23"/>
                  </a:cxn>
                  <a:cxn ang="0">
                    <a:pos x="0" y="24"/>
                  </a:cxn>
                  <a:cxn ang="0">
                    <a:pos x="0" y="38"/>
                  </a:cxn>
                  <a:cxn ang="0">
                    <a:pos x="5" y="67"/>
                  </a:cxn>
                  <a:cxn ang="0">
                    <a:pos x="14" y="93"/>
                  </a:cxn>
                  <a:cxn ang="0">
                    <a:pos x="27" y="116"/>
                  </a:cxn>
                  <a:cxn ang="0">
                    <a:pos x="44" y="136"/>
                  </a:cxn>
                  <a:cxn ang="0">
                    <a:pos x="63" y="152"/>
                  </a:cxn>
                  <a:cxn ang="0">
                    <a:pos x="85" y="163"/>
                  </a:cxn>
                  <a:cxn ang="0">
                    <a:pos x="110" y="169"/>
                  </a:cxn>
                  <a:cxn ang="0">
                    <a:pos x="132" y="169"/>
                  </a:cxn>
                  <a:cxn ang="0">
                    <a:pos x="151" y="165"/>
                  </a:cxn>
                  <a:cxn ang="0">
                    <a:pos x="169" y="158"/>
                  </a:cxn>
                  <a:cxn ang="0">
                    <a:pos x="185" y="148"/>
                  </a:cxn>
                  <a:cxn ang="0">
                    <a:pos x="200" y="135"/>
                  </a:cxn>
                  <a:cxn ang="0">
                    <a:pos x="213" y="120"/>
                  </a:cxn>
                  <a:cxn ang="0">
                    <a:pos x="225" y="103"/>
                  </a:cxn>
                  <a:cxn ang="0">
                    <a:pos x="234" y="83"/>
                  </a:cxn>
                  <a:cxn ang="0">
                    <a:pos x="237" y="69"/>
                  </a:cxn>
                  <a:cxn ang="0">
                    <a:pos x="236" y="63"/>
                  </a:cxn>
                  <a:cxn ang="0">
                    <a:pos x="235" y="57"/>
                  </a:cxn>
                  <a:cxn ang="0">
                    <a:pos x="234" y="51"/>
                  </a:cxn>
                  <a:cxn ang="0">
                    <a:pos x="231" y="61"/>
                  </a:cxn>
                  <a:cxn ang="0">
                    <a:pos x="224" y="83"/>
                  </a:cxn>
                  <a:cxn ang="0">
                    <a:pos x="214" y="102"/>
                  </a:cxn>
                  <a:cxn ang="0">
                    <a:pos x="201" y="120"/>
                  </a:cxn>
                  <a:cxn ang="0">
                    <a:pos x="187" y="134"/>
                  </a:cxn>
                  <a:cxn ang="0">
                    <a:pos x="170" y="146"/>
                  </a:cxn>
                  <a:cxn ang="0">
                    <a:pos x="152" y="154"/>
                  </a:cxn>
                  <a:cxn ang="0">
                    <a:pos x="132" y="158"/>
                  </a:cxn>
                  <a:cxn ang="0">
                    <a:pos x="111" y="158"/>
                  </a:cxn>
                  <a:cxn ang="0">
                    <a:pos x="88" y="152"/>
                  </a:cxn>
                  <a:cxn ang="0">
                    <a:pos x="67" y="142"/>
                  </a:cxn>
                  <a:cxn ang="0">
                    <a:pos x="50" y="128"/>
                  </a:cxn>
                  <a:cxn ang="0">
                    <a:pos x="34" y="110"/>
                  </a:cxn>
                  <a:cxn ang="0">
                    <a:pos x="22" y="89"/>
                  </a:cxn>
                  <a:cxn ang="0">
                    <a:pos x="14" y="63"/>
                  </a:cxn>
                  <a:cxn ang="0">
                    <a:pos x="9" y="37"/>
                  </a:cxn>
                  <a:cxn ang="0">
                    <a:pos x="9" y="20"/>
                  </a:cxn>
                  <a:cxn ang="0">
                    <a:pos x="9" y="15"/>
                  </a:cxn>
                  <a:cxn ang="0">
                    <a:pos x="9" y="9"/>
                  </a:cxn>
                  <a:cxn ang="0">
                    <a:pos x="10" y="3"/>
                  </a:cxn>
                  <a:cxn ang="0">
                    <a:pos x="9" y="2"/>
                  </a:cxn>
                  <a:cxn ang="0">
                    <a:pos x="7" y="6"/>
                  </a:cxn>
                  <a:cxn ang="0">
                    <a:pos x="5" y="9"/>
                  </a:cxn>
                  <a:cxn ang="0">
                    <a:pos x="3" y="13"/>
                  </a:cxn>
                  <a:cxn ang="0">
                    <a:pos x="2" y="15"/>
                  </a:cxn>
                  <a:cxn ang="0">
                    <a:pos x="1" y="17"/>
                  </a:cxn>
                  <a:cxn ang="0">
                    <a:pos x="1" y="19"/>
                  </a:cxn>
                  <a:cxn ang="0">
                    <a:pos x="0" y="20"/>
                  </a:cxn>
                </a:cxnLst>
                <a:rect l="0" t="0" r="r" b="b"/>
                <a:pathLst>
                  <a:path w="238" h="169">
                    <a:moveTo>
                      <a:pt x="0" y="21"/>
                    </a:moveTo>
                    <a:lnTo>
                      <a:pt x="0" y="21"/>
                    </a:lnTo>
                    <a:lnTo>
                      <a:pt x="0" y="21"/>
                    </a:lnTo>
                    <a:lnTo>
                      <a:pt x="0" y="21"/>
                    </a:lnTo>
                    <a:lnTo>
                      <a:pt x="0" y="23"/>
                    </a:lnTo>
                    <a:lnTo>
                      <a:pt x="0" y="23"/>
                    </a:lnTo>
                    <a:lnTo>
                      <a:pt x="0" y="23"/>
                    </a:lnTo>
                    <a:lnTo>
                      <a:pt x="0" y="24"/>
                    </a:lnTo>
                    <a:lnTo>
                      <a:pt x="0" y="24"/>
                    </a:lnTo>
                    <a:lnTo>
                      <a:pt x="0" y="38"/>
                    </a:lnTo>
                    <a:lnTo>
                      <a:pt x="2" y="53"/>
                    </a:lnTo>
                    <a:lnTo>
                      <a:pt x="5" y="67"/>
                    </a:lnTo>
                    <a:lnTo>
                      <a:pt x="9" y="80"/>
                    </a:lnTo>
                    <a:lnTo>
                      <a:pt x="14" y="93"/>
                    </a:lnTo>
                    <a:lnTo>
                      <a:pt x="20" y="105"/>
                    </a:lnTo>
                    <a:lnTo>
                      <a:pt x="27" y="116"/>
                    </a:lnTo>
                    <a:lnTo>
                      <a:pt x="35" y="127"/>
                    </a:lnTo>
                    <a:lnTo>
                      <a:pt x="44" y="136"/>
                    </a:lnTo>
                    <a:lnTo>
                      <a:pt x="53" y="145"/>
                    </a:lnTo>
                    <a:lnTo>
                      <a:pt x="63" y="152"/>
                    </a:lnTo>
                    <a:lnTo>
                      <a:pt x="74" y="158"/>
                    </a:lnTo>
                    <a:lnTo>
                      <a:pt x="85" y="163"/>
                    </a:lnTo>
                    <a:lnTo>
                      <a:pt x="98" y="166"/>
                    </a:lnTo>
                    <a:lnTo>
                      <a:pt x="110" y="169"/>
                    </a:lnTo>
                    <a:lnTo>
                      <a:pt x="122" y="169"/>
                    </a:lnTo>
                    <a:lnTo>
                      <a:pt x="132" y="169"/>
                    </a:lnTo>
                    <a:lnTo>
                      <a:pt x="141" y="168"/>
                    </a:lnTo>
                    <a:lnTo>
                      <a:pt x="151" y="165"/>
                    </a:lnTo>
                    <a:lnTo>
                      <a:pt x="160" y="162"/>
                    </a:lnTo>
                    <a:lnTo>
                      <a:pt x="169" y="158"/>
                    </a:lnTo>
                    <a:lnTo>
                      <a:pt x="177" y="153"/>
                    </a:lnTo>
                    <a:lnTo>
                      <a:pt x="185" y="148"/>
                    </a:lnTo>
                    <a:lnTo>
                      <a:pt x="193" y="142"/>
                    </a:lnTo>
                    <a:lnTo>
                      <a:pt x="200" y="135"/>
                    </a:lnTo>
                    <a:lnTo>
                      <a:pt x="207" y="128"/>
                    </a:lnTo>
                    <a:lnTo>
                      <a:pt x="213" y="120"/>
                    </a:lnTo>
                    <a:lnTo>
                      <a:pt x="220" y="111"/>
                    </a:lnTo>
                    <a:lnTo>
                      <a:pt x="225" y="103"/>
                    </a:lnTo>
                    <a:lnTo>
                      <a:pt x="230" y="93"/>
                    </a:lnTo>
                    <a:lnTo>
                      <a:pt x="234" y="83"/>
                    </a:lnTo>
                    <a:lnTo>
                      <a:pt x="238" y="73"/>
                    </a:lnTo>
                    <a:lnTo>
                      <a:pt x="237" y="69"/>
                    </a:lnTo>
                    <a:lnTo>
                      <a:pt x="237" y="67"/>
                    </a:lnTo>
                    <a:lnTo>
                      <a:pt x="236" y="63"/>
                    </a:lnTo>
                    <a:lnTo>
                      <a:pt x="236" y="61"/>
                    </a:lnTo>
                    <a:lnTo>
                      <a:pt x="235" y="57"/>
                    </a:lnTo>
                    <a:lnTo>
                      <a:pt x="235" y="55"/>
                    </a:lnTo>
                    <a:lnTo>
                      <a:pt x="234" y="51"/>
                    </a:lnTo>
                    <a:lnTo>
                      <a:pt x="234" y="49"/>
                    </a:lnTo>
                    <a:lnTo>
                      <a:pt x="231" y="61"/>
                    </a:lnTo>
                    <a:lnTo>
                      <a:pt x="228" y="72"/>
                    </a:lnTo>
                    <a:lnTo>
                      <a:pt x="224" y="83"/>
                    </a:lnTo>
                    <a:lnTo>
                      <a:pt x="220" y="92"/>
                    </a:lnTo>
                    <a:lnTo>
                      <a:pt x="214" y="102"/>
                    </a:lnTo>
                    <a:lnTo>
                      <a:pt x="208" y="111"/>
                    </a:lnTo>
                    <a:lnTo>
                      <a:pt x="201" y="120"/>
                    </a:lnTo>
                    <a:lnTo>
                      <a:pt x="194" y="127"/>
                    </a:lnTo>
                    <a:lnTo>
                      <a:pt x="187" y="134"/>
                    </a:lnTo>
                    <a:lnTo>
                      <a:pt x="179" y="140"/>
                    </a:lnTo>
                    <a:lnTo>
                      <a:pt x="170" y="146"/>
                    </a:lnTo>
                    <a:lnTo>
                      <a:pt x="161" y="151"/>
                    </a:lnTo>
                    <a:lnTo>
                      <a:pt x="152" y="154"/>
                    </a:lnTo>
                    <a:lnTo>
                      <a:pt x="142" y="157"/>
                    </a:lnTo>
                    <a:lnTo>
                      <a:pt x="132" y="158"/>
                    </a:lnTo>
                    <a:lnTo>
                      <a:pt x="122" y="158"/>
                    </a:lnTo>
                    <a:lnTo>
                      <a:pt x="111" y="158"/>
                    </a:lnTo>
                    <a:lnTo>
                      <a:pt x="99" y="156"/>
                    </a:lnTo>
                    <a:lnTo>
                      <a:pt x="88" y="152"/>
                    </a:lnTo>
                    <a:lnTo>
                      <a:pt x="77" y="148"/>
                    </a:lnTo>
                    <a:lnTo>
                      <a:pt x="67" y="142"/>
                    </a:lnTo>
                    <a:lnTo>
                      <a:pt x="58" y="135"/>
                    </a:lnTo>
                    <a:lnTo>
                      <a:pt x="50" y="128"/>
                    </a:lnTo>
                    <a:lnTo>
                      <a:pt x="42" y="120"/>
                    </a:lnTo>
                    <a:lnTo>
                      <a:pt x="34" y="110"/>
                    </a:lnTo>
                    <a:lnTo>
                      <a:pt x="28" y="99"/>
                    </a:lnTo>
                    <a:lnTo>
                      <a:pt x="22" y="89"/>
                    </a:lnTo>
                    <a:lnTo>
                      <a:pt x="18" y="77"/>
                    </a:lnTo>
                    <a:lnTo>
                      <a:pt x="14" y="63"/>
                    </a:lnTo>
                    <a:lnTo>
                      <a:pt x="11" y="51"/>
                    </a:lnTo>
                    <a:lnTo>
                      <a:pt x="9" y="37"/>
                    </a:lnTo>
                    <a:lnTo>
                      <a:pt x="9" y="24"/>
                    </a:lnTo>
                    <a:lnTo>
                      <a:pt x="9" y="20"/>
                    </a:lnTo>
                    <a:lnTo>
                      <a:pt x="9" y="18"/>
                    </a:lnTo>
                    <a:lnTo>
                      <a:pt x="9" y="15"/>
                    </a:lnTo>
                    <a:lnTo>
                      <a:pt x="9" y="12"/>
                    </a:lnTo>
                    <a:lnTo>
                      <a:pt x="9" y="9"/>
                    </a:lnTo>
                    <a:lnTo>
                      <a:pt x="10" y="6"/>
                    </a:lnTo>
                    <a:lnTo>
                      <a:pt x="10" y="3"/>
                    </a:lnTo>
                    <a:lnTo>
                      <a:pt x="10" y="0"/>
                    </a:lnTo>
                    <a:lnTo>
                      <a:pt x="9" y="2"/>
                    </a:lnTo>
                    <a:lnTo>
                      <a:pt x="8" y="3"/>
                    </a:lnTo>
                    <a:lnTo>
                      <a:pt x="7" y="6"/>
                    </a:lnTo>
                    <a:lnTo>
                      <a:pt x="6" y="7"/>
                    </a:lnTo>
                    <a:lnTo>
                      <a:pt x="5" y="9"/>
                    </a:lnTo>
                    <a:lnTo>
                      <a:pt x="4" y="11"/>
                    </a:lnTo>
                    <a:lnTo>
                      <a:pt x="3" y="13"/>
                    </a:lnTo>
                    <a:lnTo>
                      <a:pt x="3" y="14"/>
                    </a:lnTo>
                    <a:lnTo>
                      <a:pt x="2" y="15"/>
                    </a:lnTo>
                    <a:lnTo>
                      <a:pt x="2" y="17"/>
                    </a:lnTo>
                    <a:lnTo>
                      <a:pt x="1" y="17"/>
                    </a:lnTo>
                    <a:lnTo>
                      <a:pt x="1" y="18"/>
                    </a:lnTo>
                    <a:lnTo>
                      <a:pt x="1" y="19"/>
                    </a:lnTo>
                    <a:lnTo>
                      <a:pt x="0" y="19"/>
                    </a:lnTo>
                    <a:lnTo>
                      <a:pt x="0" y="20"/>
                    </a:lnTo>
                    <a:lnTo>
                      <a:pt x="0" y="21"/>
                    </a:lnTo>
                    <a:close/>
                  </a:path>
                </a:pathLst>
              </a:custGeom>
              <a:solidFill>
                <a:srgbClr val="F5C19D"/>
              </a:solidFill>
              <a:ln w="9525">
                <a:noFill/>
                <a:round/>
                <a:headEnd/>
                <a:tailEnd/>
              </a:ln>
            </p:spPr>
            <p:txBody>
              <a:bodyPr/>
              <a:lstStyle/>
              <a:p>
                <a:endParaRPr lang="en-US"/>
              </a:p>
            </p:txBody>
          </p:sp>
          <p:sp>
            <p:nvSpPr>
              <p:cNvPr id="533696" name="Freeform 192"/>
              <p:cNvSpPr>
                <a:spLocks/>
              </p:cNvSpPr>
              <p:nvPr/>
            </p:nvSpPr>
            <p:spPr bwMode="auto">
              <a:xfrm>
                <a:off x="1138" y="2654"/>
                <a:ext cx="46" cy="29"/>
              </a:xfrm>
              <a:custGeom>
                <a:avLst/>
                <a:gdLst/>
                <a:ahLst/>
                <a:cxnLst>
                  <a:cxn ang="0">
                    <a:pos x="1" y="22"/>
                  </a:cxn>
                  <a:cxn ang="0">
                    <a:pos x="0" y="25"/>
                  </a:cxn>
                  <a:cxn ang="0">
                    <a:pos x="0" y="29"/>
                  </a:cxn>
                  <a:cxn ang="0">
                    <a:pos x="0" y="33"/>
                  </a:cxn>
                  <a:cxn ang="0">
                    <a:pos x="1" y="48"/>
                  </a:cxn>
                  <a:cxn ang="0">
                    <a:pos x="5" y="76"/>
                  </a:cxn>
                  <a:cxn ang="0">
                    <a:pos x="14" y="101"/>
                  </a:cxn>
                  <a:cxn ang="0">
                    <a:pos x="27" y="122"/>
                  </a:cxn>
                  <a:cxn ang="0">
                    <a:pos x="43" y="142"/>
                  </a:cxn>
                  <a:cxn ang="0">
                    <a:pos x="61" y="157"/>
                  </a:cxn>
                  <a:cxn ang="0">
                    <a:pos x="82" y="168"/>
                  </a:cxn>
                  <a:cxn ang="0">
                    <a:pos x="106" y="173"/>
                  </a:cxn>
                  <a:cxn ang="0">
                    <a:pos x="128" y="174"/>
                  </a:cxn>
                  <a:cxn ang="0">
                    <a:pos x="147" y="169"/>
                  </a:cxn>
                  <a:cxn ang="0">
                    <a:pos x="165" y="162"/>
                  </a:cxn>
                  <a:cxn ang="0">
                    <a:pos x="182" y="151"/>
                  </a:cxn>
                  <a:cxn ang="0">
                    <a:pos x="197" y="137"/>
                  </a:cxn>
                  <a:cxn ang="0">
                    <a:pos x="210" y="121"/>
                  </a:cxn>
                  <a:cxn ang="0">
                    <a:pos x="221" y="102"/>
                  </a:cxn>
                  <a:cxn ang="0">
                    <a:pos x="229" y="82"/>
                  </a:cxn>
                  <a:cxn ang="0">
                    <a:pos x="231" y="67"/>
                  </a:cxn>
                  <a:cxn ang="0">
                    <a:pos x="230" y="61"/>
                  </a:cxn>
                  <a:cxn ang="0">
                    <a:pos x="229" y="55"/>
                  </a:cxn>
                  <a:cxn ang="0">
                    <a:pos x="227" y="51"/>
                  </a:cxn>
                  <a:cxn ang="0">
                    <a:pos x="225" y="59"/>
                  </a:cxn>
                  <a:cxn ang="0">
                    <a:pos x="219" y="82"/>
                  </a:cxn>
                  <a:cxn ang="0">
                    <a:pos x="209" y="103"/>
                  </a:cxn>
                  <a:cxn ang="0">
                    <a:pos x="197" y="121"/>
                  </a:cxn>
                  <a:cxn ang="0">
                    <a:pos x="183" y="137"/>
                  </a:cxn>
                  <a:cxn ang="0">
                    <a:pos x="167" y="149"/>
                  </a:cxn>
                  <a:cxn ang="0">
                    <a:pos x="148" y="158"/>
                  </a:cxn>
                  <a:cxn ang="0">
                    <a:pos x="128" y="162"/>
                  </a:cxn>
                  <a:cxn ang="0">
                    <a:pos x="107" y="162"/>
                  </a:cxn>
                  <a:cxn ang="0">
                    <a:pos x="85" y="157"/>
                  </a:cxn>
                  <a:cxn ang="0">
                    <a:pos x="66" y="148"/>
                  </a:cxn>
                  <a:cxn ang="0">
                    <a:pos x="48" y="133"/>
                  </a:cxn>
                  <a:cxn ang="0">
                    <a:pos x="34" y="116"/>
                  </a:cxn>
                  <a:cxn ang="0">
                    <a:pos x="22" y="95"/>
                  </a:cxn>
                  <a:cxn ang="0">
                    <a:pos x="14" y="72"/>
                  </a:cxn>
                  <a:cxn ang="0">
                    <a:pos x="10" y="47"/>
                  </a:cxn>
                  <a:cxn ang="0">
                    <a:pos x="9" y="29"/>
                  </a:cxn>
                  <a:cxn ang="0">
                    <a:pos x="10" y="21"/>
                  </a:cxn>
                  <a:cxn ang="0">
                    <a:pos x="11" y="13"/>
                  </a:cxn>
                  <a:cxn ang="0">
                    <a:pos x="12" y="5"/>
                  </a:cxn>
                  <a:cxn ang="0">
                    <a:pos x="11" y="3"/>
                  </a:cxn>
                  <a:cxn ang="0">
                    <a:pos x="8" y="7"/>
                  </a:cxn>
                  <a:cxn ang="0">
                    <a:pos x="5" y="12"/>
                  </a:cxn>
                  <a:cxn ang="0">
                    <a:pos x="2" y="18"/>
                  </a:cxn>
                </a:cxnLst>
                <a:rect l="0" t="0" r="r" b="b"/>
                <a:pathLst>
                  <a:path w="232" h="174">
                    <a:moveTo>
                      <a:pt x="1" y="21"/>
                    </a:moveTo>
                    <a:lnTo>
                      <a:pt x="1" y="22"/>
                    </a:lnTo>
                    <a:lnTo>
                      <a:pt x="0" y="24"/>
                    </a:lnTo>
                    <a:lnTo>
                      <a:pt x="0" y="25"/>
                    </a:lnTo>
                    <a:lnTo>
                      <a:pt x="0" y="27"/>
                    </a:lnTo>
                    <a:lnTo>
                      <a:pt x="0" y="29"/>
                    </a:lnTo>
                    <a:lnTo>
                      <a:pt x="0" y="30"/>
                    </a:lnTo>
                    <a:lnTo>
                      <a:pt x="0" y="33"/>
                    </a:lnTo>
                    <a:lnTo>
                      <a:pt x="0" y="34"/>
                    </a:lnTo>
                    <a:lnTo>
                      <a:pt x="1" y="48"/>
                    </a:lnTo>
                    <a:lnTo>
                      <a:pt x="3" y="63"/>
                    </a:lnTo>
                    <a:lnTo>
                      <a:pt x="5" y="76"/>
                    </a:lnTo>
                    <a:lnTo>
                      <a:pt x="9" y="89"/>
                    </a:lnTo>
                    <a:lnTo>
                      <a:pt x="14" y="101"/>
                    </a:lnTo>
                    <a:lnTo>
                      <a:pt x="20" y="112"/>
                    </a:lnTo>
                    <a:lnTo>
                      <a:pt x="27" y="122"/>
                    </a:lnTo>
                    <a:lnTo>
                      <a:pt x="34" y="133"/>
                    </a:lnTo>
                    <a:lnTo>
                      <a:pt x="43" y="142"/>
                    </a:lnTo>
                    <a:lnTo>
                      <a:pt x="52" y="150"/>
                    </a:lnTo>
                    <a:lnTo>
                      <a:pt x="61" y="157"/>
                    </a:lnTo>
                    <a:lnTo>
                      <a:pt x="72" y="163"/>
                    </a:lnTo>
                    <a:lnTo>
                      <a:pt x="82" y="168"/>
                    </a:lnTo>
                    <a:lnTo>
                      <a:pt x="95" y="172"/>
                    </a:lnTo>
                    <a:lnTo>
                      <a:pt x="106" y="173"/>
                    </a:lnTo>
                    <a:lnTo>
                      <a:pt x="118" y="174"/>
                    </a:lnTo>
                    <a:lnTo>
                      <a:pt x="128" y="174"/>
                    </a:lnTo>
                    <a:lnTo>
                      <a:pt x="138" y="172"/>
                    </a:lnTo>
                    <a:lnTo>
                      <a:pt x="147" y="169"/>
                    </a:lnTo>
                    <a:lnTo>
                      <a:pt x="157" y="167"/>
                    </a:lnTo>
                    <a:lnTo>
                      <a:pt x="165" y="162"/>
                    </a:lnTo>
                    <a:lnTo>
                      <a:pt x="174" y="157"/>
                    </a:lnTo>
                    <a:lnTo>
                      <a:pt x="182" y="151"/>
                    </a:lnTo>
                    <a:lnTo>
                      <a:pt x="190" y="145"/>
                    </a:lnTo>
                    <a:lnTo>
                      <a:pt x="197" y="137"/>
                    </a:lnTo>
                    <a:lnTo>
                      <a:pt x="204" y="130"/>
                    </a:lnTo>
                    <a:lnTo>
                      <a:pt x="210" y="121"/>
                    </a:lnTo>
                    <a:lnTo>
                      <a:pt x="216" y="112"/>
                    </a:lnTo>
                    <a:lnTo>
                      <a:pt x="221" y="102"/>
                    </a:lnTo>
                    <a:lnTo>
                      <a:pt x="225" y="93"/>
                    </a:lnTo>
                    <a:lnTo>
                      <a:pt x="229" y="82"/>
                    </a:lnTo>
                    <a:lnTo>
                      <a:pt x="232" y="71"/>
                    </a:lnTo>
                    <a:lnTo>
                      <a:pt x="231" y="67"/>
                    </a:lnTo>
                    <a:lnTo>
                      <a:pt x="231" y="65"/>
                    </a:lnTo>
                    <a:lnTo>
                      <a:pt x="230" y="61"/>
                    </a:lnTo>
                    <a:lnTo>
                      <a:pt x="230" y="59"/>
                    </a:lnTo>
                    <a:lnTo>
                      <a:pt x="229" y="55"/>
                    </a:lnTo>
                    <a:lnTo>
                      <a:pt x="228" y="53"/>
                    </a:lnTo>
                    <a:lnTo>
                      <a:pt x="227" y="51"/>
                    </a:lnTo>
                    <a:lnTo>
                      <a:pt x="226" y="47"/>
                    </a:lnTo>
                    <a:lnTo>
                      <a:pt x="225" y="59"/>
                    </a:lnTo>
                    <a:lnTo>
                      <a:pt x="223" y="71"/>
                    </a:lnTo>
                    <a:lnTo>
                      <a:pt x="219" y="82"/>
                    </a:lnTo>
                    <a:lnTo>
                      <a:pt x="215" y="93"/>
                    </a:lnTo>
                    <a:lnTo>
                      <a:pt x="209" y="103"/>
                    </a:lnTo>
                    <a:lnTo>
                      <a:pt x="204" y="113"/>
                    </a:lnTo>
                    <a:lnTo>
                      <a:pt x="197" y="121"/>
                    </a:lnTo>
                    <a:lnTo>
                      <a:pt x="191" y="130"/>
                    </a:lnTo>
                    <a:lnTo>
                      <a:pt x="183" y="137"/>
                    </a:lnTo>
                    <a:lnTo>
                      <a:pt x="175" y="144"/>
                    </a:lnTo>
                    <a:lnTo>
                      <a:pt x="167" y="149"/>
                    </a:lnTo>
                    <a:lnTo>
                      <a:pt x="158" y="155"/>
                    </a:lnTo>
                    <a:lnTo>
                      <a:pt x="148" y="158"/>
                    </a:lnTo>
                    <a:lnTo>
                      <a:pt x="139" y="161"/>
                    </a:lnTo>
                    <a:lnTo>
                      <a:pt x="128" y="162"/>
                    </a:lnTo>
                    <a:lnTo>
                      <a:pt x="118" y="163"/>
                    </a:lnTo>
                    <a:lnTo>
                      <a:pt x="107" y="162"/>
                    </a:lnTo>
                    <a:lnTo>
                      <a:pt x="96" y="161"/>
                    </a:lnTo>
                    <a:lnTo>
                      <a:pt x="85" y="157"/>
                    </a:lnTo>
                    <a:lnTo>
                      <a:pt x="75" y="152"/>
                    </a:lnTo>
                    <a:lnTo>
                      <a:pt x="66" y="148"/>
                    </a:lnTo>
                    <a:lnTo>
                      <a:pt x="57" y="142"/>
                    </a:lnTo>
                    <a:lnTo>
                      <a:pt x="48" y="133"/>
                    </a:lnTo>
                    <a:lnTo>
                      <a:pt x="41" y="125"/>
                    </a:lnTo>
                    <a:lnTo>
                      <a:pt x="34" y="116"/>
                    </a:lnTo>
                    <a:lnTo>
                      <a:pt x="28" y="106"/>
                    </a:lnTo>
                    <a:lnTo>
                      <a:pt x="22" y="95"/>
                    </a:lnTo>
                    <a:lnTo>
                      <a:pt x="18" y="84"/>
                    </a:lnTo>
                    <a:lnTo>
                      <a:pt x="14" y="72"/>
                    </a:lnTo>
                    <a:lnTo>
                      <a:pt x="11" y="60"/>
                    </a:lnTo>
                    <a:lnTo>
                      <a:pt x="10" y="47"/>
                    </a:lnTo>
                    <a:lnTo>
                      <a:pt x="9" y="34"/>
                    </a:lnTo>
                    <a:lnTo>
                      <a:pt x="9" y="29"/>
                    </a:lnTo>
                    <a:lnTo>
                      <a:pt x="9" y="25"/>
                    </a:lnTo>
                    <a:lnTo>
                      <a:pt x="10" y="21"/>
                    </a:lnTo>
                    <a:lnTo>
                      <a:pt x="10" y="17"/>
                    </a:lnTo>
                    <a:lnTo>
                      <a:pt x="11" y="13"/>
                    </a:lnTo>
                    <a:lnTo>
                      <a:pt x="11" y="9"/>
                    </a:lnTo>
                    <a:lnTo>
                      <a:pt x="12" y="5"/>
                    </a:lnTo>
                    <a:lnTo>
                      <a:pt x="13" y="0"/>
                    </a:lnTo>
                    <a:lnTo>
                      <a:pt x="11" y="3"/>
                    </a:lnTo>
                    <a:lnTo>
                      <a:pt x="10" y="5"/>
                    </a:lnTo>
                    <a:lnTo>
                      <a:pt x="8" y="7"/>
                    </a:lnTo>
                    <a:lnTo>
                      <a:pt x="6" y="10"/>
                    </a:lnTo>
                    <a:lnTo>
                      <a:pt x="5" y="12"/>
                    </a:lnTo>
                    <a:lnTo>
                      <a:pt x="4" y="15"/>
                    </a:lnTo>
                    <a:lnTo>
                      <a:pt x="2" y="18"/>
                    </a:lnTo>
                    <a:lnTo>
                      <a:pt x="1" y="21"/>
                    </a:lnTo>
                    <a:close/>
                  </a:path>
                </a:pathLst>
              </a:custGeom>
              <a:solidFill>
                <a:srgbClr val="F5C39E"/>
              </a:solidFill>
              <a:ln w="9525">
                <a:noFill/>
                <a:round/>
                <a:headEnd/>
                <a:tailEnd/>
              </a:ln>
            </p:spPr>
            <p:txBody>
              <a:bodyPr/>
              <a:lstStyle/>
              <a:p>
                <a:endParaRPr lang="en-US"/>
              </a:p>
            </p:txBody>
          </p:sp>
          <p:sp>
            <p:nvSpPr>
              <p:cNvPr id="533697" name="Freeform 193"/>
              <p:cNvSpPr>
                <a:spLocks/>
              </p:cNvSpPr>
              <p:nvPr/>
            </p:nvSpPr>
            <p:spPr bwMode="auto">
              <a:xfrm>
                <a:off x="1139" y="2652"/>
                <a:ext cx="45" cy="30"/>
              </a:xfrm>
              <a:custGeom>
                <a:avLst/>
                <a:gdLst/>
                <a:ahLst/>
                <a:cxnLst>
                  <a:cxn ang="0">
                    <a:pos x="1" y="21"/>
                  </a:cxn>
                  <a:cxn ang="0">
                    <a:pos x="0" y="27"/>
                  </a:cxn>
                  <a:cxn ang="0">
                    <a:pos x="0" y="33"/>
                  </a:cxn>
                  <a:cxn ang="0">
                    <a:pos x="0" y="38"/>
                  </a:cxn>
                  <a:cxn ang="0">
                    <a:pos x="0" y="55"/>
                  </a:cxn>
                  <a:cxn ang="0">
                    <a:pos x="5" y="81"/>
                  </a:cxn>
                  <a:cxn ang="0">
                    <a:pos x="13" y="107"/>
                  </a:cxn>
                  <a:cxn ang="0">
                    <a:pos x="25" y="128"/>
                  </a:cxn>
                  <a:cxn ang="0">
                    <a:pos x="41" y="146"/>
                  </a:cxn>
                  <a:cxn ang="0">
                    <a:pos x="59" y="160"/>
                  </a:cxn>
                  <a:cxn ang="0">
                    <a:pos x="79" y="170"/>
                  </a:cxn>
                  <a:cxn ang="0">
                    <a:pos x="102" y="176"/>
                  </a:cxn>
                  <a:cxn ang="0">
                    <a:pos x="123" y="176"/>
                  </a:cxn>
                  <a:cxn ang="0">
                    <a:pos x="143" y="172"/>
                  </a:cxn>
                  <a:cxn ang="0">
                    <a:pos x="161" y="164"/>
                  </a:cxn>
                  <a:cxn ang="0">
                    <a:pos x="178" y="152"/>
                  </a:cxn>
                  <a:cxn ang="0">
                    <a:pos x="192" y="138"/>
                  </a:cxn>
                  <a:cxn ang="0">
                    <a:pos x="205" y="120"/>
                  </a:cxn>
                  <a:cxn ang="0">
                    <a:pos x="215" y="101"/>
                  </a:cxn>
                  <a:cxn ang="0">
                    <a:pos x="222" y="79"/>
                  </a:cxn>
                  <a:cxn ang="0">
                    <a:pos x="224" y="63"/>
                  </a:cxn>
                  <a:cxn ang="0">
                    <a:pos x="222" y="59"/>
                  </a:cxn>
                  <a:cxn ang="0">
                    <a:pos x="221" y="53"/>
                  </a:cxn>
                  <a:cxn ang="0">
                    <a:pos x="219" y="47"/>
                  </a:cxn>
                  <a:cxn ang="0">
                    <a:pos x="217" y="56"/>
                  </a:cxn>
                  <a:cxn ang="0">
                    <a:pos x="212" y="80"/>
                  </a:cxn>
                  <a:cxn ang="0">
                    <a:pos x="203" y="102"/>
                  </a:cxn>
                  <a:cxn ang="0">
                    <a:pos x="192" y="122"/>
                  </a:cxn>
                  <a:cxn ang="0">
                    <a:pos x="178" y="138"/>
                  </a:cxn>
                  <a:cxn ang="0">
                    <a:pos x="162" y="151"/>
                  </a:cxn>
                  <a:cxn ang="0">
                    <a:pos x="144" y="160"/>
                  </a:cxn>
                  <a:cxn ang="0">
                    <a:pos x="124" y="165"/>
                  </a:cxn>
                  <a:cxn ang="0">
                    <a:pos x="103" y="165"/>
                  </a:cxn>
                  <a:cxn ang="0">
                    <a:pos x="81" y="160"/>
                  </a:cxn>
                  <a:cxn ang="0">
                    <a:pos x="63" y="151"/>
                  </a:cxn>
                  <a:cxn ang="0">
                    <a:pos x="46" y="138"/>
                  </a:cxn>
                  <a:cxn ang="0">
                    <a:pos x="32" y="121"/>
                  </a:cxn>
                  <a:cxn ang="0">
                    <a:pos x="21" y="101"/>
                  </a:cxn>
                  <a:cxn ang="0">
                    <a:pos x="13" y="79"/>
                  </a:cxn>
                  <a:cxn ang="0">
                    <a:pos x="9" y="55"/>
                  </a:cxn>
                  <a:cxn ang="0">
                    <a:pos x="9" y="36"/>
                  </a:cxn>
                  <a:cxn ang="0">
                    <a:pos x="10" y="25"/>
                  </a:cxn>
                  <a:cxn ang="0">
                    <a:pos x="11" y="15"/>
                  </a:cxn>
                  <a:cxn ang="0">
                    <a:pos x="13" y="5"/>
                  </a:cxn>
                  <a:cxn ang="0">
                    <a:pos x="13" y="2"/>
                  </a:cxn>
                  <a:cxn ang="0">
                    <a:pos x="9" y="7"/>
                  </a:cxn>
                  <a:cxn ang="0">
                    <a:pos x="6" y="11"/>
                  </a:cxn>
                  <a:cxn ang="0">
                    <a:pos x="3" y="15"/>
                  </a:cxn>
                </a:cxnLst>
                <a:rect l="0" t="0" r="r" b="b"/>
                <a:pathLst>
                  <a:path w="225" h="176">
                    <a:moveTo>
                      <a:pt x="1" y="18"/>
                    </a:moveTo>
                    <a:lnTo>
                      <a:pt x="1" y="21"/>
                    </a:lnTo>
                    <a:lnTo>
                      <a:pt x="1" y="24"/>
                    </a:lnTo>
                    <a:lnTo>
                      <a:pt x="0" y="27"/>
                    </a:lnTo>
                    <a:lnTo>
                      <a:pt x="0" y="30"/>
                    </a:lnTo>
                    <a:lnTo>
                      <a:pt x="0" y="33"/>
                    </a:lnTo>
                    <a:lnTo>
                      <a:pt x="0" y="36"/>
                    </a:lnTo>
                    <a:lnTo>
                      <a:pt x="0" y="38"/>
                    </a:lnTo>
                    <a:lnTo>
                      <a:pt x="0" y="42"/>
                    </a:lnTo>
                    <a:lnTo>
                      <a:pt x="0" y="55"/>
                    </a:lnTo>
                    <a:lnTo>
                      <a:pt x="2" y="69"/>
                    </a:lnTo>
                    <a:lnTo>
                      <a:pt x="5" y="81"/>
                    </a:lnTo>
                    <a:lnTo>
                      <a:pt x="9" y="95"/>
                    </a:lnTo>
                    <a:lnTo>
                      <a:pt x="13" y="107"/>
                    </a:lnTo>
                    <a:lnTo>
                      <a:pt x="19" y="117"/>
                    </a:lnTo>
                    <a:lnTo>
                      <a:pt x="25" y="128"/>
                    </a:lnTo>
                    <a:lnTo>
                      <a:pt x="33" y="138"/>
                    </a:lnTo>
                    <a:lnTo>
                      <a:pt x="41" y="146"/>
                    </a:lnTo>
                    <a:lnTo>
                      <a:pt x="49" y="153"/>
                    </a:lnTo>
                    <a:lnTo>
                      <a:pt x="59" y="160"/>
                    </a:lnTo>
                    <a:lnTo>
                      <a:pt x="68" y="166"/>
                    </a:lnTo>
                    <a:lnTo>
                      <a:pt x="79" y="170"/>
                    </a:lnTo>
                    <a:lnTo>
                      <a:pt x="90" y="174"/>
                    </a:lnTo>
                    <a:lnTo>
                      <a:pt x="102" y="176"/>
                    </a:lnTo>
                    <a:lnTo>
                      <a:pt x="113" y="176"/>
                    </a:lnTo>
                    <a:lnTo>
                      <a:pt x="123" y="176"/>
                    </a:lnTo>
                    <a:lnTo>
                      <a:pt x="133" y="175"/>
                    </a:lnTo>
                    <a:lnTo>
                      <a:pt x="143" y="172"/>
                    </a:lnTo>
                    <a:lnTo>
                      <a:pt x="152" y="169"/>
                    </a:lnTo>
                    <a:lnTo>
                      <a:pt x="161" y="164"/>
                    </a:lnTo>
                    <a:lnTo>
                      <a:pt x="170" y="158"/>
                    </a:lnTo>
                    <a:lnTo>
                      <a:pt x="178" y="152"/>
                    </a:lnTo>
                    <a:lnTo>
                      <a:pt x="185" y="145"/>
                    </a:lnTo>
                    <a:lnTo>
                      <a:pt x="192" y="138"/>
                    </a:lnTo>
                    <a:lnTo>
                      <a:pt x="199" y="129"/>
                    </a:lnTo>
                    <a:lnTo>
                      <a:pt x="205" y="120"/>
                    </a:lnTo>
                    <a:lnTo>
                      <a:pt x="211" y="110"/>
                    </a:lnTo>
                    <a:lnTo>
                      <a:pt x="215" y="101"/>
                    </a:lnTo>
                    <a:lnTo>
                      <a:pt x="219" y="90"/>
                    </a:lnTo>
                    <a:lnTo>
                      <a:pt x="222" y="79"/>
                    </a:lnTo>
                    <a:lnTo>
                      <a:pt x="225" y="67"/>
                    </a:lnTo>
                    <a:lnTo>
                      <a:pt x="224" y="63"/>
                    </a:lnTo>
                    <a:lnTo>
                      <a:pt x="223" y="61"/>
                    </a:lnTo>
                    <a:lnTo>
                      <a:pt x="222" y="59"/>
                    </a:lnTo>
                    <a:lnTo>
                      <a:pt x="221" y="55"/>
                    </a:lnTo>
                    <a:lnTo>
                      <a:pt x="221" y="53"/>
                    </a:lnTo>
                    <a:lnTo>
                      <a:pt x="220" y="49"/>
                    </a:lnTo>
                    <a:lnTo>
                      <a:pt x="219" y="47"/>
                    </a:lnTo>
                    <a:lnTo>
                      <a:pt x="218" y="44"/>
                    </a:lnTo>
                    <a:lnTo>
                      <a:pt x="217" y="56"/>
                    </a:lnTo>
                    <a:lnTo>
                      <a:pt x="215" y="68"/>
                    </a:lnTo>
                    <a:lnTo>
                      <a:pt x="212" y="80"/>
                    </a:lnTo>
                    <a:lnTo>
                      <a:pt x="209" y="91"/>
                    </a:lnTo>
                    <a:lnTo>
                      <a:pt x="203" y="102"/>
                    </a:lnTo>
                    <a:lnTo>
                      <a:pt x="198" y="113"/>
                    </a:lnTo>
                    <a:lnTo>
                      <a:pt x="192" y="122"/>
                    </a:lnTo>
                    <a:lnTo>
                      <a:pt x="186" y="130"/>
                    </a:lnTo>
                    <a:lnTo>
                      <a:pt x="178" y="138"/>
                    </a:lnTo>
                    <a:lnTo>
                      <a:pt x="170" y="145"/>
                    </a:lnTo>
                    <a:lnTo>
                      <a:pt x="162" y="151"/>
                    </a:lnTo>
                    <a:lnTo>
                      <a:pt x="153" y="157"/>
                    </a:lnTo>
                    <a:lnTo>
                      <a:pt x="144" y="160"/>
                    </a:lnTo>
                    <a:lnTo>
                      <a:pt x="134" y="163"/>
                    </a:lnTo>
                    <a:lnTo>
                      <a:pt x="124" y="165"/>
                    </a:lnTo>
                    <a:lnTo>
                      <a:pt x="113" y="165"/>
                    </a:lnTo>
                    <a:lnTo>
                      <a:pt x="103" y="165"/>
                    </a:lnTo>
                    <a:lnTo>
                      <a:pt x="92" y="163"/>
                    </a:lnTo>
                    <a:lnTo>
                      <a:pt x="81" y="160"/>
                    </a:lnTo>
                    <a:lnTo>
                      <a:pt x="72" y="156"/>
                    </a:lnTo>
                    <a:lnTo>
                      <a:pt x="63" y="151"/>
                    </a:lnTo>
                    <a:lnTo>
                      <a:pt x="54" y="145"/>
                    </a:lnTo>
                    <a:lnTo>
                      <a:pt x="46" y="138"/>
                    </a:lnTo>
                    <a:lnTo>
                      <a:pt x="39" y="129"/>
                    </a:lnTo>
                    <a:lnTo>
                      <a:pt x="32" y="121"/>
                    </a:lnTo>
                    <a:lnTo>
                      <a:pt x="26" y="111"/>
                    </a:lnTo>
                    <a:lnTo>
                      <a:pt x="21" y="101"/>
                    </a:lnTo>
                    <a:lnTo>
                      <a:pt x="17" y="90"/>
                    </a:lnTo>
                    <a:lnTo>
                      <a:pt x="13" y="79"/>
                    </a:lnTo>
                    <a:lnTo>
                      <a:pt x="11" y="67"/>
                    </a:lnTo>
                    <a:lnTo>
                      <a:pt x="9" y="55"/>
                    </a:lnTo>
                    <a:lnTo>
                      <a:pt x="9" y="42"/>
                    </a:lnTo>
                    <a:lnTo>
                      <a:pt x="9" y="36"/>
                    </a:lnTo>
                    <a:lnTo>
                      <a:pt x="9" y="31"/>
                    </a:lnTo>
                    <a:lnTo>
                      <a:pt x="10" y="25"/>
                    </a:lnTo>
                    <a:lnTo>
                      <a:pt x="10" y="20"/>
                    </a:lnTo>
                    <a:lnTo>
                      <a:pt x="11" y="15"/>
                    </a:lnTo>
                    <a:lnTo>
                      <a:pt x="12" y="9"/>
                    </a:lnTo>
                    <a:lnTo>
                      <a:pt x="13" y="5"/>
                    </a:lnTo>
                    <a:lnTo>
                      <a:pt x="15" y="0"/>
                    </a:lnTo>
                    <a:lnTo>
                      <a:pt x="13" y="2"/>
                    </a:lnTo>
                    <a:lnTo>
                      <a:pt x="11" y="5"/>
                    </a:lnTo>
                    <a:lnTo>
                      <a:pt x="9" y="7"/>
                    </a:lnTo>
                    <a:lnTo>
                      <a:pt x="8" y="8"/>
                    </a:lnTo>
                    <a:lnTo>
                      <a:pt x="6" y="11"/>
                    </a:lnTo>
                    <a:lnTo>
                      <a:pt x="5" y="13"/>
                    </a:lnTo>
                    <a:lnTo>
                      <a:pt x="3" y="15"/>
                    </a:lnTo>
                    <a:lnTo>
                      <a:pt x="1" y="18"/>
                    </a:lnTo>
                    <a:close/>
                  </a:path>
                </a:pathLst>
              </a:custGeom>
              <a:solidFill>
                <a:srgbClr val="F5C6A0"/>
              </a:solidFill>
              <a:ln w="9525">
                <a:noFill/>
                <a:round/>
                <a:headEnd/>
                <a:tailEnd/>
              </a:ln>
            </p:spPr>
            <p:txBody>
              <a:bodyPr/>
              <a:lstStyle/>
              <a:p>
                <a:endParaRPr lang="en-US"/>
              </a:p>
            </p:txBody>
          </p:sp>
          <p:sp>
            <p:nvSpPr>
              <p:cNvPr id="533698" name="Freeform 194"/>
              <p:cNvSpPr>
                <a:spLocks/>
              </p:cNvSpPr>
              <p:nvPr/>
            </p:nvSpPr>
            <p:spPr bwMode="auto">
              <a:xfrm>
                <a:off x="1140" y="2651"/>
                <a:ext cx="43" cy="30"/>
              </a:xfrm>
              <a:custGeom>
                <a:avLst/>
                <a:gdLst/>
                <a:ahLst/>
                <a:cxnLst>
                  <a:cxn ang="0">
                    <a:pos x="3" y="22"/>
                  </a:cxn>
                  <a:cxn ang="0">
                    <a:pos x="2" y="30"/>
                  </a:cxn>
                  <a:cxn ang="0">
                    <a:pos x="1" y="38"/>
                  </a:cxn>
                  <a:cxn ang="0">
                    <a:pos x="0" y="46"/>
                  </a:cxn>
                  <a:cxn ang="0">
                    <a:pos x="1" y="64"/>
                  </a:cxn>
                  <a:cxn ang="0">
                    <a:pos x="5" y="89"/>
                  </a:cxn>
                  <a:cxn ang="0">
                    <a:pos x="13" y="112"/>
                  </a:cxn>
                  <a:cxn ang="0">
                    <a:pos x="25" y="133"/>
                  </a:cxn>
                  <a:cxn ang="0">
                    <a:pos x="39" y="150"/>
                  </a:cxn>
                  <a:cxn ang="0">
                    <a:pos x="57" y="165"/>
                  </a:cxn>
                  <a:cxn ang="0">
                    <a:pos x="76" y="174"/>
                  </a:cxn>
                  <a:cxn ang="0">
                    <a:pos x="98" y="179"/>
                  </a:cxn>
                  <a:cxn ang="0">
                    <a:pos x="119" y="179"/>
                  </a:cxn>
                  <a:cxn ang="0">
                    <a:pos x="139" y="175"/>
                  </a:cxn>
                  <a:cxn ang="0">
                    <a:pos x="158" y="167"/>
                  </a:cxn>
                  <a:cxn ang="0">
                    <a:pos x="174" y="154"/>
                  </a:cxn>
                  <a:cxn ang="0">
                    <a:pos x="188" y="138"/>
                  </a:cxn>
                  <a:cxn ang="0">
                    <a:pos x="200" y="120"/>
                  </a:cxn>
                  <a:cxn ang="0">
                    <a:pos x="210" y="99"/>
                  </a:cxn>
                  <a:cxn ang="0">
                    <a:pos x="216" y="76"/>
                  </a:cxn>
                  <a:cxn ang="0">
                    <a:pos x="217" y="62"/>
                  </a:cxn>
                  <a:cxn ang="0">
                    <a:pos x="215" y="56"/>
                  </a:cxn>
                  <a:cxn ang="0">
                    <a:pos x="212" y="50"/>
                  </a:cxn>
                  <a:cxn ang="0">
                    <a:pos x="210" y="45"/>
                  </a:cxn>
                  <a:cxn ang="0">
                    <a:pos x="209" y="44"/>
                  </a:cxn>
                  <a:cxn ang="0">
                    <a:pos x="209" y="45"/>
                  </a:cxn>
                  <a:cxn ang="0">
                    <a:pos x="209" y="47"/>
                  </a:cxn>
                  <a:cxn ang="0">
                    <a:pos x="209" y="50"/>
                  </a:cxn>
                  <a:cxn ang="0">
                    <a:pos x="209" y="63"/>
                  </a:cxn>
                  <a:cxn ang="0">
                    <a:pos x="205" y="86"/>
                  </a:cxn>
                  <a:cxn ang="0">
                    <a:pos x="196" y="107"/>
                  </a:cxn>
                  <a:cxn ang="0">
                    <a:pos x="185" y="126"/>
                  </a:cxn>
                  <a:cxn ang="0">
                    <a:pos x="172" y="142"/>
                  </a:cxn>
                  <a:cxn ang="0">
                    <a:pos x="156" y="155"/>
                  </a:cxn>
                  <a:cxn ang="0">
                    <a:pos x="139" y="165"/>
                  </a:cxn>
                  <a:cxn ang="0">
                    <a:pos x="119" y="168"/>
                  </a:cxn>
                  <a:cxn ang="0">
                    <a:pos x="99" y="168"/>
                  </a:cxn>
                  <a:cxn ang="0">
                    <a:pos x="79" y="165"/>
                  </a:cxn>
                  <a:cxn ang="0">
                    <a:pos x="61" y="155"/>
                  </a:cxn>
                  <a:cxn ang="0">
                    <a:pos x="45" y="142"/>
                  </a:cxn>
                  <a:cxn ang="0">
                    <a:pos x="32" y="126"/>
                  </a:cxn>
                  <a:cxn ang="0">
                    <a:pos x="21" y="107"/>
                  </a:cxn>
                  <a:cxn ang="0">
                    <a:pos x="14" y="86"/>
                  </a:cxn>
                  <a:cxn ang="0">
                    <a:pos x="10" y="63"/>
                  </a:cxn>
                  <a:cxn ang="0">
                    <a:pos x="9" y="44"/>
                  </a:cxn>
                  <a:cxn ang="0">
                    <a:pos x="11" y="32"/>
                  </a:cxn>
                  <a:cxn ang="0">
                    <a:pos x="13" y="18"/>
                  </a:cxn>
                  <a:cxn ang="0">
                    <a:pos x="16" y="6"/>
                  </a:cxn>
                  <a:cxn ang="0">
                    <a:pos x="16" y="3"/>
                  </a:cxn>
                  <a:cxn ang="0">
                    <a:pos x="13" y="6"/>
                  </a:cxn>
                  <a:cxn ang="0">
                    <a:pos x="9" y="11"/>
                  </a:cxn>
                  <a:cxn ang="0">
                    <a:pos x="5" y="16"/>
                  </a:cxn>
                </a:cxnLst>
                <a:rect l="0" t="0" r="r" b="b"/>
                <a:pathLst>
                  <a:path w="217" h="180">
                    <a:moveTo>
                      <a:pt x="4" y="18"/>
                    </a:moveTo>
                    <a:lnTo>
                      <a:pt x="3" y="22"/>
                    </a:lnTo>
                    <a:lnTo>
                      <a:pt x="2" y="26"/>
                    </a:lnTo>
                    <a:lnTo>
                      <a:pt x="2" y="30"/>
                    </a:lnTo>
                    <a:lnTo>
                      <a:pt x="1" y="34"/>
                    </a:lnTo>
                    <a:lnTo>
                      <a:pt x="1" y="38"/>
                    </a:lnTo>
                    <a:lnTo>
                      <a:pt x="0" y="42"/>
                    </a:lnTo>
                    <a:lnTo>
                      <a:pt x="0" y="46"/>
                    </a:lnTo>
                    <a:lnTo>
                      <a:pt x="0" y="51"/>
                    </a:lnTo>
                    <a:lnTo>
                      <a:pt x="1" y="64"/>
                    </a:lnTo>
                    <a:lnTo>
                      <a:pt x="2" y="77"/>
                    </a:lnTo>
                    <a:lnTo>
                      <a:pt x="5" y="89"/>
                    </a:lnTo>
                    <a:lnTo>
                      <a:pt x="9" y="101"/>
                    </a:lnTo>
                    <a:lnTo>
                      <a:pt x="13" y="112"/>
                    </a:lnTo>
                    <a:lnTo>
                      <a:pt x="19" y="123"/>
                    </a:lnTo>
                    <a:lnTo>
                      <a:pt x="25" y="133"/>
                    </a:lnTo>
                    <a:lnTo>
                      <a:pt x="32" y="142"/>
                    </a:lnTo>
                    <a:lnTo>
                      <a:pt x="39" y="150"/>
                    </a:lnTo>
                    <a:lnTo>
                      <a:pt x="48" y="159"/>
                    </a:lnTo>
                    <a:lnTo>
                      <a:pt x="57" y="165"/>
                    </a:lnTo>
                    <a:lnTo>
                      <a:pt x="66" y="171"/>
                    </a:lnTo>
                    <a:lnTo>
                      <a:pt x="76" y="174"/>
                    </a:lnTo>
                    <a:lnTo>
                      <a:pt x="87" y="178"/>
                    </a:lnTo>
                    <a:lnTo>
                      <a:pt x="98" y="179"/>
                    </a:lnTo>
                    <a:lnTo>
                      <a:pt x="109" y="180"/>
                    </a:lnTo>
                    <a:lnTo>
                      <a:pt x="119" y="179"/>
                    </a:lnTo>
                    <a:lnTo>
                      <a:pt x="130" y="178"/>
                    </a:lnTo>
                    <a:lnTo>
                      <a:pt x="139" y="175"/>
                    </a:lnTo>
                    <a:lnTo>
                      <a:pt x="149" y="172"/>
                    </a:lnTo>
                    <a:lnTo>
                      <a:pt x="158" y="167"/>
                    </a:lnTo>
                    <a:lnTo>
                      <a:pt x="166" y="161"/>
                    </a:lnTo>
                    <a:lnTo>
                      <a:pt x="174" y="154"/>
                    </a:lnTo>
                    <a:lnTo>
                      <a:pt x="182" y="147"/>
                    </a:lnTo>
                    <a:lnTo>
                      <a:pt x="188" y="138"/>
                    </a:lnTo>
                    <a:lnTo>
                      <a:pt x="195" y="130"/>
                    </a:lnTo>
                    <a:lnTo>
                      <a:pt x="200" y="120"/>
                    </a:lnTo>
                    <a:lnTo>
                      <a:pt x="206" y="110"/>
                    </a:lnTo>
                    <a:lnTo>
                      <a:pt x="210" y="99"/>
                    </a:lnTo>
                    <a:lnTo>
                      <a:pt x="214" y="88"/>
                    </a:lnTo>
                    <a:lnTo>
                      <a:pt x="216" y="76"/>
                    </a:lnTo>
                    <a:lnTo>
                      <a:pt x="217" y="64"/>
                    </a:lnTo>
                    <a:lnTo>
                      <a:pt x="217" y="62"/>
                    </a:lnTo>
                    <a:lnTo>
                      <a:pt x="216" y="58"/>
                    </a:lnTo>
                    <a:lnTo>
                      <a:pt x="215" y="56"/>
                    </a:lnTo>
                    <a:lnTo>
                      <a:pt x="214" y="53"/>
                    </a:lnTo>
                    <a:lnTo>
                      <a:pt x="212" y="50"/>
                    </a:lnTo>
                    <a:lnTo>
                      <a:pt x="211" y="47"/>
                    </a:lnTo>
                    <a:lnTo>
                      <a:pt x="210" y="45"/>
                    </a:lnTo>
                    <a:lnTo>
                      <a:pt x="209" y="42"/>
                    </a:lnTo>
                    <a:lnTo>
                      <a:pt x="209" y="44"/>
                    </a:lnTo>
                    <a:lnTo>
                      <a:pt x="209" y="44"/>
                    </a:lnTo>
                    <a:lnTo>
                      <a:pt x="209" y="45"/>
                    </a:lnTo>
                    <a:lnTo>
                      <a:pt x="209" y="46"/>
                    </a:lnTo>
                    <a:lnTo>
                      <a:pt x="209" y="47"/>
                    </a:lnTo>
                    <a:lnTo>
                      <a:pt x="209" y="48"/>
                    </a:lnTo>
                    <a:lnTo>
                      <a:pt x="209" y="50"/>
                    </a:lnTo>
                    <a:lnTo>
                      <a:pt x="209" y="51"/>
                    </a:lnTo>
                    <a:lnTo>
                      <a:pt x="209" y="63"/>
                    </a:lnTo>
                    <a:lnTo>
                      <a:pt x="207" y="75"/>
                    </a:lnTo>
                    <a:lnTo>
                      <a:pt x="205" y="86"/>
                    </a:lnTo>
                    <a:lnTo>
                      <a:pt x="200" y="98"/>
                    </a:lnTo>
                    <a:lnTo>
                      <a:pt x="196" y="107"/>
                    </a:lnTo>
                    <a:lnTo>
                      <a:pt x="191" y="117"/>
                    </a:lnTo>
                    <a:lnTo>
                      <a:pt x="185" y="126"/>
                    </a:lnTo>
                    <a:lnTo>
                      <a:pt x="179" y="135"/>
                    </a:lnTo>
                    <a:lnTo>
                      <a:pt x="172" y="142"/>
                    </a:lnTo>
                    <a:lnTo>
                      <a:pt x="164" y="149"/>
                    </a:lnTo>
                    <a:lnTo>
                      <a:pt x="156" y="155"/>
                    </a:lnTo>
                    <a:lnTo>
                      <a:pt x="148" y="160"/>
                    </a:lnTo>
                    <a:lnTo>
                      <a:pt x="139" y="165"/>
                    </a:lnTo>
                    <a:lnTo>
                      <a:pt x="129" y="167"/>
                    </a:lnTo>
                    <a:lnTo>
                      <a:pt x="119" y="168"/>
                    </a:lnTo>
                    <a:lnTo>
                      <a:pt x="109" y="169"/>
                    </a:lnTo>
                    <a:lnTo>
                      <a:pt x="99" y="168"/>
                    </a:lnTo>
                    <a:lnTo>
                      <a:pt x="89" y="167"/>
                    </a:lnTo>
                    <a:lnTo>
                      <a:pt x="79" y="165"/>
                    </a:lnTo>
                    <a:lnTo>
                      <a:pt x="70" y="160"/>
                    </a:lnTo>
                    <a:lnTo>
                      <a:pt x="61" y="155"/>
                    </a:lnTo>
                    <a:lnTo>
                      <a:pt x="53" y="149"/>
                    </a:lnTo>
                    <a:lnTo>
                      <a:pt x="45" y="142"/>
                    </a:lnTo>
                    <a:lnTo>
                      <a:pt x="38" y="135"/>
                    </a:lnTo>
                    <a:lnTo>
                      <a:pt x="32" y="126"/>
                    </a:lnTo>
                    <a:lnTo>
                      <a:pt x="26" y="117"/>
                    </a:lnTo>
                    <a:lnTo>
                      <a:pt x="21" y="107"/>
                    </a:lnTo>
                    <a:lnTo>
                      <a:pt x="17" y="98"/>
                    </a:lnTo>
                    <a:lnTo>
                      <a:pt x="14" y="86"/>
                    </a:lnTo>
                    <a:lnTo>
                      <a:pt x="11" y="75"/>
                    </a:lnTo>
                    <a:lnTo>
                      <a:pt x="10" y="63"/>
                    </a:lnTo>
                    <a:lnTo>
                      <a:pt x="9" y="51"/>
                    </a:lnTo>
                    <a:lnTo>
                      <a:pt x="9" y="44"/>
                    </a:lnTo>
                    <a:lnTo>
                      <a:pt x="10" y="38"/>
                    </a:lnTo>
                    <a:lnTo>
                      <a:pt x="11" y="32"/>
                    </a:lnTo>
                    <a:lnTo>
                      <a:pt x="12" y="24"/>
                    </a:lnTo>
                    <a:lnTo>
                      <a:pt x="13" y="18"/>
                    </a:lnTo>
                    <a:lnTo>
                      <a:pt x="14" y="12"/>
                    </a:lnTo>
                    <a:lnTo>
                      <a:pt x="16" y="6"/>
                    </a:lnTo>
                    <a:lnTo>
                      <a:pt x="18" y="0"/>
                    </a:lnTo>
                    <a:lnTo>
                      <a:pt x="16" y="3"/>
                    </a:lnTo>
                    <a:lnTo>
                      <a:pt x="15" y="5"/>
                    </a:lnTo>
                    <a:lnTo>
                      <a:pt x="13" y="6"/>
                    </a:lnTo>
                    <a:lnTo>
                      <a:pt x="11" y="9"/>
                    </a:lnTo>
                    <a:lnTo>
                      <a:pt x="9" y="11"/>
                    </a:lnTo>
                    <a:lnTo>
                      <a:pt x="7" y="14"/>
                    </a:lnTo>
                    <a:lnTo>
                      <a:pt x="5" y="16"/>
                    </a:lnTo>
                    <a:lnTo>
                      <a:pt x="4" y="18"/>
                    </a:lnTo>
                    <a:close/>
                  </a:path>
                </a:pathLst>
              </a:custGeom>
              <a:solidFill>
                <a:srgbClr val="F6C9A1"/>
              </a:solidFill>
              <a:ln w="9525">
                <a:noFill/>
                <a:round/>
                <a:headEnd/>
                <a:tailEnd/>
              </a:ln>
            </p:spPr>
            <p:txBody>
              <a:bodyPr/>
              <a:lstStyle/>
              <a:p>
                <a:endParaRPr lang="en-US"/>
              </a:p>
            </p:txBody>
          </p:sp>
          <p:sp>
            <p:nvSpPr>
              <p:cNvPr id="533699" name="Freeform 195"/>
              <p:cNvSpPr>
                <a:spLocks/>
              </p:cNvSpPr>
              <p:nvPr/>
            </p:nvSpPr>
            <p:spPr bwMode="auto">
              <a:xfrm>
                <a:off x="1141" y="2650"/>
                <a:ext cx="42" cy="30"/>
              </a:xfrm>
              <a:custGeom>
                <a:avLst/>
                <a:gdLst/>
                <a:ahLst/>
                <a:cxnLst>
                  <a:cxn ang="0">
                    <a:pos x="4" y="21"/>
                  </a:cxn>
                  <a:cxn ang="0">
                    <a:pos x="2" y="31"/>
                  </a:cxn>
                  <a:cxn ang="0">
                    <a:pos x="1" y="41"/>
                  </a:cxn>
                  <a:cxn ang="0">
                    <a:pos x="0" y="52"/>
                  </a:cxn>
                  <a:cxn ang="0">
                    <a:pos x="0" y="71"/>
                  </a:cxn>
                  <a:cxn ang="0">
                    <a:pos x="4" y="95"/>
                  </a:cxn>
                  <a:cxn ang="0">
                    <a:pos x="12" y="117"/>
                  </a:cxn>
                  <a:cxn ang="0">
                    <a:pos x="23" y="137"/>
                  </a:cxn>
                  <a:cxn ang="0">
                    <a:pos x="37" y="154"/>
                  </a:cxn>
                  <a:cxn ang="0">
                    <a:pos x="54" y="167"/>
                  </a:cxn>
                  <a:cxn ang="0">
                    <a:pos x="72" y="176"/>
                  </a:cxn>
                  <a:cxn ang="0">
                    <a:pos x="94" y="181"/>
                  </a:cxn>
                  <a:cxn ang="0">
                    <a:pos x="115" y="181"/>
                  </a:cxn>
                  <a:cxn ang="0">
                    <a:pos x="135" y="176"/>
                  </a:cxn>
                  <a:cxn ang="0">
                    <a:pos x="153" y="167"/>
                  </a:cxn>
                  <a:cxn ang="0">
                    <a:pos x="169" y="154"/>
                  </a:cxn>
                  <a:cxn ang="0">
                    <a:pos x="183" y="138"/>
                  </a:cxn>
                  <a:cxn ang="0">
                    <a:pos x="194" y="118"/>
                  </a:cxn>
                  <a:cxn ang="0">
                    <a:pos x="203" y="96"/>
                  </a:cxn>
                  <a:cxn ang="0">
                    <a:pos x="208" y="72"/>
                  </a:cxn>
                  <a:cxn ang="0">
                    <a:pos x="207" y="57"/>
                  </a:cxn>
                  <a:cxn ang="0">
                    <a:pos x="205" y="52"/>
                  </a:cxn>
                  <a:cxn ang="0">
                    <a:pos x="202" y="46"/>
                  </a:cxn>
                  <a:cxn ang="0">
                    <a:pos x="200" y="41"/>
                  </a:cxn>
                  <a:cxn ang="0">
                    <a:pos x="197" y="41"/>
                  </a:cxn>
                  <a:cxn ang="0">
                    <a:pos x="198" y="46"/>
                  </a:cxn>
                  <a:cxn ang="0">
                    <a:pos x="198" y="51"/>
                  </a:cxn>
                  <a:cxn ang="0">
                    <a:pos x="200" y="55"/>
                  </a:cxn>
                  <a:cxn ang="0">
                    <a:pos x="198" y="70"/>
                  </a:cxn>
                  <a:cxn ang="0">
                    <a:pos x="194" y="91"/>
                  </a:cxn>
                  <a:cxn ang="0">
                    <a:pos x="187" y="112"/>
                  </a:cxn>
                  <a:cxn ang="0">
                    <a:pos x="177" y="130"/>
                  </a:cxn>
                  <a:cxn ang="0">
                    <a:pos x="164" y="145"/>
                  </a:cxn>
                  <a:cxn ang="0">
                    <a:pos x="149" y="157"/>
                  </a:cxn>
                  <a:cxn ang="0">
                    <a:pos x="132" y="166"/>
                  </a:cxn>
                  <a:cxn ang="0">
                    <a:pos x="114" y="170"/>
                  </a:cxn>
                  <a:cxn ang="0">
                    <a:pos x="94" y="170"/>
                  </a:cxn>
                  <a:cxn ang="0">
                    <a:pos x="76" y="166"/>
                  </a:cxn>
                  <a:cxn ang="0">
                    <a:pos x="58" y="157"/>
                  </a:cxn>
                  <a:cxn ang="0">
                    <a:pos x="43" y="145"/>
                  </a:cxn>
                  <a:cxn ang="0">
                    <a:pos x="30" y="130"/>
                  </a:cxn>
                  <a:cxn ang="0">
                    <a:pos x="20" y="112"/>
                  </a:cxn>
                  <a:cxn ang="0">
                    <a:pos x="13" y="91"/>
                  </a:cxn>
                  <a:cxn ang="0">
                    <a:pos x="9" y="70"/>
                  </a:cxn>
                  <a:cxn ang="0">
                    <a:pos x="9" y="49"/>
                  </a:cxn>
                  <a:cxn ang="0">
                    <a:pos x="11" y="35"/>
                  </a:cxn>
                  <a:cxn ang="0">
                    <a:pos x="14" y="21"/>
                  </a:cxn>
                  <a:cxn ang="0">
                    <a:pos x="19" y="6"/>
                  </a:cxn>
                  <a:cxn ang="0">
                    <a:pos x="20" y="1"/>
                  </a:cxn>
                  <a:cxn ang="0">
                    <a:pos x="16" y="6"/>
                  </a:cxn>
                  <a:cxn ang="0">
                    <a:pos x="12" y="10"/>
                  </a:cxn>
                  <a:cxn ang="0">
                    <a:pos x="8" y="13"/>
                  </a:cxn>
                </a:cxnLst>
                <a:rect l="0" t="0" r="r" b="b"/>
                <a:pathLst>
                  <a:path w="209" h="181">
                    <a:moveTo>
                      <a:pt x="6" y="16"/>
                    </a:moveTo>
                    <a:lnTo>
                      <a:pt x="4" y="21"/>
                    </a:lnTo>
                    <a:lnTo>
                      <a:pt x="3" y="25"/>
                    </a:lnTo>
                    <a:lnTo>
                      <a:pt x="2" y="31"/>
                    </a:lnTo>
                    <a:lnTo>
                      <a:pt x="1" y="36"/>
                    </a:lnTo>
                    <a:lnTo>
                      <a:pt x="1" y="41"/>
                    </a:lnTo>
                    <a:lnTo>
                      <a:pt x="0" y="47"/>
                    </a:lnTo>
                    <a:lnTo>
                      <a:pt x="0" y="52"/>
                    </a:lnTo>
                    <a:lnTo>
                      <a:pt x="0" y="58"/>
                    </a:lnTo>
                    <a:lnTo>
                      <a:pt x="0" y="71"/>
                    </a:lnTo>
                    <a:lnTo>
                      <a:pt x="2" y="83"/>
                    </a:lnTo>
                    <a:lnTo>
                      <a:pt x="4" y="95"/>
                    </a:lnTo>
                    <a:lnTo>
                      <a:pt x="8" y="106"/>
                    </a:lnTo>
                    <a:lnTo>
                      <a:pt x="12" y="117"/>
                    </a:lnTo>
                    <a:lnTo>
                      <a:pt x="17" y="127"/>
                    </a:lnTo>
                    <a:lnTo>
                      <a:pt x="23" y="137"/>
                    </a:lnTo>
                    <a:lnTo>
                      <a:pt x="30" y="145"/>
                    </a:lnTo>
                    <a:lnTo>
                      <a:pt x="37" y="154"/>
                    </a:lnTo>
                    <a:lnTo>
                      <a:pt x="45" y="161"/>
                    </a:lnTo>
                    <a:lnTo>
                      <a:pt x="54" y="167"/>
                    </a:lnTo>
                    <a:lnTo>
                      <a:pt x="63" y="172"/>
                    </a:lnTo>
                    <a:lnTo>
                      <a:pt x="72" y="176"/>
                    </a:lnTo>
                    <a:lnTo>
                      <a:pt x="83" y="179"/>
                    </a:lnTo>
                    <a:lnTo>
                      <a:pt x="94" y="181"/>
                    </a:lnTo>
                    <a:lnTo>
                      <a:pt x="104" y="181"/>
                    </a:lnTo>
                    <a:lnTo>
                      <a:pt x="115" y="181"/>
                    </a:lnTo>
                    <a:lnTo>
                      <a:pt x="125" y="179"/>
                    </a:lnTo>
                    <a:lnTo>
                      <a:pt x="135" y="176"/>
                    </a:lnTo>
                    <a:lnTo>
                      <a:pt x="144" y="173"/>
                    </a:lnTo>
                    <a:lnTo>
                      <a:pt x="153" y="167"/>
                    </a:lnTo>
                    <a:lnTo>
                      <a:pt x="161" y="161"/>
                    </a:lnTo>
                    <a:lnTo>
                      <a:pt x="169" y="154"/>
                    </a:lnTo>
                    <a:lnTo>
                      <a:pt x="177" y="146"/>
                    </a:lnTo>
                    <a:lnTo>
                      <a:pt x="183" y="138"/>
                    </a:lnTo>
                    <a:lnTo>
                      <a:pt x="189" y="129"/>
                    </a:lnTo>
                    <a:lnTo>
                      <a:pt x="194" y="118"/>
                    </a:lnTo>
                    <a:lnTo>
                      <a:pt x="200" y="107"/>
                    </a:lnTo>
                    <a:lnTo>
                      <a:pt x="203" y="96"/>
                    </a:lnTo>
                    <a:lnTo>
                      <a:pt x="206" y="84"/>
                    </a:lnTo>
                    <a:lnTo>
                      <a:pt x="208" y="72"/>
                    </a:lnTo>
                    <a:lnTo>
                      <a:pt x="209" y="60"/>
                    </a:lnTo>
                    <a:lnTo>
                      <a:pt x="207" y="57"/>
                    </a:lnTo>
                    <a:lnTo>
                      <a:pt x="206" y="54"/>
                    </a:lnTo>
                    <a:lnTo>
                      <a:pt x="205" y="52"/>
                    </a:lnTo>
                    <a:lnTo>
                      <a:pt x="204" y="49"/>
                    </a:lnTo>
                    <a:lnTo>
                      <a:pt x="202" y="46"/>
                    </a:lnTo>
                    <a:lnTo>
                      <a:pt x="201" y="43"/>
                    </a:lnTo>
                    <a:lnTo>
                      <a:pt x="200" y="41"/>
                    </a:lnTo>
                    <a:lnTo>
                      <a:pt x="197" y="39"/>
                    </a:lnTo>
                    <a:lnTo>
                      <a:pt x="197" y="41"/>
                    </a:lnTo>
                    <a:lnTo>
                      <a:pt x="198" y="43"/>
                    </a:lnTo>
                    <a:lnTo>
                      <a:pt x="198" y="46"/>
                    </a:lnTo>
                    <a:lnTo>
                      <a:pt x="198" y="48"/>
                    </a:lnTo>
                    <a:lnTo>
                      <a:pt x="198" y="51"/>
                    </a:lnTo>
                    <a:lnTo>
                      <a:pt x="198" y="53"/>
                    </a:lnTo>
                    <a:lnTo>
                      <a:pt x="200" y="55"/>
                    </a:lnTo>
                    <a:lnTo>
                      <a:pt x="200" y="58"/>
                    </a:lnTo>
                    <a:lnTo>
                      <a:pt x="198" y="70"/>
                    </a:lnTo>
                    <a:lnTo>
                      <a:pt x="197" y="81"/>
                    </a:lnTo>
                    <a:lnTo>
                      <a:pt x="194" y="91"/>
                    </a:lnTo>
                    <a:lnTo>
                      <a:pt x="191" y="102"/>
                    </a:lnTo>
                    <a:lnTo>
                      <a:pt x="187" y="112"/>
                    </a:lnTo>
                    <a:lnTo>
                      <a:pt x="182" y="121"/>
                    </a:lnTo>
                    <a:lnTo>
                      <a:pt x="177" y="130"/>
                    </a:lnTo>
                    <a:lnTo>
                      <a:pt x="171" y="138"/>
                    </a:lnTo>
                    <a:lnTo>
                      <a:pt x="164" y="145"/>
                    </a:lnTo>
                    <a:lnTo>
                      <a:pt x="157" y="151"/>
                    </a:lnTo>
                    <a:lnTo>
                      <a:pt x="149" y="157"/>
                    </a:lnTo>
                    <a:lnTo>
                      <a:pt x="141" y="162"/>
                    </a:lnTo>
                    <a:lnTo>
                      <a:pt x="132" y="166"/>
                    </a:lnTo>
                    <a:lnTo>
                      <a:pt x="123" y="169"/>
                    </a:lnTo>
                    <a:lnTo>
                      <a:pt x="114" y="170"/>
                    </a:lnTo>
                    <a:lnTo>
                      <a:pt x="104" y="170"/>
                    </a:lnTo>
                    <a:lnTo>
                      <a:pt x="94" y="170"/>
                    </a:lnTo>
                    <a:lnTo>
                      <a:pt x="85" y="169"/>
                    </a:lnTo>
                    <a:lnTo>
                      <a:pt x="76" y="166"/>
                    </a:lnTo>
                    <a:lnTo>
                      <a:pt x="66" y="162"/>
                    </a:lnTo>
                    <a:lnTo>
                      <a:pt x="58" y="157"/>
                    </a:lnTo>
                    <a:lnTo>
                      <a:pt x="50" y="151"/>
                    </a:lnTo>
                    <a:lnTo>
                      <a:pt x="43" y="145"/>
                    </a:lnTo>
                    <a:lnTo>
                      <a:pt x="36" y="138"/>
                    </a:lnTo>
                    <a:lnTo>
                      <a:pt x="30" y="130"/>
                    </a:lnTo>
                    <a:lnTo>
                      <a:pt x="25" y="121"/>
                    </a:lnTo>
                    <a:lnTo>
                      <a:pt x="20" y="112"/>
                    </a:lnTo>
                    <a:lnTo>
                      <a:pt x="16" y="102"/>
                    </a:lnTo>
                    <a:lnTo>
                      <a:pt x="13" y="91"/>
                    </a:lnTo>
                    <a:lnTo>
                      <a:pt x="11" y="81"/>
                    </a:lnTo>
                    <a:lnTo>
                      <a:pt x="9" y="70"/>
                    </a:lnTo>
                    <a:lnTo>
                      <a:pt x="9" y="58"/>
                    </a:lnTo>
                    <a:lnTo>
                      <a:pt x="9" y="49"/>
                    </a:lnTo>
                    <a:lnTo>
                      <a:pt x="10" y="42"/>
                    </a:lnTo>
                    <a:lnTo>
                      <a:pt x="11" y="35"/>
                    </a:lnTo>
                    <a:lnTo>
                      <a:pt x="12" y="28"/>
                    </a:lnTo>
                    <a:lnTo>
                      <a:pt x="14" y="21"/>
                    </a:lnTo>
                    <a:lnTo>
                      <a:pt x="16" y="13"/>
                    </a:lnTo>
                    <a:lnTo>
                      <a:pt x="19" y="6"/>
                    </a:lnTo>
                    <a:lnTo>
                      <a:pt x="22" y="0"/>
                    </a:lnTo>
                    <a:lnTo>
                      <a:pt x="20" y="1"/>
                    </a:lnTo>
                    <a:lnTo>
                      <a:pt x="18" y="4"/>
                    </a:lnTo>
                    <a:lnTo>
                      <a:pt x="16" y="6"/>
                    </a:lnTo>
                    <a:lnTo>
                      <a:pt x="14" y="7"/>
                    </a:lnTo>
                    <a:lnTo>
                      <a:pt x="12" y="10"/>
                    </a:lnTo>
                    <a:lnTo>
                      <a:pt x="10" y="12"/>
                    </a:lnTo>
                    <a:lnTo>
                      <a:pt x="8" y="13"/>
                    </a:lnTo>
                    <a:lnTo>
                      <a:pt x="6" y="16"/>
                    </a:lnTo>
                    <a:close/>
                  </a:path>
                </a:pathLst>
              </a:custGeom>
              <a:solidFill>
                <a:srgbClr val="F6CBA4"/>
              </a:solidFill>
              <a:ln w="9525">
                <a:noFill/>
                <a:round/>
                <a:headEnd/>
                <a:tailEnd/>
              </a:ln>
            </p:spPr>
            <p:txBody>
              <a:bodyPr/>
              <a:lstStyle/>
              <a:p>
                <a:endParaRPr lang="en-US"/>
              </a:p>
            </p:txBody>
          </p:sp>
          <p:sp>
            <p:nvSpPr>
              <p:cNvPr id="533700" name="Freeform 196"/>
              <p:cNvSpPr>
                <a:spLocks/>
              </p:cNvSpPr>
              <p:nvPr/>
            </p:nvSpPr>
            <p:spPr bwMode="auto">
              <a:xfrm>
                <a:off x="1142" y="2649"/>
                <a:ext cx="40" cy="30"/>
              </a:xfrm>
              <a:custGeom>
                <a:avLst/>
                <a:gdLst/>
                <a:ahLst/>
                <a:cxnLst>
                  <a:cxn ang="0">
                    <a:pos x="200" y="64"/>
                  </a:cxn>
                  <a:cxn ang="0">
                    <a:pos x="200" y="61"/>
                  </a:cxn>
                  <a:cxn ang="0">
                    <a:pos x="200" y="59"/>
                  </a:cxn>
                  <a:cxn ang="0">
                    <a:pos x="200" y="58"/>
                  </a:cxn>
                  <a:cxn ang="0">
                    <a:pos x="198" y="53"/>
                  </a:cxn>
                  <a:cxn ang="0">
                    <a:pos x="196" y="48"/>
                  </a:cxn>
                  <a:cxn ang="0">
                    <a:pos x="192" y="42"/>
                  </a:cxn>
                  <a:cxn ang="0">
                    <a:pos x="188" y="37"/>
                  </a:cxn>
                  <a:cxn ang="0">
                    <a:pos x="187" y="38"/>
                  </a:cxn>
                  <a:cxn ang="0">
                    <a:pos x="189" y="46"/>
                  </a:cxn>
                  <a:cxn ang="0">
                    <a:pos x="190" y="53"/>
                  </a:cxn>
                  <a:cxn ang="0">
                    <a:pos x="190" y="61"/>
                  </a:cxn>
                  <a:cxn ang="0">
                    <a:pos x="190" y="76"/>
                  </a:cxn>
                  <a:cxn ang="0">
                    <a:pos x="186" y="97"/>
                  </a:cxn>
                  <a:cxn ang="0">
                    <a:pos x="179" y="116"/>
                  </a:cxn>
                  <a:cxn ang="0">
                    <a:pos x="169" y="133"/>
                  </a:cxn>
                  <a:cxn ang="0">
                    <a:pos x="157" y="147"/>
                  </a:cxn>
                  <a:cxn ang="0">
                    <a:pos x="143" y="159"/>
                  </a:cxn>
                  <a:cxn ang="0">
                    <a:pos x="127" y="168"/>
                  </a:cxn>
                  <a:cxn ang="0">
                    <a:pos x="109" y="173"/>
                  </a:cxn>
                  <a:cxn ang="0">
                    <a:pos x="91" y="173"/>
                  </a:cxn>
                  <a:cxn ang="0">
                    <a:pos x="73" y="168"/>
                  </a:cxn>
                  <a:cxn ang="0">
                    <a:pos x="56" y="159"/>
                  </a:cxn>
                  <a:cxn ang="0">
                    <a:pos x="42" y="147"/>
                  </a:cxn>
                  <a:cxn ang="0">
                    <a:pos x="30" y="133"/>
                  </a:cxn>
                  <a:cxn ang="0">
                    <a:pos x="20" y="116"/>
                  </a:cxn>
                  <a:cxn ang="0">
                    <a:pos x="13" y="97"/>
                  </a:cxn>
                  <a:cxn ang="0">
                    <a:pos x="10" y="76"/>
                  </a:cxn>
                  <a:cxn ang="0">
                    <a:pos x="9" y="55"/>
                  </a:cxn>
                  <a:cxn ang="0">
                    <a:pos x="12" y="38"/>
                  </a:cxn>
                  <a:cxn ang="0">
                    <a:pos x="16" y="22"/>
                  </a:cxn>
                  <a:cxn ang="0">
                    <a:pos x="23" y="7"/>
                  </a:cxn>
                  <a:cxn ang="0">
                    <a:pos x="25" y="1"/>
                  </a:cxn>
                  <a:cxn ang="0">
                    <a:pos x="20" y="5"/>
                  </a:cxn>
                  <a:cxn ang="0">
                    <a:pos x="16" y="8"/>
                  </a:cxn>
                  <a:cxn ang="0">
                    <a:pos x="11" y="13"/>
                  </a:cxn>
                  <a:cxn ang="0">
                    <a:pos x="7" y="20"/>
                  </a:cxn>
                  <a:cxn ang="0">
                    <a:pos x="4" y="32"/>
                  </a:cxn>
                  <a:cxn ang="0">
                    <a:pos x="2" y="46"/>
                  </a:cxn>
                  <a:cxn ang="0">
                    <a:pos x="0" y="58"/>
                  </a:cxn>
                  <a:cxn ang="0">
                    <a:pos x="1" y="77"/>
                  </a:cxn>
                  <a:cxn ang="0">
                    <a:pos x="5" y="100"/>
                  </a:cxn>
                  <a:cxn ang="0">
                    <a:pos x="12" y="121"/>
                  </a:cxn>
                  <a:cxn ang="0">
                    <a:pos x="23" y="140"/>
                  </a:cxn>
                  <a:cxn ang="0">
                    <a:pos x="36" y="156"/>
                  </a:cxn>
                  <a:cxn ang="0">
                    <a:pos x="52" y="169"/>
                  </a:cxn>
                  <a:cxn ang="0">
                    <a:pos x="70" y="179"/>
                  </a:cxn>
                  <a:cxn ang="0">
                    <a:pos x="90" y="182"/>
                  </a:cxn>
                  <a:cxn ang="0">
                    <a:pos x="110" y="182"/>
                  </a:cxn>
                  <a:cxn ang="0">
                    <a:pos x="130" y="179"/>
                  </a:cxn>
                  <a:cxn ang="0">
                    <a:pos x="147" y="169"/>
                  </a:cxn>
                  <a:cxn ang="0">
                    <a:pos x="163" y="156"/>
                  </a:cxn>
                  <a:cxn ang="0">
                    <a:pos x="176" y="140"/>
                  </a:cxn>
                  <a:cxn ang="0">
                    <a:pos x="187" y="121"/>
                  </a:cxn>
                  <a:cxn ang="0">
                    <a:pos x="196" y="100"/>
                  </a:cxn>
                  <a:cxn ang="0">
                    <a:pos x="200" y="77"/>
                  </a:cxn>
                </a:cxnLst>
                <a:rect l="0" t="0" r="r" b="b"/>
                <a:pathLst>
                  <a:path w="200" h="183">
                    <a:moveTo>
                      <a:pt x="200" y="65"/>
                    </a:moveTo>
                    <a:lnTo>
                      <a:pt x="200" y="64"/>
                    </a:lnTo>
                    <a:lnTo>
                      <a:pt x="200" y="62"/>
                    </a:lnTo>
                    <a:lnTo>
                      <a:pt x="200" y="61"/>
                    </a:lnTo>
                    <a:lnTo>
                      <a:pt x="200" y="60"/>
                    </a:lnTo>
                    <a:lnTo>
                      <a:pt x="200" y="59"/>
                    </a:lnTo>
                    <a:lnTo>
                      <a:pt x="200" y="58"/>
                    </a:lnTo>
                    <a:lnTo>
                      <a:pt x="200" y="58"/>
                    </a:lnTo>
                    <a:lnTo>
                      <a:pt x="200" y="56"/>
                    </a:lnTo>
                    <a:lnTo>
                      <a:pt x="198" y="53"/>
                    </a:lnTo>
                    <a:lnTo>
                      <a:pt x="197" y="50"/>
                    </a:lnTo>
                    <a:lnTo>
                      <a:pt x="196" y="48"/>
                    </a:lnTo>
                    <a:lnTo>
                      <a:pt x="193" y="46"/>
                    </a:lnTo>
                    <a:lnTo>
                      <a:pt x="192" y="42"/>
                    </a:lnTo>
                    <a:lnTo>
                      <a:pt x="190" y="40"/>
                    </a:lnTo>
                    <a:lnTo>
                      <a:pt x="188" y="37"/>
                    </a:lnTo>
                    <a:lnTo>
                      <a:pt x="187" y="35"/>
                    </a:lnTo>
                    <a:lnTo>
                      <a:pt x="187" y="38"/>
                    </a:lnTo>
                    <a:lnTo>
                      <a:pt x="188" y="42"/>
                    </a:lnTo>
                    <a:lnTo>
                      <a:pt x="189" y="46"/>
                    </a:lnTo>
                    <a:lnTo>
                      <a:pt x="189" y="49"/>
                    </a:lnTo>
                    <a:lnTo>
                      <a:pt x="190" y="53"/>
                    </a:lnTo>
                    <a:lnTo>
                      <a:pt x="190" y="58"/>
                    </a:lnTo>
                    <a:lnTo>
                      <a:pt x="190" y="61"/>
                    </a:lnTo>
                    <a:lnTo>
                      <a:pt x="190" y="65"/>
                    </a:lnTo>
                    <a:lnTo>
                      <a:pt x="190" y="76"/>
                    </a:lnTo>
                    <a:lnTo>
                      <a:pt x="188" y="86"/>
                    </a:lnTo>
                    <a:lnTo>
                      <a:pt x="186" y="97"/>
                    </a:lnTo>
                    <a:lnTo>
                      <a:pt x="183" y="107"/>
                    </a:lnTo>
                    <a:lnTo>
                      <a:pt x="179" y="116"/>
                    </a:lnTo>
                    <a:lnTo>
                      <a:pt x="175" y="125"/>
                    </a:lnTo>
                    <a:lnTo>
                      <a:pt x="169" y="133"/>
                    </a:lnTo>
                    <a:lnTo>
                      <a:pt x="164" y="142"/>
                    </a:lnTo>
                    <a:lnTo>
                      <a:pt x="157" y="147"/>
                    </a:lnTo>
                    <a:lnTo>
                      <a:pt x="150" y="155"/>
                    </a:lnTo>
                    <a:lnTo>
                      <a:pt x="143" y="159"/>
                    </a:lnTo>
                    <a:lnTo>
                      <a:pt x="135" y="164"/>
                    </a:lnTo>
                    <a:lnTo>
                      <a:pt x="127" y="168"/>
                    </a:lnTo>
                    <a:lnTo>
                      <a:pt x="118" y="170"/>
                    </a:lnTo>
                    <a:lnTo>
                      <a:pt x="109" y="173"/>
                    </a:lnTo>
                    <a:lnTo>
                      <a:pt x="100" y="173"/>
                    </a:lnTo>
                    <a:lnTo>
                      <a:pt x="91" y="173"/>
                    </a:lnTo>
                    <a:lnTo>
                      <a:pt x="82" y="170"/>
                    </a:lnTo>
                    <a:lnTo>
                      <a:pt x="73" y="168"/>
                    </a:lnTo>
                    <a:lnTo>
                      <a:pt x="64" y="164"/>
                    </a:lnTo>
                    <a:lnTo>
                      <a:pt x="56" y="159"/>
                    </a:lnTo>
                    <a:lnTo>
                      <a:pt x="49" y="155"/>
                    </a:lnTo>
                    <a:lnTo>
                      <a:pt x="42" y="147"/>
                    </a:lnTo>
                    <a:lnTo>
                      <a:pt x="36" y="142"/>
                    </a:lnTo>
                    <a:lnTo>
                      <a:pt x="30" y="133"/>
                    </a:lnTo>
                    <a:lnTo>
                      <a:pt x="25" y="125"/>
                    </a:lnTo>
                    <a:lnTo>
                      <a:pt x="20" y="116"/>
                    </a:lnTo>
                    <a:lnTo>
                      <a:pt x="16" y="107"/>
                    </a:lnTo>
                    <a:lnTo>
                      <a:pt x="13" y="97"/>
                    </a:lnTo>
                    <a:lnTo>
                      <a:pt x="11" y="86"/>
                    </a:lnTo>
                    <a:lnTo>
                      <a:pt x="10" y="76"/>
                    </a:lnTo>
                    <a:lnTo>
                      <a:pt x="9" y="65"/>
                    </a:lnTo>
                    <a:lnTo>
                      <a:pt x="9" y="55"/>
                    </a:lnTo>
                    <a:lnTo>
                      <a:pt x="10" y="47"/>
                    </a:lnTo>
                    <a:lnTo>
                      <a:pt x="12" y="38"/>
                    </a:lnTo>
                    <a:lnTo>
                      <a:pt x="14" y="30"/>
                    </a:lnTo>
                    <a:lnTo>
                      <a:pt x="16" y="22"/>
                    </a:lnTo>
                    <a:lnTo>
                      <a:pt x="20" y="14"/>
                    </a:lnTo>
                    <a:lnTo>
                      <a:pt x="23" y="7"/>
                    </a:lnTo>
                    <a:lnTo>
                      <a:pt x="27" y="0"/>
                    </a:lnTo>
                    <a:lnTo>
                      <a:pt x="25" y="1"/>
                    </a:lnTo>
                    <a:lnTo>
                      <a:pt x="22" y="4"/>
                    </a:lnTo>
                    <a:lnTo>
                      <a:pt x="20" y="5"/>
                    </a:lnTo>
                    <a:lnTo>
                      <a:pt x="18" y="7"/>
                    </a:lnTo>
                    <a:lnTo>
                      <a:pt x="16" y="8"/>
                    </a:lnTo>
                    <a:lnTo>
                      <a:pt x="14" y="11"/>
                    </a:lnTo>
                    <a:lnTo>
                      <a:pt x="11" y="13"/>
                    </a:lnTo>
                    <a:lnTo>
                      <a:pt x="9" y="14"/>
                    </a:lnTo>
                    <a:lnTo>
                      <a:pt x="7" y="20"/>
                    </a:lnTo>
                    <a:lnTo>
                      <a:pt x="5" y="26"/>
                    </a:lnTo>
                    <a:lnTo>
                      <a:pt x="4" y="32"/>
                    </a:lnTo>
                    <a:lnTo>
                      <a:pt x="3" y="38"/>
                    </a:lnTo>
                    <a:lnTo>
                      <a:pt x="2" y="46"/>
                    </a:lnTo>
                    <a:lnTo>
                      <a:pt x="1" y="52"/>
                    </a:lnTo>
                    <a:lnTo>
                      <a:pt x="0" y="58"/>
                    </a:lnTo>
                    <a:lnTo>
                      <a:pt x="0" y="65"/>
                    </a:lnTo>
                    <a:lnTo>
                      <a:pt x="1" y="77"/>
                    </a:lnTo>
                    <a:lnTo>
                      <a:pt x="2" y="89"/>
                    </a:lnTo>
                    <a:lnTo>
                      <a:pt x="5" y="100"/>
                    </a:lnTo>
                    <a:lnTo>
                      <a:pt x="8" y="112"/>
                    </a:lnTo>
                    <a:lnTo>
                      <a:pt x="12" y="121"/>
                    </a:lnTo>
                    <a:lnTo>
                      <a:pt x="17" y="131"/>
                    </a:lnTo>
                    <a:lnTo>
                      <a:pt x="23" y="140"/>
                    </a:lnTo>
                    <a:lnTo>
                      <a:pt x="29" y="149"/>
                    </a:lnTo>
                    <a:lnTo>
                      <a:pt x="36" y="156"/>
                    </a:lnTo>
                    <a:lnTo>
                      <a:pt x="44" y="163"/>
                    </a:lnTo>
                    <a:lnTo>
                      <a:pt x="52" y="169"/>
                    </a:lnTo>
                    <a:lnTo>
                      <a:pt x="61" y="174"/>
                    </a:lnTo>
                    <a:lnTo>
                      <a:pt x="70" y="179"/>
                    </a:lnTo>
                    <a:lnTo>
                      <a:pt x="80" y="181"/>
                    </a:lnTo>
                    <a:lnTo>
                      <a:pt x="90" y="182"/>
                    </a:lnTo>
                    <a:lnTo>
                      <a:pt x="100" y="183"/>
                    </a:lnTo>
                    <a:lnTo>
                      <a:pt x="110" y="182"/>
                    </a:lnTo>
                    <a:lnTo>
                      <a:pt x="120" y="181"/>
                    </a:lnTo>
                    <a:lnTo>
                      <a:pt x="130" y="179"/>
                    </a:lnTo>
                    <a:lnTo>
                      <a:pt x="139" y="174"/>
                    </a:lnTo>
                    <a:lnTo>
                      <a:pt x="147" y="169"/>
                    </a:lnTo>
                    <a:lnTo>
                      <a:pt x="155" y="163"/>
                    </a:lnTo>
                    <a:lnTo>
                      <a:pt x="163" y="156"/>
                    </a:lnTo>
                    <a:lnTo>
                      <a:pt x="170" y="149"/>
                    </a:lnTo>
                    <a:lnTo>
                      <a:pt x="176" y="140"/>
                    </a:lnTo>
                    <a:lnTo>
                      <a:pt x="182" y="131"/>
                    </a:lnTo>
                    <a:lnTo>
                      <a:pt x="187" y="121"/>
                    </a:lnTo>
                    <a:lnTo>
                      <a:pt x="191" y="112"/>
                    </a:lnTo>
                    <a:lnTo>
                      <a:pt x="196" y="100"/>
                    </a:lnTo>
                    <a:lnTo>
                      <a:pt x="198" y="89"/>
                    </a:lnTo>
                    <a:lnTo>
                      <a:pt x="200" y="77"/>
                    </a:lnTo>
                    <a:lnTo>
                      <a:pt x="200" y="65"/>
                    </a:lnTo>
                    <a:close/>
                  </a:path>
                </a:pathLst>
              </a:custGeom>
              <a:solidFill>
                <a:srgbClr val="F6CBA4"/>
              </a:solidFill>
              <a:ln w="9525">
                <a:noFill/>
                <a:round/>
                <a:headEnd/>
                <a:tailEnd/>
              </a:ln>
            </p:spPr>
            <p:txBody>
              <a:bodyPr/>
              <a:lstStyle/>
              <a:p>
                <a:endParaRPr lang="en-US"/>
              </a:p>
            </p:txBody>
          </p:sp>
          <p:sp>
            <p:nvSpPr>
              <p:cNvPr id="533701" name="Freeform 197"/>
              <p:cNvSpPr>
                <a:spLocks/>
              </p:cNvSpPr>
              <p:nvPr/>
            </p:nvSpPr>
            <p:spPr bwMode="auto">
              <a:xfrm>
                <a:off x="1143" y="2648"/>
                <a:ext cx="38" cy="30"/>
              </a:xfrm>
              <a:custGeom>
                <a:avLst/>
                <a:gdLst/>
                <a:ahLst/>
                <a:cxnLst>
                  <a:cxn ang="0">
                    <a:pos x="191" y="68"/>
                  </a:cxn>
                  <a:cxn ang="0">
                    <a:pos x="189" y="64"/>
                  </a:cxn>
                  <a:cxn ang="0">
                    <a:pos x="189" y="59"/>
                  </a:cxn>
                  <a:cxn ang="0">
                    <a:pos x="188" y="54"/>
                  </a:cxn>
                  <a:cxn ang="0">
                    <a:pos x="187" y="48"/>
                  </a:cxn>
                  <a:cxn ang="0">
                    <a:pos x="183" y="43"/>
                  </a:cxn>
                  <a:cxn ang="0">
                    <a:pos x="179" y="38"/>
                  </a:cxn>
                  <a:cxn ang="0">
                    <a:pos x="176" y="32"/>
                  </a:cxn>
                  <a:cxn ang="0">
                    <a:pos x="175" y="35"/>
                  </a:cxn>
                  <a:cxn ang="0">
                    <a:pos x="178" y="44"/>
                  </a:cxn>
                  <a:cxn ang="0">
                    <a:pos x="180" y="55"/>
                  </a:cxn>
                  <a:cxn ang="0">
                    <a:pos x="180" y="66"/>
                  </a:cxn>
                  <a:cxn ang="0">
                    <a:pos x="180" y="82"/>
                  </a:cxn>
                  <a:cxn ang="0">
                    <a:pos x="177" y="101"/>
                  </a:cxn>
                  <a:cxn ang="0">
                    <a:pos x="170" y="120"/>
                  </a:cxn>
                  <a:cxn ang="0">
                    <a:pos x="161" y="136"/>
                  </a:cxn>
                  <a:cxn ang="0">
                    <a:pos x="149" y="150"/>
                  </a:cxn>
                  <a:cxn ang="0">
                    <a:pos x="136" y="161"/>
                  </a:cxn>
                  <a:cxn ang="0">
                    <a:pos x="121" y="169"/>
                  </a:cxn>
                  <a:cxn ang="0">
                    <a:pos x="104" y="173"/>
                  </a:cxn>
                  <a:cxn ang="0">
                    <a:pos x="86" y="173"/>
                  </a:cxn>
                  <a:cxn ang="0">
                    <a:pos x="70" y="169"/>
                  </a:cxn>
                  <a:cxn ang="0">
                    <a:pos x="53" y="161"/>
                  </a:cxn>
                  <a:cxn ang="0">
                    <a:pos x="40" y="150"/>
                  </a:cxn>
                  <a:cxn ang="0">
                    <a:pos x="28" y="136"/>
                  </a:cxn>
                  <a:cxn ang="0">
                    <a:pos x="19" y="120"/>
                  </a:cxn>
                  <a:cxn ang="0">
                    <a:pos x="12" y="101"/>
                  </a:cxn>
                  <a:cxn ang="0">
                    <a:pos x="9" y="82"/>
                  </a:cxn>
                  <a:cxn ang="0">
                    <a:pos x="9" y="60"/>
                  </a:cxn>
                  <a:cxn ang="0">
                    <a:pos x="12" y="41"/>
                  </a:cxn>
                  <a:cxn ang="0">
                    <a:pos x="18" y="23"/>
                  </a:cxn>
                  <a:cxn ang="0">
                    <a:pos x="27" y="7"/>
                  </a:cxn>
                  <a:cxn ang="0">
                    <a:pos x="30" y="1"/>
                  </a:cxn>
                  <a:cxn ang="0">
                    <a:pos x="25" y="5"/>
                  </a:cxn>
                  <a:cxn ang="0">
                    <a:pos x="20" y="7"/>
                  </a:cxn>
                  <a:cxn ang="0">
                    <a:pos x="15" y="11"/>
                  </a:cxn>
                  <a:cxn ang="0">
                    <a:pos x="10" y="19"/>
                  </a:cxn>
                  <a:cxn ang="0">
                    <a:pos x="5" y="34"/>
                  </a:cxn>
                  <a:cxn ang="0">
                    <a:pos x="2" y="48"/>
                  </a:cxn>
                  <a:cxn ang="0">
                    <a:pos x="0" y="62"/>
                  </a:cxn>
                  <a:cxn ang="0">
                    <a:pos x="0" y="83"/>
                  </a:cxn>
                  <a:cxn ang="0">
                    <a:pos x="4" y="104"/>
                  </a:cxn>
                  <a:cxn ang="0">
                    <a:pos x="11" y="125"/>
                  </a:cxn>
                  <a:cxn ang="0">
                    <a:pos x="21" y="143"/>
                  </a:cxn>
                  <a:cxn ang="0">
                    <a:pos x="34" y="158"/>
                  </a:cxn>
                  <a:cxn ang="0">
                    <a:pos x="49" y="170"/>
                  </a:cxn>
                  <a:cxn ang="0">
                    <a:pos x="67" y="179"/>
                  </a:cxn>
                  <a:cxn ang="0">
                    <a:pos x="85" y="183"/>
                  </a:cxn>
                  <a:cxn ang="0">
                    <a:pos x="105" y="183"/>
                  </a:cxn>
                  <a:cxn ang="0">
                    <a:pos x="123" y="179"/>
                  </a:cxn>
                  <a:cxn ang="0">
                    <a:pos x="140" y="170"/>
                  </a:cxn>
                  <a:cxn ang="0">
                    <a:pos x="155" y="158"/>
                  </a:cxn>
                  <a:cxn ang="0">
                    <a:pos x="168" y="143"/>
                  </a:cxn>
                  <a:cxn ang="0">
                    <a:pos x="178" y="125"/>
                  </a:cxn>
                  <a:cxn ang="0">
                    <a:pos x="185" y="104"/>
                  </a:cxn>
                  <a:cxn ang="0">
                    <a:pos x="189" y="83"/>
                  </a:cxn>
                </a:cxnLst>
                <a:rect l="0" t="0" r="r" b="b"/>
                <a:pathLst>
                  <a:path w="191" h="183">
                    <a:moveTo>
                      <a:pt x="191" y="71"/>
                    </a:moveTo>
                    <a:lnTo>
                      <a:pt x="191" y="68"/>
                    </a:lnTo>
                    <a:lnTo>
                      <a:pt x="189" y="66"/>
                    </a:lnTo>
                    <a:lnTo>
                      <a:pt x="189" y="64"/>
                    </a:lnTo>
                    <a:lnTo>
                      <a:pt x="189" y="61"/>
                    </a:lnTo>
                    <a:lnTo>
                      <a:pt x="189" y="59"/>
                    </a:lnTo>
                    <a:lnTo>
                      <a:pt x="189" y="56"/>
                    </a:lnTo>
                    <a:lnTo>
                      <a:pt x="188" y="54"/>
                    </a:lnTo>
                    <a:lnTo>
                      <a:pt x="188" y="52"/>
                    </a:lnTo>
                    <a:lnTo>
                      <a:pt x="187" y="48"/>
                    </a:lnTo>
                    <a:lnTo>
                      <a:pt x="185" y="46"/>
                    </a:lnTo>
                    <a:lnTo>
                      <a:pt x="183" y="43"/>
                    </a:lnTo>
                    <a:lnTo>
                      <a:pt x="181" y="41"/>
                    </a:lnTo>
                    <a:lnTo>
                      <a:pt x="179" y="38"/>
                    </a:lnTo>
                    <a:lnTo>
                      <a:pt x="178" y="35"/>
                    </a:lnTo>
                    <a:lnTo>
                      <a:pt x="176" y="32"/>
                    </a:lnTo>
                    <a:lnTo>
                      <a:pt x="174" y="30"/>
                    </a:lnTo>
                    <a:lnTo>
                      <a:pt x="175" y="35"/>
                    </a:lnTo>
                    <a:lnTo>
                      <a:pt x="177" y="40"/>
                    </a:lnTo>
                    <a:lnTo>
                      <a:pt x="178" y="44"/>
                    </a:lnTo>
                    <a:lnTo>
                      <a:pt x="179" y="49"/>
                    </a:lnTo>
                    <a:lnTo>
                      <a:pt x="180" y="55"/>
                    </a:lnTo>
                    <a:lnTo>
                      <a:pt x="180" y="60"/>
                    </a:lnTo>
                    <a:lnTo>
                      <a:pt x="180" y="66"/>
                    </a:lnTo>
                    <a:lnTo>
                      <a:pt x="181" y="71"/>
                    </a:lnTo>
                    <a:lnTo>
                      <a:pt x="180" y="82"/>
                    </a:lnTo>
                    <a:lnTo>
                      <a:pt x="179" y="91"/>
                    </a:lnTo>
                    <a:lnTo>
                      <a:pt x="177" y="101"/>
                    </a:lnTo>
                    <a:lnTo>
                      <a:pt x="174" y="110"/>
                    </a:lnTo>
                    <a:lnTo>
                      <a:pt x="170" y="120"/>
                    </a:lnTo>
                    <a:lnTo>
                      <a:pt x="166" y="128"/>
                    </a:lnTo>
                    <a:lnTo>
                      <a:pt x="161" y="136"/>
                    </a:lnTo>
                    <a:lnTo>
                      <a:pt x="156" y="143"/>
                    </a:lnTo>
                    <a:lnTo>
                      <a:pt x="149" y="150"/>
                    </a:lnTo>
                    <a:lnTo>
                      <a:pt x="143" y="156"/>
                    </a:lnTo>
                    <a:lnTo>
                      <a:pt x="136" y="161"/>
                    </a:lnTo>
                    <a:lnTo>
                      <a:pt x="128" y="165"/>
                    </a:lnTo>
                    <a:lnTo>
                      <a:pt x="121" y="169"/>
                    </a:lnTo>
                    <a:lnTo>
                      <a:pt x="112" y="171"/>
                    </a:lnTo>
                    <a:lnTo>
                      <a:pt x="104" y="173"/>
                    </a:lnTo>
                    <a:lnTo>
                      <a:pt x="95" y="173"/>
                    </a:lnTo>
                    <a:lnTo>
                      <a:pt x="86" y="173"/>
                    </a:lnTo>
                    <a:lnTo>
                      <a:pt x="78" y="171"/>
                    </a:lnTo>
                    <a:lnTo>
                      <a:pt x="70" y="169"/>
                    </a:lnTo>
                    <a:lnTo>
                      <a:pt x="61" y="165"/>
                    </a:lnTo>
                    <a:lnTo>
                      <a:pt x="53" y="161"/>
                    </a:lnTo>
                    <a:lnTo>
                      <a:pt x="46" y="156"/>
                    </a:lnTo>
                    <a:lnTo>
                      <a:pt x="40" y="150"/>
                    </a:lnTo>
                    <a:lnTo>
                      <a:pt x="34" y="143"/>
                    </a:lnTo>
                    <a:lnTo>
                      <a:pt x="28" y="136"/>
                    </a:lnTo>
                    <a:lnTo>
                      <a:pt x="23" y="128"/>
                    </a:lnTo>
                    <a:lnTo>
                      <a:pt x="19" y="120"/>
                    </a:lnTo>
                    <a:lnTo>
                      <a:pt x="15" y="110"/>
                    </a:lnTo>
                    <a:lnTo>
                      <a:pt x="12" y="101"/>
                    </a:lnTo>
                    <a:lnTo>
                      <a:pt x="10" y="91"/>
                    </a:lnTo>
                    <a:lnTo>
                      <a:pt x="9" y="82"/>
                    </a:lnTo>
                    <a:lnTo>
                      <a:pt x="9" y="71"/>
                    </a:lnTo>
                    <a:lnTo>
                      <a:pt x="9" y="60"/>
                    </a:lnTo>
                    <a:lnTo>
                      <a:pt x="10" y="50"/>
                    </a:lnTo>
                    <a:lnTo>
                      <a:pt x="12" y="41"/>
                    </a:lnTo>
                    <a:lnTo>
                      <a:pt x="15" y="32"/>
                    </a:lnTo>
                    <a:lnTo>
                      <a:pt x="18" y="23"/>
                    </a:lnTo>
                    <a:lnTo>
                      <a:pt x="22" y="14"/>
                    </a:lnTo>
                    <a:lnTo>
                      <a:pt x="27" y="7"/>
                    </a:lnTo>
                    <a:lnTo>
                      <a:pt x="32" y="0"/>
                    </a:lnTo>
                    <a:lnTo>
                      <a:pt x="30" y="1"/>
                    </a:lnTo>
                    <a:lnTo>
                      <a:pt x="27" y="2"/>
                    </a:lnTo>
                    <a:lnTo>
                      <a:pt x="25" y="5"/>
                    </a:lnTo>
                    <a:lnTo>
                      <a:pt x="22" y="6"/>
                    </a:lnTo>
                    <a:lnTo>
                      <a:pt x="20" y="7"/>
                    </a:lnTo>
                    <a:lnTo>
                      <a:pt x="18" y="10"/>
                    </a:lnTo>
                    <a:lnTo>
                      <a:pt x="15" y="11"/>
                    </a:lnTo>
                    <a:lnTo>
                      <a:pt x="13" y="13"/>
                    </a:lnTo>
                    <a:lnTo>
                      <a:pt x="10" y="19"/>
                    </a:lnTo>
                    <a:lnTo>
                      <a:pt x="7" y="26"/>
                    </a:lnTo>
                    <a:lnTo>
                      <a:pt x="5" y="34"/>
                    </a:lnTo>
                    <a:lnTo>
                      <a:pt x="3" y="41"/>
                    </a:lnTo>
                    <a:lnTo>
                      <a:pt x="2" y="48"/>
                    </a:lnTo>
                    <a:lnTo>
                      <a:pt x="1" y="55"/>
                    </a:lnTo>
                    <a:lnTo>
                      <a:pt x="0" y="62"/>
                    </a:lnTo>
                    <a:lnTo>
                      <a:pt x="0" y="71"/>
                    </a:lnTo>
                    <a:lnTo>
                      <a:pt x="0" y="83"/>
                    </a:lnTo>
                    <a:lnTo>
                      <a:pt x="2" y="94"/>
                    </a:lnTo>
                    <a:lnTo>
                      <a:pt x="4" y="104"/>
                    </a:lnTo>
                    <a:lnTo>
                      <a:pt x="7" y="115"/>
                    </a:lnTo>
                    <a:lnTo>
                      <a:pt x="11" y="125"/>
                    </a:lnTo>
                    <a:lnTo>
                      <a:pt x="16" y="134"/>
                    </a:lnTo>
                    <a:lnTo>
                      <a:pt x="21" y="143"/>
                    </a:lnTo>
                    <a:lnTo>
                      <a:pt x="27" y="151"/>
                    </a:lnTo>
                    <a:lnTo>
                      <a:pt x="34" y="158"/>
                    </a:lnTo>
                    <a:lnTo>
                      <a:pt x="41" y="164"/>
                    </a:lnTo>
                    <a:lnTo>
                      <a:pt x="49" y="170"/>
                    </a:lnTo>
                    <a:lnTo>
                      <a:pt x="57" y="175"/>
                    </a:lnTo>
                    <a:lnTo>
                      <a:pt x="67" y="179"/>
                    </a:lnTo>
                    <a:lnTo>
                      <a:pt x="76" y="182"/>
                    </a:lnTo>
                    <a:lnTo>
                      <a:pt x="85" y="183"/>
                    </a:lnTo>
                    <a:lnTo>
                      <a:pt x="95" y="183"/>
                    </a:lnTo>
                    <a:lnTo>
                      <a:pt x="105" y="183"/>
                    </a:lnTo>
                    <a:lnTo>
                      <a:pt x="114" y="182"/>
                    </a:lnTo>
                    <a:lnTo>
                      <a:pt x="123" y="179"/>
                    </a:lnTo>
                    <a:lnTo>
                      <a:pt x="132" y="175"/>
                    </a:lnTo>
                    <a:lnTo>
                      <a:pt x="140" y="170"/>
                    </a:lnTo>
                    <a:lnTo>
                      <a:pt x="148" y="164"/>
                    </a:lnTo>
                    <a:lnTo>
                      <a:pt x="155" y="158"/>
                    </a:lnTo>
                    <a:lnTo>
                      <a:pt x="162" y="151"/>
                    </a:lnTo>
                    <a:lnTo>
                      <a:pt x="168" y="143"/>
                    </a:lnTo>
                    <a:lnTo>
                      <a:pt x="173" y="134"/>
                    </a:lnTo>
                    <a:lnTo>
                      <a:pt x="178" y="125"/>
                    </a:lnTo>
                    <a:lnTo>
                      <a:pt x="182" y="115"/>
                    </a:lnTo>
                    <a:lnTo>
                      <a:pt x="185" y="104"/>
                    </a:lnTo>
                    <a:lnTo>
                      <a:pt x="188" y="94"/>
                    </a:lnTo>
                    <a:lnTo>
                      <a:pt x="189" y="83"/>
                    </a:lnTo>
                    <a:lnTo>
                      <a:pt x="191" y="71"/>
                    </a:lnTo>
                    <a:close/>
                  </a:path>
                </a:pathLst>
              </a:custGeom>
              <a:solidFill>
                <a:srgbClr val="F7CDA5"/>
              </a:solidFill>
              <a:ln w="9525">
                <a:noFill/>
                <a:round/>
                <a:headEnd/>
                <a:tailEnd/>
              </a:ln>
            </p:spPr>
            <p:txBody>
              <a:bodyPr/>
              <a:lstStyle/>
              <a:p>
                <a:endParaRPr lang="en-US"/>
              </a:p>
            </p:txBody>
          </p:sp>
          <p:sp>
            <p:nvSpPr>
              <p:cNvPr id="533702" name="Freeform 198"/>
              <p:cNvSpPr>
                <a:spLocks/>
              </p:cNvSpPr>
              <p:nvPr/>
            </p:nvSpPr>
            <p:spPr bwMode="auto">
              <a:xfrm>
                <a:off x="1143" y="2647"/>
                <a:ext cx="37" cy="30"/>
              </a:xfrm>
              <a:custGeom>
                <a:avLst/>
                <a:gdLst/>
                <a:ahLst/>
                <a:cxnLst>
                  <a:cxn ang="0">
                    <a:pos x="181" y="73"/>
                  </a:cxn>
                  <a:cxn ang="0">
                    <a:pos x="181" y="65"/>
                  </a:cxn>
                  <a:cxn ang="0">
                    <a:pos x="180" y="58"/>
                  </a:cxn>
                  <a:cxn ang="0">
                    <a:pos x="178" y="50"/>
                  </a:cxn>
                  <a:cxn ang="0">
                    <a:pos x="176" y="44"/>
                  </a:cxn>
                  <a:cxn ang="0">
                    <a:pos x="171" y="38"/>
                  </a:cxn>
                  <a:cxn ang="0">
                    <a:pos x="167" y="34"/>
                  </a:cxn>
                  <a:cxn ang="0">
                    <a:pos x="163" y="29"/>
                  </a:cxn>
                  <a:cxn ang="0">
                    <a:pos x="163" y="31"/>
                  </a:cxn>
                  <a:cxn ang="0">
                    <a:pos x="167" y="43"/>
                  </a:cxn>
                  <a:cxn ang="0">
                    <a:pos x="170" y="56"/>
                  </a:cxn>
                  <a:cxn ang="0">
                    <a:pos x="172" y="70"/>
                  </a:cxn>
                  <a:cxn ang="0">
                    <a:pos x="172" y="86"/>
                  </a:cxn>
                  <a:cxn ang="0">
                    <a:pos x="168" y="106"/>
                  </a:cxn>
                  <a:cxn ang="0">
                    <a:pos x="162" y="124"/>
                  </a:cxn>
                  <a:cxn ang="0">
                    <a:pos x="154" y="139"/>
                  </a:cxn>
                  <a:cxn ang="0">
                    <a:pos x="143" y="151"/>
                  </a:cxn>
                  <a:cxn ang="0">
                    <a:pos x="130" y="162"/>
                  </a:cxn>
                  <a:cxn ang="0">
                    <a:pos x="115" y="169"/>
                  </a:cxn>
                  <a:cxn ang="0">
                    <a:pos x="99" y="174"/>
                  </a:cxn>
                  <a:cxn ang="0">
                    <a:pos x="83" y="174"/>
                  </a:cxn>
                  <a:cxn ang="0">
                    <a:pos x="67" y="169"/>
                  </a:cxn>
                  <a:cxn ang="0">
                    <a:pos x="52" y="162"/>
                  </a:cxn>
                  <a:cxn ang="0">
                    <a:pos x="39" y="151"/>
                  </a:cxn>
                  <a:cxn ang="0">
                    <a:pos x="28" y="139"/>
                  </a:cxn>
                  <a:cxn ang="0">
                    <a:pos x="19" y="124"/>
                  </a:cxn>
                  <a:cxn ang="0">
                    <a:pos x="13" y="106"/>
                  </a:cxn>
                  <a:cxn ang="0">
                    <a:pos x="10" y="86"/>
                  </a:cxn>
                  <a:cxn ang="0">
                    <a:pos x="10" y="65"/>
                  </a:cxn>
                  <a:cxn ang="0">
                    <a:pos x="14" y="43"/>
                  </a:cxn>
                  <a:cxn ang="0">
                    <a:pos x="22" y="24"/>
                  </a:cxn>
                  <a:cxn ang="0">
                    <a:pos x="33" y="7"/>
                  </a:cxn>
                  <a:cxn ang="0">
                    <a:pos x="37" y="1"/>
                  </a:cxn>
                  <a:cxn ang="0">
                    <a:pos x="32" y="4"/>
                  </a:cxn>
                  <a:cxn ang="0">
                    <a:pos x="26" y="7"/>
                  </a:cxn>
                  <a:cxn ang="0">
                    <a:pos x="21" y="11"/>
                  </a:cxn>
                  <a:cxn ang="0">
                    <a:pos x="14" y="19"/>
                  </a:cxn>
                  <a:cxn ang="0">
                    <a:pos x="7" y="34"/>
                  </a:cxn>
                  <a:cxn ang="0">
                    <a:pos x="3" y="50"/>
                  </a:cxn>
                  <a:cxn ang="0">
                    <a:pos x="0" y="67"/>
                  </a:cxn>
                  <a:cxn ang="0">
                    <a:pos x="1" y="88"/>
                  </a:cxn>
                  <a:cxn ang="0">
                    <a:pos x="4" y="109"/>
                  </a:cxn>
                  <a:cxn ang="0">
                    <a:pos x="11" y="128"/>
                  </a:cxn>
                  <a:cxn ang="0">
                    <a:pos x="21" y="145"/>
                  </a:cxn>
                  <a:cxn ang="0">
                    <a:pos x="33" y="159"/>
                  </a:cxn>
                  <a:cxn ang="0">
                    <a:pos x="47" y="171"/>
                  </a:cxn>
                  <a:cxn ang="0">
                    <a:pos x="64" y="180"/>
                  </a:cxn>
                  <a:cxn ang="0">
                    <a:pos x="82" y="185"/>
                  </a:cxn>
                  <a:cxn ang="0">
                    <a:pos x="100" y="185"/>
                  </a:cxn>
                  <a:cxn ang="0">
                    <a:pos x="118" y="180"/>
                  </a:cxn>
                  <a:cxn ang="0">
                    <a:pos x="134" y="171"/>
                  </a:cxn>
                  <a:cxn ang="0">
                    <a:pos x="148" y="159"/>
                  </a:cxn>
                  <a:cxn ang="0">
                    <a:pos x="160" y="145"/>
                  </a:cxn>
                  <a:cxn ang="0">
                    <a:pos x="170" y="128"/>
                  </a:cxn>
                  <a:cxn ang="0">
                    <a:pos x="177" y="109"/>
                  </a:cxn>
                  <a:cxn ang="0">
                    <a:pos x="181" y="88"/>
                  </a:cxn>
                </a:cxnLst>
                <a:rect l="0" t="0" r="r" b="b"/>
                <a:pathLst>
                  <a:path w="181" h="185">
                    <a:moveTo>
                      <a:pt x="181" y="77"/>
                    </a:moveTo>
                    <a:lnTo>
                      <a:pt x="181" y="73"/>
                    </a:lnTo>
                    <a:lnTo>
                      <a:pt x="181" y="70"/>
                    </a:lnTo>
                    <a:lnTo>
                      <a:pt x="181" y="65"/>
                    </a:lnTo>
                    <a:lnTo>
                      <a:pt x="180" y="61"/>
                    </a:lnTo>
                    <a:lnTo>
                      <a:pt x="180" y="58"/>
                    </a:lnTo>
                    <a:lnTo>
                      <a:pt x="179" y="54"/>
                    </a:lnTo>
                    <a:lnTo>
                      <a:pt x="178" y="50"/>
                    </a:lnTo>
                    <a:lnTo>
                      <a:pt x="178" y="47"/>
                    </a:lnTo>
                    <a:lnTo>
                      <a:pt x="176" y="44"/>
                    </a:lnTo>
                    <a:lnTo>
                      <a:pt x="174" y="41"/>
                    </a:lnTo>
                    <a:lnTo>
                      <a:pt x="171" y="38"/>
                    </a:lnTo>
                    <a:lnTo>
                      <a:pt x="169" y="36"/>
                    </a:lnTo>
                    <a:lnTo>
                      <a:pt x="167" y="34"/>
                    </a:lnTo>
                    <a:lnTo>
                      <a:pt x="165" y="31"/>
                    </a:lnTo>
                    <a:lnTo>
                      <a:pt x="163" y="29"/>
                    </a:lnTo>
                    <a:lnTo>
                      <a:pt x="160" y="26"/>
                    </a:lnTo>
                    <a:lnTo>
                      <a:pt x="163" y="31"/>
                    </a:lnTo>
                    <a:lnTo>
                      <a:pt x="165" y="37"/>
                    </a:lnTo>
                    <a:lnTo>
                      <a:pt x="167" y="43"/>
                    </a:lnTo>
                    <a:lnTo>
                      <a:pt x="169" y="50"/>
                    </a:lnTo>
                    <a:lnTo>
                      <a:pt x="170" y="56"/>
                    </a:lnTo>
                    <a:lnTo>
                      <a:pt x="171" y="64"/>
                    </a:lnTo>
                    <a:lnTo>
                      <a:pt x="172" y="70"/>
                    </a:lnTo>
                    <a:lnTo>
                      <a:pt x="172" y="77"/>
                    </a:lnTo>
                    <a:lnTo>
                      <a:pt x="172" y="86"/>
                    </a:lnTo>
                    <a:lnTo>
                      <a:pt x="170" y="96"/>
                    </a:lnTo>
                    <a:lnTo>
                      <a:pt x="168" y="106"/>
                    </a:lnTo>
                    <a:lnTo>
                      <a:pt x="166" y="114"/>
                    </a:lnTo>
                    <a:lnTo>
                      <a:pt x="162" y="124"/>
                    </a:lnTo>
                    <a:lnTo>
                      <a:pt x="158" y="131"/>
                    </a:lnTo>
                    <a:lnTo>
                      <a:pt x="154" y="139"/>
                    </a:lnTo>
                    <a:lnTo>
                      <a:pt x="148" y="145"/>
                    </a:lnTo>
                    <a:lnTo>
                      <a:pt x="143" y="151"/>
                    </a:lnTo>
                    <a:lnTo>
                      <a:pt x="136" y="157"/>
                    </a:lnTo>
                    <a:lnTo>
                      <a:pt x="130" y="162"/>
                    </a:lnTo>
                    <a:lnTo>
                      <a:pt x="123" y="167"/>
                    </a:lnTo>
                    <a:lnTo>
                      <a:pt x="115" y="169"/>
                    </a:lnTo>
                    <a:lnTo>
                      <a:pt x="107" y="171"/>
                    </a:lnTo>
                    <a:lnTo>
                      <a:pt x="99" y="174"/>
                    </a:lnTo>
                    <a:lnTo>
                      <a:pt x="91" y="174"/>
                    </a:lnTo>
                    <a:lnTo>
                      <a:pt x="83" y="174"/>
                    </a:lnTo>
                    <a:lnTo>
                      <a:pt x="75" y="171"/>
                    </a:lnTo>
                    <a:lnTo>
                      <a:pt x="67" y="169"/>
                    </a:lnTo>
                    <a:lnTo>
                      <a:pt x="59" y="167"/>
                    </a:lnTo>
                    <a:lnTo>
                      <a:pt x="52" y="162"/>
                    </a:lnTo>
                    <a:lnTo>
                      <a:pt x="45" y="157"/>
                    </a:lnTo>
                    <a:lnTo>
                      <a:pt x="39" y="151"/>
                    </a:lnTo>
                    <a:lnTo>
                      <a:pt x="33" y="145"/>
                    </a:lnTo>
                    <a:lnTo>
                      <a:pt x="28" y="139"/>
                    </a:lnTo>
                    <a:lnTo>
                      <a:pt x="23" y="131"/>
                    </a:lnTo>
                    <a:lnTo>
                      <a:pt x="19" y="124"/>
                    </a:lnTo>
                    <a:lnTo>
                      <a:pt x="16" y="114"/>
                    </a:lnTo>
                    <a:lnTo>
                      <a:pt x="13" y="106"/>
                    </a:lnTo>
                    <a:lnTo>
                      <a:pt x="11" y="96"/>
                    </a:lnTo>
                    <a:lnTo>
                      <a:pt x="10" y="86"/>
                    </a:lnTo>
                    <a:lnTo>
                      <a:pt x="9" y="77"/>
                    </a:lnTo>
                    <a:lnTo>
                      <a:pt x="10" y="65"/>
                    </a:lnTo>
                    <a:lnTo>
                      <a:pt x="11" y="54"/>
                    </a:lnTo>
                    <a:lnTo>
                      <a:pt x="14" y="43"/>
                    </a:lnTo>
                    <a:lnTo>
                      <a:pt x="18" y="34"/>
                    </a:lnTo>
                    <a:lnTo>
                      <a:pt x="22" y="24"/>
                    </a:lnTo>
                    <a:lnTo>
                      <a:pt x="27" y="16"/>
                    </a:lnTo>
                    <a:lnTo>
                      <a:pt x="33" y="7"/>
                    </a:lnTo>
                    <a:lnTo>
                      <a:pt x="40" y="0"/>
                    </a:lnTo>
                    <a:lnTo>
                      <a:pt x="37" y="1"/>
                    </a:lnTo>
                    <a:lnTo>
                      <a:pt x="35" y="2"/>
                    </a:lnTo>
                    <a:lnTo>
                      <a:pt x="32" y="4"/>
                    </a:lnTo>
                    <a:lnTo>
                      <a:pt x="29" y="6"/>
                    </a:lnTo>
                    <a:lnTo>
                      <a:pt x="26" y="7"/>
                    </a:lnTo>
                    <a:lnTo>
                      <a:pt x="23" y="8"/>
                    </a:lnTo>
                    <a:lnTo>
                      <a:pt x="21" y="11"/>
                    </a:lnTo>
                    <a:lnTo>
                      <a:pt x="18" y="12"/>
                    </a:lnTo>
                    <a:lnTo>
                      <a:pt x="14" y="19"/>
                    </a:lnTo>
                    <a:lnTo>
                      <a:pt x="11" y="26"/>
                    </a:lnTo>
                    <a:lnTo>
                      <a:pt x="7" y="34"/>
                    </a:lnTo>
                    <a:lnTo>
                      <a:pt x="5" y="42"/>
                    </a:lnTo>
                    <a:lnTo>
                      <a:pt x="3" y="50"/>
                    </a:lnTo>
                    <a:lnTo>
                      <a:pt x="1" y="59"/>
                    </a:lnTo>
                    <a:lnTo>
                      <a:pt x="0" y="67"/>
                    </a:lnTo>
                    <a:lnTo>
                      <a:pt x="0" y="77"/>
                    </a:lnTo>
                    <a:lnTo>
                      <a:pt x="1" y="88"/>
                    </a:lnTo>
                    <a:lnTo>
                      <a:pt x="2" y="98"/>
                    </a:lnTo>
                    <a:lnTo>
                      <a:pt x="4" y="109"/>
                    </a:lnTo>
                    <a:lnTo>
                      <a:pt x="7" y="119"/>
                    </a:lnTo>
                    <a:lnTo>
                      <a:pt x="11" y="128"/>
                    </a:lnTo>
                    <a:lnTo>
                      <a:pt x="16" y="137"/>
                    </a:lnTo>
                    <a:lnTo>
                      <a:pt x="21" y="145"/>
                    </a:lnTo>
                    <a:lnTo>
                      <a:pt x="27" y="154"/>
                    </a:lnTo>
                    <a:lnTo>
                      <a:pt x="33" y="159"/>
                    </a:lnTo>
                    <a:lnTo>
                      <a:pt x="40" y="167"/>
                    </a:lnTo>
                    <a:lnTo>
                      <a:pt x="47" y="171"/>
                    </a:lnTo>
                    <a:lnTo>
                      <a:pt x="55" y="176"/>
                    </a:lnTo>
                    <a:lnTo>
                      <a:pt x="64" y="180"/>
                    </a:lnTo>
                    <a:lnTo>
                      <a:pt x="73" y="182"/>
                    </a:lnTo>
                    <a:lnTo>
                      <a:pt x="82" y="185"/>
                    </a:lnTo>
                    <a:lnTo>
                      <a:pt x="91" y="185"/>
                    </a:lnTo>
                    <a:lnTo>
                      <a:pt x="100" y="185"/>
                    </a:lnTo>
                    <a:lnTo>
                      <a:pt x="109" y="182"/>
                    </a:lnTo>
                    <a:lnTo>
                      <a:pt x="118" y="180"/>
                    </a:lnTo>
                    <a:lnTo>
                      <a:pt x="126" y="176"/>
                    </a:lnTo>
                    <a:lnTo>
                      <a:pt x="134" y="171"/>
                    </a:lnTo>
                    <a:lnTo>
                      <a:pt x="141" y="167"/>
                    </a:lnTo>
                    <a:lnTo>
                      <a:pt x="148" y="159"/>
                    </a:lnTo>
                    <a:lnTo>
                      <a:pt x="155" y="154"/>
                    </a:lnTo>
                    <a:lnTo>
                      <a:pt x="160" y="145"/>
                    </a:lnTo>
                    <a:lnTo>
                      <a:pt x="166" y="137"/>
                    </a:lnTo>
                    <a:lnTo>
                      <a:pt x="170" y="128"/>
                    </a:lnTo>
                    <a:lnTo>
                      <a:pt x="174" y="119"/>
                    </a:lnTo>
                    <a:lnTo>
                      <a:pt x="177" y="109"/>
                    </a:lnTo>
                    <a:lnTo>
                      <a:pt x="179" y="98"/>
                    </a:lnTo>
                    <a:lnTo>
                      <a:pt x="181" y="88"/>
                    </a:lnTo>
                    <a:lnTo>
                      <a:pt x="181" y="77"/>
                    </a:lnTo>
                    <a:close/>
                  </a:path>
                </a:pathLst>
              </a:custGeom>
              <a:solidFill>
                <a:srgbClr val="F7CFA7"/>
              </a:solidFill>
              <a:ln w="9525">
                <a:noFill/>
                <a:round/>
                <a:headEnd/>
                <a:tailEnd/>
              </a:ln>
            </p:spPr>
            <p:txBody>
              <a:bodyPr/>
              <a:lstStyle/>
              <a:p>
                <a:endParaRPr lang="en-US"/>
              </a:p>
            </p:txBody>
          </p:sp>
          <p:sp>
            <p:nvSpPr>
              <p:cNvPr id="533703" name="Freeform 199"/>
              <p:cNvSpPr>
                <a:spLocks/>
              </p:cNvSpPr>
              <p:nvPr/>
            </p:nvSpPr>
            <p:spPr bwMode="auto">
              <a:xfrm>
                <a:off x="1144" y="2646"/>
                <a:ext cx="35" cy="30"/>
              </a:xfrm>
              <a:custGeom>
                <a:avLst/>
                <a:gdLst/>
                <a:ahLst/>
                <a:cxnLst>
                  <a:cxn ang="0">
                    <a:pos x="171" y="77"/>
                  </a:cxn>
                  <a:cxn ang="0">
                    <a:pos x="171" y="66"/>
                  </a:cxn>
                  <a:cxn ang="0">
                    <a:pos x="169" y="55"/>
                  </a:cxn>
                  <a:cxn ang="0">
                    <a:pos x="166" y="46"/>
                  </a:cxn>
                  <a:cxn ang="0">
                    <a:pos x="162" y="39"/>
                  </a:cxn>
                  <a:cxn ang="0">
                    <a:pos x="157" y="33"/>
                  </a:cxn>
                  <a:cxn ang="0">
                    <a:pos x="152" y="28"/>
                  </a:cxn>
                  <a:cxn ang="0">
                    <a:pos x="146" y="23"/>
                  </a:cxn>
                  <a:cxn ang="0">
                    <a:pos x="147" y="27"/>
                  </a:cxn>
                  <a:cxn ang="0">
                    <a:pos x="155" y="41"/>
                  </a:cxn>
                  <a:cxn ang="0">
                    <a:pos x="160" y="57"/>
                  </a:cxn>
                  <a:cxn ang="0">
                    <a:pos x="162" y="73"/>
                  </a:cxn>
                  <a:cxn ang="0">
                    <a:pos x="162" y="91"/>
                  </a:cxn>
                  <a:cxn ang="0">
                    <a:pos x="159" y="109"/>
                  </a:cxn>
                  <a:cxn ang="0">
                    <a:pos x="153" y="125"/>
                  </a:cxn>
                  <a:cxn ang="0">
                    <a:pos x="145" y="141"/>
                  </a:cxn>
                  <a:cxn ang="0">
                    <a:pos x="135" y="153"/>
                  </a:cxn>
                  <a:cxn ang="0">
                    <a:pos x="123" y="162"/>
                  </a:cxn>
                  <a:cxn ang="0">
                    <a:pos x="109" y="169"/>
                  </a:cxn>
                  <a:cxn ang="0">
                    <a:pos x="94" y="173"/>
                  </a:cxn>
                  <a:cxn ang="0">
                    <a:pos x="78" y="173"/>
                  </a:cxn>
                  <a:cxn ang="0">
                    <a:pos x="63" y="169"/>
                  </a:cxn>
                  <a:cxn ang="0">
                    <a:pos x="49" y="162"/>
                  </a:cxn>
                  <a:cxn ang="0">
                    <a:pos x="36" y="153"/>
                  </a:cxn>
                  <a:cxn ang="0">
                    <a:pos x="26" y="141"/>
                  </a:cxn>
                  <a:cxn ang="0">
                    <a:pos x="18" y="125"/>
                  </a:cxn>
                  <a:cxn ang="0">
                    <a:pos x="12" y="109"/>
                  </a:cxn>
                  <a:cxn ang="0">
                    <a:pos x="9" y="91"/>
                  </a:cxn>
                  <a:cxn ang="0">
                    <a:pos x="9" y="69"/>
                  </a:cxn>
                  <a:cxn ang="0">
                    <a:pos x="15" y="45"/>
                  </a:cxn>
                  <a:cxn ang="0">
                    <a:pos x="26" y="24"/>
                  </a:cxn>
                  <a:cxn ang="0">
                    <a:pos x="41" y="7"/>
                  </a:cxn>
                  <a:cxn ang="0">
                    <a:pos x="46" y="2"/>
                  </a:cxn>
                  <a:cxn ang="0">
                    <a:pos x="39" y="4"/>
                  </a:cxn>
                  <a:cxn ang="0">
                    <a:pos x="33" y="6"/>
                  </a:cxn>
                  <a:cxn ang="0">
                    <a:pos x="27" y="10"/>
                  </a:cxn>
                  <a:cxn ang="0">
                    <a:pos x="18" y="18"/>
                  </a:cxn>
                  <a:cxn ang="0">
                    <a:pos x="9" y="34"/>
                  </a:cxn>
                  <a:cxn ang="0">
                    <a:pos x="3" y="52"/>
                  </a:cxn>
                  <a:cxn ang="0">
                    <a:pos x="0" y="71"/>
                  </a:cxn>
                  <a:cxn ang="0">
                    <a:pos x="0" y="93"/>
                  </a:cxn>
                  <a:cxn ang="0">
                    <a:pos x="3" y="112"/>
                  </a:cxn>
                  <a:cxn ang="0">
                    <a:pos x="10" y="131"/>
                  </a:cxn>
                  <a:cxn ang="0">
                    <a:pos x="19" y="147"/>
                  </a:cxn>
                  <a:cxn ang="0">
                    <a:pos x="31" y="161"/>
                  </a:cxn>
                  <a:cxn ang="0">
                    <a:pos x="44" y="172"/>
                  </a:cxn>
                  <a:cxn ang="0">
                    <a:pos x="61" y="180"/>
                  </a:cxn>
                  <a:cxn ang="0">
                    <a:pos x="77" y="184"/>
                  </a:cxn>
                  <a:cxn ang="0">
                    <a:pos x="95" y="184"/>
                  </a:cxn>
                  <a:cxn ang="0">
                    <a:pos x="111" y="180"/>
                  </a:cxn>
                  <a:cxn ang="0">
                    <a:pos x="127" y="172"/>
                  </a:cxn>
                  <a:cxn ang="0">
                    <a:pos x="140" y="161"/>
                  </a:cxn>
                  <a:cxn ang="0">
                    <a:pos x="152" y="147"/>
                  </a:cxn>
                  <a:cxn ang="0">
                    <a:pos x="161" y="131"/>
                  </a:cxn>
                  <a:cxn ang="0">
                    <a:pos x="168" y="112"/>
                  </a:cxn>
                  <a:cxn ang="0">
                    <a:pos x="171" y="93"/>
                  </a:cxn>
                </a:cxnLst>
                <a:rect l="0" t="0" r="r" b="b"/>
                <a:pathLst>
                  <a:path w="172" h="184">
                    <a:moveTo>
                      <a:pt x="172" y="82"/>
                    </a:moveTo>
                    <a:lnTo>
                      <a:pt x="171" y="77"/>
                    </a:lnTo>
                    <a:lnTo>
                      <a:pt x="171" y="71"/>
                    </a:lnTo>
                    <a:lnTo>
                      <a:pt x="171" y="66"/>
                    </a:lnTo>
                    <a:lnTo>
                      <a:pt x="170" y="60"/>
                    </a:lnTo>
                    <a:lnTo>
                      <a:pt x="169" y="55"/>
                    </a:lnTo>
                    <a:lnTo>
                      <a:pt x="168" y="51"/>
                    </a:lnTo>
                    <a:lnTo>
                      <a:pt x="166" y="46"/>
                    </a:lnTo>
                    <a:lnTo>
                      <a:pt x="165" y="41"/>
                    </a:lnTo>
                    <a:lnTo>
                      <a:pt x="162" y="39"/>
                    </a:lnTo>
                    <a:lnTo>
                      <a:pt x="160" y="36"/>
                    </a:lnTo>
                    <a:lnTo>
                      <a:pt x="157" y="33"/>
                    </a:lnTo>
                    <a:lnTo>
                      <a:pt x="154" y="30"/>
                    </a:lnTo>
                    <a:lnTo>
                      <a:pt x="152" y="28"/>
                    </a:lnTo>
                    <a:lnTo>
                      <a:pt x="149" y="25"/>
                    </a:lnTo>
                    <a:lnTo>
                      <a:pt x="146" y="23"/>
                    </a:lnTo>
                    <a:lnTo>
                      <a:pt x="143" y="21"/>
                    </a:lnTo>
                    <a:lnTo>
                      <a:pt x="147" y="27"/>
                    </a:lnTo>
                    <a:lnTo>
                      <a:pt x="151" y="34"/>
                    </a:lnTo>
                    <a:lnTo>
                      <a:pt x="155" y="41"/>
                    </a:lnTo>
                    <a:lnTo>
                      <a:pt x="157" y="48"/>
                    </a:lnTo>
                    <a:lnTo>
                      <a:pt x="160" y="57"/>
                    </a:lnTo>
                    <a:lnTo>
                      <a:pt x="161" y="65"/>
                    </a:lnTo>
                    <a:lnTo>
                      <a:pt x="162" y="73"/>
                    </a:lnTo>
                    <a:lnTo>
                      <a:pt x="163" y="82"/>
                    </a:lnTo>
                    <a:lnTo>
                      <a:pt x="162" y="91"/>
                    </a:lnTo>
                    <a:lnTo>
                      <a:pt x="161" y="100"/>
                    </a:lnTo>
                    <a:lnTo>
                      <a:pt x="159" y="109"/>
                    </a:lnTo>
                    <a:lnTo>
                      <a:pt x="157" y="118"/>
                    </a:lnTo>
                    <a:lnTo>
                      <a:pt x="153" y="125"/>
                    </a:lnTo>
                    <a:lnTo>
                      <a:pt x="149" y="133"/>
                    </a:lnTo>
                    <a:lnTo>
                      <a:pt x="145" y="141"/>
                    </a:lnTo>
                    <a:lnTo>
                      <a:pt x="140" y="147"/>
                    </a:lnTo>
                    <a:lnTo>
                      <a:pt x="135" y="153"/>
                    </a:lnTo>
                    <a:lnTo>
                      <a:pt x="129" y="157"/>
                    </a:lnTo>
                    <a:lnTo>
                      <a:pt x="123" y="162"/>
                    </a:lnTo>
                    <a:lnTo>
                      <a:pt x="116" y="166"/>
                    </a:lnTo>
                    <a:lnTo>
                      <a:pt x="109" y="169"/>
                    </a:lnTo>
                    <a:lnTo>
                      <a:pt x="102" y="172"/>
                    </a:lnTo>
                    <a:lnTo>
                      <a:pt x="94" y="173"/>
                    </a:lnTo>
                    <a:lnTo>
                      <a:pt x="86" y="173"/>
                    </a:lnTo>
                    <a:lnTo>
                      <a:pt x="78" y="173"/>
                    </a:lnTo>
                    <a:lnTo>
                      <a:pt x="71" y="172"/>
                    </a:lnTo>
                    <a:lnTo>
                      <a:pt x="63" y="169"/>
                    </a:lnTo>
                    <a:lnTo>
                      <a:pt x="55" y="166"/>
                    </a:lnTo>
                    <a:lnTo>
                      <a:pt x="49" y="162"/>
                    </a:lnTo>
                    <a:lnTo>
                      <a:pt x="42" y="157"/>
                    </a:lnTo>
                    <a:lnTo>
                      <a:pt x="36" y="153"/>
                    </a:lnTo>
                    <a:lnTo>
                      <a:pt x="31" y="147"/>
                    </a:lnTo>
                    <a:lnTo>
                      <a:pt x="26" y="141"/>
                    </a:lnTo>
                    <a:lnTo>
                      <a:pt x="22" y="133"/>
                    </a:lnTo>
                    <a:lnTo>
                      <a:pt x="18" y="125"/>
                    </a:lnTo>
                    <a:lnTo>
                      <a:pt x="15" y="118"/>
                    </a:lnTo>
                    <a:lnTo>
                      <a:pt x="12" y="109"/>
                    </a:lnTo>
                    <a:lnTo>
                      <a:pt x="10" y="100"/>
                    </a:lnTo>
                    <a:lnTo>
                      <a:pt x="9" y="91"/>
                    </a:lnTo>
                    <a:lnTo>
                      <a:pt x="9" y="82"/>
                    </a:lnTo>
                    <a:lnTo>
                      <a:pt x="9" y="69"/>
                    </a:lnTo>
                    <a:lnTo>
                      <a:pt x="12" y="57"/>
                    </a:lnTo>
                    <a:lnTo>
                      <a:pt x="15" y="45"/>
                    </a:lnTo>
                    <a:lnTo>
                      <a:pt x="20" y="34"/>
                    </a:lnTo>
                    <a:lnTo>
                      <a:pt x="26" y="24"/>
                    </a:lnTo>
                    <a:lnTo>
                      <a:pt x="33" y="15"/>
                    </a:lnTo>
                    <a:lnTo>
                      <a:pt x="41" y="7"/>
                    </a:lnTo>
                    <a:lnTo>
                      <a:pt x="49" y="0"/>
                    </a:lnTo>
                    <a:lnTo>
                      <a:pt x="46" y="2"/>
                    </a:lnTo>
                    <a:lnTo>
                      <a:pt x="43" y="3"/>
                    </a:lnTo>
                    <a:lnTo>
                      <a:pt x="39" y="4"/>
                    </a:lnTo>
                    <a:lnTo>
                      <a:pt x="36" y="5"/>
                    </a:lnTo>
                    <a:lnTo>
                      <a:pt x="33" y="6"/>
                    </a:lnTo>
                    <a:lnTo>
                      <a:pt x="30" y="7"/>
                    </a:lnTo>
                    <a:lnTo>
                      <a:pt x="27" y="10"/>
                    </a:lnTo>
                    <a:lnTo>
                      <a:pt x="23" y="11"/>
                    </a:lnTo>
                    <a:lnTo>
                      <a:pt x="18" y="18"/>
                    </a:lnTo>
                    <a:lnTo>
                      <a:pt x="13" y="25"/>
                    </a:lnTo>
                    <a:lnTo>
                      <a:pt x="9" y="34"/>
                    </a:lnTo>
                    <a:lnTo>
                      <a:pt x="6" y="43"/>
                    </a:lnTo>
                    <a:lnTo>
                      <a:pt x="3" y="52"/>
                    </a:lnTo>
                    <a:lnTo>
                      <a:pt x="1" y="61"/>
                    </a:lnTo>
                    <a:lnTo>
                      <a:pt x="0" y="71"/>
                    </a:lnTo>
                    <a:lnTo>
                      <a:pt x="0" y="82"/>
                    </a:lnTo>
                    <a:lnTo>
                      <a:pt x="0" y="93"/>
                    </a:lnTo>
                    <a:lnTo>
                      <a:pt x="1" y="102"/>
                    </a:lnTo>
                    <a:lnTo>
                      <a:pt x="3" y="112"/>
                    </a:lnTo>
                    <a:lnTo>
                      <a:pt x="6" y="121"/>
                    </a:lnTo>
                    <a:lnTo>
                      <a:pt x="10" y="131"/>
                    </a:lnTo>
                    <a:lnTo>
                      <a:pt x="14" y="139"/>
                    </a:lnTo>
                    <a:lnTo>
                      <a:pt x="19" y="147"/>
                    </a:lnTo>
                    <a:lnTo>
                      <a:pt x="25" y="154"/>
                    </a:lnTo>
                    <a:lnTo>
                      <a:pt x="31" y="161"/>
                    </a:lnTo>
                    <a:lnTo>
                      <a:pt x="37" y="167"/>
                    </a:lnTo>
                    <a:lnTo>
                      <a:pt x="44" y="172"/>
                    </a:lnTo>
                    <a:lnTo>
                      <a:pt x="52" y="176"/>
                    </a:lnTo>
                    <a:lnTo>
                      <a:pt x="61" y="180"/>
                    </a:lnTo>
                    <a:lnTo>
                      <a:pt x="69" y="182"/>
                    </a:lnTo>
                    <a:lnTo>
                      <a:pt x="77" y="184"/>
                    </a:lnTo>
                    <a:lnTo>
                      <a:pt x="86" y="184"/>
                    </a:lnTo>
                    <a:lnTo>
                      <a:pt x="95" y="184"/>
                    </a:lnTo>
                    <a:lnTo>
                      <a:pt x="103" y="182"/>
                    </a:lnTo>
                    <a:lnTo>
                      <a:pt x="111" y="180"/>
                    </a:lnTo>
                    <a:lnTo>
                      <a:pt x="119" y="176"/>
                    </a:lnTo>
                    <a:lnTo>
                      <a:pt x="127" y="172"/>
                    </a:lnTo>
                    <a:lnTo>
                      <a:pt x="134" y="167"/>
                    </a:lnTo>
                    <a:lnTo>
                      <a:pt x="140" y="161"/>
                    </a:lnTo>
                    <a:lnTo>
                      <a:pt x="147" y="154"/>
                    </a:lnTo>
                    <a:lnTo>
                      <a:pt x="152" y="147"/>
                    </a:lnTo>
                    <a:lnTo>
                      <a:pt x="157" y="139"/>
                    </a:lnTo>
                    <a:lnTo>
                      <a:pt x="161" y="131"/>
                    </a:lnTo>
                    <a:lnTo>
                      <a:pt x="165" y="121"/>
                    </a:lnTo>
                    <a:lnTo>
                      <a:pt x="168" y="112"/>
                    </a:lnTo>
                    <a:lnTo>
                      <a:pt x="170" y="102"/>
                    </a:lnTo>
                    <a:lnTo>
                      <a:pt x="171" y="93"/>
                    </a:lnTo>
                    <a:lnTo>
                      <a:pt x="172" y="82"/>
                    </a:lnTo>
                    <a:close/>
                  </a:path>
                </a:pathLst>
              </a:custGeom>
              <a:solidFill>
                <a:srgbClr val="F7D2A9"/>
              </a:solidFill>
              <a:ln w="9525">
                <a:noFill/>
                <a:round/>
                <a:headEnd/>
                <a:tailEnd/>
              </a:ln>
            </p:spPr>
            <p:txBody>
              <a:bodyPr/>
              <a:lstStyle/>
              <a:p>
                <a:endParaRPr lang="en-US"/>
              </a:p>
            </p:txBody>
          </p:sp>
          <p:sp>
            <p:nvSpPr>
              <p:cNvPr id="533704" name="Freeform 200"/>
              <p:cNvSpPr>
                <a:spLocks/>
              </p:cNvSpPr>
              <p:nvPr/>
            </p:nvSpPr>
            <p:spPr bwMode="auto">
              <a:xfrm>
                <a:off x="1145" y="2645"/>
                <a:ext cx="33" cy="30"/>
              </a:xfrm>
              <a:custGeom>
                <a:avLst/>
                <a:gdLst/>
                <a:ahLst/>
                <a:cxnLst>
                  <a:cxn ang="0">
                    <a:pos x="163" y="77"/>
                  </a:cxn>
                  <a:cxn ang="0">
                    <a:pos x="161" y="63"/>
                  </a:cxn>
                  <a:cxn ang="0">
                    <a:pos x="158" y="50"/>
                  </a:cxn>
                  <a:cxn ang="0">
                    <a:pos x="154" y="38"/>
                  </a:cxn>
                  <a:cxn ang="0">
                    <a:pos x="149" y="31"/>
                  </a:cxn>
                  <a:cxn ang="0">
                    <a:pos x="145" y="27"/>
                  </a:cxn>
                  <a:cxn ang="0">
                    <a:pos x="141" y="24"/>
                  </a:cxn>
                  <a:cxn ang="0">
                    <a:pos x="137" y="21"/>
                  </a:cxn>
                  <a:cxn ang="0">
                    <a:pos x="133" y="18"/>
                  </a:cxn>
                  <a:cxn ang="0">
                    <a:pos x="130" y="17"/>
                  </a:cxn>
                  <a:cxn ang="0">
                    <a:pos x="127" y="14"/>
                  </a:cxn>
                  <a:cxn ang="0">
                    <a:pos x="123" y="13"/>
                  </a:cxn>
                  <a:cxn ang="0">
                    <a:pos x="129" y="18"/>
                  </a:cxn>
                  <a:cxn ang="0">
                    <a:pos x="140" y="33"/>
                  </a:cxn>
                  <a:cxn ang="0">
                    <a:pos x="149" y="51"/>
                  </a:cxn>
                  <a:cxn ang="0">
                    <a:pos x="153" y="73"/>
                  </a:cxn>
                  <a:cxn ang="0">
                    <a:pos x="154" y="92"/>
                  </a:cxn>
                  <a:cxn ang="0">
                    <a:pos x="151" y="109"/>
                  </a:cxn>
                  <a:cxn ang="0">
                    <a:pos x="145" y="125"/>
                  </a:cxn>
                  <a:cxn ang="0">
                    <a:pos x="138" y="139"/>
                  </a:cxn>
                  <a:cxn ang="0">
                    <a:pos x="128" y="151"/>
                  </a:cxn>
                  <a:cxn ang="0">
                    <a:pos x="116" y="159"/>
                  </a:cxn>
                  <a:cxn ang="0">
                    <a:pos x="103" y="166"/>
                  </a:cxn>
                  <a:cxn ang="0">
                    <a:pos x="89" y="170"/>
                  </a:cxn>
                  <a:cxn ang="0">
                    <a:pos x="75" y="170"/>
                  </a:cxn>
                  <a:cxn ang="0">
                    <a:pos x="61" y="166"/>
                  </a:cxn>
                  <a:cxn ang="0">
                    <a:pos x="47" y="159"/>
                  </a:cxn>
                  <a:cxn ang="0">
                    <a:pos x="35" y="151"/>
                  </a:cxn>
                  <a:cxn ang="0">
                    <a:pos x="26" y="139"/>
                  </a:cxn>
                  <a:cxn ang="0">
                    <a:pos x="18" y="125"/>
                  </a:cxn>
                  <a:cxn ang="0">
                    <a:pos x="12" y="109"/>
                  </a:cxn>
                  <a:cxn ang="0">
                    <a:pos x="10" y="92"/>
                  </a:cxn>
                  <a:cxn ang="0">
                    <a:pos x="9" y="77"/>
                  </a:cxn>
                  <a:cxn ang="0">
                    <a:pos x="12" y="61"/>
                  </a:cxn>
                  <a:cxn ang="0">
                    <a:pos x="18" y="42"/>
                  </a:cxn>
                  <a:cxn ang="0">
                    <a:pos x="33" y="19"/>
                  </a:cxn>
                  <a:cxn ang="0">
                    <a:pos x="48" y="7"/>
                  </a:cxn>
                  <a:cxn ang="0">
                    <a:pos x="60" y="1"/>
                  </a:cxn>
                  <a:cxn ang="0">
                    <a:pos x="62" y="0"/>
                  </a:cxn>
                  <a:cxn ang="0">
                    <a:pos x="52" y="1"/>
                  </a:cxn>
                  <a:cxn ang="0">
                    <a:pos x="44" y="4"/>
                  </a:cxn>
                  <a:cxn ang="0">
                    <a:pos x="35" y="6"/>
                  </a:cxn>
                  <a:cxn ang="0">
                    <a:pos x="24" y="14"/>
                  </a:cxn>
                  <a:cxn ang="0">
                    <a:pos x="13" y="31"/>
                  </a:cxn>
                  <a:cxn ang="0">
                    <a:pos x="5" y="50"/>
                  </a:cxn>
                  <a:cxn ang="0">
                    <a:pos x="1" y="72"/>
                  </a:cxn>
                  <a:cxn ang="0">
                    <a:pos x="1" y="93"/>
                  </a:cxn>
                  <a:cxn ang="0">
                    <a:pos x="4" y="113"/>
                  </a:cxn>
                  <a:cxn ang="0">
                    <a:pos x="10" y="131"/>
                  </a:cxn>
                  <a:cxn ang="0">
                    <a:pos x="19" y="146"/>
                  </a:cxn>
                  <a:cxn ang="0">
                    <a:pos x="30" y="158"/>
                  </a:cxn>
                  <a:cxn ang="0">
                    <a:pos x="43" y="169"/>
                  </a:cxn>
                  <a:cxn ang="0">
                    <a:pos x="58" y="176"/>
                  </a:cxn>
                  <a:cxn ang="0">
                    <a:pos x="74" y="181"/>
                  </a:cxn>
                  <a:cxn ang="0">
                    <a:pos x="90" y="181"/>
                  </a:cxn>
                  <a:cxn ang="0">
                    <a:pos x="106" y="176"/>
                  </a:cxn>
                  <a:cxn ang="0">
                    <a:pos x="121" y="169"/>
                  </a:cxn>
                  <a:cxn ang="0">
                    <a:pos x="134" y="158"/>
                  </a:cxn>
                  <a:cxn ang="0">
                    <a:pos x="145" y="146"/>
                  </a:cxn>
                  <a:cxn ang="0">
                    <a:pos x="153" y="131"/>
                  </a:cxn>
                  <a:cxn ang="0">
                    <a:pos x="159" y="113"/>
                  </a:cxn>
                  <a:cxn ang="0">
                    <a:pos x="163" y="93"/>
                  </a:cxn>
                </a:cxnLst>
                <a:rect l="0" t="0" r="r" b="b"/>
                <a:pathLst>
                  <a:path w="163" h="181">
                    <a:moveTo>
                      <a:pt x="163" y="84"/>
                    </a:moveTo>
                    <a:lnTo>
                      <a:pt x="163" y="77"/>
                    </a:lnTo>
                    <a:lnTo>
                      <a:pt x="162" y="71"/>
                    </a:lnTo>
                    <a:lnTo>
                      <a:pt x="161" y="63"/>
                    </a:lnTo>
                    <a:lnTo>
                      <a:pt x="160" y="57"/>
                    </a:lnTo>
                    <a:lnTo>
                      <a:pt x="158" y="50"/>
                    </a:lnTo>
                    <a:lnTo>
                      <a:pt x="156" y="44"/>
                    </a:lnTo>
                    <a:lnTo>
                      <a:pt x="154" y="38"/>
                    </a:lnTo>
                    <a:lnTo>
                      <a:pt x="151" y="33"/>
                    </a:lnTo>
                    <a:lnTo>
                      <a:pt x="149" y="31"/>
                    </a:lnTo>
                    <a:lnTo>
                      <a:pt x="147" y="30"/>
                    </a:lnTo>
                    <a:lnTo>
                      <a:pt x="145" y="27"/>
                    </a:lnTo>
                    <a:lnTo>
                      <a:pt x="143" y="26"/>
                    </a:lnTo>
                    <a:lnTo>
                      <a:pt x="141" y="24"/>
                    </a:lnTo>
                    <a:lnTo>
                      <a:pt x="139" y="23"/>
                    </a:lnTo>
                    <a:lnTo>
                      <a:pt x="137" y="21"/>
                    </a:lnTo>
                    <a:lnTo>
                      <a:pt x="135" y="19"/>
                    </a:lnTo>
                    <a:lnTo>
                      <a:pt x="133" y="18"/>
                    </a:lnTo>
                    <a:lnTo>
                      <a:pt x="132" y="18"/>
                    </a:lnTo>
                    <a:lnTo>
                      <a:pt x="130" y="17"/>
                    </a:lnTo>
                    <a:lnTo>
                      <a:pt x="128" y="15"/>
                    </a:lnTo>
                    <a:lnTo>
                      <a:pt x="127" y="14"/>
                    </a:lnTo>
                    <a:lnTo>
                      <a:pt x="125" y="13"/>
                    </a:lnTo>
                    <a:lnTo>
                      <a:pt x="123" y="13"/>
                    </a:lnTo>
                    <a:lnTo>
                      <a:pt x="122" y="12"/>
                    </a:lnTo>
                    <a:lnTo>
                      <a:pt x="129" y="18"/>
                    </a:lnTo>
                    <a:lnTo>
                      <a:pt x="135" y="25"/>
                    </a:lnTo>
                    <a:lnTo>
                      <a:pt x="140" y="33"/>
                    </a:lnTo>
                    <a:lnTo>
                      <a:pt x="145" y="42"/>
                    </a:lnTo>
                    <a:lnTo>
                      <a:pt x="149" y="51"/>
                    </a:lnTo>
                    <a:lnTo>
                      <a:pt x="152" y="62"/>
                    </a:lnTo>
                    <a:lnTo>
                      <a:pt x="153" y="73"/>
                    </a:lnTo>
                    <a:lnTo>
                      <a:pt x="154" y="84"/>
                    </a:lnTo>
                    <a:lnTo>
                      <a:pt x="154" y="92"/>
                    </a:lnTo>
                    <a:lnTo>
                      <a:pt x="153" y="101"/>
                    </a:lnTo>
                    <a:lnTo>
                      <a:pt x="151" y="109"/>
                    </a:lnTo>
                    <a:lnTo>
                      <a:pt x="148" y="117"/>
                    </a:lnTo>
                    <a:lnTo>
                      <a:pt x="145" y="125"/>
                    </a:lnTo>
                    <a:lnTo>
                      <a:pt x="142" y="132"/>
                    </a:lnTo>
                    <a:lnTo>
                      <a:pt x="138" y="139"/>
                    </a:lnTo>
                    <a:lnTo>
                      <a:pt x="133" y="145"/>
                    </a:lnTo>
                    <a:lnTo>
                      <a:pt x="128" y="151"/>
                    </a:lnTo>
                    <a:lnTo>
                      <a:pt x="122" y="156"/>
                    </a:lnTo>
                    <a:lnTo>
                      <a:pt x="116" y="159"/>
                    </a:lnTo>
                    <a:lnTo>
                      <a:pt x="110" y="163"/>
                    </a:lnTo>
                    <a:lnTo>
                      <a:pt x="103" y="166"/>
                    </a:lnTo>
                    <a:lnTo>
                      <a:pt x="97" y="169"/>
                    </a:lnTo>
                    <a:lnTo>
                      <a:pt x="89" y="170"/>
                    </a:lnTo>
                    <a:lnTo>
                      <a:pt x="82" y="170"/>
                    </a:lnTo>
                    <a:lnTo>
                      <a:pt x="75" y="170"/>
                    </a:lnTo>
                    <a:lnTo>
                      <a:pt x="68" y="169"/>
                    </a:lnTo>
                    <a:lnTo>
                      <a:pt x="61" y="166"/>
                    </a:lnTo>
                    <a:lnTo>
                      <a:pt x="54" y="163"/>
                    </a:lnTo>
                    <a:lnTo>
                      <a:pt x="47" y="159"/>
                    </a:lnTo>
                    <a:lnTo>
                      <a:pt x="41" y="156"/>
                    </a:lnTo>
                    <a:lnTo>
                      <a:pt x="35" y="151"/>
                    </a:lnTo>
                    <a:lnTo>
                      <a:pt x="30" y="145"/>
                    </a:lnTo>
                    <a:lnTo>
                      <a:pt x="26" y="139"/>
                    </a:lnTo>
                    <a:lnTo>
                      <a:pt x="21" y="132"/>
                    </a:lnTo>
                    <a:lnTo>
                      <a:pt x="18" y="125"/>
                    </a:lnTo>
                    <a:lnTo>
                      <a:pt x="15" y="117"/>
                    </a:lnTo>
                    <a:lnTo>
                      <a:pt x="12" y="109"/>
                    </a:lnTo>
                    <a:lnTo>
                      <a:pt x="11" y="101"/>
                    </a:lnTo>
                    <a:lnTo>
                      <a:pt x="10" y="92"/>
                    </a:lnTo>
                    <a:lnTo>
                      <a:pt x="9" y="84"/>
                    </a:lnTo>
                    <a:lnTo>
                      <a:pt x="9" y="77"/>
                    </a:lnTo>
                    <a:lnTo>
                      <a:pt x="10" y="68"/>
                    </a:lnTo>
                    <a:lnTo>
                      <a:pt x="12" y="61"/>
                    </a:lnTo>
                    <a:lnTo>
                      <a:pt x="13" y="55"/>
                    </a:lnTo>
                    <a:lnTo>
                      <a:pt x="18" y="42"/>
                    </a:lnTo>
                    <a:lnTo>
                      <a:pt x="25" y="30"/>
                    </a:lnTo>
                    <a:lnTo>
                      <a:pt x="33" y="19"/>
                    </a:lnTo>
                    <a:lnTo>
                      <a:pt x="43" y="11"/>
                    </a:lnTo>
                    <a:lnTo>
                      <a:pt x="48" y="7"/>
                    </a:lnTo>
                    <a:lnTo>
                      <a:pt x="54" y="5"/>
                    </a:lnTo>
                    <a:lnTo>
                      <a:pt x="60" y="1"/>
                    </a:lnTo>
                    <a:lnTo>
                      <a:pt x="66" y="0"/>
                    </a:lnTo>
                    <a:lnTo>
                      <a:pt x="62" y="0"/>
                    </a:lnTo>
                    <a:lnTo>
                      <a:pt x="57" y="1"/>
                    </a:lnTo>
                    <a:lnTo>
                      <a:pt x="52" y="1"/>
                    </a:lnTo>
                    <a:lnTo>
                      <a:pt x="48" y="2"/>
                    </a:lnTo>
                    <a:lnTo>
                      <a:pt x="44" y="4"/>
                    </a:lnTo>
                    <a:lnTo>
                      <a:pt x="39" y="5"/>
                    </a:lnTo>
                    <a:lnTo>
                      <a:pt x="35" y="6"/>
                    </a:lnTo>
                    <a:lnTo>
                      <a:pt x="31" y="7"/>
                    </a:lnTo>
                    <a:lnTo>
                      <a:pt x="24" y="14"/>
                    </a:lnTo>
                    <a:lnTo>
                      <a:pt x="18" y="23"/>
                    </a:lnTo>
                    <a:lnTo>
                      <a:pt x="13" y="31"/>
                    </a:lnTo>
                    <a:lnTo>
                      <a:pt x="9" y="41"/>
                    </a:lnTo>
                    <a:lnTo>
                      <a:pt x="5" y="50"/>
                    </a:lnTo>
                    <a:lnTo>
                      <a:pt x="2" y="61"/>
                    </a:lnTo>
                    <a:lnTo>
                      <a:pt x="1" y="72"/>
                    </a:lnTo>
                    <a:lnTo>
                      <a:pt x="0" y="84"/>
                    </a:lnTo>
                    <a:lnTo>
                      <a:pt x="1" y="93"/>
                    </a:lnTo>
                    <a:lnTo>
                      <a:pt x="2" y="103"/>
                    </a:lnTo>
                    <a:lnTo>
                      <a:pt x="4" y="113"/>
                    </a:lnTo>
                    <a:lnTo>
                      <a:pt x="7" y="121"/>
                    </a:lnTo>
                    <a:lnTo>
                      <a:pt x="10" y="131"/>
                    </a:lnTo>
                    <a:lnTo>
                      <a:pt x="14" y="138"/>
                    </a:lnTo>
                    <a:lnTo>
                      <a:pt x="19" y="146"/>
                    </a:lnTo>
                    <a:lnTo>
                      <a:pt x="24" y="152"/>
                    </a:lnTo>
                    <a:lnTo>
                      <a:pt x="30" y="158"/>
                    </a:lnTo>
                    <a:lnTo>
                      <a:pt x="36" y="164"/>
                    </a:lnTo>
                    <a:lnTo>
                      <a:pt x="43" y="169"/>
                    </a:lnTo>
                    <a:lnTo>
                      <a:pt x="50" y="174"/>
                    </a:lnTo>
                    <a:lnTo>
                      <a:pt x="58" y="176"/>
                    </a:lnTo>
                    <a:lnTo>
                      <a:pt x="66" y="178"/>
                    </a:lnTo>
                    <a:lnTo>
                      <a:pt x="74" y="181"/>
                    </a:lnTo>
                    <a:lnTo>
                      <a:pt x="82" y="181"/>
                    </a:lnTo>
                    <a:lnTo>
                      <a:pt x="90" y="181"/>
                    </a:lnTo>
                    <a:lnTo>
                      <a:pt x="98" y="178"/>
                    </a:lnTo>
                    <a:lnTo>
                      <a:pt x="106" y="176"/>
                    </a:lnTo>
                    <a:lnTo>
                      <a:pt x="114" y="174"/>
                    </a:lnTo>
                    <a:lnTo>
                      <a:pt x="121" y="169"/>
                    </a:lnTo>
                    <a:lnTo>
                      <a:pt x="127" y="164"/>
                    </a:lnTo>
                    <a:lnTo>
                      <a:pt x="134" y="158"/>
                    </a:lnTo>
                    <a:lnTo>
                      <a:pt x="139" y="152"/>
                    </a:lnTo>
                    <a:lnTo>
                      <a:pt x="145" y="146"/>
                    </a:lnTo>
                    <a:lnTo>
                      <a:pt x="149" y="138"/>
                    </a:lnTo>
                    <a:lnTo>
                      <a:pt x="153" y="131"/>
                    </a:lnTo>
                    <a:lnTo>
                      <a:pt x="157" y="121"/>
                    </a:lnTo>
                    <a:lnTo>
                      <a:pt x="159" y="113"/>
                    </a:lnTo>
                    <a:lnTo>
                      <a:pt x="161" y="103"/>
                    </a:lnTo>
                    <a:lnTo>
                      <a:pt x="163" y="93"/>
                    </a:lnTo>
                    <a:lnTo>
                      <a:pt x="163" y="84"/>
                    </a:lnTo>
                    <a:close/>
                  </a:path>
                </a:pathLst>
              </a:custGeom>
              <a:solidFill>
                <a:srgbClr val="F8D4AB"/>
              </a:solidFill>
              <a:ln w="9525">
                <a:noFill/>
                <a:round/>
                <a:headEnd/>
                <a:tailEnd/>
              </a:ln>
            </p:spPr>
            <p:txBody>
              <a:bodyPr/>
              <a:lstStyle/>
              <a:p>
                <a:endParaRPr lang="en-US"/>
              </a:p>
            </p:txBody>
          </p:sp>
          <p:sp>
            <p:nvSpPr>
              <p:cNvPr id="533705" name="Freeform 201"/>
              <p:cNvSpPr>
                <a:spLocks noEditPoints="1"/>
              </p:cNvSpPr>
              <p:nvPr/>
            </p:nvSpPr>
            <p:spPr bwMode="auto">
              <a:xfrm>
                <a:off x="1146" y="2645"/>
                <a:ext cx="31" cy="29"/>
              </a:xfrm>
              <a:custGeom>
                <a:avLst/>
                <a:gdLst/>
                <a:ahLst/>
                <a:cxnLst>
                  <a:cxn ang="0">
                    <a:pos x="152" y="67"/>
                  </a:cxn>
                  <a:cxn ang="0">
                    <a:pos x="146" y="43"/>
                  </a:cxn>
                  <a:cxn ang="0">
                    <a:pos x="134" y="23"/>
                  </a:cxn>
                  <a:cxn ang="0">
                    <a:pos x="133" y="21"/>
                  </a:cxn>
                  <a:cxn ang="0">
                    <a:pos x="131" y="20"/>
                  </a:cxn>
                  <a:cxn ang="0">
                    <a:pos x="119" y="13"/>
                  </a:cxn>
                  <a:cxn ang="0">
                    <a:pos x="86" y="1"/>
                  </a:cxn>
                  <a:cxn ang="0">
                    <a:pos x="52" y="1"/>
                  </a:cxn>
                  <a:cxn ang="0">
                    <a:pos x="24" y="17"/>
                  </a:cxn>
                  <a:cxn ang="0">
                    <a:pos x="6" y="47"/>
                  </a:cxn>
                  <a:cxn ang="0">
                    <a:pos x="0" y="84"/>
                  </a:cxn>
                  <a:cxn ang="0">
                    <a:pos x="3" y="111"/>
                  </a:cxn>
                  <a:cxn ang="0">
                    <a:pos x="13" y="135"/>
                  </a:cxn>
                  <a:cxn ang="0">
                    <a:pos x="27" y="155"/>
                  </a:cxn>
                  <a:cxn ang="0">
                    <a:pos x="46" y="168"/>
                  </a:cxn>
                  <a:cxn ang="0">
                    <a:pos x="69" y="175"/>
                  </a:cxn>
                  <a:cxn ang="0">
                    <a:pos x="93" y="174"/>
                  </a:cxn>
                  <a:cxn ang="0">
                    <a:pos x="114" y="164"/>
                  </a:cxn>
                  <a:cxn ang="0">
                    <a:pos x="131" y="149"/>
                  </a:cxn>
                  <a:cxn ang="0">
                    <a:pos x="144" y="127"/>
                  </a:cxn>
                  <a:cxn ang="0">
                    <a:pos x="152" y="102"/>
                  </a:cxn>
                  <a:cxn ang="0">
                    <a:pos x="145" y="84"/>
                  </a:cxn>
                  <a:cxn ang="0">
                    <a:pos x="142" y="108"/>
                  </a:cxn>
                  <a:cxn ang="0">
                    <a:pos x="133" y="129"/>
                  </a:cxn>
                  <a:cxn ang="0">
                    <a:pos x="120" y="146"/>
                  </a:cxn>
                  <a:cxn ang="0">
                    <a:pos x="103" y="158"/>
                  </a:cxn>
                  <a:cxn ang="0">
                    <a:pos x="84" y="164"/>
                  </a:cxn>
                  <a:cxn ang="0">
                    <a:pos x="64" y="163"/>
                  </a:cxn>
                  <a:cxn ang="0">
                    <a:pos x="44" y="155"/>
                  </a:cxn>
                  <a:cxn ang="0">
                    <a:pos x="28" y="141"/>
                  </a:cxn>
                  <a:cxn ang="0">
                    <a:pos x="17" y="122"/>
                  </a:cxn>
                  <a:cxn ang="0">
                    <a:pos x="10" y="101"/>
                  </a:cxn>
                  <a:cxn ang="0">
                    <a:pos x="9" y="75"/>
                  </a:cxn>
                  <a:cxn ang="0">
                    <a:pos x="14" y="53"/>
                  </a:cxn>
                  <a:cxn ang="0">
                    <a:pos x="24" y="32"/>
                  </a:cxn>
                  <a:cxn ang="0">
                    <a:pos x="38" y="17"/>
                  </a:cxn>
                  <a:cxn ang="0">
                    <a:pos x="57" y="7"/>
                  </a:cxn>
                  <a:cxn ang="0">
                    <a:pos x="77" y="2"/>
                  </a:cxn>
                  <a:cxn ang="0">
                    <a:pos x="97" y="7"/>
                  </a:cxn>
                  <a:cxn ang="0">
                    <a:pos x="115" y="17"/>
                  </a:cxn>
                  <a:cxn ang="0">
                    <a:pos x="129" y="32"/>
                  </a:cxn>
                  <a:cxn ang="0">
                    <a:pos x="139" y="53"/>
                  </a:cxn>
                  <a:cxn ang="0">
                    <a:pos x="144" y="75"/>
                  </a:cxn>
                </a:cxnLst>
                <a:rect l="0" t="0" r="r" b="b"/>
                <a:pathLst>
                  <a:path w="154" h="175">
                    <a:moveTo>
                      <a:pt x="154" y="84"/>
                    </a:moveTo>
                    <a:lnTo>
                      <a:pt x="153" y="75"/>
                    </a:lnTo>
                    <a:lnTo>
                      <a:pt x="152" y="67"/>
                    </a:lnTo>
                    <a:lnTo>
                      <a:pt x="151" y="59"/>
                    </a:lnTo>
                    <a:lnTo>
                      <a:pt x="148" y="50"/>
                    </a:lnTo>
                    <a:lnTo>
                      <a:pt x="146" y="43"/>
                    </a:lnTo>
                    <a:lnTo>
                      <a:pt x="142" y="36"/>
                    </a:lnTo>
                    <a:lnTo>
                      <a:pt x="138" y="29"/>
                    </a:lnTo>
                    <a:lnTo>
                      <a:pt x="134" y="23"/>
                    </a:lnTo>
                    <a:lnTo>
                      <a:pt x="134" y="23"/>
                    </a:lnTo>
                    <a:lnTo>
                      <a:pt x="133" y="21"/>
                    </a:lnTo>
                    <a:lnTo>
                      <a:pt x="133" y="21"/>
                    </a:lnTo>
                    <a:lnTo>
                      <a:pt x="132" y="21"/>
                    </a:lnTo>
                    <a:lnTo>
                      <a:pt x="131" y="20"/>
                    </a:lnTo>
                    <a:lnTo>
                      <a:pt x="131" y="20"/>
                    </a:lnTo>
                    <a:lnTo>
                      <a:pt x="130" y="20"/>
                    </a:lnTo>
                    <a:lnTo>
                      <a:pt x="130" y="19"/>
                    </a:lnTo>
                    <a:lnTo>
                      <a:pt x="119" y="13"/>
                    </a:lnTo>
                    <a:lnTo>
                      <a:pt x="108" y="8"/>
                    </a:lnTo>
                    <a:lnTo>
                      <a:pt x="97" y="4"/>
                    </a:lnTo>
                    <a:lnTo>
                      <a:pt x="86" y="1"/>
                    </a:lnTo>
                    <a:lnTo>
                      <a:pt x="75" y="0"/>
                    </a:lnTo>
                    <a:lnTo>
                      <a:pt x="64" y="0"/>
                    </a:lnTo>
                    <a:lnTo>
                      <a:pt x="52" y="1"/>
                    </a:lnTo>
                    <a:lnTo>
                      <a:pt x="40" y="2"/>
                    </a:lnTo>
                    <a:lnTo>
                      <a:pt x="32" y="9"/>
                    </a:lnTo>
                    <a:lnTo>
                      <a:pt x="24" y="17"/>
                    </a:lnTo>
                    <a:lnTo>
                      <a:pt x="17" y="26"/>
                    </a:lnTo>
                    <a:lnTo>
                      <a:pt x="11" y="36"/>
                    </a:lnTo>
                    <a:lnTo>
                      <a:pt x="6" y="47"/>
                    </a:lnTo>
                    <a:lnTo>
                      <a:pt x="3" y="59"/>
                    </a:lnTo>
                    <a:lnTo>
                      <a:pt x="0" y="71"/>
                    </a:lnTo>
                    <a:lnTo>
                      <a:pt x="0" y="84"/>
                    </a:lnTo>
                    <a:lnTo>
                      <a:pt x="0" y="93"/>
                    </a:lnTo>
                    <a:lnTo>
                      <a:pt x="1" y="102"/>
                    </a:lnTo>
                    <a:lnTo>
                      <a:pt x="3" y="111"/>
                    </a:lnTo>
                    <a:lnTo>
                      <a:pt x="6" y="120"/>
                    </a:lnTo>
                    <a:lnTo>
                      <a:pt x="9" y="127"/>
                    </a:lnTo>
                    <a:lnTo>
                      <a:pt x="13" y="135"/>
                    </a:lnTo>
                    <a:lnTo>
                      <a:pt x="17" y="143"/>
                    </a:lnTo>
                    <a:lnTo>
                      <a:pt x="22" y="149"/>
                    </a:lnTo>
                    <a:lnTo>
                      <a:pt x="27" y="155"/>
                    </a:lnTo>
                    <a:lnTo>
                      <a:pt x="33" y="159"/>
                    </a:lnTo>
                    <a:lnTo>
                      <a:pt x="40" y="164"/>
                    </a:lnTo>
                    <a:lnTo>
                      <a:pt x="46" y="168"/>
                    </a:lnTo>
                    <a:lnTo>
                      <a:pt x="54" y="171"/>
                    </a:lnTo>
                    <a:lnTo>
                      <a:pt x="62" y="174"/>
                    </a:lnTo>
                    <a:lnTo>
                      <a:pt x="69" y="175"/>
                    </a:lnTo>
                    <a:lnTo>
                      <a:pt x="77" y="175"/>
                    </a:lnTo>
                    <a:lnTo>
                      <a:pt x="85" y="175"/>
                    </a:lnTo>
                    <a:lnTo>
                      <a:pt x="93" y="174"/>
                    </a:lnTo>
                    <a:lnTo>
                      <a:pt x="100" y="171"/>
                    </a:lnTo>
                    <a:lnTo>
                      <a:pt x="107" y="168"/>
                    </a:lnTo>
                    <a:lnTo>
                      <a:pt x="114" y="164"/>
                    </a:lnTo>
                    <a:lnTo>
                      <a:pt x="120" y="159"/>
                    </a:lnTo>
                    <a:lnTo>
                      <a:pt x="126" y="155"/>
                    </a:lnTo>
                    <a:lnTo>
                      <a:pt x="131" y="149"/>
                    </a:lnTo>
                    <a:lnTo>
                      <a:pt x="136" y="143"/>
                    </a:lnTo>
                    <a:lnTo>
                      <a:pt x="140" y="135"/>
                    </a:lnTo>
                    <a:lnTo>
                      <a:pt x="144" y="127"/>
                    </a:lnTo>
                    <a:lnTo>
                      <a:pt x="148" y="120"/>
                    </a:lnTo>
                    <a:lnTo>
                      <a:pt x="150" y="111"/>
                    </a:lnTo>
                    <a:lnTo>
                      <a:pt x="152" y="102"/>
                    </a:lnTo>
                    <a:lnTo>
                      <a:pt x="153" y="93"/>
                    </a:lnTo>
                    <a:lnTo>
                      <a:pt x="154" y="84"/>
                    </a:lnTo>
                    <a:close/>
                    <a:moveTo>
                      <a:pt x="145" y="84"/>
                    </a:moveTo>
                    <a:lnTo>
                      <a:pt x="144" y="92"/>
                    </a:lnTo>
                    <a:lnTo>
                      <a:pt x="143" y="101"/>
                    </a:lnTo>
                    <a:lnTo>
                      <a:pt x="142" y="108"/>
                    </a:lnTo>
                    <a:lnTo>
                      <a:pt x="139" y="115"/>
                    </a:lnTo>
                    <a:lnTo>
                      <a:pt x="136" y="122"/>
                    </a:lnTo>
                    <a:lnTo>
                      <a:pt x="133" y="129"/>
                    </a:lnTo>
                    <a:lnTo>
                      <a:pt x="129" y="135"/>
                    </a:lnTo>
                    <a:lnTo>
                      <a:pt x="125" y="141"/>
                    </a:lnTo>
                    <a:lnTo>
                      <a:pt x="120" y="146"/>
                    </a:lnTo>
                    <a:lnTo>
                      <a:pt x="115" y="151"/>
                    </a:lnTo>
                    <a:lnTo>
                      <a:pt x="109" y="155"/>
                    </a:lnTo>
                    <a:lnTo>
                      <a:pt x="103" y="158"/>
                    </a:lnTo>
                    <a:lnTo>
                      <a:pt x="97" y="161"/>
                    </a:lnTo>
                    <a:lnTo>
                      <a:pt x="91" y="163"/>
                    </a:lnTo>
                    <a:lnTo>
                      <a:pt x="84" y="164"/>
                    </a:lnTo>
                    <a:lnTo>
                      <a:pt x="77" y="164"/>
                    </a:lnTo>
                    <a:lnTo>
                      <a:pt x="70" y="164"/>
                    </a:lnTo>
                    <a:lnTo>
                      <a:pt x="64" y="163"/>
                    </a:lnTo>
                    <a:lnTo>
                      <a:pt x="57" y="161"/>
                    </a:lnTo>
                    <a:lnTo>
                      <a:pt x="51" y="158"/>
                    </a:lnTo>
                    <a:lnTo>
                      <a:pt x="44" y="155"/>
                    </a:lnTo>
                    <a:lnTo>
                      <a:pt x="38" y="151"/>
                    </a:lnTo>
                    <a:lnTo>
                      <a:pt x="33" y="146"/>
                    </a:lnTo>
                    <a:lnTo>
                      <a:pt x="28" y="141"/>
                    </a:lnTo>
                    <a:lnTo>
                      <a:pt x="24" y="135"/>
                    </a:lnTo>
                    <a:lnTo>
                      <a:pt x="20" y="129"/>
                    </a:lnTo>
                    <a:lnTo>
                      <a:pt x="17" y="122"/>
                    </a:lnTo>
                    <a:lnTo>
                      <a:pt x="14" y="115"/>
                    </a:lnTo>
                    <a:lnTo>
                      <a:pt x="12" y="108"/>
                    </a:lnTo>
                    <a:lnTo>
                      <a:pt x="10" y="101"/>
                    </a:lnTo>
                    <a:lnTo>
                      <a:pt x="9" y="92"/>
                    </a:lnTo>
                    <a:lnTo>
                      <a:pt x="9" y="84"/>
                    </a:lnTo>
                    <a:lnTo>
                      <a:pt x="9" y="75"/>
                    </a:lnTo>
                    <a:lnTo>
                      <a:pt x="10" y="67"/>
                    </a:lnTo>
                    <a:lnTo>
                      <a:pt x="12" y="60"/>
                    </a:lnTo>
                    <a:lnTo>
                      <a:pt x="14" y="53"/>
                    </a:lnTo>
                    <a:lnTo>
                      <a:pt x="17" y="45"/>
                    </a:lnTo>
                    <a:lnTo>
                      <a:pt x="20" y="38"/>
                    </a:lnTo>
                    <a:lnTo>
                      <a:pt x="24" y="32"/>
                    </a:lnTo>
                    <a:lnTo>
                      <a:pt x="28" y="26"/>
                    </a:lnTo>
                    <a:lnTo>
                      <a:pt x="33" y="21"/>
                    </a:lnTo>
                    <a:lnTo>
                      <a:pt x="38" y="17"/>
                    </a:lnTo>
                    <a:lnTo>
                      <a:pt x="44" y="13"/>
                    </a:lnTo>
                    <a:lnTo>
                      <a:pt x="51" y="9"/>
                    </a:lnTo>
                    <a:lnTo>
                      <a:pt x="57" y="7"/>
                    </a:lnTo>
                    <a:lnTo>
                      <a:pt x="64" y="5"/>
                    </a:lnTo>
                    <a:lnTo>
                      <a:pt x="70" y="4"/>
                    </a:lnTo>
                    <a:lnTo>
                      <a:pt x="77" y="2"/>
                    </a:lnTo>
                    <a:lnTo>
                      <a:pt x="84" y="4"/>
                    </a:lnTo>
                    <a:lnTo>
                      <a:pt x="91" y="5"/>
                    </a:lnTo>
                    <a:lnTo>
                      <a:pt x="97" y="7"/>
                    </a:lnTo>
                    <a:lnTo>
                      <a:pt x="103" y="9"/>
                    </a:lnTo>
                    <a:lnTo>
                      <a:pt x="109" y="13"/>
                    </a:lnTo>
                    <a:lnTo>
                      <a:pt x="115" y="17"/>
                    </a:lnTo>
                    <a:lnTo>
                      <a:pt x="120" y="21"/>
                    </a:lnTo>
                    <a:lnTo>
                      <a:pt x="125" y="26"/>
                    </a:lnTo>
                    <a:lnTo>
                      <a:pt x="129" y="32"/>
                    </a:lnTo>
                    <a:lnTo>
                      <a:pt x="133" y="38"/>
                    </a:lnTo>
                    <a:lnTo>
                      <a:pt x="136" y="45"/>
                    </a:lnTo>
                    <a:lnTo>
                      <a:pt x="139" y="53"/>
                    </a:lnTo>
                    <a:lnTo>
                      <a:pt x="142" y="60"/>
                    </a:lnTo>
                    <a:lnTo>
                      <a:pt x="143" y="67"/>
                    </a:lnTo>
                    <a:lnTo>
                      <a:pt x="144" y="75"/>
                    </a:lnTo>
                    <a:lnTo>
                      <a:pt x="145" y="84"/>
                    </a:lnTo>
                    <a:close/>
                  </a:path>
                </a:pathLst>
              </a:custGeom>
              <a:solidFill>
                <a:srgbClr val="F8D4AB"/>
              </a:solidFill>
              <a:ln w="9525">
                <a:noFill/>
                <a:round/>
                <a:headEnd/>
                <a:tailEnd/>
              </a:ln>
            </p:spPr>
            <p:txBody>
              <a:bodyPr/>
              <a:lstStyle/>
              <a:p>
                <a:endParaRPr lang="en-US"/>
              </a:p>
            </p:txBody>
          </p:sp>
          <p:sp>
            <p:nvSpPr>
              <p:cNvPr id="533706" name="Freeform 202"/>
              <p:cNvSpPr>
                <a:spLocks noEditPoints="1"/>
              </p:cNvSpPr>
              <p:nvPr/>
            </p:nvSpPr>
            <p:spPr bwMode="auto">
              <a:xfrm>
                <a:off x="1147" y="2645"/>
                <a:ext cx="29" cy="29"/>
              </a:xfrm>
              <a:custGeom>
                <a:avLst/>
                <a:gdLst/>
                <a:ahLst/>
                <a:cxnLst>
                  <a:cxn ang="0">
                    <a:pos x="143" y="62"/>
                  </a:cxn>
                  <a:cxn ang="0">
                    <a:pos x="131" y="33"/>
                  </a:cxn>
                  <a:cxn ang="0">
                    <a:pos x="113" y="12"/>
                  </a:cxn>
                  <a:cxn ang="0">
                    <a:pos x="92" y="4"/>
                  </a:cxn>
                  <a:cxn ang="0">
                    <a:pos x="71" y="0"/>
                  </a:cxn>
                  <a:cxn ang="0">
                    <a:pos x="51" y="1"/>
                  </a:cxn>
                  <a:cxn ang="0">
                    <a:pos x="34" y="11"/>
                  </a:cxn>
                  <a:cxn ang="0">
                    <a:pos x="12" y="36"/>
                  </a:cxn>
                  <a:cxn ang="0">
                    <a:pos x="4" y="55"/>
                  </a:cxn>
                  <a:cxn ang="0">
                    <a:pos x="0" y="77"/>
                  </a:cxn>
                  <a:cxn ang="0">
                    <a:pos x="2" y="101"/>
                  </a:cxn>
                  <a:cxn ang="0">
                    <a:pos x="9" y="125"/>
                  </a:cxn>
                  <a:cxn ang="0">
                    <a:pos x="21" y="145"/>
                  </a:cxn>
                  <a:cxn ang="0">
                    <a:pos x="38" y="159"/>
                  </a:cxn>
                  <a:cxn ang="0">
                    <a:pos x="59" y="169"/>
                  </a:cxn>
                  <a:cxn ang="0">
                    <a:pos x="80" y="170"/>
                  </a:cxn>
                  <a:cxn ang="0">
                    <a:pos x="101" y="163"/>
                  </a:cxn>
                  <a:cxn ang="0">
                    <a:pos x="119" y="151"/>
                  </a:cxn>
                  <a:cxn ang="0">
                    <a:pos x="133" y="132"/>
                  </a:cxn>
                  <a:cxn ang="0">
                    <a:pos x="142" y="109"/>
                  </a:cxn>
                  <a:cxn ang="0">
                    <a:pos x="145" y="84"/>
                  </a:cxn>
                  <a:cxn ang="0">
                    <a:pos x="135" y="99"/>
                  </a:cxn>
                  <a:cxn ang="0">
                    <a:pos x="128" y="120"/>
                  </a:cxn>
                  <a:cxn ang="0">
                    <a:pos x="118" y="138"/>
                  </a:cxn>
                  <a:cxn ang="0">
                    <a:pos x="103" y="150"/>
                  </a:cxn>
                  <a:cxn ang="0">
                    <a:pos x="86" y="158"/>
                  </a:cxn>
                  <a:cxn ang="0">
                    <a:pos x="67" y="159"/>
                  </a:cxn>
                  <a:cxn ang="0">
                    <a:pos x="49" y="153"/>
                  </a:cxn>
                  <a:cxn ang="0">
                    <a:pos x="32" y="143"/>
                  </a:cxn>
                  <a:cxn ang="0">
                    <a:pos x="20" y="126"/>
                  </a:cxn>
                  <a:cxn ang="0">
                    <a:pos x="12" y="107"/>
                  </a:cxn>
                  <a:cxn ang="0">
                    <a:pos x="9" y="84"/>
                  </a:cxn>
                  <a:cxn ang="0">
                    <a:pos x="12" y="61"/>
                  </a:cxn>
                  <a:cxn ang="0">
                    <a:pos x="20" y="42"/>
                  </a:cxn>
                  <a:cxn ang="0">
                    <a:pos x="32" y="25"/>
                  </a:cxn>
                  <a:cxn ang="0">
                    <a:pos x="49" y="14"/>
                  </a:cxn>
                  <a:cxn ang="0">
                    <a:pos x="67" y="8"/>
                  </a:cxn>
                  <a:cxn ang="0">
                    <a:pos x="86" y="9"/>
                  </a:cxn>
                  <a:cxn ang="0">
                    <a:pos x="103" y="18"/>
                  </a:cxn>
                  <a:cxn ang="0">
                    <a:pos x="118" y="30"/>
                  </a:cxn>
                  <a:cxn ang="0">
                    <a:pos x="128" y="48"/>
                  </a:cxn>
                  <a:cxn ang="0">
                    <a:pos x="135" y="68"/>
                  </a:cxn>
                </a:cxnLst>
                <a:rect l="0" t="0" r="r" b="b"/>
                <a:pathLst>
                  <a:path w="145" h="170">
                    <a:moveTo>
                      <a:pt x="145" y="84"/>
                    </a:moveTo>
                    <a:lnTo>
                      <a:pt x="144" y="73"/>
                    </a:lnTo>
                    <a:lnTo>
                      <a:pt x="143" y="62"/>
                    </a:lnTo>
                    <a:lnTo>
                      <a:pt x="140" y="51"/>
                    </a:lnTo>
                    <a:lnTo>
                      <a:pt x="136" y="42"/>
                    </a:lnTo>
                    <a:lnTo>
                      <a:pt x="131" y="33"/>
                    </a:lnTo>
                    <a:lnTo>
                      <a:pt x="126" y="25"/>
                    </a:lnTo>
                    <a:lnTo>
                      <a:pt x="120" y="18"/>
                    </a:lnTo>
                    <a:lnTo>
                      <a:pt x="113" y="12"/>
                    </a:lnTo>
                    <a:lnTo>
                      <a:pt x="106" y="8"/>
                    </a:lnTo>
                    <a:lnTo>
                      <a:pt x="99" y="6"/>
                    </a:lnTo>
                    <a:lnTo>
                      <a:pt x="92" y="4"/>
                    </a:lnTo>
                    <a:lnTo>
                      <a:pt x="85" y="2"/>
                    </a:lnTo>
                    <a:lnTo>
                      <a:pt x="78" y="1"/>
                    </a:lnTo>
                    <a:lnTo>
                      <a:pt x="71" y="0"/>
                    </a:lnTo>
                    <a:lnTo>
                      <a:pt x="64" y="0"/>
                    </a:lnTo>
                    <a:lnTo>
                      <a:pt x="57" y="0"/>
                    </a:lnTo>
                    <a:lnTo>
                      <a:pt x="51" y="1"/>
                    </a:lnTo>
                    <a:lnTo>
                      <a:pt x="45" y="5"/>
                    </a:lnTo>
                    <a:lnTo>
                      <a:pt x="39" y="7"/>
                    </a:lnTo>
                    <a:lnTo>
                      <a:pt x="34" y="11"/>
                    </a:lnTo>
                    <a:lnTo>
                      <a:pt x="24" y="19"/>
                    </a:lnTo>
                    <a:lnTo>
                      <a:pt x="16" y="30"/>
                    </a:lnTo>
                    <a:lnTo>
                      <a:pt x="12" y="36"/>
                    </a:lnTo>
                    <a:lnTo>
                      <a:pt x="9" y="42"/>
                    </a:lnTo>
                    <a:lnTo>
                      <a:pt x="7" y="48"/>
                    </a:lnTo>
                    <a:lnTo>
                      <a:pt x="4" y="55"/>
                    </a:lnTo>
                    <a:lnTo>
                      <a:pt x="3" y="61"/>
                    </a:lnTo>
                    <a:lnTo>
                      <a:pt x="1" y="68"/>
                    </a:lnTo>
                    <a:lnTo>
                      <a:pt x="0" y="77"/>
                    </a:lnTo>
                    <a:lnTo>
                      <a:pt x="0" y="84"/>
                    </a:lnTo>
                    <a:lnTo>
                      <a:pt x="1" y="92"/>
                    </a:lnTo>
                    <a:lnTo>
                      <a:pt x="2" y="101"/>
                    </a:lnTo>
                    <a:lnTo>
                      <a:pt x="3" y="109"/>
                    </a:lnTo>
                    <a:lnTo>
                      <a:pt x="6" y="117"/>
                    </a:lnTo>
                    <a:lnTo>
                      <a:pt x="9" y="125"/>
                    </a:lnTo>
                    <a:lnTo>
                      <a:pt x="12" y="132"/>
                    </a:lnTo>
                    <a:lnTo>
                      <a:pt x="17" y="139"/>
                    </a:lnTo>
                    <a:lnTo>
                      <a:pt x="21" y="145"/>
                    </a:lnTo>
                    <a:lnTo>
                      <a:pt x="26" y="151"/>
                    </a:lnTo>
                    <a:lnTo>
                      <a:pt x="32" y="156"/>
                    </a:lnTo>
                    <a:lnTo>
                      <a:pt x="38" y="159"/>
                    </a:lnTo>
                    <a:lnTo>
                      <a:pt x="45" y="163"/>
                    </a:lnTo>
                    <a:lnTo>
                      <a:pt x="52" y="166"/>
                    </a:lnTo>
                    <a:lnTo>
                      <a:pt x="59" y="169"/>
                    </a:lnTo>
                    <a:lnTo>
                      <a:pt x="66" y="170"/>
                    </a:lnTo>
                    <a:lnTo>
                      <a:pt x="73" y="170"/>
                    </a:lnTo>
                    <a:lnTo>
                      <a:pt x="80" y="170"/>
                    </a:lnTo>
                    <a:lnTo>
                      <a:pt x="88" y="169"/>
                    </a:lnTo>
                    <a:lnTo>
                      <a:pt x="94" y="166"/>
                    </a:lnTo>
                    <a:lnTo>
                      <a:pt x="101" y="163"/>
                    </a:lnTo>
                    <a:lnTo>
                      <a:pt x="107" y="159"/>
                    </a:lnTo>
                    <a:lnTo>
                      <a:pt x="113" y="156"/>
                    </a:lnTo>
                    <a:lnTo>
                      <a:pt x="119" y="151"/>
                    </a:lnTo>
                    <a:lnTo>
                      <a:pt x="124" y="145"/>
                    </a:lnTo>
                    <a:lnTo>
                      <a:pt x="129" y="139"/>
                    </a:lnTo>
                    <a:lnTo>
                      <a:pt x="133" y="132"/>
                    </a:lnTo>
                    <a:lnTo>
                      <a:pt x="136" y="125"/>
                    </a:lnTo>
                    <a:lnTo>
                      <a:pt x="139" y="117"/>
                    </a:lnTo>
                    <a:lnTo>
                      <a:pt x="142" y="109"/>
                    </a:lnTo>
                    <a:lnTo>
                      <a:pt x="144" y="101"/>
                    </a:lnTo>
                    <a:lnTo>
                      <a:pt x="145" y="92"/>
                    </a:lnTo>
                    <a:lnTo>
                      <a:pt x="145" y="84"/>
                    </a:lnTo>
                    <a:close/>
                    <a:moveTo>
                      <a:pt x="136" y="84"/>
                    </a:moveTo>
                    <a:lnTo>
                      <a:pt x="136" y="91"/>
                    </a:lnTo>
                    <a:lnTo>
                      <a:pt x="135" y="99"/>
                    </a:lnTo>
                    <a:lnTo>
                      <a:pt x="133" y="107"/>
                    </a:lnTo>
                    <a:lnTo>
                      <a:pt x="131" y="113"/>
                    </a:lnTo>
                    <a:lnTo>
                      <a:pt x="128" y="120"/>
                    </a:lnTo>
                    <a:lnTo>
                      <a:pt x="125" y="126"/>
                    </a:lnTo>
                    <a:lnTo>
                      <a:pt x="122" y="132"/>
                    </a:lnTo>
                    <a:lnTo>
                      <a:pt x="118" y="138"/>
                    </a:lnTo>
                    <a:lnTo>
                      <a:pt x="113" y="143"/>
                    </a:lnTo>
                    <a:lnTo>
                      <a:pt x="108" y="146"/>
                    </a:lnTo>
                    <a:lnTo>
                      <a:pt x="103" y="150"/>
                    </a:lnTo>
                    <a:lnTo>
                      <a:pt x="98" y="153"/>
                    </a:lnTo>
                    <a:lnTo>
                      <a:pt x="92" y="156"/>
                    </a:lnTo>
                    <a:lnTo>
                      <a:pt x="86" y="158"/>
                    </a:lnTo>
                    <a:lnTo>
                      <a:pt x="80" y="159"/>
                    </a:lnTo>
                    <a:lnTo>
                      <a:pt x="73" y="159"/>
                    </a:lnTo>
                    <a:lnTo>
                      <a:pt x="67" y="159"/>
                    </a:lnTo>
                    <a:lnTo>
                      <a:pt x="60" y="158"/>
                    </a:lnTo>
                    <a:lnTo>
                      <a:pt x="54" y="156"/>
                    </a:lnTo>
                    <a:lnTo>
                      <a:pt x="49" y="153"/>
                    </a:lnTo>
                    <a:lnTo>
                      <a:pt x="42" y="150"/>
                    </a:lnTo>
                    <a:lnTo>
                      <a:pt x="37" y="146"/>
                    </a:lnTo>
                    <a:lnTo>
                      <a:pt x="32" y="143"/>
                    </a:lnTo>
                    <a:lnTo>
                      <a:pt x="28" y="138"/>
                    </a:lnTo>
                    <a:lnTo>
                      <a:pt x="24" y="132"/>
                    </a:lnTo>
                    <a:lnTo>
                      <a:pt x="20" y="126"/>
                    </a:lnTo>
                    <a:lnTo>
                      <a:pt x="17" y="120"/>
                    </a:lnTo>
                    <a:lnTo>
                      <a:pt x="14" y="113"/>
                    </a:lnTo>
                    <a:lnTo>
                      <a:pt x="12" y="107"/>
                    </a:lnTo>
                    <a:lnTo>
                      <a:pt x="10" y="99"/>
                    </a:lnTo>
                    <a:lnTo>
                      <a:pt x="9" y="91"/>
                    </a:lnTo>
                    <a:lnTo>
                      <a:pt x="9" y="84"/>
                    </a:lnTo>
                    <a:lnTo>
                      <a:pt x="9" y="77"/>
                    </a:lnTo>
                    <a:lnTo>
                      <a:pt x="10" y="68"/>
                    </a:lnTo>
                    <a:lnTo>
                      <a:pt x="12" y="61"/>
                    </a:lnTo>
                    <a:lnTo>
                      <a:pt x="14" y="54"/>
                    </a:lnTo>
                    <a:lnTo>
                      <a:pt x="17" y="48"/>
                    </a:lnTo>
                    <a:lnTo>
                      <a:pt x="20" y="42"/>
                    </a:lnTo>
                    <a:lnTo>
                      <a:pt x="24" y="36"/>
                    </a:lnTo>
                    <a:lnTo>
                      <a:pt x="28" y="30"/>
                    </a:lnTo>
                    <a:lnTo>
                      <a:pt x="32" y="25"/>
                    </a:lnTo>
                    <a:lnTo>
                      <a:pt x="37" y="21"/>
                    </a:lnTo>
                    <a:lnTo>
                      <a:pt x="42" y="18"/>
                    </a:lnTo>
                    <a:lnTo>
                      <a:pt x="49" y="14"/>
                    </a:lnTo>
                    <a:lnTo>
                      <a:pt x="54" y="12"/>
                    </a:lnTo>
                    <a:lnTo>
                      <a:pt x="60" y="9"/>
                    </a:lnTo>
                    <a:lnTo>
                      <a:pt x="67" y="8"/>
                    </a:lnTo>
                    <a:lnTo>
                      <a:pt x="73" y="8"/>
                    </a:lnTo>
                    <a:lnTo>
                      <a:pt x="80" y="8"/>
                    </a:lnTo>
                    <a:lnTo>
                      <a:pt x="86" y="9"/>
                    </a:lnTo>
                    <a:lnTo>
                      <a:pt x="92" y="12"/>
                    </a:lnTo>
                    <a:lnTo>
                      <a:pt x="98" y="14"/>
                    </a:lnTo>
                    <a:lnTo>
                      <a:pt x="103" y="18"/>
                    </a:lnTo>
                    <a:lnTo>
                      <a:pt x="108" y="21"/>
                    </a:lnTo>
                    <a:lnTo>
                      <a:pt x="113" y="25"/>
                    </a:lnTo>
                    <a:lnTo>
                      <a:pt x="118" y="30"/>
                    </a:lnTo>
                    <a:lnTo>
                      <a:pt x="122" y="36"/>
                    </a:lnTo>
                    <a:lnTo>
                      <a:pt x="125" y="42"/>
                    </a:lnTo>
                    <a:lnTo>
                      <a:pt x="128" y="48"/>
                    </a:lnTo>
                    <a:lnTo>
                      <a:pt x="131" y="54"/>
                    </a:lnTo>
                    <a:lnTo>
                      <a:pt x="133" y="61"/>
                    </a:lnTo>
                    <a:lnTo>
                      <a:pt x="135" y="68"/>
                    </a:lnTo>
                    <a:lnTo>
                      <a:pt x="136" y="77"/>
                    </a:lnTo>
                    <a:lnTo>
                      <a:pt x="136" y="84"/>
                    </a:lnTo>
                    <a:close/>
                  </a:path>
                </a:pathLst>
              </a:custGeom>
              <a:solidFill>
                <a:srgbClr val="F8D7AC"/>
              </a:solidFill>
              <a:ln w="9525">
                <a:noFill/>
                <a:round/>
                <a:headEnd/>
                <a:tailEnd/>
              </a:ln>
            </p:spPr>
            <p:txBody>
              <a:bodyPr/>
              <a:lstStyle/>
              <a:p>
                <a:endParaRPr lang="en-US"/>
              </a:p>
            </p:txBody>
          </p:sp>
          <p:sp>
            <p:nvSpPr>
              <p:cNvPr id="533707" name="Freeform 203"/>
              <p:cNvSpPr>
                <a:spLocks noEditPoints="1"/>
              </p:cNvSpPr>
              <p:nvPr/>
            </p:nvSpPr>
            <p:spPr bwMode="auto">
              <a:xfrm>
                <a:off x="1148" y="2646"/>
                <a:ext cx="27" cy="27"/>
              </a:xfrm>
              <a:custGeom>
                <a:avLst/>
                <a:gdLst/>
                <a:ahLst/>
                <a:cxnLst>
                  <a:cxn ang="0">
                    <a:pos x="134" y="65"/>
                  </a:cxn>
                  <a:cxn ang="0">
                    <a:pos x="127" y="43"/>
                  </a:cxn>
                  <a:cxn ang="0">
                    <a:pos x="116" y="24"/>
                  </a:cxn>
                  <a:cxn ang="0">
                    <a:pos x="100" y="11"/>
                  </a:cxn>
                  <a:cxn ang="0">
                    <a:pos x="82" y="3"/>
                  </a:cxn>
                  <a:cxn ang="0">
                    <a:pos x="61" y="2"/>
                  </a:cxn>
                  <a:cxn ang="0">
                    <a:pos x="42" y="7"/>
                  </a:cxn>
                  <a:cxn ang="0">
                    <a:pos x="24" y="19"/>
                  </a:cxn>
                  <a:cxn ang="0">
                    <a:pos x="11" y="36"/>
                  </a:cxn>
                  <a:cxn ang="0">
                    <a:pos x="3" y="58"/>
                  </a:cxn>
                  <a:cxn ang="0">
                    <a:pos x="0" y="82"/>
                  </a:cxn>
                  <a:cxn ang="0">
                    <a:pos x="3" y="106"/>
                  </a:cxn>
                  <a:cxn ang="0">
                    <a:pos x="11" y="127"/>
                  </a:cxn>
                  <a:cxn ang="0">
                    <a:pos x="24" y="144"/>
                  </a:cxn>
                  <a:cxn ang="0">
                    <a:pos x="42" y="156"/>
                  </a:cxn>
                  <a:cxn ang="0">
                    <a:pos x="61" y="162"/>
                  </a:cxn>
                  <a:cxn ang="0">
                    <a:pos x="82" y="161"/>
                  </a:cxn>
                  <a:cxn ang="0">
                    <a:pos x="100" y="153"/>
                  </a:cxn>
                  <a:cxn ang="0">
                    <a:pos x="116" y="139"/>
                  </a:cxn>
                  <a:cxn ang="0">
                    <a:pos x="127" y="120"/>
                  </a:cxn>
                  <a:cxn ang="0">
                    <a:pos x="134" y="99"/>
                  </a:cxn>
                  <a:cxn ang="0">
                    <a:pos x="127" y="82"/>
                  </a:cxn>
                  <a:cxn ang="0">
                    <a:pos x="124" y="102"/>
                  </a:cxn>
                  <a:cxn ang="0">
                    <a:pos x="117" y="121"/>
                  </a:cxn>
                  <a:cxn ang="0">
                    <a:pos x="105" y="136"/>
                  </a:cxn>
                  <a:cxn ang="0">
                    <a:pos x="91" y="147"/>
                  </a:cxn>
                  <a:cxn ang="0">
                    <a:pos x="74" y="151"/>
                  </a:cxn>
                  <a:cxn ang="0">
                    <a:pos x="56" y="150"/>
                  </a:cxn>
                  <a:cxn ang="0">
                    <a:pos x="40" y="143"/>
                  </a:cxn>
                  <a:cxn ang="0">
                    <a:pos x="26" y="131"/>
                  </a:cxn>
                  <a:cxn ang="0">
                    <a:pos x="16" y="115"/>
                  </a:cxn>
                  <a:cxn ang="0">
                    <a:pos x="10" y="96"/>
                  </a:cxn>
                  <a:cxn ang="0">
                    <a:pos x="9" y="75"/>
                  </a:cxn>
                  <a:cxn ang="0">
                    <a:pos x="13" y="54"/>
                  </a:cxn>
                  <a:cxn ang="0">
                    <a:pos x="22" y="37"/>
                  </a:cxn>
                  <a:cxn ang="0">
                    <a:pos x="34" y="23"/>
                  </a:cxn>
                  <a:cxn ang="0">
                    <a:pos x="51" y="15"/>
                  </a:cxn>
                  <a:cxn ang="0">
                    <a:pos x="68" y="11"/>
                  </a:cxn>
                  <a:cxn ang="0">
                    <a:pos x="85" y="15"/>
                  </a:cxn>
                  <a:cxn ang="0">
                    <a:pos x="101" y="23"/>
                  </a:cxn>
                  <a:cxn ang="0">
                    <a:pos x="113" y="37"/>
                  </a:cxn>
                  <a:cxn ang="0">
                    <a:pos x="122" y="54"/>
                  </a:cxn>
                  <a:cxn ang="0">
                    <a:pos x="126" y="75"/>
                  </a:cxn>
                </a:cxnLst>
                <a:rect l="0" t="0" r="r" b="b"/>
                <a:pathLst>
                  <a:path w="136" h="162">
                    <a:moveTo>
                      <a:pt x="136" y="82"/>
                    </a:moveTo>
                    <a:lnTo>
                      <a:pt x="135" y="73"/>
                    </a:lnTo>
                    <a:lnTo>
                      <a:pt x="134" y="65"/>
                    </a:lnTo>
                    <a:lnTo>
                      <a:pt x="133" y="58"/>
                    </a:lnTo>
                    <a:lnTo>
                      <a:pt x="130" y="51"/>
                    </a:lnTo>
                    <a:lnTo>
                      <a:pt x="127" y="43"/>
                    </a:lnTo>
                    <a:lnTo>
                      <a:pt x="124" y="36"/>
                    </a:lnTo>
                    <a:lnTo>
                      <a:pt x="120" y="30"/>
                    </a:lnTo>
                    <a:lnTo>
                      <a:pt x="116" y="24"/>
                    </a:lnTo>
                    <a:lnTo>
                      <a:pt x="111" y="19"/>
                    </a:lnTo>
                    <a:lnTo>
                      <a:pt x="106" y="15"/>
                    </a:lnTo>
                    <a:lnTo>
                      <a:pt x="100" y="11"/>
                    </a:lnTo>
                    <a:lnTo>
                      <a:pt x="94" y="7"/>
                    </a:lnTo>
                    <a:lnTo>
                      <a:pt x="88" y="5"/>
                    </a:lnTo>
                    <a:lnTo>
                      <a:pt x="82" y="3"/>
                    </a:lnTo>
                    <a:lnTo>
                      <a:pt x="75" y="2"/>
                    </a:lnTo>
                    <a:lnTo>
                      <a:pt x="68" y="0"/>
                    </a:lnTo>
                    <a:lnTo>
                      <a:pt x="61" y="2"/>
                    </a:lnTo>
                    <a:lnTo>
                      <a:pt x="55" y="3"/>
                    </a:lnTo>
                    <a:lnTo>
                      <a:pt x="48" y="5"/>
                    </a:lnTo>
                    <a:lnTo>
                      <a:pt x="42" y="7"/>
                    </a:lnTo>
                    <a:lnTo>
                      <a:pt x="35" y="11"/>
                    </a:lnTo>
                    <a:lnTo>
                      <a:pt x="29" y="15"/>
                    </a:lnTo>
                    <a:lnTo>
                      <a:pt x="24" y="19"/>
                    </a:lnTo>
                    <a:lnTo>
                      <a:pt x="19" y="24"/>
                    </a:lnTo>
                    <a:lnTo>
                      <a:pt x="15" y="30"/>
                    </a:lnTo>
                    <a:lnTo>
                      <a:pt x="11" y="36"/>
                    </a:lnTo>
                    <a:lnTo>
                      <a:pt x="8" y="43"/>
                    </a:lnTo>
                    <a:lnTo>
                      <a:pt x="5" y="51"/>
                    </a:lnTo>
                    <a:lnTo>
                      <a:pt x="3" y="58"/>
                    </a:lnTo>
                    <a:lnTo>
                      <a:pt x="1" y="65"/>
                    </a:lnTo>
                    <a:lnTo>
                      <a:pt x="0" y="73"/>
                    </a:lnTo>
                    <a:lnTo>
                      <a:pt x="0" y="82"/>
                    </a:lnTo>
                    <a:lnTo>
                      <a:pt x="0" y="90"/>
                    </a:lnTo>
                    <a:lnTo>
                      <a:pt x="1" y="99"/>
                    </a:lnTo>
                    <a:lnTo>
                      <a:pt x="3" y="106"/>
                    </a:lnTo>
                    <a:lnTo>
                      <a:pt x="5" y="113"/>
                    </a:lnTo>
                    <a:lnTo>
                      <a:pt x="8" y="120"/>
                    </a:lnTo>
                    <a:lnTo>
                      <a:pt x="11" y="127"/>
                    </a:lnTo>
                    <a:lnTo>
                      <a:pt x="15" y="133"/>
                    </a:lnTo>
                    <a:lnTo>
                      <a:pt x="19" y="139"/>
                    </a:lnTo>
                    <a:lnTo>
                      <a:pt x="24" y="144"/>
                    </a:lnTo>
                    <a:lnTo>
                      <a:pt x="29" y="149"/>
                    </a:lnTo>
                    <a:lnTo>
                      <a:pt x="35" y="153"/>
                    </a:lnTo>
                    <a:lnTo>
                      <a:pt x="42" y="156"/>
                    </a:lnTo>
                    <a:lnTo>
                      <a:pt x="48" y="159"/>
                    </a:lnTo>
                    <a:lnTo>
                      <a:pt x="55" y="161"/>
                    </a:lnTo>
                    <a:lnTo>
                      <a:pt x="61" y="162"/>
                    </a:lnTo>
                    <a:lnTo>
                      <a:pt x="68" y="162"/>
                    </a:lnTo>
                    <a:lnTo>
                      <a:pt x="75" y="162"/>
                    </a:lnTo>
                    <a:lnTo>
                      <a:pt x="82" y="161"/>
                    </a:lnTo>
                    <a:lnTo>
                      <a:pt x="88" y="159"/>
                    </a:lnTo>
                    <a:lnTo>
                      <a:pt x="94" y="156"/>
                    </a:lnTo>
                    <a:lnTo>
                      <a:pt x="100" y="153"/>
                    </a:lnTo>
                    <a:lnTo>
                      <a:pt x="106" y="149"/>
                    </a:lnTo>
                    <a:lnTo>
                      <a:pt x="111" y="144"/>
                    </a:lnTo>
                    <a:lnTo>
                      <a:pt x="116" y="139"/>
                    </a:lnTo>
                    <a:lnTo>
                      <a:pt x="120" y="133"/>
                    </a:lnTo>
                    <a:lnTo>
                      <a:pt x="124" y="127"/>
                    </a:lnTo>
                    <a:lnTo>
                      <a:pt x="127" y="120"/>
                    </a:lnTo>
                    <a:lnTo>
                      <a:pt x="130" y="113"/>
                    </a:lnTo>
                    <a:lnTo>
                      <a:pt x="133" y="106"/>
                    </a:lnTo>
                    <a:lnTo>
                      <a:pt x="134" y="99"/>
                    </a:lnTo>
                    <a:lnTo>
                      <a:pt x="135" y="90"/>
                    </a:lnTo>
                    <a:lnTo>
                      <a:pt x="136" y="82"/>
                    </a:lnTo>
                    <a:close/>
                    <a:moveTo>
                      <a:pt x="127" y="82"/>
                    </a:moveTo>
                    <a:lnTo>
                      <a:pt x="126" y="89"/>
                    </a:lnTo>
                    <a:lnTo>
                      <a:pt x="125" y="96"/>
                    </a:lnTo>
                    <a:lnTo>
                      <a:pt x="124" y="102"/>
                    </a:lnTo>
                    <a:lnTo>
                      <a:pt x="122" y="109"/>
                    </a:lnTo>
                    <a:lnTo>
                      <a:pt x="120" y="115"/>
                    </a:lnTo>
                    <a:lnTo>
                      <a:pt x="117" y="121"/>
                    </a:lnTo>
                    <a:lnTo>
                      <a:pt x="113" y="126"/>
                    </a:lnTo>
                    <a:lnTo>
                      <a:pt x="109" y="131"/>
                    </a:lnTo>
                    <a:lnTo>
                      <a:pt x="105" y="136"/>
                    </a:lnTo>
                    <a:lnTo>
                      <a:pt x="101" y="141"/>
                    </a:lnTo>
                    <a:lnTo>
                      <a:pt x="96" y="143"/>
                    </a:lnTo>
                    <a:lnTo>
                      <a:pt x="91" y="147"/>
                    </a:lnTo>
                    <a:lnTo>
                      <a:pt x="85" y="149"/>
                    </a:lnTo>
                    <a:lnTo>
                      <a:pt x="80" y="150"/>
                    </a:lnTo>
                    <a:lnTo>
                      <a:pt x="74" y="151"/>
                    </a:lnTo>
                    <a:lnTo>
                      <a:pt x="68" y="151"/>
                    </a:lnTo>
                    <a:lnTo>
                      <a:pt x="62" y="151"/>
                    </a:lnTo>
                    <a:lnTo>
                      <a:pt x="56" y="150"/>
                    </a:lnTo>
                    <a:lnTo>
                      <a:pt x="51" y="149"/>
                    </a:lnTo>
                    <a:lnTo>
                      <a:pt x="45" y="147"/>
                    </a:lnTo>
                    <a:lnTo>
                      <a:pt x="40" y="143"/>
                    </a:lnTo>
                    <a:lnTo>
                      <a:pt x="34" y="141"/>
                    </a:lnTo>
                    <a:lnTo>
                      <a:pt x="30" y="136"/>
                    </a:lnTo>
                    <a:lnTo>
                      <a:pt x="26" y="131"/>
                    </a:lnTo>
                    <a:lnTo>
                      <a:pt x="22" y="126"/>
                    </a:lnTo>
                    <a:lnTo>
                      <a:pt x="19" y="121"/>
                    </a:lnTo>
                    <a:lnTo>
                      <a:pt x="16" y="115"/>
                    </a:lnTo>
                    <a:lnTo>
                      <a:pt x="13" y="109"/>
                    </a:lnTo>
                    <a:lnTo>
                      <a:pt x="11" y="102"/>
                    </a:lnTo>
                    <a:lnTo>
                      <a:pt x="10" y="96"/>
                    </a:lnTo>
                    <a:lnTo>
                      <a:pt x="9" y="89"/>
                    </a:lnTo>
                    <a:lnTo>
                      <a:pt x="9" y="82"/>
                    </a:lnTo>
                    <a:lnTo>
                      <a:pt x="9" y="75"/>
                    </a:lnTo>
                    <a:lnTo>
                      <a:pt x="10" y="67"/>
                    </a:lnTo>
                    <a:lnTo>
                      <a:pt x="11" y="61"/>
                    </a:lnTo>
                    <a:lnTo>
                      <a:pt x="13" y="54"/>
                    </a:lnTo>
                    <a:lnTo>
                      <a:pt x="16" y="48"/>
                    </a:lnTo>
                    <a:lnTo>
                      <a:pt x="19" y="42"/>
                    </a:lnTo>
                    <a:lnTo>
                      <a:pt x="22" y="37"/>
                    </a:lnTo>
                    <a:lnTo>
                      <a:pt x="26" y="33"/>
                    </a:lnTo>
                    <a:lnTo>
                      <a:pt x="30" y="28"/>
                    </a:lnTo>
                    <a:lnTo>
                      <a:pt x="34" y="23"/>
                    </a:lnTo>
                    <a:lnTo>
                      <a:pt x="40" y="21"/>
                    </a:lnTo>
                    <a:lnTo>
                      <a:pt x="45" y="17"/>
                    </a:lnTo>
                    <a:lnTo>
                      <a:pt x="51" y="15"/>
                    </a:lnTo>
                    <a:lnTo>
                      <a:pt x="56" y="13"/>
                    </a:lnTo>
                    <a:lnTo>
                      <a:pt x="62" y="12"/>
                    </a:lnTo>
                    <a:lnTo>
                      <a:pt x="68" y="11"/>
                    </a:lnTo>
                    <a:lnTo>
                      <a:pt x="74" y="12"/>
                    </a:lnTo>
                    <a:lnTo>
                      <a:pt x="80" y="13"/>
                    </a:lnTo>
                    <a:lnTo>
                      <a:pt x="85" y="15"/>
                    </a:lnTo>
                    <a:lnTo>
                      <a:pt x="91" y="17"/>
                    </a:lnTo>
                    <a:lnTo>
                      <a:pt x="96" y="21"/>
                    </a:lnTo>
                    <a:lnTo>
                      <a:pt x="101" y="23"/>
                    </a:lnTo>
                    <a:lnTo>
                      <a:pt x="105" y="28"/>
                    </a:lnTo>
                    <a:lnTo>
                      <a:pt x="109" y="33"/>
                    </a:lnTo>
                    <a:lnTo>
                      <a:pt x="113" y="37"/>
                    </a:lnTo>
                    <a:lnTo>
                      <a:pt x="117" y="42"/>
                    </a:lnTo>
                    <a:lnTo>
                      <a:pt x="120" y="48"/>
                    </a:lnTo>
                    <a:lnTo>
                      <a:pt x="122" y="54"/>
                    </a:lnTo>
                    <a:lnTo>
                      <a:pt x="124" y="61"/>
                    </a:lnTo>
                    <a:lnTo>
                      <a:pt x="125" y="67"/>
                    </a:lnTo>
                    <a:lnTo>
                      <a:pt x="126" y="75"/>
                    </a:lnTo>
                    <a:lnTo>
                      <a:pt x="127" y="82"/>
                    </a:lnTo>
                    <a:close/>
                  </a:path>
                </a:pathLst>
              </a:custGeom>
              <a:solidFill>
                <a:srgbClr val="F9DAB0"/>
              </a:solidFill>
              <a:ln w="9525">
                <a:noFill/>
                <a:round/>
                <a:headEnd/>
                <a:tailEnd/>
              </a:ln>
            </p:spPr>
            <p:txBody>
              <a:bodyPr/>
              <a:lstStyle/>
              <a:p>
                <a:endParaRPr lang="en-US"/>
              </a:p>
            </p:txBody>
          </p:sp>
          <p:sp>
            <p:nvSpPr>
              <p:cNvPr id="533708" name="Freeform 204"/>
              <p:cNvSpPr>
                <a:spLocks noEditPoints="1"/>
              </p:cNvSpPr>
              <p:nvPr/>
            </p:nvSpPr>
            <p:spPr bwMode="auto">
              <a:xfrm>
                <a:off x="1149" y="2647"/>
                <a:ext cx="25" cy="25"/>
              </a:xfrm>
              <a:custGeom>
                <a:avLst/>
                <a:gdLst/>
                <a:ahLst/>
                <a:cxnLst>
                  <a:cxn ang="0">
                    <a:pos x="127" y="69"/>
                  </a:cxn>
                  <a:cxn ang="0">
                    <a:pos x="124" y="53"/>
                  </a:cxn>
                  <a:cxn ang="0">
                    <a:pos x="119" y="40"/>
                  </a:cxn>
                  <a:cxn ang="0">
                    <a:pos x="113" y="28"/>
                  </a:cxn>
                  <a:cxn ang="0">
                    <a:pos x="104" y="17"/>
                  </a:cxn>
                  <a:cxn ang="0">
                    <a:pos x="94" y="10"/>
                  </a:cxn>
                  <a:cxn ang="0">
                    <a:pos x="83" y="4"/>
                  </a:cxn>
                  <a:cxn ang="0">
                    <a:pos x="71" y="0"/>
                  </a:cxn>
                  <a:cxn ang="0">
                    <a:pos x="58" y="0"/>
                  </a:cxn>
                  <a:cxn ang="0">
                    <a:pos x="45" y="4"/>
                  </a:cxn>
                  <a:cxn ang="0">
                    <a:pos x="33" y="10"/>
                  </a:cxn>
                  <a:cxn ang="0">
                    <a:pos x="23" y="17"/>
                  </a:cxn>
                  <a:cxn ang="0">
                    <a:pos x="15" y="28"/>
                  </a:cxn>
                  <a:cxn ang="0">
                    <a:pos x="8" y="40"/>
                  </a:cxn>
                  <a:cxn ang="0">
                    <a:pos x="3" y="53"/>
                  </a:cxn>
                  <a:cxn ang="0">
                    <a:pos x="0" y="69"/>
                  </a:cxn>
                  <a:cxn ang="0">
                    <a:pos x="0" y="83"/>
                  </a:cxn>
                  <a:cxn ang="0">
                    <a:pos x="3" y="99"/>
                  </a:cxn>
                  <a:cxn ang="0">
                    <a:pos x="8" y="112"/>
                  </a:cxn>
                  <a:cxn ang="0">
                    <a:pos x="15" y="124"/>
                  </a:cxn>
                  <a:cxn ang="0">
                    <a:pos x="23" y="135"/>
                  </a:cxn>
                  <a:cxn ang="0">
                    <a:pos x="33" y="142"/>
                  </a:cxn>
                  <a:cxn ang="0">
                    <a:pos x="45" y="148"/>
                  </a:cxn>
                  <a:cxn ang="0">
                    <a:pos x="58" y="151"/>
                  </a:cxn>
                  <a:cxn ang="0">
                    <a:pos x="71" y="151"/>
                  </a:cxn>
                  <a:cxn ang="0">
                    <a:pos x="83" y="148"/>
                  </a:cxn>
                  <a:cxn ang="0">
                    <a:pos x="94" y="142"/>
                  </a:cxn>
                  <a:cxn ang="0">
                    <a:pos x="104" y="135"/>
                  </a:cxn>
                  <a:cxn ang="0">
                    <a:pos x="113" y="124"/>
                  </a:cxn>
                  <a:cxn ang="0">
                    <a:pos x="119" y="112"/>
                  </a:cxn>
                  <a:cxn ang="0">
                    <a:pos x="124" y="99"/>
                  </a:cxn>
                  <a:cxn ang="0">
                    <a:pos x="127" y="83"/>
                  </a:cxn>
                  <a:cxn ang="0">
                    <a:pos x="118" y="76"/>
                  </a:cxn>
                  <a:cxn ang="0">
                    <a:pos x="117" y="89"/>
                  </a:cxn>
                  <a:cxn ang="0">
                    <a:pos x="114" y="101"/>
                  </a:cxn>
                  <a:cxn ang="0">
                    <a:pos x="102" y="121"/>
                  </a:cxn>
                  <a:cxn ang="0">
                    <a:pos x="85" y="136"/>
                  </a:cxn>
                  <a:cxn ang="0">
                    <a:pos x="75" y="139"/>
                  </a:cxn>
                  <a:cxn ang="0">
                    <a:pos x="64" y="141"/>
                  </a:cxn>
                  <a:cxn ang="0">
                    <a:pos x="53" y="139"/>
                  </a:cxn>
                  <a:cxn ang="0">
                    <a:pos x="43" y="136"/>
                  </a:cxn>
                  <a:cxn ang="0">
                    <a:pos x="33" y="130"/>
                  </a:cxn>
                  <a:cxn ang="0">
                    <a:pos x="25" y="121"/>
                  </a:cxn>
                  <a:cxn ang="0">
                    <a:pos x="18" y="112"/>
                  </a:cxn>
                  <a:cxn ang="0">
                    <a:pos x="13" y="101"/>
                  </a:cxn>
                  <a:cxn ang="0">
                    <a:pos x="10" y="89"/>
                  </a:cxn>
                  <a:cxn ang="0">
                    <a:pos x="9" y="76"/>
                  </a:cxn>
                  <a:cxn ang="0">
                    <a:pos x="10" y="63"/>
                  </a:cxn>
                  <a:cxn ang="0">
                    <a:pos x="13" y="51"/>
                  </a:cxn>
                  <a:cxn ang="0">
                    <a:pos x="25" y="30"/>
                  </a:cxn>
                  <a:cxn ang="0">
                    <a:pos x="43" y="16"/>
                  </a:cxn>
                  <a:cxn ang="0">
                    <a:pos x="53" y="12"/>
                  </a:cxn>
                  <a:cxn ang="0">
                    <a:pos x="64" y="11"/>
                  </a:cxn>
                  <a:cxn ang="0">
                    <a:pos x="75" y="12"/>
                  </a:cxn>
                  <a:cxn ang="0">
                    <a:pos x="85" y="16"/>
                  </a:cxn>
                  <a:cxn ang="0">
                    <a:pos x="102" y="30"/>
                  </a:cxn>
                  <a:cxn ang="0">
                    <a:pos x="114" y="51"/>
                  </a:cxn>
                  <a:cxn ang="0">
                    <a:pos x="117" y="63"/>
                  </a:cxn>
                  <a:cxn ang="0">
                    <a:pos x="118" y="76"/>
                  </a:cxn>
                </a:cxnLst>
                <a:rect l="0" t="0" r="r" b="b"/>
                <a:pathLst>
                  <a:path w="127" h="151">
                    <a:moveTo>
                      <a:pt x="127" y="76"/>
                    </a:moveTo>
                    <a:lnTo>
                      <a:pt x="127" y="69"/>
                    </a:lnTo>
                    <a:lnTo>
                      <a:pt x="126" y="60"/>
                    </a:lnTo>
                    <a:lnTo>
                      <a:pt x="124" y="53"/>
                    </a:lnTo>
                    <a:lnTo>
                      <a:pt x="122" y="46"/>
                    </a:lnTo>
                    <a:lnTo>
                      <a:pt x="119" y="40"/>
                    </a:lnTo>
                    <a:lnTo>
                      <a:pt x="116" y="34"/>
                    </a:lnTo>
                    <a:lnTo>
                      <a:pt x="113" y="28"/>
                    </a:lnTo>
                    <a:lnTo>
                      <a:pt x="109" y="22"/>
                    </a:lnTo>
                    <a:lnTo>
                      <a:pt x="104" y="17"/>
                    </a:lnTo>
                    <a:lnTo>
                      <a:pt x="99" y="13"/>
                    </a:lnTo>
                    <a:lnTo>
                      <a:pt x="94" y="10"/>
                    </a:lnTo>
                    <a:lnTo>
                      <a:pt x="89" y="6"/>
                    </a:lnTo>
                    <a:lnTo>
                      <a:pt x="83" y="4"/>
                    </a:lnTo>
                    <a:lnTo>
                      <a:pt x="77" y="1"/>
                    </a:lnTo>
                    <a:lnTo>
                      <a:pt x="71" y="0"/>
                    </a:lnTo>
                    <a:lnTo>
                      <a:pt x="64" y="0"/>
                    </a:lnTo>
                    <a:lnTo>
                      <a:pt x="58" y="0"/>
                    </a:lnTo>
                    <a:lnTo>
                      <a:pt x="51" y="1"/>
                    </a:lnTo>
                    <a:lnTo>
                      <a:pt x="45" y="4"/>
                    </a:lnTo>
                    <a:lnTo>
                      <a:pt x="40" y="6"/>
                    </a:lnTo>
                    <a:lnTo>
                      <a:pt x="33" y="10"/>
                    </a:lnTo>
                    <a:lnTo>
                      <a:pt x="28" y="13"/>
                    </a:lnTo>
                    <a:lnTo>
                      <a:pt x="23" y="17"/>
                    </a:lnTo>
                    <a:lnTo>
                      <a:pt x="19" y="22"/>
                    </a:lnTo>
                    <a:lnTo>
                      <a:pt x="15" y="28"/>
                    </a:lnTo>
                    <a:lnTo>
                      <a:pt x="11" y="34"/>
                    </a:lnTo>
                    <a:lnTo>
                      <a:pt x="8" y="40"/>
                    </a:lnTo>
                    <a:lnTo>
                      <a:pt x="5" y="46"/>
                    </a:lnTo>
                    <a:lnTo>
                      <a:pt x="3" y="53"/>
                    </a:lnTo>
                    <a:lnTo>
                      <a:pt x="1" y="60"/>
                    </a:lnTo>
                    <a:lnTo>
                      <a:pt x="0" y="69"/>
                    </a:lnTo>
                    <a:lnTo>
                      <a:pt x="0" y="76"/>
                    </a:lnTo>
                    <a:lnTo>
                      <a:pt x="0" y="83"/>
                    </a:lnTo>
                    <a:lnTo>
                      <a:pt x="1" y="91"/>
                    </a:lnTo>
                    <a:lnTo>
                      <a:pt x="3" y="99"/>
                    </a:lnTo>
                    <a:lnTo>
                      <a:pt x="5" y="105"/>
                    </a:lnTo>
                    <a:lnTo>
                      <a:pt x="8" y="112"/>
                    </a:lnTo>
                    <a:lnTo>
                      <a:pt x="11" y="118"/>
                    </a:lnTo>
                    <a:lnTo>
                      <a:pt x="15" y="124"/>
                    </a:lnTo>
                    <a:lnTo>
                      <a:pt x="19" y="130"/>
                    </a:lnTo>
                    <a:lnTo>
                      <a:pt x="23" y="135"/>
                    </a:lnTo>
                    <a:lnTo>
                      <a:pt x="28" y="138"/>
                    </a:lnTo>
                    <a:lnTo>
                      <a:pt x="33" y="142"/>
                    </a:lnTo>
                    <a:lnTo>
                      <a:pt x="40" y="145"/>
                    </a:lnTo>
                    <a:lnTo>
                      <a:pt x="45" y="148"/>
                    </a:lnTo>
                    <a:lnTo>
                      <a:pt x="51" y="150"/>
                    </a:lnTo>
                    <a:lnTo>
                      <a:pt x="58" y="151"/>
                    </a:lnTo>
                    <a:lnTo>
                      <a:pt x="64" y="151"/>
                    </a:lnTo>
                    <a:lnTo>
                      <a:pt x="71" y="151"/>
                    </a:lnTo>
                    <a:lnTo>
                      <a:pt x="77" y="150"/>
                    </a:lnTo>
                    <a:lnTo>
                      <a:pt x="83" y="148"/>
                    </a:lnTo>
                    <a:lnTo>
                      <a:pt x="89" y="145"/>
                    </a:lnTo>
                    <a:lnTo>
                      <a:pt x="94" y="142"/>
                    </a:lnTo>
                    <a:lnTo>
                      <a:pt x="99" y="138"/>
                    </a:lnTo>
                    <a:lnTo>
                      <a:pt x="104" y="135"/>
                    </a:lnTo>
                    <a:lnTo>
                      <a:pt x="109" y="130"/>
                    </a:lnTo>
                    <a:lnTo>
                      <a:pt x="113" y="124"/>
                    </a:lnTo>
                    <a:lnTo>
                      <a:pt x="116" y="118"/>
                    </a:lnTo>
                    <a:lnTo>
                      <a:pt x="119" y="112"/>
                    </a:lnTo>
                    <a:lnTo>
                      <a:pt x="122" y="105"/>
                    </a:lnTo>
                    <a:lnTo>
                      <a:pt x="124" y="99"/>
                    </a:lnTo>
                    <a:lnTo>
                      <a:pt x="126" y="91"/>
                    </a:lnTo>
                    <a:lnTo>
                      <a:pt x="127" y="83"/>
                    </a:lnTo>
                    <a:lnTo>
                      <a:pt x="127" y="76"/>
                    </a:lnTo>
                    <a:close/>
                    <a:moveTo>
                      <a:pt x="118" y="76"/>
                    </a:moveTo>
                    <a:lnTo>
                      <a:pt x="118" y="82"/>
                    </a:lnTo>
                    <a:lnTo>
                      <a:pt x="117" y="89"/>
                    </a:lnTo>
                    <a:lnTo>
                      <a:pt x="116" y="95"/>
                    </a:lnTo>
                    <a:lnTo>
                      <a:pt x="114" y="101"/>
                    </a:lnTo>
                    <a:lnTo>
                      <a:pt x="109" y="112"/>
                    </a:lnTo>
                    <a:lnTo>
                      <a:pt x="102" y="121"/>
                    </a:lnTo>
                    <a:lnTo>
                      <a:pt x="94" y="130"/>
                    </a:lnTo>
                    <a:lnTo>
                      <a:pt x="85" y="136"/>
                    </a:lnTo>
                    <a:lnTo>
                      <a:pt x="80" y="138"/>
                    </a:lnTo>
                    <a:lnTo>
                      <a:pt x="75" y="139"/>
                    </a:lnTo>
                    <a:lnTo>
                      <a:pt x="70" y="141"/>
                    </a:lnTo>
                    <a:lnTo>
                      <a:pt x="64" y="141"/>
                    </a:lnTo>
                    <a:lnTo>
                      <a:pt x="59" y="141"/>
                    </a:lnTo>
                    <a:lnTo>
                      <a:pt x="53" y="139"/>
                    </a:lnTo>
                    <a:lnTo>
                      <a:pt x="48" y="138"/>
                    </a:lnTo>
                    <a:lnTo>
                      <a:pt x="43" y="136"/>
                    </a:lnTo>
                    <a:lnTo>
                      <a:pt x="38" y="132"/>
                    </a:lnTo>
                    <a:lnTo>
                      <a:pt x="33" y="130"/>
                    </a:lnTo>
                    <a:lnTo>
                      <a:pt x="29" y="126"/>
                    </a:lnTo>
                    <a:lnTo>
                      <a:pt x="25" y="121"/>
                    </a:lnTo>
                    <a:lnTo>
                      <a:pt x="21" y="117"/>
                    </a:lnTo>
                    <a:lnTo>
                      <a:pt x="18" y="112"/>
                    </a:lnTo>
                    <a:lnTo>
                      <a:pt x="16" y="107"/>
                    </a:lnTo>
                    <a:lnTo>
                      <a:pt x="13" y="101"/>
                    </a:lnTo>
                    <a:lnTo>
                      <a:pt x="12" y="95"/>
                    </a:lnTo>
                    <a:lnTo>
                      <a:pt x="10" y="89"/>
                    </a:lnTo>
                    <a:lnTo>
                      <a:pt x="9" y="82"/>
                    </a:lnTo>
                    <a:lnTo>
                      <a:pt x="9" y="76"/>
                    </a:lnTo>
                    <a:lnTo>
                      <a:pt x="9" y="69"/>
                    </a:lnTo>
                    <a:lnTo>
                      <a:pt x="10" y="63"/>
                    </a:lnTo>
                    <a:lnTo>
                      <a:pt x="12" y="57"/>
                    </a:lnTo>
                    <a:lnTo>
                      <a:pt x="13" y="51"/>
                    </a:lnTo>
                    <a:lnTo>
                      <a:pt x="18" y="40"/>
                    </a:lnTo>
                    <a:lnTo>
                      <a:pt x="25" y="30"/>
                    </a:lnTo>
                    <a:lnTo>
                      <a:pt x="33" y="22"/>
                    </a:lnTo>
                    <a:lnTo>
                      <a:pt x="43" y="16"/>
                    </a:lnTo>
                    <a:lnTo>
                      <a:pt x="48" y="13"/>
                    </a:lnTo>
                    <a:lnTo>
                      <a:pt x="53" y="12"/>
                    </a:lnTo>
                    <a:lnTo>
                      <a:pt x="59" y="11"/>
                    </a:lnTo>
                    <a:lnTo>
                      <a:pt x="64" y="11"/>
                    </a:lnTo>
                    <a:lnTo>
                      <a:pt x="70" y="11"/>
                    </a:lnTo>
                    <a:lnTo>
                      <a:pt x="75" y="12"/>
                    </a:lnTo>
                    <a:lnTo>
                      <a:pt x="80" y="13"/>
                    </a:lnTo>
                    <a:lnTo>
                      <a:pt x="85" y="16"/>
                    </a:lnTo>
                    <a:lnTo>
                      <a:pt x="94" y="22"/>
                    </a:lnTo>
                    <a:lnTo>
                      <a:pt x="102" y="30"/>
                    </a:lnTo>
                    <a:lnTo>
                      <a:pt x="109" y="40"/>
                    </a:lnTo>
                    <a:lnTo>
                      <a:pt x="114" y="51"/>
                    </a:lnTo>
                    <a:lnTo>
                      <a:pt x="116" y="57"/>
                    </a:lnTo>
                    <a:lnTo>
                      <a:pt x="117" y="63"/>
                    </a:lnTo>
                    <a:lnTo>
                      <a:pt x="118" y="69"/>
                    </a:lnTo>
                    <a:lnTo>
                      <a:pt x="118" y="76"/>
                    </a:lnTo>
                    <a:close/>
                  </a:path>
                </a:pathLst>
              </a:custGeom>
              <a:solidFill>
                <a:srgbClr val="F9DDB1"/>
              </a:solidFill>
              <a:ln w="9525">
                <a:noFill/>
                <a:round/>
                <a:headEnd/>
                <a:tailEnd/>
              </a:ln>
            </p:spPr>
            <p:txBody>
              <a:bodyPr/>
              <a:lstStyle/>
              <a:p>
                <a:endParaRPr lang="en-US"/>
              </a:p>
            </p:txBody>
          </p:sp>
          <p:sp>
            <p:nvSpPr>
              <p:cNvPr id="533709" name="Freeform 205"/>
              <p:cNvSpPr>
                <a:spLocks noEditPoints="1"/>
              </p:cNvSpPr>
              <p:nvPr/>
            </p:nvSpPr>
            <p:spPr bwMode="auto">
              <a:xfrm>
                <a:off x="1150" y="2648"/>
                <a:ext cx="23" cy="23"/>
              </a:xfrm>
              <a:custGeom>
                <a:avLst/>
                <a:gdLst/>
                <a:ahLst/>
                <a:cxnLst>
                  <a:cxn ang="0">
                    <a:pos x="117" y="64"/>
                  </a:cxn>
                  <a:cxn ang="0">
                    <a:pos x="115" y="50"/>
                  </a:cxn>
                  <a:cxn ang="0">
                    <a:pos x="110" y="37"/>
                  </a:cxn>
                  <a:cxn ang="0">
                    <a:pos x="104" y="26"/>
                  </a:cxn>
                  <a:cxn ang="0">
                    <a:pos x="96" y="17"/>
                  </a:cxn>
                  <a:cxn ang="0">
                    <a:pos x="87" y="10"/>
                  </a:cxn>
                  <a:cxn ang="0">
                    <a:pos x="76" y="4"/>
                  </a:cxn>
                  <a:cxn ang="0">
                    <a:pos x="65" y="1"/>
                  </a:cxn>
                  <a:cxn ang="0">
                    <a:pos x="53" y="1"/>
                  </a:cxn>
                  <a:cxn ang="0">
                    <a:pos x="42" y="4"/>
                  </a:cxn>
                  <a:cxn ang="0">
                    <a:pos x="31" y="10"/>
                  </a:cxn>
                  <a:cxn ang="0">
                    <a:pos x="21" y="17"/>
                  </a:cxn>
                  <a:cxn ang="0">
                    <a:pos x="13" y="26"/>
                  </a:cxn>
                  <a:cxn ang="0">
                    <a:pos x="7" y="37"/>
                  </a:cxn>
                  <a:cxn ang="0">
                    <a:pos x="2" y="50"/>
                  </a:cxn>
                  <a:cxn ang="0">
                    <a:pos x="0" y="64"/>
                  </a:cxn>
                  <a:cxn ang="0">
                    <a:pos x="0" y="78"/>
                  </a:cxn>
                  <a:cxn ang="0">
                    <a:pos x="2" y="91"/>
                  </a:cxn>
                  <a:cxn ang="0">
                    <a:pos x="7" y="104"/>
                  </a:cxn>
                  <a:cxn ang="0">
                    <a:pos x="13" y="115"/>
                  </a:cxn>
                  <a:cxn ang="0">
                    <a:pos x="21" y="125"/>
                  </a:cxn>
                  <a:cxn ang="0">
                    <a:pos x="31" y="132"/>
                  </a:cxn>
                  <a:cxn ang="0">
                    <a:pos x="42" y="138"/>
                  </a:cxn>
                  <a:cxn ang="0">
                    <a:pos x="53" y="140"/>
                  </a:cxn>
                  <a:cxn ang="0">
                    <a:pos x="65" y="140"/>
                  </a:cxn>
                  <a:cxn ang="0">
                    <a:pos x="76" y="138"/>
                  </a:cxn>
                  <a:cxn ang="0">
                    <a:pos x="87" y="132"/>
                  </a:cxn>
                  <a:cxn ang="0">
                    <a:pos x="96" y="125"/>
                  </a:cxn>
                  <a:cxn ang="0">
                    <a:pos x="104" y="115"/>
                  </a:cxn>
                  <a:cxn ang="0">
                    <a:pos x="110" y="104"/>
                  </a:cxn>
                  <a:cxn ang="0">
                    <a:pos x="115" y="91"/>
                  </a:cxn>
                  <a:cxn ang="0">
                    <a:pos x="117" y="78"/>
                  </a:cxn>
                  <a:cxn ang="0">
                    <a:pos x="109" y="71"/>
                  </a:cxn>
                  <a:cxn ang="0">
                    <a:pos x="105" y="94"/>
                  </a:cxn>
                  <a:cxn ang="0">
                    <a:pos x="94" y="113"/>
                  </a:cxn>
                  <a:cxn ang="0">
                    <a:pos x="78" y="126"/>
                  </a:cxn>
                  <a:cxn ang="0">
                    <a:pos x="59" y="130"/>
                  </a:cxn>
                  <a:cxn ang="0">
                    <a:pos x="40" y="126"/>
                  </a:cxn>
                  <a:cxn ang="0">
                    <a:pos x="23" y="113"/>
                  </a:cxn>
                  <a:cxn ang="0">
                    <a:pos x="13" y="94"/>
                  </a:cxn>
                  <a:cxn ang="0">
                    <a:pos x="9" y="71"/>
                  </a:cxn>
                  <a:cxn ang="0">
                    <a:pos x="13" y="48"/>
                  </a:cxn>
                  <a:cxn ang="0">
                    <a:pos x="23" y="29"/>
                  </a:cxn>
                  <a:cxn ang="0">
                    <a:pos x="40" y="16"/>
                  </a:cxn>
                  <a:cxn ang="0">
                    <a:pos x="59" y="11"/>
                  </a:cxn>
                  <a:cxn ang="0">
                    <a:pos x="78" y="16"/>
                  </a:cxn>
                  <a:cxn ang="0">
                    <a:pos x="94" y="29"/>
                  </a:cxn>
                  <a:cxn ang="0">
                    <a:pos x="105" y="48"/>
                  </a:cxn>
                  <a:cxn ang="0">
                    <a:pos x="109" y="71"/>
                  </a:cxn>
                </a:cxnLst>
                <a:rect l="0" t="0" r="r" b="b"/>
                <a:pathLst>
                  <a:path w="118" h="140">
                    <a:moveTo>
                      <a:pt x="118" y="71"/>
                    </a:moveTo>
                    <a:lnTo>
                      <a:pt x="117" y="64"/>
                    </a:lnTo>
                    <a:lnTo>
                      <a:pt x="116" y="56"/>
                    </a:lnTo>
                    <a:lnTo>
                      <a:pt x="115" y="50"/>
                    </a:lnTo>
                    <a:lnTo>
                      <a:pt x="113" y="43"/>
                    </a:lnTo>
                    <a:lnTo>
                      <a:pt x="110" y="37"/>
                    </a:lnTo>
                    <a:lnTo>
                      <a:pt x="108" y="31"/>
                    </a:lnTo>
                    <a:lnTo>
                      <a:pt x="104" y="26"/>
                    </a:lnTo>
                    <a:lnTo>
                      <a:pt x="100" y="22"/>
                    </a:lnTo>
                    <a:lnTo>
                      <a:pt x="96" y="17"/>
                    </a:lnTo>
                    <a:lnTo>
                      <a:pt x="92" y="12"/>
                    </a:lnTo>
                    <a:lnTo>
                      <a:pt x="87" y="10"/>
                    </a:lnTo>
                    <a:lnTo>
                      <a:pt x="82" y="6"/>
                    </a:lnTo>
                    <a:lnTo>
                      <a:pt x="76" y="4"/>
                    </a:lnTo>
                    <a:lnTo>
                      <a:pt x="71" y="2"/>
                    </a:lnTo>
                    <a:lnTo>
                      <a:pt x="65" y="1"/>
                    </a:lnTo>
                    <a:lnTo>
                      <a:pt x="59" y="0"/>
                    </a:lnTo>
                    <a:lnTo>
                      <a:pt x="53" y="1"/>
                    </a:lnTo>
                    <a:lnTo>
                      <a:pt x="47" y="2"/>
                    </a:lnTo>
                    <a:lnTo>
                      <a:pt x="42" y="4"/>
                    </a:lnTo>
                    <a:lnTo>
                      <a:pt x="36" y="6"/>
                    </a:lnTo>
                    <a:lnTo>
                      <a:pt x="31" y="10"/>
                    </a:lnTo>
                    <a:lnTo>
                      <a:pt x="25" y="12"/>
                    </a:lnTo>
                    <a:lnTo>
                      <a:pt x="21" y="17"/>
                    </a:lnTo>
                    <a:lnTo>
                      <a:pt x="17" y="22"/>
                    </a:lnTo>
                    <a:lnTo>
                      <a:pt x="13" y="26"/>
                    </a:lnTo>
                    <a:lnTo>
                      <a:pt x="10" y="31"/>
                    </a:lnTo>
                    <a:lnTo>
                      <a:pt x="7" y="37"/>
                    </a:lnTo>
                    <a:lnTo>
                      <a:pt x="4" y="43"/>
                    </a:lnTo>
                    <a:lnTo>
                      <a:pt x="2" y="50"/>
                    </a:lnTo>
                    <a:lnTo>
                      <a:pt x="1" y="56"/>
                    </a:lnTo>
                    <a:lnTo>
                      <a:pt x="0" y="64"/>
                    </a:lnTo>
                    <a:lnTo>
                      <a:pt x="0" y="71"/>
                    </a:lnTo>
                    <a:lnTo>
                      <a:pt x="0" y="78"/>
                    </a:lnTo>
                    <a:lnTo>
                      <a:pt x="1" y="85"/>
                    </a:lnTo>
                    <a:lnTo>
                      <a:pt x="2" y="91"/>
                    </a:lnTo>
                    <a:lnTo>
                      <a:pt x="4" y="98"/>
                    </a:lnTo>
                    <a:lnTo>
                      <a:pt x="7" y="104"/>
                    </a:lnTo>
                    <a:lnTo>
                      <a:pt x="10" y="110"/>
                    </a:lnTo>
                    <a:lnTo>
                      <a:pt x="13" y="115"/>
                    </a:lnTo>
                    <a:lnTo>
                      <a:pt x="17" y="120"/>
                    </a:lnTo>
                    <a:lnTo>
                      <a:pt x="21" y="125"/>
                    </a:lnTo>
                    <a:lnTo>
                      <a:pt x="25" y="128"/>
                    </a:lnTo>
                    <a:lnTo>
                      <a:pt x="31" y="132"/>
                    </a:lnTo>
                    <a:lnTo>
                      <a:pt x="36" y="136"/>
                    </a:lnTo>
                    <a:lnTo>
                      <a:pt x="42" y="138"/>
                    </a:lnTo>
                    <a:lnTo>
                      <a:pt x="47" y="139"/>
                    </a:lnTo>
                    <a:lnTo>
                      <a:pt x="53" y="140"/>
                    </a:lnTo>
                    <a:lnTo>
                      <a:pt x="59" y="140"/>
                    </a:lnTo>
                    <a:lnTo>
                      <a:pt x="65" y="140"/>
                    </a:lnTo>
                    <a:lnTo>
                      <a:pt x="71" y="139"/>
                    </a:lnTo>
                    <a:lnTo>
                      <a:pt x="76" y="138"/>
                    </a:lnTo>
                    <a:lnTo>
                      <a:pt x="82" y="136"/>
                    </a:lnTo>
                    <a:lnTo>
                      <a:pt x="87" y="132"/>
                    </a:lnTo>
                    <a:lnTo>
                      <a:pt x="92" y="128"/>
                    </a:lnTo>
                    <a:lnTo>
                      <a:pt x="96" y="125"/>
                    </a:lnTo>
                    <a:lnTo>
                      <a:pt x="100" y="120"/>
                    </a:lnTo>
                    <a:lnTo>
                      <a:pt x="104" y="115"/>
                    </a:lnTo>
                    <a:lnTo>
                      <a:pt x="108" y="110"/>
                    </a:lnTo>
                    <a:lnTo>
                      <a:pt x="110" y="104"/>
                    </a:lnTo>
                    <a:lnTo>
                      <a:pt x="113" y="98"/>
                    </a:lnTo>
                    <a:lnTo>
                      <a:pt x="115" y="91"/>
                    </a:lnTo>
                    <a:lnTo>
                      <a:pt x="116" y="85"/>
                    </a:lnTo>
                    <a:lnTo>
                      <a:pt x="117" y="78"/>
                    </a:lnTo>
                    <a:lnTo>
                      <a:pt x="118" y="71"/>
                    </a:lnTo>
                    <a:close/>
                    <a:moveTo>
                      <a:pt x="109" y="71"/>
                    </a:moveTo>
                    <a:lnTo>
                      <a:pt x="108" y="83"/>
                    </a:lnTo>
                    <a:lnTo>
                      <a:pt x="105" y="94"/>
                    </a:lnTo>
                    <a:lnTo>
                      <a:pt x="100" y="104"/>
                    </a:lnTo>
                    <a:lnTo>
                      <a:pt x="94" y="113"/>
                    </a:lnTo>
                    <a:lnTo>
                      <a:pt x="87" y="120"/>
                    </a:lnTo>
                    <a:lnTo>
                      <a:pt x="78" y="126"/>
                    </a:lnTo>
                    <a:lnTo>
                      <a:pt x="69" y="128"/>
                    </a:lnTo>
                    <a:lnTo>
                      <a:pt x="59" y="130"/>
                    </a:lnTo>
                    <a:lnTo>
                      <a:pt x="49" y="128"/>
                    </a:lnTo>
                    <a:lnTo>
                      <a:pt x="40" y="126"/>
                    </a:lnTo>
                    <a:lnTo>
                      <a:pt x="31" y="120"/>
                    </a:lnTo>
                    <a:lnTo>
                      <a:pt x="23" y="113"/>
                    </a:lnTo>
                    <a:lnTo>
                      <a:pt x="17" y="104"/>
                    </a:lnTo>
                    <a:lnTo>
                      <a:pt x="13" y="94"/>
                    </a:lnTo>
                    <a:lnTo>
                      <a:pt x="10" y="83"/>
                    </a:lnTo>
                    <a:lnTo>
                      <a:pt x="9" y="71"/>
                    </a:lnTo>
                    <a:lnTo>
                      <a:pt x="10" y="59"/>
                    </a:lnTo>
                    <a:lnTo>
                      <a:pt x="13" y="48"/>
                    </a:lnTo>
                    <a:lnTo>
                      <a:pt x="17" y="37"/>
                    </a:lnTo>
                    <a:lnTo>
                      <a:pt x="23" y="29"/>
                    </a:lnTo>
                    <a:lnTo>
                      <a:pt x="31" y="22"/>
                    </a:lnTo>
                    <a:lnTo>
                      <a:pt x="40" y="16"/>
                    </a:lnTo>
                    <a:lnTo>
                      <a:pt x="49" y="12"/>
                    </a:lnTo>
                    <a:lnTo>
                      <a:pt x="59" y="11"/>
                    </a:lnTo>
                    <a:lnTo>
                      <a:pt x="69" y="12"/>
                    </a:lnTo>
                    <a:lnTo>
                      <a:pt x="78" y="16"/>
                    </a:lnTo>
                    <a:lnTo>
                      <a:pt x="87" y="22"/>
                    </a:lnTo>
                    <a:lnTo>
                      <a:pt x="94" y="29"/>
                    </a:lnTo>
                    <a:lnTo>
                      <a:pt x="100" y="37"/>
                    </a:lnTo>
                    <a:lnTo>
                      <a:pt x="105" y="48"/>
                    </a:lnTo>
                    <a:lnTo>
                      <a:pt x="108" y="59"/>
                    </a:lnTo>
                    <a:lnTo>
                      <a:pt x="109" y="71"/>
                    </a:lnTo>
                    <a:close/>
                  </a:path>
                </a:pathLst>
              </a:custGeom>
              <a:solidFill>
                <a:srgbClr val="F9E0B3"/>
              </a:solidFill>
              <a:ln w="9525">
                <a:noFill/>
                <a:round/>
                <a:headEnd/>
                <a:tailEnd/>
              </a:ln>
            </p:spPr>
            <p:txBody>
              <a:bodyPr/>
              <a:lstStyle/>
              <a:p>
                <a:endParaRPr lang="en-US"/>
              </a:p>
            </p:txBody>
          </p:sp>
          <p:sp>
            <p:nvSpPr>
              <p:cNvPr id="533710" name="Freeform 206"/>
              <p:cNvSpPr>
                <a:spLocks noEditPoints="1"/>
              </p:cNvSpPr>
              <p:nvPr/>
            </p:nvSpPr>
            <p:spPr bwMode="auto">
              <a:xfrm>
                <a:off x="1151" y="2649"/>
                <a:ext cx="21" cy="21"/>
              </a:xfrm>
              <a:custGeom>
                <a:avLst/>
                <a:gdLst/>
                <a:ahLst/>
                <a:cxnLst>
                  <a:cxn ang="0">
                    <a:pos x="109" y="58"/>
                  </a:cxn>
                  <a:cxn ang="0">
                    <a:pos x="107" y="46"/>
                  </a:cxn>
                  <a:cxn ang="0">
                    <a:pos x="100" y="29"/>
                  </a:cxn>
                  <a:cxn ang="0">
                    <a:pos x="85" y="11"/>
                  </a:cxn>
                  <a:cxn ang="0">
                    <a:pos x="71" y="2"/>
                  </a:cxn>
                  <a:cxn ang="0">
                    <a:pos x="61" y="0"/>
                  </a:cxn>
                  <a:cxn ang="0">
                    <a:pos x="50" y="0"/>
                  </a:cxn>
                  <a:cxn ang="0">
                    <a:pos x="39" y="2"/>
                  </a:cxn>
                  <a:cxn ang="0">
                    <a:pos x="24" y="11"/>
                  </a:cxn>
                  <a:cxn ang="0">
                    <a:pos x="9" y="29"/>
                  </a:cxn>
                  <a:cxn ang="0">
                    <a:pos x="3" y="46"/>
                  </a:cxn>
                  <a:cxn ang="0">
                    <a:pos x="0" y="58"/>
                  </a:cxn>
                  <a:cxn ang="0">
                    <a:pos x="0" y="71"/>
                  </a:cxn>
                  <a:cxn ang="0">
                    <a:pos x="3" y="84"/>
                  </a:cxn>
                  <a:cxn ang="0">
                    <a:pos x="7" y="96"/>
                  </a:cxn>
                  <a:cxn ang="0">
                    <a:pos x="12" y="106"/>
                  </a:cxn>
                  <a:cxn ang="0">
                    <a:pos x="20" y="115"/>
                  </a:cxn>
                  <a:cxn ang="0">
                    <a:pos x="29" y="121"/>
                  </a:cxn>
                  <a:cxn ang="0">
                    <a:pos x="39" y="127"/>
                  </a:cxn>
                  <a:cxn ang="0">
                    <a:pos x="50" y="130"/>
                  </a:cxn>
                  <a:cxn ang="0">
                    <a:pos x="61" y="130"/>
                  </a:cxn>
                  <a:cxn ang="0">
                    <a:pos x="71" y="127"/>
                  </a:cxn>
                  <a:cxn ang="0">
                    <a:pos x="85" y="119"/>
                  </a:cxn>
                  <a:cxn ang="0">
                    <a:pos x="100" y="101"/>
                  </a:cxn>
                  <a:cxn ang="0">
                    <a:pos x="107" y="84"/>
                  </a:cxn>
                  <a:cxn ang="0">
                    <a:pos x="109" y="71"/>
                  </a:cxn>
                  <a:cxn ang="0">
                    <a:pos x="100" y="65"/>
                  </a:cxn>
                  <a:cxn ang="0">
                    <a:pos x="97" y="85"/>
                  </a:cxn>
                  <a:cxn ang="0">
                    <a:pos x="87" y="103"/>
                  </a:cxn>
                  <a:cxn ang="0">
                    <a:pos x="73" y="114"/>
                  </a:cxn>
                  <a:cxn ang="0">
                    <a:pos x="55" y="119"/>
                  </a:cxn>
                  <a:cxn ang="0">
                    <a:pos x="38" y="114"/>
                  </a:cxn>
                  <a:cxn ang="0">
                    <a:pos x="22" y="103"/>
                  </a:cxn>
                  <a:cxn ang="0">
                    <a:pos x="13" y="85"/>
                  </a:cxn>
                  <a:cxn ang="0">
                    <a:pos x="9" y="65"/>
                  </a:cxn>
                  <a:cxn ang="0">
                    <a:pos x="13" y="43"/>
                  </a:cxn>
                  <a:cxn ang="0">
                    <a:pos x="22" y="26"/>
                  </a:cxn>
                  <a:cxn ang="0">
                    <a:pos x="38" y="16"/>
                  </a:cxn>
                  <a:cxn ang="0">
                    <a:pos x="55" y="11"/>
                  </a:cxn>
                  <a:cxn ang="0">
                    <a:pos x="73" y="16"/>
                  </a:cxn>
                  <a:cxn ang="0">
                    <a:pos x="87" y="26"/>
                  </a:cxn>
                  <a:cxn ang="0">
                    <a:pos x="97" y="43"/>
                  </a:cxn>
                  <a:cxn ang="0">
                    <a:pos x="100" y="65"/>
                  </a:cxn>
                </a:cxnLst>
                <a:rect l="0" t="0" r="r" b="b"/>
                <a:pathLst>
                  <a:path w="109" h="130">
                    <a:moveTo>
                      <a:pt x="109" y="65"/>
                    </a:moveTo>
                    <a:lnTo>
                      <a:pt x="109" y="58"/>
                    </a:lnTo>
                    <a:lnTo>
                      <a:pt x="108" y="52"/>
                    </a:lnTo>
                    <a:lnTo>
                      <a:pt x="107" y="46"/>
                    </a:lnTo>
                    <a:lnTo>
                      <a:pt x="105" y="40"/>
                    </a:lnTo>
                    <a:lnTo>
                      <a:pt x="100" y="29"/>
                    </a:lnTo>
                    <a:lnTo>
                      <a:pt x="93" y="19"/>
                    </a:lnTo>
                    <a:lnTo>
                      <a:pt x="85" y="11"/>
                    </a:lnTo>
                    <a:lnTo>
                      <a:pt x="76" y="5"/>
                    </a:lnTo>
                    <a:lnTo>
                      <a:pt x="71" y="2"/>
                    </a:lnTo>
                    <a:lnTo>
                      <a:pt x="66" y="1"/>
                    </a:lnTo>
                    <a:lnTo>
                      <a:pt x="61" y="0"/>
                    </a:lnTo>
                    <a:lnTo>
                      <a:pt x="55" y="0"/>
                    </a:lnTo>
                    <a:lnTo>
                      <a:pt x="50" y="0"/>
                    </a:lnTo>
                    <a:lnTo>
                      <a:pt x="44" y="1"/>
                    </a:lnTo>
                    <a:lnTo>
                      <a:pt x="39" y="2"/>
                    </a:lnTo>
                    <a:lnTo>
                      <a:pt x="34" y="5"/>
                    </a:lnTo>
                    <a:lnTo>
                      <a:pt x="24" y="11"/>
                    </a:lnTo>
                    <a:lnTo>
                      <a:pt x="16" y="19"/>
                    </a:lnTo>
                    <a:lnTo>
                      <a:pt x="9" y="29"/>
                    </a:lnTo>
                    <a:lnTo>
                      <a:pt x="4" y="40"/>
                    </a:lnTo>
                    <a:lnTo>
                      <a:pt x="3" y="46"/>
                    </a:lnTo>
                    <a:lnTo>
                      <a:pt x="1" y="52"/>
                    </a:lnTo>
                    <a:lnTo>
                      <a:pt x="0" y="58"/>
                    </a:lnTo>
                    <a:lnTo>
                      <a:pt x="0" y="65"/>
                    </a:lnTo>
                    <a:lnTo>
                      <a:pt x="0" y="71"/>
                    </a:lnTo>
                    <a:lnTo>
                      <a:pt x="1" y="78"/>
                    </a:lnTo>
                    <a:lnTo>
                      <a:pt x="3" y="84"/>
                    </a:lnTo>
                    <a:lnTo>
                      <a:pt x="4" y="90"/>
                    </a:lnTo>
                    <a:lnTo>
                      <a:pt x="7" y="96"/>
                    </a:lnTo>
                    <a:lnTo>
                      <a:pt x="9" y="101"/>
                    </a:lnTo>
                    <a:lnTo>
                      <a:pt x="12" y="106"/>
                    </a:lnTo>
                    <a:lnTo>
                      <a:pt x="16" y="110"/>
                    </a:lnTo>
                    <a:lnTo>
                      <a:pt x="20" y="115"/>
                    </a:lnTo>
                    <a:lnTo>
                      <a:pt x="24" y="119"/>
                    </a:lnTo>
                    <a:lnTo>
                      <a:pt x="29" y="121"/>
                    </a:lnTo>
                    <a:lnTo>
                      <a:pt x="34" y="125"/>
                    </a:lnTo>
                    <a:lnTo>
                      <a:pt x="39" y="127"/>
                    </a:lnTo>
                    <a:lnTo>
                      <a:pt x="44" y="128"/>
                    </a:lnTo>
                    <a:lnTo>
                      <a:pt x="50" y="130"/>
                    </a:lnTo>
                    <a:lnTo>
                      <a:pt x="55" y="130"/>
                    </a:lnTo>
                    <a:lnTo>
                      <a:pt x="61" y="130"/>
                    </a:lnTo>
                    <a:lnTo>
                      <a:pt x="66" y="128"/>
                    </a:lnTo>
                    <a:lnTo>
                      <a:pt x="71" y="127"/>
                    </a:lnTo>
                    <a:lnTo>
                      <a:pt x="76" y="125"/>
                    </a:lnTo>
                    <a:lnTo>
                      <a:pt x="85" y="119"/>
                    </a:lnTo>
                    <a:lnTo>
                      <a:pt x="93" y="110"/>
                    </a:lnTo>
                    <a:lnTo>
                      <a:pt x="100" y="101"/>
                    </a:lnTo>
                    <a:lnTo>
                      <a:pt x="105" y="90"/>
                    </a:lnTo>
                    <a:lnTo>
                      <a:pt x="107" y="84"/>
                    </a:lnTo>
                    <a:lnTo>
                      <a:pt x="108" y="78"/>
                    </a:lnTo>
                    <a:lnTo>
                      <a:pt x="109" y="71"/>
                    </a:lnTo>
                    <a:lnTo>
                      <a:pt x="109" y="65"/>
                    </a:lnTo>
                    <a:close/>
                    <a:moveTo>
                      <a:pt x="100" y="65"/>
                    </a:moveTo>
                    <a:lnTo>
                      <a:pt x="99" y="76"/>
                    </a:lnTo>
                    <a:lnTo>
                      <a:pt x="97" y="85"/>
                    </a:lnTo>
                    <a:lnTo>
                      <a:pt x="92" y="95"/>
                    </a:lnTo>
                    <a:lnTo>
                      <a:pt x="87" y="103"/>
                    </a:lnTo>
                    <a:lnTo>
                      <a:pt x="80" y="109"/>
                    </a:lnTo>
                    <a:lnTo>
                      <a:pt x="73" y="114"/>
                    </a:lnTo>
                    <a:lnTo>
                      <a:pt x="64" y="118"/>
                    </a:lnTo>
                    <a:lnTo>
                      <a:pt x="55" y="119"/>
                    </a:lnTo>
                    <a:lnTo>
                      <a:pt x="46" y="118"/>
                    </a:lnTo>
                    <a:lnTo>
                      <a:pt x="38" y="114"/>
                    </a:lnTo>
                    <a:lnTo>
                      <a:pt x="30" y="109"/>
                    </a:lnTo>
                    <a:lnTo>
                      <a:pt x="22" y="103"/>
                    </a:lnTo>
                    <a:lnTo>
                      <a:pt x="17" y="95"/>
                    </a:lnTo>
                    <a:lnTo>
                      <a:pt x="13" y="85"/>
                    </a:lnTo>
                    <a:lnTo>
                      <a:pt x="10" y="76"/>
                    </a:lnTo>
                    <a:lnTo>
                      <a:pt x="9" y="65"/>
                    </a:lnTo>
                    <a:lnTo>
                      <a:pt x="10" y="54"/>
                    </a:lnTo>
                    <a:lnTo>
                      <a:pt x="13" y="43"/>
                    </a:lnTo>
                    <a:lnTo>
                      <a:pt x="17" y="35"/>
                    </a:lnTo>
                    <a:lnTo>
                      <a:pt x="22" y="26"/>
                    </a:lnTo>
                    <a:lnTo>
                      <a:pt x="30" y="20"/>
                    </a:lnTo>
                    <a:lnTo>
                      <a:pt x="38" y="16"/>
                    </a:lnTo>
                    <a:lnTo>
                      <a:pt x="46" y="12"/>
                    </a:lnTo>
                    <a:lnTo>
                      <a:pt x="55" y="11"/>
                    </a:lnTo>
                    <a:lnTo>
                      <a:pt x="64" y="12"/>
                    </a:lnTo>
                    <a:lnTo>
                      <a:pt x="73" y="16"/>
                    </a:lnTo>
                    <a:lnTo>
                      <a:pt x="80" y="20"/>
                    </a:lnTo>
                    <a:lnTo>
                      <a:pt x="87" y="26"/>
                    </a:lnTo>
                    <a:lnTo>
                      <a:pt x="92" y="35"/>
                    </a:lnTo>
                    <a:lnTo>
                      <a:pt x="97" y="43"/>
                    </a:lnTo>
                    <a:lnTo>
                      <a:pt x="99" y="54"/>
                    </a:lnTo>
                    <a:lnTo>
                      <a:pt x="100" y="65"/>
                    </a:lnTo>
                    <a:close/>
                  </a:path>
                </a:pathLst>
              </a:custGeom>
              <a:solidFill>
                <a:srgbClr val="FAE3B4"/>
              </a:solidFill>
              <a:ln w="9525">
                <a:noFill/>
                <a:round/>
                <a:headEnd/>
                <a:tailEnd/>
              </a:ln>
            </p:spPr>
            <p:txBody>
              <a:bodyPr/>
              <a:lstStyle/>
              <a:p>
                <a:endParaRPr lang="en-US"/>
              </a:p>
            </p:txBody>
          </p:sp>
          <p:sp>
            <p:nvSpPr>
              <p:cNvPr id="533711" name="Freeform 207"/>
              <p:cNvSpPr>
                <a:spLocks noEditPoints="1"/>
              </p:cNvSpPr>
              <p:nvPr/>
            </p:nvSpPr>
            <p:spPr bwMode="auto">
              <a:xfrm>
                <a:off x="1152" y="2649"/>
                <a:ext cx="20" cy="20"/>
              </a:xfrm>
              <a:custGeom>
                <a:avLst/>
                <a:gdLst/>
                <a:ahLst/>
                <a:cxnLst>
                  <a:cxn ang="0">
                    <a:pos x="99" y="48"/>
                  </a:cxn>
                  <a:cxn ang="0">
                    <a:pos x="91" y="26"/>
                  </a:cxn>
                  <a:cxn ang="0">
                    <a:pos x="78" y="11"/>
                  </a:cxn>
                  <a:cxn ang="0">
                    <a:pos x="60" y="1"/>
                  </a:cxn>
                  <a:cxn ang="0">
                    <a:pos x="40" y="1"/>
                  </a:cxn>
                  <a:cxn ang="0">
                    <a:pos x="22" y="11"/>
                  </a:cxn>
                  <a:cxn ang="0">
                    <a:pos x="8" y="26"/>
                  </a:cxn>
                  <a:cxn ang="0">
                    <a:pos x="1" y="48"/>
                  </a:cxn>
                  <a:cxn ang="0">
                    <a:pos x="1" y="72"/>
                  </a:cxn>
                  <a:cxn ang="0">
                    <a:pos x="8" y="93"/>
                  </a:cxn>
                  <a:cxn ang="0">
                    <a:pos x="22" y="109"/>
                  </a:cxn>
                  <a:cxn ang="0">
                    <a:pos x="40" y="117"/>
                  </a:cxn>
                  <a:cxn ang="0">
                    <a:pos x="60" y="117"/>
                  </a:cxn>
                  <a:cxn ang="0">
                    <a:pos x="78" y="109"/>
                  </a:cxn>
                  <a:cxn ang="0">
                    <a:pos x="91" y="93"/>
                  </a:cxn>
                  <a:cxn ang="0">
                    <a:pos x="99" y="72"/>
                  </a:cxn>
                  <a:cxn ang="0">
                    <a:pos x="91" y="60"/>
                  </a:cxn>
                  <a:cxn ang="0">
                    <a:pos x="87" y="79"/>
                  </a:cxn>
                  <a:cxn ang="0">
                    <a:pos x="79" y="95"/>
                  </a:cxn>
                  <a:cxn ang="0">
                    <a:pos x="66" y="104"/>
                  </a:cxn>
                  <a:cxn ang="0">
                    <a:pos x="50" y="108"/>
                  </a:cxn>
                  <a:cxn ang="0">
                    <a:pos x="34" y="104"/>
                  </a:cxn>
                  <a:cxn ang="0">
                    <a:pos x="20" y="95"/>
                  </a:cxn>
                  <a:cxn ang="0">
                    <a:pos x="12" y="79"/>
                  </a:cxn>
                  <a:cxn ang="0">
                    <a:pos x="9" y="60"/>
                  </a:cxn>
                  <a:cxn ang="0">
                    <a:pos x="12" y="41"/>
                  </a:cxn>
                  <a:cxn ang="0">
                    <a:pos x="20" y="25"/>
                  </a:cxn>
                  <a:cxn ang="0">
                    <a:pos x="34" y="15"/>
                  </a:cxn>
                  <a:cxn ang="0">
                    <a:pos x="50" y="11"/>
                  </a:cxn>
                  <a:cxn ang="0">
                    <a:pos x="66" y="15"/>
                  </a:cxn>
                  <a:cxn ang="0">
                    <a:pos x="79" y="25"/>
                  </a:cxn>
                  <a:cxn ang="0">
                    <a:pos x="87" y="41"/>
                  </a:cxn>
                  <a:cxn ang="0">
                    <a:pos x="91" y="60"/>
                  </a:cxn>
                </a:cxnLst>
                <a:rect l="0" t="0" r="r" b="b"/>
                <a:pathLst>
                  <a:path w="100" h="119">
                    <a:moveTo>
                      <a:pt x="100" y="60"/>
                    </a:moveTo>
                    <a:lnTo>
                      <a:pt x="99" y="48"/>
                    </a:lnTo>
                    <a:lnTo>
                      <a:pt x="96" y="37"/>
                    </a:lnTo>
                    <a:lnTo>
                      <a:pt x="91" y="26"/>
                    </a:lnTo>
                    <a:lnTo>
                      <a:pt x="85" y="18"/>
                    </a:lnTo>
                    <a:lnTo>
                      <a:pt x="78" y="11"/>
                    </a:lnTo>
                    <a:lnTo>
                      <a:pt x="69" y="5"/>
                    </a:lnTo>
                    <a:lnTo>
                      <a:pt x="60" y="1"/>
                    </a:lnTo>
                    <a:lnTo>
                      <a:pt x="50" y="0"/>
                    </a:lnTo>
                    <a:lnTo>
                      <a:pt x="40" y="1"/>
                    </a:lnTo>
                    <a:lnTo>
                      <a:pt x="31" y="5"/>
                    </a:lnTo>
                    <a:lnTo>
                      <a:pt x="22" y="11"/>
                    </a:lnTo>
                    <a:lnTo>
                      <a:pt x="14" y="18"/>
                    </a:lnTo>
                    <a:lnTo>
                      <a:pt x="8" y="26"/>
                    </a:lnTo>
                    <a:lnTo>
                      <a:pt x="4" y="37"/>
                    </a:lnTo>
                    <a:lnTo>
                      <a:pt x="1" y="48"/>
                    </a:lnTo>
                    <a:lnTo>
                      <a:pt x="0" y="60"/>
                    </a:lnTo>
                    <a:lnTo>
                      <a:pt x="1" y="72"/>
                    </a:lnTo>
                    <a:lnTo>
                      <a:pt x="4" y="83"/>
                    </a:lnTo>
                    <a:lnTo>
                      <a:pt x="8" y="93"/>
                    </a:lnTo>
                    <a:lnTo>
                      <a:pt x="14" y="102"/>
                    </a:lnTo>
                    <a:lnTo>
                      <a:pt x="22" y="109"/>
                    </a:lnTo>
                    <a:lnTo>
                      <a:pt x="31" y="115"/>
                    </a:lnTo>
                    <a:lnTo>
                      <a:pt x="40" y="117"/>
                    </a:lnTo>
                    <a:lnTo>
                      <a:pt x="50" y="119"/>
                    </a:lnTo>
                    <a:lnTo>
                      <a:pt x="60" y="117"/>
                    </a:lnTo>
                    <a:lnTo>
                      <a:pt x="69" y="115"/>
                    </a:lnTo>
                    <a:lnTo>
                      <a:pt x="78" y="109"/>
                    </a:lnTo>
                    <a:lnTo>
                      <a:pt x="85" y="102"/>
                    </a:lnTo>
                    <a:lnTo>
                      <a:pt x="91" y="93"/>
                    </a:lnTo>
                    <a:lnTo>
                      <a:pt x="96" y="83"/>
                    </a:lnTo>
                    <a:lnTo>
                      <a:pt x="99" y="72"/>
                    </a:lnTo>
                    <a:lnTo>
                      <a:pt x="100" y="60"/>
                    </a:lnTo>
                    <a:close/>
                    <a:moveTo>
                      <a:pt x="91" y="60"/>
                    </a:moveTo>
                    <a:lnTo>
                      <a:pt x="90" y="69"/>
                    </a:lnTo>
                    <a:lnTo>
                      <a:pt x="87" y="79"/>
                    </a:lnTo>
                    <a:lnTo>
                      <a:pt x="84" y="87"/>
                    </a:lnTo>
                    <a:lnTo>
                      <a:pt x="79" y="95"/>
                    </a:lnTo>
                    <a:lnTo>
                      <a:pt x="73" y="101"/>
                    </a:lnTo>
                    <a:lnTo>
                      <a:pt x="66" y="104"/>
                    </a:lnTo>
                    <a:lnTo>
                      <a:pt x="58" y="108"/>
                    </a:lnTo>
                    <a:lnTo>
                      <a:pt x="50" y="108"/>
                    </a:lnTo>
                    <a:lnTo>
                      <a:pt x="42" y="108"/>
                    </a:lnTo>
                    <a:lnTo>
                      <a:pt x="34" y="104"/>
                    </a:lnTo>
                    <a:lnTo>
                      <a:pt x="27" y="101"/>
                    </a:lnTo>
                    <a:lnTo>
                      <a:pt x="20" y="95"/>
                    </a:lnTo>
                    <a:lnTo>
                      <a:pt x="16" y="87"/>
                    </a:lnTo>
                    <a:lnTo>
                      <a:pt x="12" y="79"/>
                    </a:lnTo>
                    <a:lnTo>
                      <a:pt x="9" y="69"/>
                    </a:lnTo>
                    <a:lnTo>
                      <a:pt x="9" y="60"/>
                    </a:lnTo>
                    <a:lnTo>
                      <a:pt x="9" y="50"/>
                    </a:lnTo>
                    <a:lnTo>
                      <a:pt x="12" y="41"/>
                    </a:lnTo>
                    <a:lnTo>
                      <a:pt x="16" y="32"/>
                    </a:lnTo>
                    <a:lnTo>
                      <a:pt x="20" y="25"/>
                    </a:lnTo>
                    <a:lnTo>
                      <a:pt x="27" y="19"/>
                    </a:lnTo>
                    <a:lnTo>
                      <a:pt x="34" y="15"/>
                    </a:lnTo>
                    <a:lnTo>
                      <a:pt x="42" y="12"/>
                    </a:lnTo>
                    <a:lnTo>
                      <a:pt x="50" y="11"/>
                    </a:lnTo>
                    <a:lnTo>
                      <a:pt x="58" y="12"/>
                    </a:lnTo>
                    <a:lnTo>
                      <a:pt x="66" y="15"/>
                    </a:lnTo>
                    <a:lnTo>
                      <a:pt x="73" y="19"/>
                    </a:lnTo>
                    <a:lnTo>
                      <a:pt x="79" y="25"/>
                    </a:lnTo>
                    <a:lnTo>
                      <a:pt x="84" y="32"/>
                    </a:lnTo>
                    <a:lnTo>
                      <a:pt x="87" y="41"/>
                    </a:lnTo>
                    <a:lnTo>
                      <a:pt x="90" y="50"/>
                    </a:lnTo>
                    <a:lnTo>
                      <a:pt x="91" y="60"/>
                    </a:lnTo>
                    <a:close/>
                  </a:path>
                </a:pathLst>
              </a:custGeom>
              <a:solidFill>
                <a:srgbClr val="FAE3B4"/>
              </a:solidFill>
              <a:ln w="9525">
                <a:noFill/>
                <a:round/>
                <a:headEnd/>
                <a:tailEnd/>
              </a:ln>
            </p:spPr>
            <p:txBody>
              <a:bodyPr/>
              <a:lstStyle/>
              <a:p>
                <a:endParaRPr lang="en-US"/>
              </a:p>
            </p:txBody>
          </p:sp>
          <p:sp>
            <p:nvSpPr>
              <p:cNvPr id="533712" name="Freeform 208"/>
              <p:cNvSpPr>
                <a:spLocks noEditPoints="1"/>
              </p:cNvSpPr>
              <p:nvPr/>
            </p:nvSpPr>
            <p:spPr bwMode="auto">
              <a:xfrm>
                <a:off x="1152" y="2650"/>
                <a:ext cx="19" cy="18"/>
              </a:xfrm>
              <a:custGeom>
                <a:avLst/>
                <a:gdLst/>
                <a:ahLst/>
                <a:cxnLst>
                  <a:cxn ang="0">
                    <a:pos x="90" y="43"/>
                  </a:cxn>
                  <a:cxn ang="0">
                    <a:pos x="83" y="24"/>
                  </a:cxn>
                  <a:cxn ang="0">
                    <a:pos x="71" y="9"/>
                  </a:cxn>
                  <a:cxn ang="0">
                    <a:pos x="55" y="1"/>
                  </a:cxn>
                  <a:cxn ang="0">
                    <a:pos x="37" y="1"/>
                  </a:cxn>
                  <a:cxn ang="0">
                    <a:pos x="21" y="9"/>
                  </a:cxn>
                  <a:cxn ang="0">
                    <a:pos x="8" y="24"/>
                  </a:cxn>
                  <a:cxn ang="0">
                    <a:pos x="1" y="43"/>
                  </a:cxn>
                  <a:cxn ang="0">
                    <a:pos x="1" y="65"/>
                  </a:cxn>
                  <a:cxn ang="0">
                    <a:pos x="8" y="84"/>
                  </a:cxn>
                  <a:cxn ang="0">
                    <a:pos x="21" y="98"/>
                  </a:cxn>
                  <a:cxn ang="0">
                    <a:pos x="37" y="107"/>
                  </a:cxn>
                  <a:cxn ang="0">
                    <a:pos x="55" y="107"/>
                  </a:cxn>
                  <a:cxn ang="0">
                    <a:pos x="71" y="98"/>
                  </a:cxn>
                  <a:cxn ang="0">
                    <a:pos x="83" y="84"/>
                  </a:cxn>
                  <a:cxn ang="0">
                    <a:pos x="90" y="65"/>
                  </a:cxn>
                  <a:cxn ang="0">
                    <a:pos x="82" y="54"/>
                  </a:cxn>
                  <a:cxn ang="0">
                    <a:pos x="79" y="71"/>
                  </a:cxn>
                  <a:cxn ang="0">
                    <a:pos x="72" y="84"/>
                  </a:cxn>
                  <a:cxn ang="0">
                    <a:pos x="60" y="93"/>
                  </a:cxn>
                  <a:cxn ang="0">
                    <a:pos x="46" y="97"/>
                  </a:cxn>
                  <a:cxn ang="0">
                    <a:pos x="32" y="93"/>
                  </a:cxn>
                  <a:cxn ang="0">
                    <a:pos x="21" y="84"/>
                  </a:cxn>
                  <a:cxn ang="0">
                    <a:pos x="12" y="71"/>
                  </a:cxn>
                  <a:cxn ang="0">
                    <a:pos x="9" y="54"/>
                  </a:cxn>
                  <a:cxn ang="0">
                    <a:pos x="12" y="37"/>
                  </a:cxn>
                  <a:cxn ang="0">
                    <a:pos x="21" y="24"/>
                  </a:cxn>
                  <a:cxn ang="0">
                    <a:pos x="32" y="14"/>
                  </a:cxn>
                  <a:cxn ang="0">
                    <a:pos x="46" y="11"/>
                  </a:cxn>
                  <a:cxn ang="0">
                    <a:pos x="60" y="14"/>
                  </a:cxn>
                  <a:cxn ang="0">
                    <a:pos x="72" y="24"/>
                  </a:cxn>
                  <a:cxn ang="0">
                    <a:pos x="79" y="37"/>
                  </a:cxn>
                  <a:cxn ang="0">
                    <a:pos x="82" y="54"/>
                  </a:cxn>
                </a:cxnLst>
                <a:rect l="0" t="0" r="r" b="b"/>
                <a:pathLst>
                  <a:path w="91" h="108">
                    <a:moveTo>
                      <a:pt x="91" y="54"/>
                    </a:moveTo>
                    <a:lnTo>
                      <a:pt x="90" y="43"/>
                    </a:lnTo>
                    <a:lnTo>
                      <a:pt x="88" y="32"/>
                    </a:lnTo>
                    <a:lnTo>
                      <a:pt x="83" y="24"/>
                    </a:lnTo>
                    <a:lnTo>
                      <a:pt x="78" y="15"/>
                    </a:lnTo>
                    <a:lnTo>
                      <a:pt x="71" y="9"/>
                    </a:lnTo>
                    <a:lnTo>
                      <a:pt x="64" y="3"/>
                    </a:lnTo>
                    <a:lnTo>
                      <a:pt x="55" y="1"/>
                    </a:lnTo>
                    <a:lnTo>
                      <a:pt x="46" y="0"/>
                    </a:lnTo>
                    <a:lnTo>
                      <a:pt x="37" y="1"/>
                    </a:lnTo>
                    <a:lnTo>
                      <a:pt x="29" y="3"/>
                    </a:lnTo>
                    <a:lnTo>
                      <a:pt x="21" y="9"/>
                    </a:lnTo>
                    <a:lnTo>
                      <a:pt x="13" y="15"/>
                    </a:lnTo>
                    <a:lnTo>
                      <a:pt x="8" y="24"/>
                    </a:lnTo>
                    <a:lnTo>
                      <a:pt x="4" y="32"/>
                    </a:lnTo>
                    <a:lnTo>
                      <a:pt x="1" y="43"/>
                    </a:lnTo>
                    <a:lnTo>
                      <a:pt x="0" y="54"/>
                    </a:lnTo>
                    <a:lnTo>
                      <a:pt x="1" y="65"/>
                    </a:lnTo>
                    <a:lnTo>
                      <a:pt x="4" y="74"/>
                    </a:lnTo>
                    <a:lnTo>
                      <a:pt x="8" y="84"/>
                    </a:lnTo>
                    <a:lnTo>
                      <a:pt x="13" y="92"/>
                    </a:lnTo>
                    <a:lnTo>
                      <a:pt x="21" y="98"/>
                    </a:lnTo>
                    <a:lnTo>
                      <a:pt x="29" y="103"/>
                    </a:lnTo>
                    <a:lnTo>
                      <a:pt x="37" y="107"/>
                    </a:lnTo>
                    <a:lnTo>
                      <a:pt x="46" y="108"/>
                    </a:lnTo>
                    <a:lnTo>
                      <a:pt x="55" y="107"/>
                    </a:lnTo>
                    <a:lnTo>
                      <a:pt x="64" y="103"/>
                    </a:lnTo>
                    <a:lnTo>
                      <a:pt x="71" y="98"/>
                    </a:lnTo>
                    <a:lnTo>
                      <a:pt x="78" y="92"/>
                    </a:lnTo>
                    <a:lnTo>
                      <a:pt x="83" y="84"/>
                    </a:lnTo>
                    <a:lnTo>
                      <a:pt x="88" y="74"/>
                    </a:lnTo>
                    <a:lnTo>
                      <a:pt x="90" y="65"/>
                    </a:lnTo>
                    <a:lnTo>
                      <a:pt x="91" y="54"/>
                    </a:lnTo>
                    <a:close/>
                    <a:moveTo>
                      <a:pt x="82" y="54"/>
                    </a:moveTo>
                    <a:lnTo>
                      <a:pt x="81" y="62"/>
                    </a:lnTo>
                    <a:lnTo>
                      <a:pt x="79" y="71"/>
                    </a:lnTo>
                    <a:lnTo>
                      <a:pt x="76" y="78"/>
                    </a:lnTo>
                    <a:lnTo>
                      <a:pt x="72" y="84"/>
                    </a:lnTo>
                    <a:lnTo>
                      <a:pt x="66" y="90"/>
                    </a:lnTo>
                    <a:lnTo>
                      <a:pt x="60" y="93"/>
                    </a:lnTo>
                    <a:lnTo>
                      <a:pt x="53" y="96"/>
                    </a:lnTo>
                    <a:lnTo>
                      <a:pt x="46" y="97"/>
                    </a:lnTo>
                    <a:lnTo>
                      <a:pt x="39" y="96"/>
                    </a:lnTo>
                    <a:lnTo>
                      <a:pt x="32" y="93"/>
                    </a:lnTo>
                    <a:lnTo>
                      <a:pt x="26" y="90"/>
                    </a:lnTo>
                    <a:lnTo>
                      <a:pt x="21" y="84"/>
                    </a:lnTo>
                    <a:lnTo>
                      <a:pt x="15" y="78"/>
                    </a:lnTo>
                    <a:lnTo>
                      <a:pt x="12" y="71"/>
                    </a:lnTo>
                    <a:lnTo>
                      <a:pt x="10" y="62"/>
                    </a:lnTo>
                    <a:lnTo>
                      <a:pt x="9" y="54"/>
                    </a:lnTo>
                    <a:lnTo>
                      <a:pt x="10" y="45"/>
                    </a:lnTo>
                    <a:lnTo>
                      <a:pt x="12" y="37"/>
                    </a:lnTo>
                    <a:lnTo>
                      <a:pt x="15" y="30"/>
                    </a:lnTo>
                    <a:lnTo>
                      <a:pt x="21" y="24"/>
                    </a:lnTo>
                    <a:lnTo>
                      <a:pt x="26" y="18"/>
                    </a:lnTo>
                    <a:lnTo>
                      <a:pt x="32" y="14"/>
                    </a:lnTo>
                    <a:lnTo>
                      <a:pt x="39" y="12"/>
                    </a:lnTo>
                    <a:lnTo>
                      <a:pt x="46" y="11"/>
                    </a:lnTo>
                    <a:lnTo>
                      <a:pt x="53" y="12"/>
                    </a:lnTo>
                    <a:lnTo>
                      <a:pt x="60" y="14"/>
                    </a:lnTo>
                    <a:lnTo>
                      <a:pt x="66" y="18"/>
                    </a:lnTo>
                    <a:lnTo>
                      <a:pt x="72" y="24"/>
                    </a:lnTo>
                    <a:lnTo>
                      <a:pt x="76" y="30"/>
                    </a:lnTo>
                    <a:lnTo>
                      <a:pt x="79" y="37"/>
                    </a:lnTo>
                    <a:lnTo>
                      <a:pt x="81" y="45"/>
                    </a:lnTo>
                    <a:lnTo>
                      <a:pt x="82" y="54"/>
                    </a:lnTo>
                    <a:close/>
                  </a:path>
                </a:pathLst>
              </a:custGeom>
              <a:solidFill>
                <a:srgbClr val="FAE6B8"/>
              </a:solidFill>
              <a:ln w="9525">
                <a:noFill/>
                <a:round/>
                <a:headEnd/>
                <a:tailEnd/>
              </a:ln>
            </p:spPr>
            <p:txBody>
              <a:bodyPr/>
              <a:lstStyle/>
              <a:p>
                <a:endParaRPr lang="en-US"/>
              </a:p>
            </p:txBody>
          </p:sp>
          <p:sp>
            <p:nvSpPr>
              <p:cNvPr id="533713" name="Freeform 209"/>
              <p:cNvSpPr>
                <a:spLocks noEditPoints="1"/>
              </p:cNvSpPr>
              <p:nvPr/>
            </p:nvSpPr>
            <p:spPr bwMode="auto">
              <a:xfrm>
                <a:off x="1153" y="2651"/>
                <a:ext cx="17" cy="16"/>
              </a:xfrm>
              <a:custGeom>
                <a:avLst/>
                <a:gdLst/>
                <a:ahLst/>
                <a:cxnLst>
                  <a:cxn ang="0">
                    <a:pos x="81" y="39"/>
                  </a:cxn>
                  <a:cxn ang="0">
                    <a:pos x="75" y="21"/>
                  </a:cxn>
                  <a:cxn ang="0">
                    <a:pos x="64" y="8"/>
                  </a:cxn>
                  <a:cxn ang="0">
                    <a:pos x="49" y="1"/>
                  </a:cxn>
                  <a:cxn ang="0">
                    <a:pos x="33" y="1"/>
                  </a:cxn>
                  <a:cxn ang="0">
                    <a:pos x="18" y="8"/>
                  </a:cxn>
                  <a:cxn ang="0">
                    <a:pos x="7" y="21"/>
                  </a:cxn>
                  <a:cxn ang="0">
                    <a:pos x="0" y="39"/>
                  </a:cxn>
                  <a:cxn ang="0">
                    <a:pos x="0" y="58"/>
                  </a:cxn>
                  <a:cxn ang="0">
                    <a:pos x="7" y="76"/>
                  </a:cxn>
                  <a:cxn ang="0">
                    <a:pos x="18" y="90"/>
                  </a:cxn>
                  <a:cxn ang="0">
                    <a:pos x="33" y="97"/>
                  </a:cxn>
                  <a:cxn ang="0">
                    <a:pos x="49" y="97"/>
                  </a:cxn>
                  <a:cxn ang="0">
                    <a:pos x="64" y="90"/>
                  </a:cxn>
                  <a:cxn ang="0">
                    <a:pos x="75" y="76"/>
                  </a:cxn>
                  <a:cxn ang="0">
                    <a:pos x="81" y="58"/>
                  </a:cxn>
                  <a:cxn ang="0">
                    <a:pos x="73" y="49"/>
                  </a:cxn>
                  <a:cxn ang="0">
                    <a:pos x="70" y="63"/>
                  </a:cxn>
                  <a:cxn ang="0">
                    <a:pos x="63" y="75"/>
                  </a:cxn>
                  <a:cxn ang="0">
                    <a:pos x="53" y="84"/>
                  </a:cxn>
                  <a:cxn ang="0">
                    <a:pos x="41" y="86"/>
                  </a:cxn>
                  <a:cxn ang="0">
                    <a:pos x="29" y="84"/>
                  </a:cxn>
                  <a:cxn ang="0">
                    <a:pos x="19" y="75"/>
                  </a:cxn>
                  <a:cxn ang="0">
                    <a:pos x="11" y="63"/>
                  </a:cxn>
                  <a:cxn ang="0">
                    <a:pos x="9" y="49"/>
                  </a:cxn>
                  <a:cxn ang="0">
                    <a:pos x="11" y="34"/>
                  </a:cxn>
                  <a:cxn ang="0">
                    <a:pos x="19" y="22"/>
                  </a:cxn>
                  <a:cxn ang="0">
                    <a:pos x="29" y="14"/>
                  </a:cxn>
                  <a:cxn ang="0">
                    <a:pos x="41" y="10"/>
                  </a:cxn>
                  <a:cxn ang="0">
                    <a:pos x="53" y="14"/>
                  </a:cxn>
                  <a:cxn ang="0">
                    <a:pos x="63" y="22"/>
                  </a:cxn>
                  <a:cxn ang="0">
                    <a:pos x="70" y="34"/>
                  </a:cxn>
                  <a:cxn ang="0">
                    <a:pos x="73" y="49"/>
                  </a:cxn>
                </a:cxnLst>
                <a:rect l="0" t="0" r="r" b="b"/>
                <a:pathLst>
                  <a:path w="82" h="97">
                    <a:moveTo>
                      <a:pt x="82" y="49"/>
                    </a:moveTo>
                    <a:lnTo>
                      <a:pt x="81" y="39"/>
                    </a:lnTo>
                    <a:lnTo>
                      <a:pt x="78" y="30"/>
                    </a:lnTo>
                    <a:lnTo>
                      <a:pt x="75" y="21"/>
                    </a:lnTo>
                    <a:lnTo>
                      <a:pt x="70" y="14"/>
                    </a:lnTo>
                    <a:lnTo>
                      <a:pt x="64" y="8"/>
                    </a:lnTo>
                    <a:lnTo>
                      <a:pt x="57" y="4"/>
                    </a:lnTo>
                    <a:lnTo>
                      <a:pt x="49" y="1"/>
                    </a:lnTo>
                    <a:lnTo>
                      <a:pt x="41" y="0"/>
                    </a:lnTo>
                    <a:lnTo>
                      <a:pt x="33" y="1"/>
                    </a:lnTo>
                    <a:lnTo>
                      <a:pt x="25" y="4"/>
                    </a:lnTo>
                    <a:lnTo>
                      <a:pt x="18" y="8"/>
                    </a:lnTo>
                    <a:lnTo>
                      <a:pt x="11" y="14"/>
                    </a:lnTo>
                    <a:lnTo>
                      <a:pt x="7" y="21"/>
                    </a:lnTo>
                    <a:lnTo>
                      <a:pt x="3" y="30"/>
                    </a:lnTo>
                    <a:lnTo>
                      <a:pt x="0" y="39"/>
                    </a:lnTo>
                    <a:lnTo>
                      <a:pt x="0" y="49"/>
                    </a:lnTo>
                    <a:lnTo>
                      <a:pt x="0" y="58"/>
                    </a:lnTo>
                    <a:lnTo>
                      <a:pt x="3" y="68"/>
                    </a:lnTo>
                    <a:lnTo>
                      <a:pt x="7" y="76"/>
                    </a:lnTo>
                    <a:lnTo>
                      <a:pt x="11" y="84"/>
                    </a:lnTo>
                    <a:lnTo>
                      <a:pt x="18" y="90"/>
                    </a:lnTo>
                    <a:lnTo>
                      <a:pt x="25" y="93"/>
                    </a:lnTo>
                    <a:lnTo>
                      <a:pt x="33" y="97"/>
                    </a:lnTo>
                    <a:lnTo>
                      <a:pt x="41" y="97"/>
                    </a:lnTo>
                    <a:lnTo>
                      <a:pt x="49" y="97"/>
                    </a:lnTo>
                    <a:lnTo>
                      <a:pt x="57" y="93"/>
                    </a:lnTo>
                    <a:lnTo>
                      <a:pt x="64" y="90"/>
                    </a:lnTo>
                    <a:lnTo>
                      <a:pt x="70" y="84"/>
                    </a:lnTo>
                    <a:lnTo>
                      <a:pt x="75" y="76"/>
                    </a:lnTo>
                    <a:lnTo>
                      <a:pt x="78" y="68"/>
                    </a:lnTo>
                    <a:lnTo>
                      <a:pt x="81" y="58"/>
                    </a:lnTo>
                    <a:lnTo>
                      <a:pt x="82" y="49"/>
                    </a:lnTo>
                    <a:close/>
                    <a:moveTo>
                      <a:pt x="73" y="49"/>
                    </a:moveTo>
                    <a:lnTo>
                      <a:pt x="72" y="56"/>
                    </a:lnTo>
                    <a:lnTo>
                      <a:pt x="70" y="63"/>
                    </a:lnTo>
                    <a:lnTo>
                      <a:pt x="67" y="70"/>
                    </a:lnTo>
                    <a:lnTo>
                      <a:pt x="63" y="75"/>
                    </a:lnTo>
                    <a:lnTo>
                      <a:pt x="59" y="80"/>
                    </a:lnTo>
                    <a:lnTo>
                      <a:pt x="53" y="84"/>
                    </a:lnTo>
                    <a:lnTo>
                      <a:pt x="47" y="86"/>
                    </a:lnTo>
                    <a:lnTo>
                      <a:pt x="41" y="86"/>
                    </a:lnTo>
                    <a:lnTo>
                      <a:pt x="35" y="86"/>
                    </a:lnTo>
                    <a:lnTo>
                      <a:pt x="29" y="84"/>
                    </a:lnTo>
                    <a:lnTo>
                      <a:pt x="24" y="80"/>
                    </a:lnTo>
                    <a:lnTo>
                      <a:pt x="19" y="75"/>
                    </a:lnTo>
                    <a:lnTo>
                      <a:pt x="15" y="70"/>
                    </a:lnTo>
                    <a:lnTo>
                      <a:pt x="11" y="63"/>
                    </a:lnTo>
                    <a:lnTo>
                      <a:pt x="9" y="56"/>
                    </a:lnTo>
                    <a:lnTo>
                      <a:pt x="9" y="49"/>
                    </a:lnTo>
                    <a:lnTo>
                      <a:pt x="9" y="42"/>
                    </a:lnTo>
                    <a:lnTo>
                      <a:pt x="11" y="34"/>
                    </a:lnTo>
                    <a:lnTo>
                      <a:pt x="15" y="27"/>
                    </a:lnTo>
                    <a:lnTo>
                      <a:pt x="19" y="22"/>
                    </a:lnTo>
                    <a:lnTo>
                      <a:pt x="24" y="18"/>
                    </a:lnTo>
                    <a:lnTo>
                      <a:pt x="29" y="14"/>
                    </a:lnTo>
                    <a:lnTo>
                      <a:pt x="35" y="12"/>
                    </a:lnTo>
                    <a:lnTo>
                      <a:pt x="41" y="10"/>
                    </a:lnTo>
                    <a:lnTo>
                      <a:pt x="47" y="12"/>
                    </a:lnTo>
                    <a:lnTo>
                      <a:pt x="53" y="14"/>
                    </a:lnTo>
                    <a:lnTo>
                      <a:pt x="59" y="18"/>
                    </a:lnTo>
                    <a:lnTo>
                      <a:pt x="63" y="22"/>
                    </a:lnTo>
                    <a:lnTo>
                      <a:pt x="67" y="27"/>
                    </a:lnTo>
                    <a:lnTo>
                      <a:pt x="70" y="34"/>
                    </a:lnTo>
                    <a:lnTo>
                      <a:pt x="72" y="42"/>
                    </a:lnTo>
                    <a:lnTo>
                      <a:pt x="73" y="49"/>
                    </a:lnTo>
                    <a:close/>
                  </a:path>
                </a:pathLst>
              </a:custGeom>
              <a:solidFill>
                <a:srgbClr val="FBE9B9"/>
              </a:solidFill>
              <a:ln w="9525">
                <a:noFill/>
                <a:round/>
                <a:headEnd/>
                <a:tailEnd/>
              </a:ln>
            </p:spPr>
            <p:txBody>
              <a:bodyPr/>
              <a:lstStyle/>
              <a:p>
                <a:endParaRPr lang="en-US"/>
              </a:p>
            </p:txBody>
          </p:sp>
          <p:sp>
            <p:nvSpPr>
              <p:cNvPr id="533714" name="Freeform 210"/>
              <p:cNvSpPr>
                <a:spLocks noEditPoints="1"/>
              </p:cNvSpPr>
              <p:nvPr/>
            </p:nvSpPr>
            <p:spPr bwMode="auto">
              <a:xfrm>
                <a:off x="1154" y="2652"/>
                <a:ext cx="15" cy="14"/>
              </a:xfrm>
              <a:custGeom>
                <a:avLst/>
                <a:gdLst/>
                <a:ahLst/>
                <a:cxnLst>
                  <a:cxn ang="0">
                    <a:pos x="72" y="34"/>
                  </a:cxn>
                  <a:cxn ang="0">
                    <a:pos x="67" y="19"/>
                  </a:cxn>
                  <a:cxn ang="0">
                    <a:pos x="57" y="7"/>
                  </a:cxn>
                  <a:cxn ang="0">
                    <a:pos x="44" y="1"/>
                  </a:cxn>
                  <a:cxn ang="0">
                    <a:pos x="30" y="1"/>
                  </a:cxn>
                  <a:cxn ang="0">
                    <a:pos x="17" y="7"/>
                  </a:cxn>
                  <a:cxn ang="0">
                    <a:pos x="6" y="19"/>
                  </a:cxn>
                  <a:cxn ang="0">
                    <a:pos x="1" y="34"/>
                  </a:cxn>
                  <a:cxn ang="0">
                    <a:pos x="1" y="51"/>
                  </a:cxn>
                  <a:cxn ang="0">
                    <a:pos x="6" y="67"/>
                  </a:cxn>
                  <a:cxn ang="0">
                    <a:pos x="17" y="79"/>
                  </a:cxn>
                  <a:cxn ang="0">
                    <a:pos x="30" y="85"/>
                  </a:cxn>
                  <a:cxn ang="0">
                    <a:pos x="44" y="85"/>
                  </a:cxn>
                  <a:cxn ang="0">
                    <a:pos x="57" y="79"/>
                  </a:cxn>
                  <a:cxn ang="0">
                    <a:pos x="67" y="67"/>
                  </a:cxn>
                  <a:cxn ang="0">
                    <a:pos x="72" y="51"/>
                  </a:cxn>
                  <a:cxn ang="0">
                    <a:pos x="64" y="43"/>
                  </a:cxn>
                  <a:cxn ang="0">
                    <a:pos x="62" y="55"/>
                  </a:cxn>
                  <a:cxn ang="0">
                    <a:pos x="56" y="66"/>
                  </a:cxn>
                  <a:cxn ang="0">
                    <a:pos x="48" y="73"/>
                  </a:cxn>
                  <a:cxn ang="0">
                    <a:pos x="37" y="75"/>
                  </a:cxn>
                  <a:cxn ang="0">
                    <a:pos x="27" y="73"/>
                  </a:cxn>
                  <a:cxn ang="0">
                    <a:pos x="18" y="66"/>
                  </a:cxn>
                  <a:cxn ang="0">
                    <a:pos x="12" y="55"/>
                  </a:cxn>
                  <a:cxn ang="0">
                    <a:pos x="10" y="43"/>
                  </a:cxn>
                  <a:cxn ang="0">
                    <a:pos x="12" y="30"/>
                  </a:cxn>
                  <a:cxn ang="0">
                    <a:pos x="18" y="20"/>
                  </a:cxn>
                  <a:cxn ang="0">
                    <a:pos x="27" y="13"/>
                  </a:cxn>
                  <a:cxn ang="0">
                    <a:pos x="37" y="10"/>
                  </a:cxn>
                  <a:cxn ang="0">
                    <a:pos x="48" y="13"/>
                  </a:cxn>
                  <a:cxn ang="0">
                    <a:pos x="56" y="20"/>
                  </a:cxn>
                  <a:cxn ang="0">
                    <a:pos x="62" y="30"/>
                  </a:cxn>
                  <a:cxn ang="0">
                    <a:pos x="64" y="43"/>
                  </a:cxn>
                </a:cxnLst>
                <a:rect l="0" t="0" r="r" b="b"/>
                <a:pathLst>
                  <a:path w="73" h="86">
                    <a:moveTo>
                      <a:pt x="73" y="43"/>
                    </a:moveTo>
                    <a:lnTo>
                      <a:pt x="72" y="34"/>
                    </a:lnTo>
                    <a:lnTo>
                      <a:pt x="70" y="26"/>
                    </a:lnTo>
                    <a:lnTo>
                      <a:pt x="67" y="19"/>
                    </a:lnTo>
                    <a:lnTo>
                      <a:pt x="63" y="13"/>
                    </a:lnTo>
                    <a:lnTo>
                      <a:pt x="57" y="7"/>
                    </a:lnTo>
                    <a:lnTo>
                      <a:pt x="51" y="3"/>
                    </a:lnTo>
                    <a:lnTo>
                      <a:pt x="44" y="1"/>
                    </a:lnTo>
                    <a:lnTo>
                      <a:pt x="37" y="0"/>
                    </a:lnTo>
                    <a:lnTo>
                      <a:pt x="30" y="1"/>
                    </a:lnTo>
                    <a:lnTo>
                      <a:pt x="23" y="3"/>
                    </a:lnTo>
                    <a:lnTo>
                      <a:pt x="17" y="7"/>
                    </a:lnTo>
                    <a:lnTo>
                      <a:pt x="12" y="13"/>
                    </a:lnTo>
                    <a:lnTo>
                      <a:pt x="6" y="19"/>
                    </a:lnTo>
                    <a:lnTo>
                      <a:pt x="3" y="26"/>
                    </a:lnTo>
                    <a:lnTo>
                      <a:pt x="1" y="34"/>
                    </a:lnTo>
                    <a:lnTo>
                      <a:pt x="0" y="43"/>
                    </a:lnTo>
                    <a:lnTo>
                      <a:pt x="1" y="51"/>
                    </a:lnTo>
                    <a:lnTo>
                      <a:pt x="3" y="60"/>
                    </a:lnTo>
                    <a:lnTo>
                      <a:pt x="6" y="67"/>
                    </a:lnTo>
                    <a:lnTo>
                      <a:pt x="12" y="73"/>
                    </a:lnTo>
                    <a:lnTo>
                      <a:pt x="17" y="79"/>
                    </a:lnTo>
                    <a:lnTo>
                      <a:pt x="23" y="82"/>
                    </a:lnTo>
                    <a:lnTo>
                      <a:pt x="30" y="85"/>
                    </a:lnTo>
                    <a:lnTo>
                      <a:pt x="37" y="86"/>
                    </a:lnTo>
                    <a:lnTo>
                      <a:pt x="44" y="85"/>
                    </a:lnTo>
                    <a:lnTo>
                      <a:pt x="51" y="82"/>
                    </a:lnTo>
                    <a:lnTo>
                      <a:pt x="57" y="79"/>
                    </a:lnTo>
                    <a:lnTo>
                      <a:pt x="63" y="73"/>
                    </a:lnTo>
                    <a:lnTo>
                      <a:pt x="67" y="67"/>
                    </a:lnTo>
                    <a:lnTo>
                      <a:pt x="70" y="60"/>
                    </a:lnTo>
                    <a:lnTo>
                      <a:pt x="72" y="51"/>
                    </a:lnTo>
                    <a:lnTo>
                      <a:pt x="73" y="43"/>
                    </a:lnTo>
                    <a:close/>
                    <a:moveTo>
                      <a:pt x="64" y="43"/>
                    </a:moveTo>
                    <a:lnTo>
                      <a:pt x="64" y="49"/>
                    </a:lnTo>
                    <a:lnTo>
                      <a:pt x="62" y="55"/>
                    </a:lnTo>
                    <a:lnTo>
                      <a:pt x="59" y="61"/>
                    </a:lnTo>
                    <a:lnTo>
                      <a:pt x="56" y="66"/>
                    </a:lnTo>
                    <a:lnTo>
                      <a:pt x="52" y="69"/>
                    </a:lnTo>
                    <a:lnTo>
                      <a:pt x="48" y="73"/>
                    </a:lnTo>
                    <a:lnTo>
                      <a:pt x="43" y="74"/>
                    </a:lnTo>
                    <a:lnTo>
                      <a:pt x="37" y="75"/>
                    </a:lnTo>
                    <a:lnTo>
                      <a:pt x="32" y="74"/>
                    </a:lnTo>
                    <a:lnTo>
                      <a:pt x="27" y="73"/>
                    </a:lnTo>
                    <a:lnTo>
                      <a:pt x="22" y="69"/>
                    </a:lnTo>
                    <a:lnTo>
                      <a:pt x="18" y="66"/>
                    </a:lnTo>
                    <a:lnTo>
                      <a:pt x="15" y="61"/>
                    </a:lnTo>
                    <a:lnTo>
                      <a:pt x="12" y="55"/>
                    </a:lnTo>
                    <a:lnTo>
                      <a:pt x="11" y="49"/>
                    </a:lnTo>
                    <a:lnTo>
                      <a:pt x="10" y="43"/>
                    </a:lnTo>
                    <a:lnTo>
                      <a:pt x="11" y="37"/>
                    </a:lnTo>
                    <a:lnTo>
                      <a:pt x="12" y="30"/>
                    </a:lnTo>
                    <a:lnTo>
                      <a:pt x="15" y="25"/>
                    </a:lnTo>
                    <a:lnTo>
                      <a:pt x="18" y="20"/>
                    </a:lnTo>
                    <a:lnTo>
                      <a:pt x="22" y="16"/>
                    </a:lnTo>
                    <a:lnTo>
                      <a:pt x="27" y="13"/>
                    </a:lnTo>
                    <a:lnTo>
                      <a:pt x="32" y="12"/>
                    </a:lnTo>
                    <a:lnTo>
                      <a:pt x="37" y="10"/>
                    </a:lnTo>
                    <a:lnTo>
                      <a:pt x="43" y="12"/>
                    </a:lnTo>
                    <a:lnTo>
                      <a:pt x="48" y="13"/>
                    </a:lnTo>
                    <a:lnTo>
                      <a:pt x="52" y="16"/>
                    </a:lnTo>
                    <a:lnTo>
                      <a:pt x="56" y="20"/>
                    </a:lnTo>
                    <a:lnTo>
                      <a:pt x="59" y="25"/>
                    </a:lnTo>
                    <a:lnTo>
                      <a:pt x="62" y="30"/>
                    </a:lnTo>
                    <a:lnTo>
                      <a:pt x="64" y="37"/>
                    </a:lnTo>
                    <a:lnTo>
                      <a:pt x="64" y="43"/>
                    </a:lnTo>
                    <a:close/>
                  </a:path>
                </a:pathLst>
              </a:custGeom>
              <a:solidFill>
                <a:srgbClr val="FBECBC"/>
              </a:solidFill>
              <a:ln w="9525">
                <a:noFill/>
                <a:round/>
                <a:headEnd/>
                <a:tailEnd/>
              </a:ln>
            </p:spPr>
            <p:txBody>
              <a:bodyPr/>
              <a:lstStyle/>
              <a:p>
                <a:endParaRPr lang="en-US"/>
              </a:p>
            </p:txBody>
          </p:sp>
          <p:sp>
            <p:nvSpPr>
              <p:cNvPr id="533715" name="Freeform 211"/>
              <p:cNvSpPr>
                <a:spLocks noEditPoints="1"/>
              </p:cNvSpPr>
              <p:nvPr/>
            </p:nvSpPr>
            <p:spPr bwMode="auto">
              <a:xfrm>
                <a:off x="1155" y="2653"/>
                <a:ext cx="13" cy="12"/>
              </a:xfrm>
              <a:custGeom>
                <a:avLst/>
                <a:gdLst/>
                <a:ahLst/>
                <a:cxnLst>
                  <a:cxn ang="0">
                    <a:pos x="63" y="32"/>
                  </a:cxn>
                  <a:cxn ang="0">
                    <a:pos x="58" y="17"/>
                  </a:cxn>
                  <a:cxn ang="0">
                    <a:pos x="50" y="8"/>
                  </a:cxn>
                  <a:cxn ang="0">
                    <a:pos x="38" y="2"/>
                  </a:cxn>
                  <a:cxn ang="0">
                    <a:pos x="26" y="2"/>
                  </a:cxn>
                  <a:cxn ang="0">
                    <a:pos x="15" y="8"/>
                  </a:cxn>
                  <a:cxn ang="0">
                    <a:pos x="6" y="17"/>
                  </a:cxn>
                  <a:cxn ang="0">
                    <a:pos x="0" y="32"/>
                  </a:cxn>
                  <a:cxn ang="0">
                    <a:pos x="0" y="46"/>
                  </a:cxn>
                  <a:cxn ang="0">
                    <a:pos x="6" y="60"/>
                  </a:cxn>
                  <a:cxn ang="0">
                    <a:pos x="15" y="70"/>
                  </a:cxn>
                  <a:cxn ang="0">
                    <a:pos x="26" y="76"/>
                  </a:cxn>
                  <a:cxn ang="0">
                    <a:pos x="38" y="76"/>
                  </a:cxn>
                  <a:cxn ang="0">
                    <a:pos x="50" y="70"/>
                  </a:cxn>
                  <a:cxn ang="0">
                    <a:pos x="58" y="60"/>
                  </a:cxn>
                  <a:cxn ang="0">
                    <a:pos x="63" y="46"/>
                  </a:cxn>
                  <a:cxn ang="0">
                    <a:pos x="55" y="39"/>
                  </a:cxn>
                  <a:cxn ang="0">
                    <a:pos x="53" y="50"/>
                  </a:cxn>
                  <a:cxn ang="0">
                    <a:pos x="48" y="58"/>
                  </a:cxn>
                  <a:cxn ang="0">
                    <a:pos x="41" y="64"/>
                  </a:cxn>
                  <a:cxn ang="0">
                    <a:pos x="32" y="65"/>
                  </a:cxn>
                  <a:cxn ang="0">
                    <a:pos x="23" y="64"/>
                  </a:cxn>
                  <a:cxn ang="0">
                    <a:pos x="16" y="58"/>
                  </a:cxn>
                  <a:cxn ang="0">
                    <a:pos x="11" y="50"/>
                  </a:cxn>
                  <a:cxn ang="0">
                    <a:pos x="10" y="39"/>
                  </a:cxn>
                  <a:cxn ang="0">
                    <a:pos x="11" y="28"/>
                  </a:cxn>
                  <a:cxn ang="0">
                    <a:pos x="16" y="20"/>
                  </a:cxn>
                  <a:cxn ang="0">
                    <a:pos x="23" y="14"/>
                  </a:cxn>
                  <a:cxn ang="0">
                    <a:pos x="32" y="11"/>
                  </a:cxn>
                  <a:cxn ang="0">
                    <a:pos x="41" y="14"/>
                  </a:cxn>
                  <a:cxn ang="0">
                    <a:pos x="48" y="20"/>
                  </a:cxn>
                  <a:cxn ang="0">
                    <a:pos x="53" y="28"/>
                  </a:cxn>
                  <a:cxn ang="0">
                    <a:pos x="55" y="39"/>
                  </a:cxn>
                </a:cxnLst>
                <a:rect l="0" t="0" r="r" b="b"/>
                <a:pathLst>
                  <a:path w="64" h="76">
                    <a:moveTo>
                      <a:pt x="64" y="39"/>
                    </a:moveTo>
                    <a:lnTo>
                      <a:pt x="63" y="32"/>
                    </a:lnTo>
                    <a:lnTo>
                      <a:pt x="61" y="24"/>
                    </a:lnTo>
                    <a:lnTo>
                      <a:pt x="58" y="17"/>
                    </a:lnTo>
                    <a:lnTo>
                      <a:pt x="54" y="12"/>
                    </a:lnTo>
                    <a:lnTo>
                      <a:pt x="50" y="8"/>
                    </a:lnTo>
                    <a:lnTo>
                      <a:pt x="44" y="4"/>
                    </a:lnTo>
                    <a:lnTo>
                      <a:pt x="38" y="2"/>
                    </a:lnTo>
                    <a:lnTo>
                      <a:pt x="32" y="0"/>
                    </a:lnTo>
                    <a:lnTo>
                      <a:pt x="26" y="2"/>
                    </a:lnTo>
                    <a:lnTo>
                      <a:pt x="20" y="4"/>
                    </a:lnTo>
                    <a:lnTo>
                      <a:pt x="15" y="8"/>
                    </a:lnTo>
                    <a:lnTo>
                      <a:pt x="10" y="12"/>
                    </a:lnTo>
                    <a:lnTo>
                      <a:pt x="6" y="17"/>
                    </a:lnTo>
                    <a:lnTo>
                      <a:pt x="2" y="24"/>
                    </a:lnTo>
                    <a:lnTo>
                      <a:pt x="0" y="32"/>
                    </a:lnTo>
                    <a:lnTo>
                      <a:pt x="0" y="39"/>
                    </a:lnTo>
                    <a:lnTo>
                      <a:pt x="0" y="46"/>
                    </a:lnTo>
                    <a:lnTo>
                      <a:pt x="2" y="53"/>
                    </a:lnTo>
                    <a:lnTo>
                      <a:pt x="6" y="60"/>
                    </a:lnTo>
                    <a:lnTo>
                      <a:pt x="10" y="65"/>
                    </a:lnTo>
                    <a:lnTo>
                      <a:pt x="15" y="70"/>
                    </a:lnTo>
                    <a:lnTo>
                      <a:pt x="20" y="74"/>
                    </a:lnTo>
                    <a:lnTo>
                      <a:pt x="26" y="76"/>
                    </a:lnTo>
                    <a:lnTo>
                      <a:pt x="32" y="76"/>
                    </a:lnTo>
                    <a:lnTo>
                      <a:pt x="38" y="76"/>
                    </a:lnTo>
                    <a:lnTo>
                      <a:pt x="44" y="74"/>
                    </a:lnTo>
                    <a:lnTo>
                      <a:pt x="50" y="70"/>
                    </a:lnTo>
                    <a:lnTo>
                      <a:pt x="54" y="65"/>
                    </a:lnTo>
                    <a:lnTo>
                      <a:pt x="58" y="60"/>
                    </a:lnTo>
                    <a:lnTo>
                      <a:pt x="61" y="53"/>
                    </a:lnTo>
                    <a:lnTo>
                      <a:pt x="63" y="46"/>
                    </a:lnTo>
                    <a:lnTo>
                      <a:pt x="64" y="39"/>
                    </a:lnTo>
                    <a:close/>
                    <a:moveTo>
                      <a:pt x="55" y="39"/>
                    </a:moveTo>
                    <a:lnTo>
                      <a:pt x="54" y="45"/>
                    </a:lnTo>
                    <a:lnTo>
                      <a:pt x="53" y="50"/>
                    </a:lnTo>
                    <a:lnTo>
                      <a:pt x="51" y="54"/>
                    </a:lnTo>
                    <a:lnTo>
                      <a:pt x="48" y="58"/>
                    </a:lnTo>
                    <a:lnTo>
                      <a:pt x="45" y="62"/>
                    </a:lnTo>
                    <a:lnTo>
                      <a:pt x="41" y="64"/>
                    </a:lnTo>
                    <a:lnTo>
                      <a:pt x="37" y="65"/>
                    </a:lnTo>
                    <a:lnTo>
                      <a:pt x="32" y="65"/>
                    </a:lnTo>
                    <a:lnTo>
                      <a:pt x="28" y="65"/>
                    </a:lnTo>
                    <a:lnTo>
                      <a:pt x="23" y="64"/>
                    </a:lnTo>
                    <a:lnTo>
                      <a:pt x="20" y="62"/>
                    </a:lnTo>
                    <a:lnTo>
                      <a:pt x="16" y="58"/>
                    </a:lnTo>
                    <a:lnTo>
                      <a:pt x="13" y="54"/>
                    </a:lnTo>
                    <a:lnTo>
                      <a:pt x="11" y="50"/>
                    </a:lnTo>
                    <a:lnTo>
                      <a:pt x="10" y="45"/>
                    </a:lnTo>
                    <a:lnTo>
                      <a:pt x="10" y="39"/>
                    </a:lnTo>
                    <a:lnTo>
                      <a:pt x="10" y="33"/>
                    </a:lnTo>
                    <a:lnTo>
                      <a:pt x="11" y="28"/>
                    </a:lnTo>
                    <a:lnTo>
                      <a:pt x="13" y="23"/>
                    </a:lnTo>
                    <a:lnTo>
                      <a:pt x="16" y="20"/>
                    </a:lnTo>
                    <a:lnTo>
                      <a:pt x="20" y="16"/>
                    </a:lnTo>
                    <a:lnTo>
                      <a:pt x="23" y="14"/>
                    </a:lnTo>
                    <a:lnTo>
                      <a:pt x="28" y="12"/>
                    </a:lnTo>
                    <a:lnTo>
                      <a:pt x="32" y="11"/>
                    </a:lnTo>
                    <a:lnTo>
                      <a:pt x="37" y="12"/>
                    </a:lnTo>
                    <a:lnTo>
                      <a:pt x="41" y="14"/>
                    </a:lnTo>
                    <a:lnTo>
                      <a:pt x="45" y="16"/>
                    </a:lnTo>
                    <a:lnTo>
                      <a:pt x="48" y="20"/>
                    </a:lnTo>
                    <a:lnTo>
                      <a:pt x="51" y="23"/>
                    </a:lnTo>
                    <a:lnTo>
                      <a:pt x="53" y="28"/>
                    </a:lnTo>
                    <a:lnTo>
                      <a:pt x="54" y="33"/>
                    </a:lnTo>
                    <a:lnTo>
                      <a:pt x="55" y="39"/>
                    </a:lnTo>
                    <a:close/>
                  </a:path>
                </a:pathLst>
              </a:custGeom>
              <a:solidFill>
                <a:srgbClr val="FCEFBC"/>
              </a:solidFill>
              <a:ln w="9525">
                <a:noFill/>
                <a:round/>
                <a:headEnd/>
                <a:tailEnd/>
              </a:ln>
            </p:spPr>
            <p:txBody>
              <a:bodyPr/>
              <a:lstStyle/>
              <a:p>
                <a:endParaRPr lang="en-US"/>
              </a:p>
            </p:txBody>
          </p:sp>
          <p:sp>
            <p:nvSpPr>
              <p:cNvPr id="533716" name="Freeform 212"/>
              <p:cNvSpPr>
                <a:spLocks noEditPoints="1"/>
              </p:cNvSpPr>
              <p:nvPr/>
            </p:nvSpPr>
            <p:spPr bwMode="auto">
              <a:xfrm>
                <a:off x="1156" y="2654"/>
                <a:ext cx="11" cy="11"/>
              </a:xfrm>
              <a:custGeom>
                <a:avLst/>
                <a:gdLst/>
                <a:ahLst/>
                <a:cxnLst>
                  <a:cxn ang="0">
                    <a:pos x="54" y="27"/>
                  </a:cxn>
                  <a:cxn ang="0">
                    <a:pos x="49" y="15"/>
                  </a:cxn>
                  <a:cxn ang="0">
                    <a:pos x="42" y="6"/>
                  </a:cxn>
                  <a:cxn ang="0">
                    <a:pos x="33" y="2"/>
                  </a:cxn>
                  <a:cxn ang="0">
                    <a:pos x="22" y="2"/>
                  </a:cxn>
                  <a:cxn ang="0">
                    <a:pos x="12" y="6"/>
                  </a:cxn>
                  <a:cxn ang="0">
                    <a:pos x="5" y="15"/>
                  </a:cxn>
                  <a:cxn ang="0">
                    <a:pos x="1" y="27"/>
                  </a:cxn>
                  <a:cxn ang="0">
                    <a:pos x="1" y="39"/>
                  </a:cxn>
                  <a:cxn ang="0">
                    <a:pos x="5" y="51"/>
                  </a:cxn>
                  <a:cxn ang="0">
                    <a:pos x="12" y="59"/>
                  </a:cxn>
                  <a:cxn ang="0">
                    <a:pos x="22" y="64"/>
                  </a:cxn>
                  <a:cxn ang="0">
                    <a:pos x="33" y="64"/>
                  </a:cxn>
                  <a:cxn ang="0">
                    <a:pos x="42" y="59"/>
                  </a:cxn>
                  <a:cxn ang="0">
                    <a:pos x="49" y="51"/>
                  </a:cxn>
                  <a:cxn ang="0">
                    <a:pos x="54" y="39"/>
                  </a:cxn>
                  <a:cxn ang="0">
                    <a:pos x="45" y="33"/>
                  </a:cxn>
                  <a:cxn ang="0">
                    <a:pos x="44" y="41"/>
                  </a:cxn>
                  <a:cxn ang="0">
                    <a:pos x="40" y="48"/>
                  </a:cxn>
                  <a:cxn ang="0">
                    <a:pos x="34" y="53"/>
                  </a:cxn>
                  <a:cxn ang="0">
                    <a:pos x="27" y="54"/>
                  </a:cxn>
                  <a:cxn ang="0">
                    <a:pos x="20" y="53"/>
                  </a:cxn>
                  <a:cxn ang="0">
                    <a:pos x="14" y="48"/>
                  </a:cxn>
                  <a:cxn ang="0">
                    <a:pos x="11" y="41"/>
                  </a:cxn>
                  <a:cxn ang="0">
                    <a:pos x="9" y="33"/>
                  </a:cxn>
                  <a:cxn ang="0">
                    <a:pos x="11" y="24"/>
                  </a:cxn>
                  <a:cxn ang="0">
                    <a:pos x="14" y="17"/>
                  </a:cxn>
                  <a:cxn ang="0">
                    <a:pos x="20" y="12"/>
                  </a:cxn>
                  <a:cxn ang="0">
                    <a:pos x="27" y="11"/>
                  </a:cxn>
                  <a:cxn ang="0">
                    <a:pos x="34" y="12"/>
                  </a:cxn>
                  <a:cxn ang="0">
                    <a:pos x="40" y="17"/>
                  </a:cxn>
                  <a:cxn ang="0">
                    <a:pos x="44" y="24"/>
                  </a:cxn>
                  <a:cxn ang="0">
                    <a:pos x="45" y="33"/>
                  </a:cxn>
                </a:cxnLst>
                <a:rect l="0" t="0" r="r" b="b"/>
                <a:pathLst>
                  <a:path w="54" h="65">
                    <a:moveTo>
                      <a:pt x="54" y="33"/>
                    </a:moveTo>
                    <a:lnTo>
                      <a:pt x="54" y="27"/>
                    </a:lnTo>
                    <a:lnTo>
                      <a:pt x="52" y="20"/>
                    </a:lnTo>
                    <a:lnTo>
                      <a:pt x="49" y="15"/>
                    </a:lnTo>
                    <a:lnTo>
                      <a:pt x="46" y="10"/>
                    </a:lnTo>
                    <a:lnTo>
                      <a:pt x="42" y="6"/>
                    </a:lnTo>
                    <a:lnTo>
                      <a:pt x="38" y="3"/>
                    </a:lnTo>
                    <a:lnTo>
                      <a:pt x="33" y="2"/>
                    </a:lnTo>
                    <a:lnTo>
                      <a:pt x="27" y="0"/>
                    </a:lnTo>
                    <a:lnTo>
                      <a:pt x="22" y="2"/>
                    </a:lnTo>
                    <a:lnTo>
                      <a:pt x="17" y="3"/>
                    </a:lnTo>
                    <a:lnTo>
                      <a:pt x="12" y="6"/>
                    </a:lnTo>
                    <a:lnTo>
                      <a:pt x="8" y="10"/>
                    </a:lnTo>
                    <a:lnTo>
                      <a:pt x="5" y="15"/>
                    </a:lnTo>
                    <a:lnTo>
                      <a:pt x="2" y="20"/>
                    </a:lnTo>
                    <a:lnTo>
                      <a:pt x="1" y="27"/>
                    </a:lnTo>
                    <a:lnTo>
                      <a:pt x="0" y="33"/>
                    </a:lnTo>
                    <a:lnTo>
                      <a:pt x="1" y="39"/>
                    </a:lnTo>
                    <a:lnTo>
                      <a:pt x="2" y="45"/>
                    </a:lnTo>
                    <a:lnTo>
                      <a:pt x="5" y="51"/>
                    </a:lnTo>
                    <a:lnTo>
                      <a:pt x="8" y="56"/>
                    </a:lnTo>
                    <a:lnTo>
                      <a:pt x="12" y="59"/>
                    </a:lnTo>
                    <a:lnTo>
                      <a:pt x="17" y="63"/>
                    </a:lnTo>
                    <a:lnTo>
                      <a:pt x="22" y="64"/>
                    </a:lnTo>
                    <a:lnTo>
                      <a:pt x="27" y="65"/>
                    </a:lnTo>
                    <a:lnTo>
                      <a:pt x="33" y="64"/>
                    </a:lnTo>
                    <a:lnTo>
                      <a:pt x="38" y="63"/>
                    </a:lnTo>
                    <a:lnTo>
                      <a:pt x="42" y="59"/>
                    </a:lnTo>
                    <a:lnTo>
                      <a:pt x="46" y="56"/>
                    </a:lnTo>
                    <a:lnTo>
                      <a:pt x="49" y="51"/>
                    </a:lnTo>
                    <a:lnTo>
                      <a:pt x="52" y="45"/>
                    </a:lnTo>
                    <a:lnTo>
                      <a:pt x="54" y="39"/>
                    </a:lnTo>
                    <a:lnTo>
                      <a:pt x="54" y="33"/>
                    </a:lnTo>
                    <a:close/>
                    <a:moveTo>
                      <a:pt x="45" y="33"/>
                    </a:moveTo>
                    <a:lnTo>
                      <a:pt x="45" y="38"/>
                    </a:lnTo>
                    <a:lnTo>
                      <a:pt x="44" y="41"/>
                    </a:lnTo>
                    <a:lnTo>
                      <a:pt x="42" y="45"/>
                    </a:lnTo>
                    <a:lnTo>
                      <a:pt x="40" y="48"/>
                    </a:lnTo>
                    <a:lnTo>
                      <a:pt x="37" y="51"/>
                    </a:lnTo>
                    <a:lnTo>
                      <a:pt x="34" y="53"/>
                    </a:lnTo>
                    <a:lnTo>
                      <a:pt x="31" y="54"/>
                    </a:lnTo>
                    <a:lnTo>
                      <a:pt x="27" y="54"/>
                    </a:lnTo>
                    <a:lnTo>
                      <a:pt x="23" y="54"/>
                    </a:lnTo>
                    <a:lnTo>
                      <a:pt x="20" y="53"/>
                    </a:lnTo>
                    <a:lnTo>
                      <a:pt x="17" y="51"/>
                    </a:lnTo>
                    <a:lnTo>
                      <a:pt x="14" y="48"/>
                    </a:lnTo>
                    <a:lnTo>
                      <a:pt x="12" y="45"/>
                    </a:lnTo>
                    <a:lnTo>
                      <a:pt x="11" y="41"/>
                    </a:lnTo>
                    <a:lnTo>
                      <a:pt x="9" y="38"/>
                    </a:lnTo>
                    <a:lnTo>
                      <a:pt x="9" y="33"/>
                    </a:lnTo>
                    <a:lnTo>
                      <a:pt x="9" y="28"/>
                    </a:lnTo>
                    <a:lnTo>
                      <a:pt x="11" y="24"/>
                    </a:lnTo>
                    <a:lnTo>
                      <a:pt x="12" y="21"/>
                    </a:lnTo>
                    <a:lnTo>
                      <a:pt x="14" y="17"/>
                    </a:lnTo>
                    <a:lnTo>
                      <a:pt x="17" y="15"/>
                    </a:lnTo>
                    <a:lnTo>
                      <a:pt x="20" y="12"/>
                    </a:lnTo>
                    <a:lnTo>
                      <a:pt x="23" y="11"/>
                    </a:lnTo>
                    <a:lnTo>
                      <a:pt x="27" y="11"/>
                    </a:lnTo>
                    <a:lnTo>
                      <a:pt x="31" y="11"/>
                    </a:lnTo>
                    <a:lnTo>
                      <a:pt x="34" y="12"/>
                    </a:lnTo>
                    <a:lnTo>
                      <a:pt x="37" y="15"/>
                    </a:lnTo>
                    <a:lnTo>
                      <a:pt x="40" y="17"/>
                    </a:lnTo>
                    <a:lnTo>
                      <a:pt x="42" y="21"/>
                    </a:lnTo>
                    <a:lnTo>
                      <a:pt x="44" y="24"/>
                    </a:lnTo>
                    <a:lnTo>
                      <a:pt x="45" y="28"/>
                    </a:lnTo>
                    <a:lnTo>
                      <a:pt x="45" y="33"/>
                    </a:lnTo>
                    <a:close/>
                  </a:path>
                </a:pathLst>
              </a:custGeom>
              <a:solidFill>
                <a:srgbClr val="FCEFBC"/>
              </a:solidFill>
              <a:ln w="9525">
                <a:noFill/>
                <a:round/>
                <a:headEnd/>
                <a:tailEnd/>
              </a:ln>
            </p:spPr>
            <p:txBody>
              <a:bodyPr/>
              <a:lstStyle/>
              <a:p>
                <a:endParaRPr lang="en-US"/>
              </a:p>
            </p:txBody>
          </p:sp>
          <p:sp>
            <p:nvSpPr>
              <p:cNvPr id="533717" name="Freeform 213"/>
              <p:cNvSpPr>
                <a:spLocks noEditPoints="1"/>
              </p:cNvSpPr>
              <p:nvPr/>
            </p:nvSpPr>
            <p:spPr bwMode="auto">
              <a:xfrm>
                <a:off x="1157" y="2655"/>
                <a:ext cx="9" cy="9"/>
              </a:xfrm>
              <a:custGeom>
                <a:avLst/>
                <a:gdLst/>
                <a:ahLst/>
                <a:cxnLst>
                  <a:cxn ang="0">
                    <a:pos x="44" y="22"/>
                  </a:cxn>
                  <a:cxn ang="0">
                    <a:pos x="41" y="12"/>
                  </a:cxn>
                  <a:cxn ang="0">
                    <a:pos x="35" y="5"/>
                  </a:cxn>
                  <a:cxn ang="0">
                    <a:pos x="27" y="1"/>
                  </a:cxn>
                  <a:cxn ang="0">
                    <a:pos x="18" y="1"/>
                  </a:cxn>
                  <a:cxn ang="0">
                    <a:pos x="10" y="5"/>
                  </a:cxn>
                  <a:cxn ang="0">
                    <a:pos x="3" y="12"/>
                  </a:cxn>
                  <a:cxn ang="0">
                    <a:pos x="0" y="22"/>
                  </a:cxn>
                  <a:cxn ang="0">
                    <a:pos x="0" y="34"/>
                  </a:cxn>
                  <a:cxn ang="0">
                    <a:pos x="3" y="43"/>
                  </a:cxn>
                  <a:cxn ang="0">
                    <a:pos x="10" y="51"/>
                  </a:cxn>
                  <a:cxn ang="0">
                    <a:pos x="18" y="54"/>
                  </a:cxn>
                  <a:cxn ang="0">
                    <a:pos x="27" y="54"/>
                  </a:cxn>
                  <a:cxn ang="0">
                    <a:pos x="35" y="51"/>
                  </a:cxn>
                  <a:cxn ang="0">
                    <a:pos x="41" y="43"/>
                  </a:cxn>
                  <a:cxn ang="0">
                    <a:pos x="44" y="34"/>
                  </a:cxn>
                  <a:cxn ang="0">
                    <a:pos x="36" y="28"/>
                  </a:cxn>
                  <a:cxn ang="0">
                    <a:pos x="35" y="34"/>
                  </a:cxn>
                  <a:cxn ang="0">
                    <a:pos x="32" y="40"/>
                  </a:cxn>
                  <a:cxn ang="0">
                    <a:pos x="27" y="42"/>
                  </a:cxn>
                  <a:cxn ang="0">
                    <a:pos x="22" y="43"/>
                  </a:cxn>
                  <a:cxn ang="0">
                    <a:pos x="17" y="42"/>
                  </a:cxn>
                  <a:cxn ang="0">
                    <a:pos x="13" y="40"/>
                  </a:cxn>
                  <a:cxn ang="0">
                    <a:pos x="10" y="34"/>
                  </a:cxn>
                  <a:cxn ang="0">
                    <a:pos x="9" y="28"/>
                  </a:cxn>
                  <a:cxn ang="0">
                    <a:pos x="10" y="22"/>
                  </a:cxn>
                  <a:cxn ang="0">
                    <a:pos x="13" y="16"/>
                  </a:cxn>
                  <a:cxn ang="0">
                    <a:pos x="17" y="13"/>
                  </a:cxn>
                  <a:cxn ang="0">
                    <a:pos x="22" y="11"/>
                  </a:cxn>
                  <a:cxn ang="0">
                    <a:pos x="27" y="13"/>
                  </a:cxn>
                  <a:cxn ang="0">
                    <a:pos x="32" y="16"/>
                  </a:cxn>
                  <a:cxn ang="0">
                    <a:pos x="35" y="22"/>
                  </a:cxn>
                  <a:cxn ang="0">
                    <a:pos x="36" y="28"/>
                  </a:cxn>
                </a:cxnLst>
                <a:rect l="0" t="0" r="r" b="b"/>
                <a:pathLst>
                  <a:path w="45" h="54">
                    <a:moveTo>
                      <a:pt x="45" y="28"/>
                    </a:moveTo>
                    <a:lnTo>
                      <a:pt x="44" y="22"/>
                    </a:lnTo>
                    <a:lnTo>
                      <a:pt x="43" y="17"/>
                    </a:lnTo>
                    <a:lnTo>
                      <a:pt x="41" y="12"/>
                    </a:lnTo>
                    <a:lnTo>
                      <a:pt x="38" y="9"/>
                    </a:lnTo>
                    <a:lnTo>
                      <a:pt x="35" y="5"/>
                    </a:lnTo>
                    <a:lnTo>
                      <a:pt x="31" y="3"/>
                    </a:lnTo>
                    <a:lnTo>
                      <a:pt x="27" y="1"/>
                    </a:lnTo>
                    <a:lnTo>
                      <a:pt x="22" y="0"/>
                    </a:lnTo>
                    <a:lnTo>
                      <a:pt x="18" y="1"/>
                    </a:lnTo>
                    <a:lnTo>
                      <a:pt x="13" y="3"/>
                    </a:lnTo>
                    <a:lnTo>
                      <a:pt x="10" y="5"/>
                    </a:lnTo>
                    <a:lnTo>
                      <a:pt x="6" y="9"/>
                    </a:lnTo>
                    <a:lnTo>
                      <a:pt x="3" y="12"/>
                    </a:lnTo>
                    <a:lnTo>
                      <a:pt x="1" y="17"/>
                    </a:lnTo>
                    <a:lnTo>
                      <a:pt x="0" y="22"/>
                    </a:lnTo>
                    <a:lnTo>
                      <a:pt x="0" y="28"/>
                    </a:lnTo>
                    <a:lnTo>
                      <a:pt x="0" y="34"/>
                    </a:lnTo>
                    <a:lnTo>
                      <a:pt x="1" y="39"/>
                    </a:lnTo>
                    <a:lnTo>
                      <a:pt x="3" y="43"/>
                    </a:lnTo>
                    <a:lnTo>
                      <a:pt x="6" y="47"/>
                    </a:lnTo>
                    <a:lnTo>
                      <a:pt x="10" y="51"/>
                    </a:lnTo>
                    <a:lnTo>
                      <a:pt x="13" y="53"/>
                    </a:lnTo>
                    <a:lnTo>
                      <a:pt x="18" y="54"/>
                    </a:lnTo>
                    <a:lnTo>
                      <a:pt x="22" y="54"/>
                    </a:lnTo>
                    <a:lnTo>
                      <a:pt x="27" y="54"/>
                    </a:lnTo>
                    <a:lnTo>
                      <a:pt x="31" y="53"/>
                    </a:lnTo>
                    <a:lnTo>
                      <a:pt x="35" y="51"/>
                    </a:lnTo>
                    <a:lnTo>
                      <a:pt x="38" y="47"/>
                    </a:lnTo>
                    <a:lnTo>
                      <a:pt x="41" y="43"/>
                    </a:lnTo>
                    <a:lnTo>
                      <a:pt x="43" y="39"/>
                    </a:lnTo>
                    <a:lnTo>
                      <a:pt x="44" y="34"/>
                    </a:lnTo>
                    <a:lnTo>
                      <a:pt x="45" y="28"/>
                    </a:lnTo>
                    <a:close/>
                    <a:moveTo>
                      <a:pt x="36" y="28"/>
                    </a:moveTo>
                    <a:lnTo>
                      <a:pt x="35" y="31"/>
                    </a:lnTo>
                    <a:lnTo>
                      <a:pt x="35" y="34"/>
                    </a:lnTo>
                    <a:lnTo>
                      <a:pt x="33" y="37"/>
                    </a:lnTo>
                    <a:lnTo>
                      <a:pt x="32" y="40"/>
                    </a:lnTo>
                    <a:lnTo>
                      <a:pt x="30" y="41"/>
                    </a:lnTo>
                    <a:lnTo>
                      <a:pt x="27" y="42"/>
                    </a:lnTo>
                    <a:lnTo>
                      <a:pt x="25" y="43"/>
                    </a:lnTo>
                    <a:lnTo>
                      <a:pt x="22" y="43"/>
                    </a:lnTo>
                    <a:lnTo>
                      <a:pt x="19" y="43"/>
                    </a:lnTo>
                    <a:lnTo>
                      <a:pt x="17" y="42"/>
                    </a:lnTo>
                    <a:lnTo>
                      <a:pt x="15" y="41"/>
                    </a:lnTo>
                    <a:lnTo>
                      <a:pt x="13" y="40"/>
                    </a:lnTo>
                    <a:lnTo>
                      <a:pt x="11" y="37"/>
                    </a:lnTo>
                    <a:lnTo>
                      <a:pt x="10" y="34"/>
                    </a:lnTo>
                    <a:lnTo>
                      <a:pt x="9" y="31"/>
                    </a:lnTo>
                    <a:lnTo>
                      <a:pt x="9" y="28"/>
                    </a:lnTo>
                    <a:lnTo>
                      <a:pt x="9" y="24"/>
                    </a:lnTo>
                    <a:lnTo>
                      <a:pt x="10" y="22"/>
                    </a:lnTo>
                    <a:lnTo>
                      <a:pt x="11" y="18"/>
                    </a:lnTo>
                    <a:lnTo>
                      <a:pt x="13" y="16"/>
                    </a:lnTo>
                    <a:lnTo>
                      <a:pt x="15" y="15"/>
                    </a:lnTo>
                    <a:lnTo>
                      <a:pt x="17" y="13"/>
                    </a:lnTo>
                    <a:lnTo>
                      <a:pt x="19" y="12"/>
                    </a:lnTo>
                    <a:lnTo>
                      <a:pt x="22" y="11"/>
                    </a:lnTo>
                    <a:lnTo>
                      <a:pt x="25" y="12"/>
                    </a:lnTo>
                    <a:lnTo>
                      <a:pt x="27" y="13"/>
                    </a:lnTo>
                    <a:lnTo>
                      <a:pt x="30" y="15"/>
                    </a:lnTo>
                    <a:lnTo>
                      <a:pt x="32" y="16"/>
                    </a:lnTo>
                    <a:lnTo>
                      <a:pt x="33" y="18"/>
                    </a:lnTo>
                    <a:lnTo>
                      <a:pt x="35" y="22"/>
                    </a:lnTo>
                    <a:lnTo>
                      <a:pt x="35" y="24"/>
                    </a:lnTo>
                    <a:lnTo>
                      <a:pt x="36" y="28"/>
                    </a:lnTo>
                    <a:close/>
                  </a:path>
                </a:pathLst>
              </a:custGeom>
              <a:solidFill>
                <a:srgbClr val="FCF2C0"/>
              </a:solidFill>
              <a:ln w="9525">
                <a:noFill/>
                <a:round/>
                <a:headEnd/>
                <a:tailEnd/>
              </a:ln>
            </p:spPr>
            <p:txBody>
              <a:bodyPr/>
              <a:lstStyle/>
              <a:p>
                <a:endParaRPr lang="en-US"/>
              </a:p>
            </p:txBody>
          </p:sp>
          <p:sp>
            <p:nvSpPr>
              <p:cNvPr id="533718" name="Freeform 214"/>
              <p:cNvSpPr>
                <a:spLocks noEditPoints="1"/>
              </p:cNvSpPr>
              <p:nvPr/>
            </p:nvSpPr>
            <p:spPr bwMode="auto">
              <a:xfrm>
                <a:off x="1158" y="2656"/>
                <a:ext cx="7" cy="7"/>
              </a:xfrm>
              <a:custGeom>
                <a:avLst/>
                <a:gdLst/>
                <a:ahLst/>
                <a:cxnLst>
                  <a:cxn ang="0">
                    <a:pos x="36" y="17"/>
                  </a:cxn>
                  <a:cxn ang="0">
                    <a:pos x="33" y="10"/>
                  </a:cxn>
                  <a:cxn ang="0">
                    <a:pos x="28" y="4"/>
                  </a:cxn>
                  <a:cxn ang="0">
                    <a:pos x="22" y="0"/>
                  </a:cxn>
                  <a:cxn ang="0">
                    <a:pos x="14" y="0"/>
                  </a:cxn>
                  <a:cxn ang="0">
                    <a:pos x="8" y="4"/>
                  </a:cxn>
                  <a:cxn ang="0">
                    <a:pos x="3" y="10"/>
                  </a:cxn>
                  <a:cxn ang="0">
                    <a:pos x="0" y="17"/>
                  </a:cxn>
                  <a:cxn ang="0">
                    <a:pos x="0" y="27"/>
                  </a:cxn>
                  <a:cxn ang="0">
                    <a:pos x="3" y="34"/>
                  </a:cxn>
                  <a:cxn ang="0">
                    <a:pos x="8" y="40"/>
                  </a:cxn>
                  <a:cxn ang="0">
                    <a:pos x="14" y="43"/>
                  </a:cxn>
                  <a:cxn ang="0">
                    <a:pos x="22" y="43"/>
                  </a:cxn>
                  <a:cxn ang="0">
                    <a:pos x="28" y="40"/>
                  </a:cxn>
                  <a:cxn ang="0">
                    <a:pos x="33" y="34"/>
                  </a:cxn>
                  <a:cxn ang="0">
                    <a:pos x="36" y="27"/>
                  </a:cxn>
                  <a:cxn ang="0">
                    <a:pos x="27" y="22"/>
                  </a:cxn>
                  <a:cxn ang="0">
                    <a:pos x="26" y="25"/>
                  </a:cxn>
                  <a:cxn ang="0">
                    <a:pos x="24" y="29"/>
                  </a:cxn>
                  <a:cxn ang="0">
                    <a:pos x="22" y="31"/>
                  </a:cxn>
                  <a:cxn ang="0">
                    <a:pos x="18" y="33"/>
                  </a:cxn>
                  <a:cxn ang="0">
                    <a:pos x="15" y="31"/>
                  </a:cxn>
                  <a:cxn ang="0">
                    <a:pos x="12" y="29"/>
                  </a:cxn>
                  <a:cxn ang="0">
                    <a:pos x="10" y="25"/>
                  </a:cxn>
                  <a:cxn ang="0">
                    <a:pos x="9" y="22"/>
                  </a:cxn>
                  <a:cxn ang="0">
                    <a:pos x="10" y="17"/>
                  </a:cxn>
                  <a:cxn ang="0">
                    <a:pos x="12" y="15"/>
                  </a:cxn>
                  <a:cxn ang="0">
                    <a:pos x="15" y="12"/>
                  </a:cxn>
                  <a:cxn ang="0">
                    <a:pos x="18" y="11"/>
                  </a:cxn>
                  <a:cxn ang="0">
                    <a:pos x="22" y="12"/>
                  </a:cxn>
                  <a:cxn ang="0">
                    <a:pos x="24" y="15"/>
                  </a:cxn>
                  <a:cxn ang="0">
                    <a:pos x="26" y="17"/>
                  </a:cxn>
                  <a:cxn ang="0">
                    <a:pos x="27" y="22"/>
                  </a:cxn>
                </a:cxnLst>
                <a:rect l="0" t="0" r="r" b="b"/>
                <a:pathLst>
                  <a:path w="36" h="43">
                    <a:moveTo>
                      <a:pt x="36" y="22"/>
                    </a:moveTo>
                    <a:lnTo>
                      <a:pt x="36" y="17"/>
                    </a:lnTo>
                    <a:lnTo>
                      <a:pt x="35" y="13"/>
                    </a:lnTo>
                    <a:lnTo>
                      <a:pt x="33" y="10"/>
                    </a:lnTo>
                    <a:lnTo>
                      <a:pt x="31" y="6"/>
                    </a:lnTo>
                    <a:lnTo>
                      <a:pt x="28" y="4"/>
                    </a:lnTo>
                    <a:lnTo>
                      <a:pt x="25" y="1"/>
                    </a:lnTo>
                    <a:lnTo>
                      <a:pt x="22" y="0"/>
                    </a:lnTo>
                    <a:lnTo>
                      <a:pt x="18" y="0"/>
                    </a:lnTo>
                    <a:lnTo>
                      <a:pt x="14" y="0"/>
                    </a:lnTo>
                    <a:lnTo>
                      <a:pt x="11" y="1"/>
                    </a:lnTo>
                    <a:lnTo>
                      <a:pt x="8" y="4"/>
                    </a:lnTo>
                    <a:lnTo>
                      <a:pt x="5" y="6"/>
                    </a:lnTo>
                    <a:lnTo>
                      <a:pt x="3" y="10"/>
                    </a:lnTo>
                    <a:lnTo>
                      <a:pt x="2" y="13"/>
                    </a:lnTo>
                    <a:lnTo>
                      <a:pt x="0" y="17"/>
                    </a:lnTo>
                    <a:lnTo>
                      <a:pt x="0" y="22"/>
                    </a:lnTo>
                    <a:lnTo>
                      <a:pt x="0" y="27"/>
                    </a:lnTo>
                    <a:lnTo>
                      <a:pt x="2" y="30"/>
                    </a:lnTo>
                    <a:lnTo>
                      <a:pt x="3" y="34"/>
                    </a:lnTo>
                    <a:lnTo>
                      <a:pt x="5" y="37"/>
                    </a:lnTo>
                    <a:lnTo>
                      <a:pt x="8" y="40"/>
                    </a:lnTo>
                    <a:lnTo>
                      <a:pt x="11" y="42"/>
                    </a:lnTo>
                    <a:lnTo>
                      <a:pt x="14" y="43"/>
                    </a:lnTo>
                    <a:lnTo>
                      <a:pt x="18" y="43"/>
                    </a:lnTo>
                    <a:lnTo>
                      <a:pt x="22" y="43"/>
                    </a:lnTo>
                    <a:lnTo>
                      <a:pt x="25" y="42"/>
                    </a:lnTo>
                    <a:lnTo>
                      <a:pt x="28" y="40"/>
                    </a:lnTo>
                    <a:lnTo>
                      <a:pt x="31" y="37"/>
                    </a:lnTo>
                    <a:lnTo>
                      <a:pt x="33" y="34"/>
                    </a:lnTo>
                    <a:lnTo>
                      <a:pt x="35" y="30"/>
                    </a:lnTo>
                    <a:lnTo>
                      <a:pt x="36" y="27"/>
                    </a:lnTo>
                    <a:lnTo>
                      <a:pt x="36" y="22"/>
                    </a:lnTo>
                    <a:close/>
                    <a:moveTo>
                      <a:pt x="27" y="22"/>
                    </a:moveTo>
                    <a:lnTo>
                      <a:pt x="27" y="24"/>
                    </a:lnTo>
                    <a:lnTo>
                      <a:pt x="26" y="25"/>
                    </a:lnTo>
                    <a:lnTo>
                      <a:pt x="26" y="28"/>
                    </a:lnTo>
                    <a:lnTo>
                      <a:pt x="24" y="29"/>
                    </a:lnTo>
                    <a:lnTo>
                      <a:pt x="23" y="30"/>
                    </a:lnTo>
                    <a:lnTo>
                      <a:pt x="22" y="31"/>
                    </a:lnTo>
                    <a:lnTo>
                      <a:pt x="20" y="33"/>
                    </a:lnTo>
                    <a:lnTo>
                      <a:pt x="18" y="33"/>
                    </a:lnTo>
                    <a:lnTo>
                      <a:pt x="16" y="33"/>
                    </a:lnTo>
                    <a:lnTo>
                      <a:pt x="15" y="31"/>
                    </a:lnTo>
                    <a:lnTo>
                      <a:pt x="13" y="30"/>
                    </a:lnTo>
                    <a:lnTo>
                      <a:pt x="12" y="29"/>
                    </a:lnTo>
                    <a:lnTo>
                      <a:pt x="11" y="28"/>
                    </a:lnTo>
                    <a:lnTo>
                      <a:pt x="10" y="25"/>
                    </a:lnTo>
                    <a:lnTo>
                      <a:pt x="9" y="24"/>
                    </a:lnTo>
                    <a:lnTo>
                      <a:pt x="9" y="22"/>
                    </a:lnTo>
                    <a:lnTo>
                      <a:pt x="9" y="19"/>
                    </a:lnTo>
                    <a:lnTo>
                      <a:pt x="10" y="17"/>
                    </a:lnTo>
                    <a:lnTo>
                      <a:pt x="11" y="16"/>
                    </a:lnTo>
                    <a:lnTo>
                      <a:pt x="12" y="15"/>
                    </a:lnTo>
                    <a:lnTo>
                      <a:pt x="13" y="13"/>
                    </a:lnTo>
                    <a:lnTo>
                      <a:pt x="15" y="12"/>
                    </a:lnTo>
                    <a:lnTo>
                      <a:pt x="16" y="11"/>
                    </a:lnTo>
                    <a:lnTo>
                      <a:pt x="18" y="11"/>
                    </a:lnTo>
                    <a:lnTo>
                      <a:pt x="20" y="11"/>
                    </a:lnTo>
                    <a:lnTo>
                      <a:pt x="22" y="12"/>
                    </a:lnTo>
                    <a:lnTo>
                      <a:pt x="23" y="13"/>
                    </a:lnTo>
                    <a:lnTo>
                      <a:pt x="24" y="15"/>
                    </a:lnTo>
                    <a:lnTo>
                      <a:pt x="26" y="16"/>
                    </a:lnTo>
                    <a:lnTo>
                      <a:pt x="26" y="17"/>
                    </a:lnTo>
                    <a:lnTo>
                      <a:pt x="27" y="19"/>
                    </a:lnTo>
                    <a:lnTo>
                      <a:pt x="27" y="22"/>
                    </a:lnTo>
                    <a:close/>
                  </a:path>
                </a:pathLst>
              </a:custGeom>
              <a:solidFill>
                <a:srgbClr val="FDF4C1"/>
              </a:solidFill>
              <a:ln w="9525">
                <a:noFill/>
                <a:round/>
                <a:headEnd/>
                <a:tailEnd/>
              </a:ln>
            </p:spPr>
            <p:txBody>
              <a:bodyPr/>
              <a:lstStyle/>
              <a:p>
                <a:endParaRPr lang="en-US"/>
              </a:p>
            </p:txBody>
          </p:sp>
          <p:sp>
            <p:nvSpPr>
              <p:cNvPr id="533719" name="Freeform 215"/>
              <p:cNvSpPr>
                <a:spLocks/>
              </p:cNvSpPr>
              <p:nvPr/>
            </p:nvSpPr>
            <p:spPr bwMode="auto">
              <a:xfrm>
                <a:off x="1159" y="2657"/>
                <a:ext cx="5" cy="5"/>
              </a:xfrm>
              <a:custGeom>
                <a:avLst/>
                <a:gdLst/>
                <a:ahLst/>
                <a:cxnLst>
                  <a:cxn ang="0">
                    <a:pos x="27" y="17"/>
                  </a:cxn>
                  <a:cxn ang="0">
                    <a:pos x="26" y="13"/>
                  </a:cxn>
                  <a:cxn ang="0">
                    <a:pos x="26" y="11"/>
                  </a:cxn>
                  <a:cxn ang="0">
                    <a:pos x="24" y="7"/>
                  </a:cxn>
                  <a:cxn ang="0">
                    <a:pos x="23" y="5"/>
                  </a:cxn>
                  <a:cxn ang="0">
                    <a:pos x="21" y="4"/>
                  </a:cxn>
                  <a:cxn ang="0">
                    <a:pos x="18" y="2"/>
                  </a:cxn>
                  <a:cxn ang="0">
                    <a:pos x="16" y="1"/>
                  </a:cxn>
                  <a:cxn ang="0">
                    <a:pos x="13" y="0"/>
                  </a:cxn>
                  <a:cxn ang="0">
                    <a:pos x="10" y="1"/>
                  </a:cxn>
                  <a:cxn ang="0">
                    <a:pos x="8" y="2"/>
                  </a:cxn>
                  <a:cxn ang="0">
                    <a:pos x="6" y="4"/>
                  </a:cxn>
                  <a:cxn ang="0">
                    <a:pos x="4" y="5"/>
                  </a:cxn>
                  <a:cxn ang="0">
                    <a:pos x="2" y="7"/>
                  </a:cxn>
                  <a:cxn ang="0">
                    <a:pos x="1" y="11"/>
                  </a:cxn>
                  <a:cxn ang="0">
                    <a:pos x="0" y="13"/>
                  </a:cxn>
                  <a:cxn ang="0">
                    <a:pos x="0" y="17"/>
                  </a:cxn>
                  <a:cxn ang="0">
                    <a:pos x="0" y="20"/>
                  </a:cxn>
                  <a:cxn ang="0">
                    <a:pos x="1" y="23"/>
                  </a:cxn>
                  <a:cxn ang="0">
                    <a:pos x="2" y="26"/>
                  </a:cxn>
                  <a:cxn ang="0">
                    <a:pos x="4" y="29"/>
                  </a:cxn>
                  <a:cxn ang="0">
                    <a:pos x="6" y="30"/>
                  </a:cxn>
                  <a:cxn ang="0">
                    <a:pos x="8" y="31"/>
                  </a:cxn>
                  <a:cxn ang="0">
                    <a:pos x="10" y="32"/>
                  </a:cxn>
                  <a:cxn ang="0">
                    <a:pos x="13" y="32"/>
                  </a:cxn>
                  <a:cxn ang="0">
                    <a:pos x="16" y="32"/>
                  </a:cxn>
                  <a:cxn ang="0">
                    <a:pos x="18" y="31"/>
                  </a:cxn>
                  <a:cxn ang="0">
                    <a:pos x="21" y="30"/>
                  </a:cxn>
                  <a:cxn ang="0">
                    <a:pos x="23" y="29"/>
                  </a:cxn>
                  <a:cxn ang="0">
                    <a:pos x="24" y="26"/>
                  </a:cxn>
                  <a:cxn ang="0">
                    <a:pos x="26" y="23"/>
                  </a:cxn>
                  <a:cxn ang="0">
                    <a:pos x="26" y="20"/>
                  </a:cxn>
                  <a:cxn ang="0">
                    <a:pos x="27" y="17"/>
                  </a:cxn>
                </a:cxnLst>
                <a:rect l="0" t="0" r="r" b="b"/>
                <a:pathLst>
                  <a:path w="27" h="32">
                    <a:moveTo>
                      <a:pt x="27" y="17"/>
                    </a:moveTo>
                    <a:lnTo>
                      <a:pt x="26" y="13"/>
                    </a:lnTo>
                    <a:lnTo>
                      <a:pt x="26" y="11"/>
                    </a:lnTo>
                    <a:lnTo>
                      <a:pt x="24" y="7"/>
                    </a:lnTo>
                    <a:lnTo>
                      <a:pt x="23" y="5"/>
                    </a:lnTo>
                    <a:lnTo>
                      <a:pt x="21" y="4"/>
                    </a:lnTo>
                    <a:lnTo>
                      <a:pt x="18" y="2"/>
                    </a:lnTo>
                    <a:lnTo>
                      <a:pt x="16" y="1"/>
                    </a:lnTo>
                    <a:lnTo>
                      <a:pt x="13" y="0"/>
                    </a:lnTo>
                    <a:lnTo>
                      <a:pt x="10" y="1"/>
                    </a:lnTo>
                    <a:lnTo>
                      <a:pt x="8" y="2"/>
                    </a:lnTo>
                    <a:lnTo>
                      <a:pt x="6" y="4"/>
                    </a:lnTo>
                    <a:lnTo>
                      <a:pt x="4" y="5"/>
                    </a:lnTo>
                    <a:lnTo>
                      <a:pt x="2" y="7"/>
                    </a:lnTo>
                    <a:lnTo>
                      <a:pt x="1" y="11"/>
                    </a:lnTo>
                    <a:lnTo>
                      <a:pt x="0" y="13"/>
                    </a:lnTo>
                    <a:lnTo>
                      <a:pt x="0" y="17"/>
                    </a:lnTo>
                    <a:lnTo>
                      <a:pt x="0" y="20"/>
                    </a:lnTo>
                    <a:lnTo>
                      <a:pt x="1" y="23"/>
                    </a:lnTo>
                    <a:lnTo>
                      <a:pt x="2" y="26"/>
                    </a:lnTo>
                    <a:lnTo>
                      <a:pt x="4" y="29"/>
                    </a:lnTo>
                    <a:lnTo>
                      <a:pt x="6" y="30"/>
                    </a:lnTo>
                    <a:lnTo>
                      <a:pt x="8" y="31"/>
                    </a:lnTo>
                    <a:lnTo>
                      <a:pt x="10" y="32"/>
                    </a:lnTo>
                    <a:lnTo>
                      <a:pt x="13" y="32"/>
                    </a:lnTo>
                    <a:lnTo>
                      <a:pt x="16" y="32"/>
                    </a:lnTo>
                    <a:lnTo>
                      <a:pt x="18" y="31"/>
                    </a:lnTo>
                    <a:lnTo>
                      <a:pt x="21" y="30"/>
                    </a:lnTo>
                    <a:lnTo>
                      <a:pt x="23" y="29"/>
                    </a:lnTo>
                    <a:lnTo>
                      <a:pt x="24" y="26"/>
                    </a:lnTo>
                    <a:lnTo>
                      <a:pt x="26" y="23"/>
                    </a:lnTo>
                    <a:lnTo>
                      <a:pt x="26" y="20"/>
                    </a:lnTo>
                    <a:lnTo>
                      <a:pt x="27" y="17"/>
                    </a:lnTo>
                    <a:close/>
                  </a:path>
                </a:pathLst>
              </a:custGeom>
              <a:solidFill>
                <a:srgbClr val="FDF8C4"/>
              </a:solidFill>
              <a:ln w="9525">
                <a:noFill/>
                <a:round/>
                <a:headEnd/>
                <a:tailEnd/>
              </a:ln>
            </p:spPr>
            <p:txBody>
              <a:bodyPr/>
              <a:lstStyle/>
              <a:p>
                <a:endParaRPr lang="en-US"/>
              </a:p>
            </p:txBody>
          </p:sp>
          <p:sp>
            <p:nvSpPr>
              <p:cNvPr id="533720" name="Freeform 216"/>
              <p:cNvSpPr>
                <a:spLocks/>
              </p:cNvSpPr>
              <p:nvPr/>
            </p:nvSpPr>
            <p:spPr bwMode="auto">
              <a:xfrm>
                <a:off x="1160" y="2658"/>
                <a:ext cx="3" cy="3"/>
              </a:xfrm>
              <a:custGeom>
                <a:avLst/>
                <a:gdLst/>
                <a:ahLst/>
                <a:cxnLst>
                  <a:cxn ang="0">
                    <a:pos x="18" y="11"/>
                  </a:cxn>
                  <a:cxn ang="0">
                    <a:pos x="18" y="8"/>
                  </a:cxn>
                  <a:cxn ang="0">
                    <a:pos x="17" y="6"/>
                  </a:cxn>
                  <a:cxn ang="0">
                    <a:pos x="17" y="5"/>
                  </a:cxn>
                  <a:cxn ang="0">
                    <a:pos x="15" y="4"/>
                  </a:cxn>
                  <a:cxn ang="0">
                    <a:pos x="14" y="2"/>
                  </a:cxn>
                  <a:cxn ang="0">
                    <a:pos x="13" y="1"/>
                  </a:cxn>
                  <a:cxn ang="0">
                    <a:pos x="11" y="0"/>
                  </a:cxn>
                  <a:cxn ang="0">
                    <a:pos x="9" y="0"/>
                  </a:cxn>
                  <a:cxn ang="0">
                    <a:pos x="7" y="0"/>
                  </a:cxn>
                  <a:cxn ang="0">
                    <a:pos x="6" y="1"/>
                  </a:cxn>
                  <a:cxn ang="0">
                    <a:pos x="4" y="2"/>
                  </a:cxn>
                  <a:cxn ang="0">
                    <a:pos x="3" y="4"/>
                  </a:cxn>
                  <a:cxn ang="0">
                    <a:pos x="2" y="5"/>
                  </a:cxn>
                  <a:cxn ang="0">
                    <a:pos x="1" y="6"/>
                  </a:cxn>
                  <a:cxn ang="0">
                    <a:pos x="0" y="8"/>
                  </a:cxn>
                  <a:cxn ang="0">
                    <a:pos x="0" y="11"/>
                  </a:cxn>
                  <a:cxn ang="0">
                    <a:pos x="0" y="13"/>
                  </a:cxn>
                  <a:cxn ang="0">
                    <a:pos x="1" y="14"/>
                  </a:cxn>
                  <a:cxn ang="0">
                    <a:pos x="2" y="17"/>
                  </a:cxn>
                  <a:cxn ang="0">
                    <a:pos x="3" y="18"/>
                  </a:cxn>
                  <a:cxn ang="0">
                    <a:pos x="4" y="19"/>
                  </a:cxn>
                  <a:cxn ang="0">
                    <a:pos x="6" y="20"/>
                  </a:cxn>
                  <a:cxn ang="0">
                    <a:pos x="7" y="22"/>
                  </a:cxn>
                  <a:cxn ang="0">
                    <a:pos x="9" y="22"/>
                  </a:cxn>
                  <a:cxn ang="0">
                    <a:pos x="11" y="22"/>
                  </a:cxn>
                  <a:cxn ang="0">
                    <a:pos x="13" y="20"/>
                  </a:cxn>
                  <a:cxn ang="0">
                    <a:pos x="14" y="19"/>
                  </a:cxn>
                  <a:cxn ang="0">
                    <a:pos x="15" y="18"/>
                  </a:cxn>
                  <a:cxn ang="0">
                    <a:pos x="17" y="17"/>
                  </a:cxn>
                  <a:cxn ang="0">
                    <a:pos x="17" y="14"/>
                  </a:cxn>
                  <a:cxn ang="0">
                    <a:pos x="18" y="13"/>
                  </a:cxn>
                  <a:cxn ang="0">
                    <a:pos x="18" y="11"/>
                  </a:cxn>
                </a:cxnLst>
                <a:rect l="0" t="0" r="r" b="b"/>
                <a:pathLst>
                  <a:path w="18" h="22">
                    <a:moveTo>
                      <a:pt x="18" y="11"/>
                    </a:moveTo>
                    <a:lnTo>
                      <a:pt x="18" y="8"/>
                    </a:lnTo>
                    <a:lnTo>
                      <a:pt x="17" y="6"/>
                    </a:lnTo>
                    <a:lnTo>
                      <a:pt x="17" y="5"/>
                    </a:lnTo>
                    <a:lnTo>
                      <a:pt x="15" y="4"/>
                    </a:lnTo>
                    <a:lnTo>
                      <a:pt x="14" y="2"/>
                    </a:lnTo>
                    <a:lnTo>
                      <a:pt x="13" y="1"/>
                    </a:lnTo>
                    <a:lnTo>
                      <a:pt x="11" y="0"/>
                    </a:lnTo>
                    <a:lnTo>
                      <a:pt x="9" y="0"/>
                    </a:lnTo>
                    <a:lnTo>
                      <a:pt x="7" y="0"/>
                    </a:lnTo>
                    <a:lnTo>
                      <a:pt x="6" y="1"/>
                    </a:lnTo>
                    <a:lnTo>
                      <a:pt x="4" y="2"/>
                    </a:lnTo>
                    <a:lnTo>
                      <a:pt x="3" y="4"/>
                    </a:lnTo>
                    <a:lnTo>
                      <a:pt x="2" y="5"/>
                    </a:lnTo>
                    <a:lnTo>
                      <a:pt x="1" y="6"/>
                    </a:lnTo>
                    <a:lnTo>
                      <a:pt x="0" y="8"/>
                    </a:lnTo>
                    <a:lnTo>
                      <a:pt x="0" y="11"/>
                    </a:lnTo>
                    <a:lnTo>
                      <a:pt x="0" y="13"/>
                    </a:lnTo>
                    <a:lnTo>
                      <a:pt x="1" y="14"/>
                    </a:lnTo>
                    <a:lnTo>
                      <a:pt x="2" y="17"/>
                    </a:lnTo>
                    <a:lnTo>
                      <a:pt x="3" y="18"/>
                    </a:lnTo>
                    <a:lnTo>
                      <a:pt x="4" y="19"/>
                    </a:lnTo>
                    <a:lnTo>
                      <a:pt x="6" y="20"/>
                    </a:lnTo>
                    <a:lnTo>
                      <a:pt x="7" y="22"/>
                    </a:lnTo>
                    <a:lnTo>
                      <a:pt x="9" y="22"/>
                    </a:lnTo>
                    <a:lnTo>
                      <a:pt x="11" y="22"/>
                    </a:lnTo>
                    <a:lnTo>
                      <a:pt x="13" y="20"/>
                    </a:lnTo>
                    <a:lnTo>
                      <a:pt x="14" y="19"/>
                    </a:lnTo>
                    <a:lnTo>
                      <a:pt x="15" y="18"/>
                    </a:lnTo>
                    <a:lnTo>
                      <a:pt x="17" y="17"/>
                    </a:lnTo>
                    <a:lnTo>
                      <a:pt x="17" y="14"/>
                    </a:lnTo>
                    <a:lnTo>
                      <a:pt x="18" y="13"/>
                    </a:lnTo>
                    <a:lnTo>
                      <a:pt x="18" y="11"/>
                    </a:lnTo>
                    <a:close/>
                  </a:path>
                </a:pathLst>
              </a:custGeom>
              <a:solidFill>
                <a:srgbClr val="FDFAC4"/>
              </a:solidFill>
              <a:ln w="9525">
                <a:noFill/>
                <a:round/>
                <a:headEnd/>
                <a:tailEnd/>
              </a:ln>
            </p:spPr>
            <p:txBody>
              <a:bodyPr/>
              <a:lstStyle/>
              <a:p>
                <a:endParaRPr lang="en-US"/>
              </a:p>
            </p:txBody>
          </p:sp>
          <p:sp>
            <p:nvSpPr>
              <p:cNvPr id="533721" name="Freeform 217"/>
              <p:cNvSpPr>
                <a:spLocks/>
              </p:cNvSpPr>
              <p:nvPr/>
            </p:nvSpPr>
            <p:spPr bwMode="auto">
              <a:xfrm>
                <a:off x="1161" y="2658"/>
                <a:ext cx="2" cy="2"/>
              </a:xfrm>
              <a:custGeom>
                <a:avLst/>
                <a:gdLst/>
                <a:ahLst/>
                <a:cxnLst>
                  <a:cxn ang="0">
                    <a:pos x="9" y="6"/>
                  </a:cxn>
                  <a:cxn ang="0">
                    <a:pos x="9" y="5"/>
                  </a:cxn>
                  <a:cxn ang="0">
                    <a:pos x="8" y="3"/>
                  </a:cxn>
                  <a:cxn ang="0">
                    <a:pos x="8" y="2"/>
                  </a:cxn>
                  <a:cxn ang="0">
                    <a:pos x="7" y="2"/>
                  </a:cxn>
                  <a:cxn ang="0">
                    <a:pos x="7" y="1"/>
                  </a:cxn>
                  <a:cxn ang="0">
                    <a:pos x="6" y="1"/>
                  </a:cxn>
                  <a:cxn ang="0">
                    <a:pos x="5" y="1"/>
                  </a:cxn>
                  <a:cxn ang="0">
                    <a:pos x="4" y="0"/>
                  </a:cxn>
                  <a:cxn ang="0">
                    <a:pos x="3" y="1"/>
                  </a:cxn>
                  <a:cxn ang="0">
                    <a:pos x="2" y="1"/>
                  </a:cxn>
                  <a:cxn ang="0">
                    <a:pos x="2" y="1"/>
                  </a:cxn>
                  <a:cxn ang="0">
                    <a:pos x="1" y="2"/>
                  </a:cxn>
                  <a:cxn ang="0">
                    <a:pos x="0" y="2"/>
                  </a:cxn>
                  <a:cxn ang="0">
                    <a:pos x="0" y="3"/>
                  </a:cxn>
                  <a:cxn ang="0">
                    <a:pos x="0" y="5"/>
                  </a:cxn>
                  <a:cxn ang="0">
                    <a:pos x="0" y="6"/>
                  </a:cxn>
                  <a:cxn ang="0">
                    <a:pos x="0" y="7"/>
                  </a:cxn>
                  <a:cxn ang="0">
                    <a:pos x="0" y="8"/>
                  </a:cxn>
                  <a:cxn ang="0">
                    <a:pos x="0" y="8"/>
                  </a:cxn>
                  <a:cxn ang="0">
                    <a:pos x="1" y="9"/>
                  </a:cxn>
                  <a:cxn ang="0">
                    <a:pos x="2" y="11"/>
                  </a:cxn>
                  <a:cxn ang="0">
                    <a:pos x="2" y="11"/>
                  </a:cxn>
                  <a:cxn ang="0">
                    <a:pos x="3" y="11"/>
                  </a:cxn>
                  <a:cxn ang="0">
                    <a:pos x="4" y="11"/>
                  </a:cxn>
                  <a:cxn ang="0">
                    <a:pos x="5" y="11"/>
                  </a:cxn>
                  <a:cxn ang="0">
                    <a:pos x="6" y="11"/>
                  </a:cxn>
                  <a:cxn ang="0">
                    <a:pos x="7" y="11"/>
                  </a:cxn>
                  <a:cxn ang="0">
                    <a:pos x="7" y="9"/>
                  </a:cxn>
                  <a:cxn ang="0">
                    <a:pos x="8" y="8"/>
                  </a:cxn>
                  <a:cxn ang="0">
                    <a:pos x="8" y="8"/>
                  </a:cxn>
                  <a:cxn ang="0">
                    <a:pos x="9" y="7"/>
                  </a:cxn>
                  <a:cxn ang="0">
                    <a:pos x="9" y="6"/>
                  </a:cxn>
                </a:cxnLst>
                <a:rect l="0" t="0" r="r" b="b"/>
                <a:pathLst>
                  <a:path w="9" h="11">
                    <a:moveTo>
                      <a:pt x="9" y="6"/>
                    </a:moveTo>
                    <a:lnTo>
                      <a:pt x="9" y="5"/>
                    </a:lnTo>
                    <a:lnTo>
                      <a:pt x="8" y="3"/>
                    </a:lnTo>
                    <a:lnTo>
                      <a:pt x="8" y="2"/>
                    </a:lnTo>
                    <a:lnTo>
                      <a:pt x="7" y="2"/>
                    </a:lnTo>
                    <a:lnTo>
                      <a:pt x="7" y="1"/>
                    </a:lnTo>
                    <a:lnTo>
                      <a:pt x="6" y="1"/>
                    </a:lnTo>
                    <a:lnTo>
                      <a:pt x="5" y="1"/>
                    </a:lnTo>
                    <a:lnTo>
                      <a:pt x="4" y="0"/>
                    </a:lnTo>
                    <a:lnTo>
                      <a:pt x="3" y="1"/>
                    </a:lnTo>
                    <a:lnTo>
                      <a:pt x="2" y="1"/>
                    </a:lnTo>
                    <a:lnTo>
                      <a:pt x="2" y="1"/>
                    </a:lnTo>
                    <a:lnTo>
                      <a:pt x="1" y="2"/>
                    </a:lnTo>
                    <a:lnTo>
                      <a:pt x="0" y="2"/>
                    </a:lnTo>
                    <a:lnTo>
                      <a:pt x="0" y="3"/>
                    </a:lnTo>
                    <a:lnTo>
                      <a:pt x="0" y="5"/>
                    </a:lnTo>
                    <a:lnTo>
                      <a:pt x="0" y="6"/>
                    </a:lnTo>
                    <a:lnTo>
                      <a:pt x="0" y="7"/>
                    </a:lnTo>
                    <a:lnTo>
                      <a:pt x="0" y="8"/>
                    </a:lnTo>
                    <a:lnTo>
                      <a:pt x="0" y="8"/>
                    </a:lnTo>
                    <a:lnTo>
                      <a:pt x="1" y="9"/>
                    </a:lnTo>
                    <a:lnTo>
                      <a:pt x="2" y="11"/>
                    </a:lnTo>
                    <a:lnTo>
                      <a:pt x="2" y="11"/>
                    </a:lnTo>
                    <a:lnTo>
                      <a:pt x="3" y="11"/>
                    </a:lnTo>
                    <a:lnTo>
                      <a:pt x="4" y="11"/>
                    </a:lnTo>
                    <a:lnTo>
                      <a:pt x="5" y="11"/>
                    </a:lnTo>
                    <a:lnTo>
                      <a:pt x="6" y="11"/>
                    </a:lnTo>
                    <a:lnTo>
                      <a:pt x="7" y="11"/>
                    </a:lnTo>
                    <a:lnTo>
                      <a:pt x="7" y="9"/>
                    </a:lnTo>
                    <a:lnTo>
                      <a:pt x="8" y="8"/>
                    </a:lnTo>
                    <a:lnTo>
                      <a:pt x="8" y="8"/>
                    </a:lnTo>
                    <a:lnTo>
                      <a:pt x="9" y="7"/>
                    </a:lnTo>
                    <a:lnTo>
                      <a:pt x="9" y="6"/>
                    </a:lnTo>
                    <a:close/>
                  </a:path>
                </a:pathLst>
              </a:custGeom>
              <a:solidFill>
                <a:srgbClr val="FEFEC8"/>
              </a:solidFill>
              <a:ln w="9525">
                <a:noFill/>
                <a:round/>
                <a:headEnd/>
                <a:tailEnd/>
              </a:ln>
            </p:spPr>
            <p:txBody>
              <a:bodyPr/>
              <a:lstStyle/>
              <a:p>
                <a:endParaRPr lang="en-US"/>
              </a:p>
            </p:txBody>
          </p:sp>
          <p:sp>
            <p:nvSpPr>
              <p:cNvPr id="533722" name="Freeform 218"/>
              <p:cNvSpPr>
                <a:spLocks/>
              </p:cNvSpPr>
              <p:nvPr/>
            </p:nvSpPr>
            <p:spPr bwMode="auto">
              <a:xfrm>
                <a:off x="1043" y="2596"/>
                <a:ext cx="44" cy="47"/>
              </a:xfrm>
              <a:custGeom>
                <a:avLst/>
                <a:gdLst/>
                <a:ahLst/>
                <a:cxnLst>
                  <a:cxn ang="0">
                    <a:pos x="185" y="0"/>
                  </a:cxn>
                  <a:cxn ang="0">
                    <a:pos x="0" y="48"/>
                  </a:cxn>
                  <a:cxn ang="0">
                    <a:pos x="58" y="260"/>
                  </a:cxn>
                  <a:cxn ang="0">
                    <a:pos x="94" y="284"/>
                  </a:cxn>
                  <a:cxn ang="0">
                    <a:pos x="220" y="23"/>
                  </a:cxn>
                  <a:cxn ang="0">
                    <a:pos x="185" y="0"/>
                  </a:cxn>
                </a:cxnLst>
                <a:rect l="0" t="0" r="r" b="b"/>
                <a:pathLst>
                  <a:path w="220" h="284">
                    <a:moveTo>
                      <a:pt x="185" y="0"/>
                    </a:moveTo>
                    <a:lnTo>
                      <a:pt x="0" y="48"/>
                    </a:lnTo>
                    <a:lnTo>
                      <a:pt x="58" y="260"/>
                    </a:lnTo>
                    <a:lnTo>
                      <a:pt x="94" y="284"/>
                    </a:lnTo>
                    <a:lnTo>
                      <a:pt x="220" y="23"/>
                    </a:lnTo>
                    <a:lnTo>
                      <a:pt x="185" y="0"/>
                    </a:lnTo>
                    <a:close/>
                  </a:path>
                </a:pathLst>
              </a:custGeom>
              <a:solidFill>
                <a:srgbClr val="C2C2C1"/>
              </a:solidFill>
              <a:ln w="9525">
                <a:noFill/>
                <a:round/>
                <a:headEnd/>
                <a:tailEnd/>
              </a:ln>
            </p:spPr>
            <p:txBody>
              <a:bodyPr/>
              <a:lstStyle/>
              <a:p>
                <a:endParaRPr lang="en-US"/>
              </a:p>
            </p:txBody>
          </p:sp>
          <p:sp>
            <p:nvSpPr>
              <p:cNvPr id="533723" name="Freeform 219"/>
              <p:cNvSpPr>
                <a:spLocks/>
              </p:cNvSpPr>
              <p:nvPr/>
            </p:nvSpPr>
            <p:spPr bwMode="auto">
              <a:xfrm>
                <a:off x="1043" y="2596"/>
                <a:ext cx="44" cy="26"/>
              </a:xfrm>
              <a:custGeom>
                <a:avLst/>
                <a:gdLst/>
                <a:ahLst/>
                <a:cxnLst>
                  <a:cxn ang="0">
                    <a:pos x="186" y="0"/>
                  </a:cxn>
                  <a:cxn ang="0">
                    <a:pos x="0" y="48"/>
                  </a:cxn>
                  <a:cxn ang="0">
                    <a:pos x="157" y="157"/>
                  </a:cxn>
                  <a:cxn ang="0">
                    <a:pos x="222" y="24"/>
                  </a:cxn>
                  <a:cxn ang="0">
                    <a:pos x="186" y="0"/>
                  </a:cxn>
                </a:cxnLst>
                <a:rect l="0" t="0" r="r" b="b"/>
                <a:pathLst>
                  <a:path w="222" h="157">
                    <a:moveTo>
                      <a:pt x="186" y="0"/>
                    </a:moveTo>
                    <a:lnTo>
                      <a:pt x="0" y="48"/>
                    </a:lnTo>
                    <a:lnTo>
                      <a:pt x="157" y="157"/>
                    </a:lnTo>
                    <a:lnTo>
                      <a:pt x="222" y="24"/>
                    </a:lnTo>
                    <a:lnTo>
                      <a:pt x="186" y="0"/>
                    </a:lnTo>
                    <a:close/>
                  </a:path>
                </a:pathLst>
              </a:custGeom>
              <a:solidFill>
                <a:srgbClr val="EBECEE"/>
              </a:solidFill>
              <a:ln w="9525">
                <a:noFill/>
                <a:round/>
                <a:headEnd/>
                <a:tailEnd/>
              </a:ln>
            </p:spPr>
            <p:txBody>
              <a:bodyPr/>
              <a:lstStyle/>
              <a:p>
                <a:endParaRPr lang="en-US"/>
              </a:p>
            </p:txBody>
          </p:sp>
          <p:sp>
            <p:nvSpPr>
              <p:cNvPr id="533724" name="Freeform 220"/>
              <p:cNvSpPr>
                <a:spLocks/>
              </p:cNvSpPr>
              <p:nvPr/>
            </p:nvSpPr>
            <p:spPr bwMode="auto">
              <a:xfrm>
                <a:off x="1043" y="2601"/>
                <a:ext cx="13" cy="15"/>
              </a:xfrm>
              <a:custGeom>
                <a:avLst/>
                <a:gdLst/>
                <a:ahLst/>
                <a:cxnLst>
                  <a:cxn ang="0">
                    <a:pos x="63" y="0"/>
                  </a:cxn>
                  <a:cxn ang="0">
                    <a:pos x="0" y="16"/>
                  </a:cxn>
                  <a:cxn ang="0">
                    <a:pos x="20" y="89"/>
                  </a:cxn>
                  <a:cxn ang="0">
                    <a:pos x="63" y="0"/>
                  </a:cxn>
                </a:cxnLst>
                <a:rect l="0" t="0" r="r" b="b"/>
                <a:pathLst>
                  <a:path w="63" h="89">
                    <a:moveTo>
                      <a:pt x="63" y="0"/>
                    </a:moveTo>
                    <a:lnTo>
                      <a:pt x="0" y="16"/>
                    </a:lnTo>
                    <a:lnTo>
                      <a:pt x="20" y="89"/>
                    </a:lnTo>
                    <a:lnTo>
                      <a:pt x="63" y="0"/>
                    </a:lnTo>
                    <a:close/>
                  </a:path>
                </a:pathLst>
              </a:custGeom>
              <a:solidFill>
                <a:srgbClr val="A9A9A8"/>
              </a:solidFill>
              <a:ln w="9525">
                <a:noFill/>
                <a:round/>
                <a:headEnd/>
                <a:tailEnd/>
              </a:ln>
            </p:spPr>
            <p:txBody>
              <a:bodyPr/>
              <a:lstStyle/>
              <a:p>
                <a:endParaRPr lang="en-US"/>
              </a:p>
            </p:txBody>
          </p:sp>
          <p:sp>
            <p:nvSpPr>
              <p:cNvPr id="533725" name="Freeform 221"/>
              <p:cNvSpPr>
                <a:spLocks/>
              </p:cNvSpPr>
              <p:nvPr/>
            </p:nvSpPr>
            <p:spPr bwMode="auto">
              <a:xfrm>
                <a:off x="1043" y="2601"/>
                <a:ext cx="13" cy="8"/>
              </a:xfrm>
              <a:custGeom>
                <a:avLst/>
                <a:gdLst/>
                <a:ahLst/>
                <a:cxnLst>
                  <a:cxn ang="0">
                    <a:pos x="63" y="0"/>
                  </a:cxn>
                  <a:cxn ang="0">
                    <a:pos x="0" y="16"/>
                  </a:cxn>
                  <a:cxn ang="0">
                    <a:pos x="41" y="46"/>
                  </a:cxn>
                  <a:cxn ang="0">
                    <a:pos x="63" y="0"/>
                  </a:cxn>
                </a:cxnLst>
                <a:rect l="0" t="0" r="r" b="b"/>
                <a:pathLst>
                  <a:path w="63" h="46">
                    <a:moveTo>
                      <a:pt x="63" y="0"/>
                    </a:moveTo>
                    <a:lnTo>
                      <a:pt x="0" y="16"/>
                    </a:lnTo>
                    <a:lnTo>
                      <a:pt x="41" y="46"/>
                    </a:lnTo>
                    <a:lnTo>
                      <a:pt x="63" y="0"/>
                    </a:lnTo>
                    <a:close/>
                  </a:path>
                </a:pathLst>
              </a:custGeom>
              <a:solidFill>
                <a:srgbClr val="DEDDDD"/>
              </a:solidFill>
              <a:ln w="9525">
                <a:noFill/>
                <a:round/>
                <a:headEnd/>
                <a:tailEnd/>
              </a:ln>
            </p:spPr>
            <p:txBody>
              <a:bodyPr/>
              <a:lstStyle/>
              <a:p>
                <a:endParaRPr lang="en-US"/>
              </a:p>
            </p:txBody>
          </p:sp>
          <p:sp>
            <p:nvSpPr>
              <p:cNvPr id="533726" name="Freeform 222"/>
              <p:cNvSpPr>
                <a:spLocks/>
              </p:cNvSpPr>
              <p:nvPr/>
            </p:nvSpPr>
            <p:spPr bwMode="auto">
              <a:xfrm>
                <a:off x="1078" y="2596"/>
                <a:ext cx="93" cy="63"/>
              </a:xfrm>
              <a:custGeom>
                <a:avLst/>
                <a:gdLst/>
                <a:ahLst/>
                <a:cxnLst>
                  <a:cxn ang="0">
                    <a:pos x="8" y="0"/>
                  </a:cxn>
                  <a:cxn ang="0">
                    <a:pos x="0" y="79"/>
                  </a:cxn>
                  <a:cxn ang="0">
                    <a:pos x="432" y="376"/>
                  </a:cxn>
                  <a:cxn ang="0">
                    <a:pos x="463" y="311"/>
                  </a:cxn>
                  <a:cxn ang="0">
                    <a:pos x="8" y="0"/>
                  </a:cxn>
                </a:cxnLst>
                <a:rect l="0" t="0" r="r" b="b"/>
                <a:pathLst>
                  <a:path w="463" h="376">
                    <a:moveTo>
                      <a:pt x="8" y="0"/>
                    </a:moveTo>
                    <a:lnTo>
                      <a:pt x="0" y="79"/>
                    </a:lnTo>
                    <a:lnTo>
                      <a:pt x="432" y="376"/>
                    </a:lnTo>
                    <a:lnTo>
                      <a:pt x="463" y="311"/>
                    </a:lnTo>
                    <a:lnTo>
                      <a:pt x="8" y="0"/>
                    </a:lnTo>
                    <a:close/>
                  </a:path>
                </a:pathLst>
              </a:custGeom>
              <a:solidFill>
                <a:srgbClr val="B5DC7C"/>
              </a:solidFill>
              <a:ln w="9525">
                <a:noFill/>
                <a:round/>
                <a:headEnd/>
                <a:tailEnd/>
              </a:ln>
            </p:spPr>
            <p:txBody>
              <a:bodyPr/>
              <a:lstStyle/>
              <a:p>
                <a:endParaRPr lang="en-US"/>
              </a:p>
            </p:txBody>
          </p:sp>
          <p:sp>
            <p:nvSpPr>
              <p:cNvPr id="533727" name="Freeform 223"/>
              <p:cNvSpPr>
                <a:spLocks/>
              </p:cNvSpPr>
              <p:nvPr/>
            </p:nvSpPr>
            <p:spPr bwMode="auto">
              <a:xfrm>
                <a:off x="1065" y="2609"/>
                <a:ext cx="100" cy="72"/>
              </a:xfrm>
              <a:custGeom>
                <a:avLst/>
                <a:gdLst/>
                <a:ahLst/>
                <a:cxnLst>
                  <a:cxn ang="0">
                    <a:pos x="69" y="0"/>
                  </a:cxn>
                  <a:cxn ang="0">
                    <a:pos x="14" y="52"/>
                  </a:cxn>
                  <a:cxn ang="0">
                    <a:pos x="0" y="131"/>
                  </a:cxn>
                  <a:cxn ang="0">
                    <a:pos x="436" y="430"/>
                  </a:cxn>
                  <a:cxn ang="0">
                    <a:pos x="501" y="297"/>
                  </a:cxn>
                  <a:cxn ang="0">
                    <a:pos x="69" y="0"/>
                  </a:cxn>
                </a:cxnLst>
                <a:rect l="0" t="0" r="r" b="b"/>
                <a:pathLst>
                  <a:path w="501" h="430">
                    <a:moveTo>
                      <a:pt x="69" y="0"/>
                    </a:moveTo>
                    <a:lnTo>
                      <a:pt x="14" y="52"/>
                    </a:lnTo>
                    <a:lnTo>
                      <a:pt x="0" y="131"/>
                    </a:lnTo>
                    <a:lnTo>
                      <a:pt x="436" y="430"/>
                    </a:lnTo>
                    <a:lnTo>
                      <a:pt x="501" y="297"/>
                    </a:lnTo>
                    <a:lnTo>
                      <a:pt x="69" y="0"/>
                    </a:lnTo>
                    <a:close/>
                  </a:path>
                </a:pathLst>
              </a:custGeom>
              <a:solidFill>
                <a:srgbClr val="8DC634"/>
              </a:solidFill>
              <a:ln w="9525">
                <a:noFill/>
                <a:round/>
                <a:headEnd/>
                <a:tailEnd/>
              </a:ln>
            </p:spPr>
            <p:txBody>
              <a:bodyPr/>
              <a:lstStyle/>
              <a:p>
                <a:endParaRPr lang="en-US"/>
              </a:p>
            </p:txBody>
          </p:sp>
          <p:sp>
            <p:nvSpPr>
              <p:cNvPr id="533728" name="Freeform 224"/>
              <p:cNvSpPr>
                <a:spLocks/>
              </p:cNvSpPr>
              <p:nvPr/>
            </p:nvSpPr>
            <p:spPr bwMode="auto">
              <a:xfrm>
                <a:off x="1055" y="2630"/>
                <a:ext cx="97" cy="61"/>
              </a:xfrm>
              <a:custGeom>
                <a:avLst/>
                <a:gdLst/>
                <a:ahLst/>
                <a:cxnLst>
                  <a:cxn ang="0">
                    <a:pos x="51" y="0"/>
                  </a:cxn>
                  <a:cxn ang="0">
                    <a:pos x="0" y="55"/>
                  </a:cxn>
                  <a:cxn ang="0">
                    <a:pos x="455" y="367"/>
                  </a:cxn>
                  <a:cxn ang="0">
                    <a:pos x="487" y="301"/>
                  </a:cxn>
                  <a:cxn ang="0">
                    <a:pos x="51" y="0"/>
                  </a:cxn>
                </a:cxnLst>
                <a:rect l="0" t="0" r="r" b="b"/>
                <a:pathLst>
                  <a:path w="487" h="367">
                    <a:moveTo>
                      <a:pt x="51" y="0"/>
                    </a:moveTo>
                    <a:lnTo>
                      <a:pt x="0" y="55"/>
                    </a:lnTo>
                    <a:lnTo>
                      <a:pt x="455" y="367"/>
                    </a:lnTo>
                    <a:lnTo>
                      <a:pt x="487" y="301"/>
                    </a:lnTo>
                    <a:lnTo>
                      <a:pt x="51" y="0"/>
                    </a:lnTo>
                    <a:close/>
                  </a:path>
                </a:pathLst>
              </a:custGeom>
              <a:solidFill>
                <a:srgbClr val="6EAE33"/>
              </a:solidFill>
              <a:ln w="9525">
                <a:noFill/>
                <a:round/>
                <a:headEnd/>
                <a:tailEnd/>
              </a:ln>
            </p:spPr>
            <p:txBody>
              <a:bodyPr/>
              <a:lstStyle/>
              <a:p>
                <a:endParaRPr lang="en-US"/>
              </a:p>
            </p:txBody>
          </p:sp>
          <p:sp>
            <p:nvSpPr>
              <p:cNvPr id="533729" name="Freeform 225"/>
              <p:cNvSpPr>
                <a:spLocks/>
              </p:cNvSpPr>
              <p:nvPr/>
            </p:nvSpPr>
            <p:spPr bwMode="auto">
              <a:xfrm>
                <a:off x="1143" y="2647"/>
                <a:ext cx="30" cy="45"/>
              </a:xfrm>
              <a:custGeom>
                <a:avLst/>
                <a:gdLst/>
                <a:ahLst/>
                <a:cxnLst>
                  <a:cxn ang="0">
                    <a:pos x="127" y="0"/>
                  </a:cxn>
                  <a:cxn ang="0">
                    <a:pos x="147" y="14"/>
                  </a:cxn>
                  <a:cxn ang="0">
                    <a:pos x="20" y="276"/>
                  </a:cxn>
                  <a:cxn ang="0">
                    <a:pos x="0" y="263"/>
                  </a:cxn>
                  <a:cxn ang="0">
                    <a:pos x="127" y="0"/>
                  </a:cxn>
                </a:cxnLst>
                <a:rect l="0" t="0" r="r" b="b"/>
                <a:pathLst>
                  <a:path w="147" h="276">
                    <a:moveTo>
                      <a:pt x="127" y="0"/>
                    </a:moveTo>
                    <a:lnTo>
                      <a:pt x="147" y="14"/>
                    </a:lnTo>
                    <a:lnTo>
                      <a:pt x="20" y="276"/>
                    </a:lnTo>
                    <a:lnTo>
                      <a:pt x="0" y="263"/>
                    </a:lnTo>
                    <a:lnTo>
                      <a:pt x="127" y="0"/>
                    </a:lnTo>
                    <a:close/>
                  </a:path>
                </a:pathLst>
              </a:custGeom>
              <a:solidFill>
                <a:srgbClr val="C2C165"/>
              </a:solidFill>
              <a:ln w="9525">
                <a:noFill/>
                <a:round/>
                <a:headEnd/>
                <a:tailEnd/>
              </a:ln>
            </p:spPr>
            <p:txBody>
              <a:bodyPr/>
              <a:lstStyle/>
              <a:p>
                <a:endParaRPr lang="en-US"/>
              </a:p>
            </p:txBody>
          </p:sp>
          <p:sp>
            <p:nvSpPr>
              <p:cNvPr id="533730" name="Freeform 226"/>
              <p:cNvSpPr>
                <a:spLocks/>
              </p:cNvSpPr>
              <p:nvPr/>
            </p:nvSpPr>
            <p:spPr bwMode="auto">
              <a:xfrm>
                <a:off x="1150" y="2647"/>
                <a:ext cx="23" cy="34"/>
              </a:xfrm>
              <a:custGeom>
                <a:avLst/>
                <a:gdLst/>
                <a:ahLst/>
                <a:cxnLst>
                  <a:cxn ang="0">
                    <a:pos x="94" y="0"/>
                  </a:cxn>
                  <a:cxn ang="0">
                    <a:pos x="114" y="14"/>
                  </a:cxn>
                  <a:cxn ang="0">
                    <a:pos x="20" y="209"/>
                  </a:cxn>
                  <a:cxn ang="0">
                    <a:pos x="0" y="195"/>
                  </a:cxn>
                  <a:cxn ang="0">
                    <a:pos x="94" y="0"/>
                  </a:cxn>
                </a:cxnLst>
                <a:rect l="0" t="0" r="r" b="b"/>
                <a:pathLst>
                  <a:path w="114" h="209">
                    <a:moveTo>
                      <a:pt x="94" y="0"/>
                    </a:moveTo>
                    <a:lnTo>
                      <a:pt x="114" y="14"/>
                    </a:lnTo>
                    <a:lnTo>
                      <a:pt x="20" y="209"/>
                    </a:lnTo>
                    <a:lnTo>
                      <a:pt x="0" y="195"/>
                    </a:lnTo>
                    <a:lnTo>
                      <a:pt x="94" y="0"/>
                    </a:lnTo>
                    <a:close/>
                  </a:path>
                </a:pathLst>
              </a:custGeom>
              <a:solidFill>
                <a:srgbClr val="FDFC9B"/>
              </a:solidFill>
              <a:ln w="9525">
                <a:noFill/>
                <a:round/>
                <a:headEnd/>
                <a:tailEnd/>
              </a:ln>
            </p:spPr>
            <p:txBody>
              <a:bodyPr/>
              <a:lstStyle/>
              <a:p>
                <a:endParaRPr lang="en-US"/>
              </a:p>
            </p:txBody>
          </p:sp>
          <p:sp>
            <p:nvSpPr>
              <p:cNvPr id="533731" name="Freeform 227"/>
              <p:cNvSpPr>
                <a:spLocks/>
              </p:cNvSpPr>
              <p:nvPr/>
            </p:nvSpPr>
            <p:spPr bwMode="auto">
              <a:xfrm>
                <a:off x="1162" y="2647"/>
                <a:ext cx="11" cy="13"/>
              </a:xfrm>
              <a:custGeom>
                <a:avLst/>
                <a:gdLst/>
                <a:ahLst/>
                <a:cxnLst>
                  <a:cxn ang="0">
                    <a:pos x="31" y="0"/>
                  </a:cxn>
                  <a:cxn ang="0">
                    <a:pos x="51" y="14"/>
                  </a:cxn>
                  <a:cxn ang="0">
                    <a:pos x="21" y="78"/>
                  </a:cxn>
                  <a:cxn ang="0">
                    <a:pos x="0" y="65"/>
                  </a:cxn>
                  <a:cxn ang="0">
                    <a:pos x="31" y="0"/>
                  </a:cxn>
                </a:cxnLst>
                <a:rect l="0" t="0" r="r" b="b"/>
                <a:pathLst>
                  <a:path w="51" h="78">
                    <a:moveTo>
                      <a:pt x="31" y="0"/>
                    </a:moveTo>
                    <a:lnTo>
                      <a:pt x="51" y="14"/>
                    </a:lnTo>
                    <a:lnTo>
                      <a:pt x="21" y="78"/>
                    </a:lnTo>
                    <a:lnTo>
                      <a:pt x="0" y="65"/>
                    </a:lnTo>
                    <a:lnTo>
                      <a:pt x="31" y="0"/>
                    </a:lnTo>
                    <a:close/>
                  </a:path>
                </a:pathLst>
              </a:custGeom>
              <a:solidFill>
                <a:srgbClr val="FEFEC8"/>
              </a:solidFill>
              <a:ln w="9525">
                <a:noFill/>
                <a:round/>
                <a:headEnd/>
                <a:tailEnd/>
              </a:ln>
            </p:spPr>
            <p:txBody>
              <a:bodyPr/>
              <a:lstStyle/>
              <a:p>
                <a:endParaRPr lang="en-US"/>
              </a:p>
            </p:txBody>
          </p:sp>
        </p:grpSp>
      </p:grpSp>
      <p:grpSp>
        <p:nvGrpSpPr>
          <p:cNvPr id="10" name="Group 4"/>
          <p:cNvGrpSpPr>
            <a:grpSpLocks/>
          </p:cNvGrpSpPr>
          <p:nvPr/>
        </p:nvGrpSpPr>
        <p:grpSpPr bwMode="auto">
          <a:xfrm>
            <a:off x="268288" y="2133600"/>
            <a:ext cx="4989513" cy="646113"/>
            <a:chOff x="2185" y="1537"/>
            <a:chExt cx="3143" cy="407"/>
          </a:xfrm>
        </p:grpSpPr>
        <p:grpSp>
          <p:nvGrpSpPr>
            <p:cNvPr id="11" name="Group 5"/>
            <p:cNvGrpSpPr>
              <a:grpSpLocks/>
            </p:cNvGrpSpPr>
            <p:nvPr/>
          </p:nvGrpSpPr>
          <p:grpSpPr bwMode="auto">
            <a:xfrm rot="-4423226">
              <a:off x="2130" y="1592"/>
              <a:ext cx="407" cy="297"/>
              <a:chOff x="1043" y="2596"/>
              <a:chExt cx="142" cy="99"/>
            </a:xfrm>
          </p:grpSpPr>
          <p:sp>
            <p:nvSpPr>
              <p:cNvPr id="231" name="Freeform 6"/>
              <p:cNvSpPr>
                <a:spLocks/>
              </p:cNvSpPr>
              <p:nvPr/>
            </p:nvSpPr>
            <p:spPr bwMode="auto">
              <a:xfrm>
                <a:off x="1149" y="2693"/>
                <a:ext cx="12" cy="2"/>
              </a:xfrm>
              <a:custGeom>
                <a:avLst/>
                <a:gdLst/>
                <a:ahLst/>
                <a:cxnLst>
                  <a:cxn ang="0">
                    <a:pos x="63" y="14"/>
                  </a:cxn>
                  <a:cxn ang="0">
                    <a:pos x="55" y="14"/>
                  </a:cxn>
                  <a:cxn ang="0">
                    <a:pos x="48" y="14"/>
                  </a:cxn>
                  <a:cxn ang="0">
                    <a:pos x="40" y="14"/>
                  </a:cxn>
                  <a:cxn ang="0">
                    <a:pos x="31" y="11"/>
                  </a:cxn>
                  <a:cxn ang="0">
                    <a:pos x="23" y="10"/>
                  </a:cxn>
                  <a:cxn ang="0">
                    <a:pos x="16" y="8"/>
                  </a:cxn>
                  <a:cxn ang="0">
                    <a:pos x="8" y="4"/>
                  </a:cxn>
                  <a:cxn ang="0">
                    <a:pos x="0" y="0"/>
                  </a:cxn>
                  <a:cxn ang="0">
                    <a:pos x="8" y="3"/>
                  </a:cxn>
                  <a:cxn ang="0">
                    <a:pos x="15" y="6"/>
                  </a:cxn>
                  <a:cxn ang="0">
                    <a:pos x="23" y="8"/>
                  </a:cxn>
                  <a:cxn ang="0">
                    <a:pos x="30" y="10"/>
                  </a:cxn>
                  <a:cxn ang="0">
                    <a:pos x="39" y="11"/>
                  </a:cxn>
                  <a:cxn ang="0">
                    <a:pos x="47" y="12"/>
                  </a:cxn>
                  <a:cxn ang="0">
                    <a:pos x="55" y="14"/>
                  </a:cxn>
                  <a:cxn ang="0">
                    <a:pos x="63" y="14"/>
                  </a:cxn>
                </a:cxnLst>
                <a:rect l="0" t="0" r="r" b="b"/>
                <a:pathLst>
                  <a:path w="63" h="14">
                    <a:moveTo>
                      <a:pt x="63" y="14"/>
                    </a:moveTo>
                    <a:lnTo>
                      <a:pt x="55" y="14"/>
                    </a:lnTo>
                    <a:lnTo>
                      <a:pt x="48" y="14"/>
                    </a:lnTo>
                    <a:lnTo>
                      <a:pt x="40" y="14"/>
                    </a:lnTo>
                    <a:lnTo>
                      <a:pt x="31" y="11"/>
                    </a:lnTo>
                    <a:lnTo>
                      <a:pt x="23" y="10"/>
                    </a:lnTo>
                    <a:lnTo>
                      <a:pt x="16" y="8"/>
                    </a:lnTo>
                    <a:lnTo>
                      <a:pt x="8" y="4"/>
                    </a:lnTo>
                    <a:lnTo>
                      <a:pt x="0" y="0"/>
                    </a:lnTo>
                    <a:lnTo>
                      <a:pt x="8" y="3"/>
                    </a:lnTo>
                    <a:lnTo>
                      <a:pt x="15" y="6"/>
                    </a:lnTo>
                    <a:lnTo>
                      <a:pt x="23" y="8"/>
                    </a:lnTo>
                    <a:lnTo>
                      <a:pt x="30" y="10"/>
                    </a:lnTo>
                    <a:lnTo>
                      <a:pt x="39" y="11"/>
                    </a:lnTo>
                    <a:lnTo>
                      <a:pt x="47" y="12"/>
                    </a:lnTo>
                    <a:lnTo>
                      <a:pt x="55" y="14"/>
                    </a:lnTo>
                    <a:lnTo>
                      <a:pt x="63" y="14"/>
                    </a:lnTo>
                    <a:close/>
                  </a:path>
                </a:pathLst>
              </a:custGeom>
              <a:solidFill>
                <a:srgbClr val="F0A78C"/>
              </a:solidFill>
              <a:ln w="9525">
                <a:noFill/>
                <a:round/>
                <a:headEnd/>
                <a:tailEnd/>
              </a:ln>
            </p:spPr>
            <p:txBody>
              <a:bodyPr/>
              <a:lstStyle/>
              <a:p>
                <a:endParaRPr lang="en-US"/>
              </a:p>
            </p:txBody>
          </p:sp>
          <p:sp>
            <p:nvSpPr>
              <p:cNvPr id="232" name="Freeform 7"/>
              <p:cNvSpPr>
                <a:spLocks/>
              </p:cNvSpPr>
              <p:nvPr/>
            </p:nvSpPr>
            <p:spPr bwMode="auto">
              <a:xfrm>
                <a:off x="1143" y="2689"/>
                <a:ext cx="26" cy="6"/>
              </a:xfrm>
              <a:custGeom>
                <a:avLst/>
                <a:gdLst/>
                <a:ahLst/>
                <a:cxnLst>
                  <a:cxn ang="0">
                    <a:pos x="129" y="28"/>
                  </a:cxn>
                  <a:cxn ang="0">
                    <a:pos x="116" y="33"/>
                  </a:cxn>
                  <a:cxn ang="0">
                    <a:pos x="102" y="36"/>
                  </a:cxn>
                  <a:cxn ang="0">
                    <a:pos x="89" y="38"/>
                  </a:cxn>
                  <a:cxn ang="0">
                    <a:pos x="75" y="38"/>
                  </a:cxn>
                  <a:cxn ang="0">
                    <a:pos x="60" y="35"/>
                  </a:cxn>
                  <a:cxn ang="0">
                    <a:pos x="47" y="32"/>
                  </a:cxn>
                  <a:cxn ang="0">
                    <a:pos x="33" y="26"/>
                  </a:cxn>
                  <a:cxn ang="0">
                    <a:pos x="20" y="18"/>
                  </a:cxn>
                  <a:cxn ang="0">
                    <a:pos x="18" y="16"/>
                  </a:cxn>
                  <a:cxn ang="0">
                    <a:pos x="15" y="14"/>
                  </a:cxn>
                  <a:cxn ang="0">
                    <a:pos x="12" y="11"/>
                  </a:cxn>
                  <a:cxn ang="0">
                    <a:pos x="10" y="10"/>
                  </a:cxn>
                  <a:cxn ang="0">
                    <a:pos x="7" y="8"/>
                  </a:cxn>
                  <a:cxn ang="0">
                    <a:pos x="5" y="5"/>
                  </a:cxn>
                  <a:cxn ang="0">
                    <a:pos x="2" y="3"/>
                  </a:cxn>
                  <a:cxn ang="0">
                    <a:pos x="0" y="0"/>
                  </a:cxn>
                  <a:cxn ang="0">
                    <a:pos x="10" y="8"/>
                  </a:cxn>
                  <a:cxn ang="0">
                    <a:pos x="21" y="14"/>
                  </a:cxn>
                  <a:cxn ang="0">
                    <a:pos x="32" y="20"/>
                  </a:cxn>
                  <a:cxn ang="0">
                    <a:pos x="44" y="23"/>
                  </a:cxn>
                  <a:cxn ang="0">
                    <a:pos x="56" y="27"/>
                  </a:cxn>
                  <a:cxn ang="0">
                    <a:pos x="69" y="30"/>
                  </a:cxn>
                  <a:cxn ang="0">
                    <a:pos x="81" y="32"/>
                  </a:cxn>
                  <a:cxn ang="0">
                    <a:pos x="94" y="33"/>
                  </a:cxn>
                  <a:cxn ang="0">
                    <a:pos x="99" y="32"/>
                  </a:cxn>
                  <a:cxn ang="0">
                    <a:pos x="103" y="32"/>
                  </a:cxn>
                  <a:cxn ang="0">
                    <a:pos x="107" y="32"/>
                  </a:cxn>
                  <a:cxn ang="0">
                    <a:pos x="112" y="32"/>
                  </a:cxn>
                  <a:cxn ang="0">
                    <a:pos x="116" y="30"/>
                  </a:cxn>
                  <a:cxn ang="0">
                    <a:pos x="120" y="30"/>
                  </a:cxn>
                  <a:cxn ang="0">
                    <a:pos x="124" y="29"/>
                  </a:cxn>
                  <a:cxn ang="0">
                    <a:pos x="129" y="28"/>
                  </a:cxn>
                </a:cxnLst>
                <a:rect l="0" t="0" r="r" b="b"/>
                <a:pathLst>
                  <a:path w="129" h="38">
                    <a:moveTo>
                      <a:pt x="129" y="28"/>
                    </a:moveTo>
                    <a:lnTo>
                      <a:pt x="116" y="33"/>
                    </a:lnTo>
                    <a:lnTo>
                      <a:pt x="102" y="36"/>
                    </a:lnTo>
                    <a:lnTo>
                      <a:pt x="89" y="38"/>
                    </a:lnTo>
                    <a:lnTo>
                      <a:pt x="75" y="38"/>
                    </a:lnTo>
                    <a:lnTo>
                      <a:pt x="60" y="35"/>
                    </a:lnTo>
                    <a:lnTo>
                      <a:pt x="47" y="32"/>
                    </a:lnTo>
                    <a:lnTo>
                      <a:pt x="33" y="26"/>
                    </a:lnTo>
                    <a:lnTo>
                      <a:pt x="20" y="18"/>
                    </a:lnTo>
                    <a:lnTo>
                      <a:pt x="18" y="16"/>
                    </a:lnTo>
                    <a:lnTo>
                      <a:pt x="15" y="14"/>
                    </a:lnTo>
                    <a:lnTo>
                      <a:pt x="12" y="11"/>
                    </a:lnTo>
                    <a:lnTo>
                      <a:pt x="10" y="10"/>
                    </a:lnTo>
                    <a:lnTo>
                      <a:pt x="7" y="8"/>
                    </a:lnTo>
                    <a:lnTo>
                      <a:pt x="5" y="5"/>
                    </a:lnTo>
                    <a:lnTo>
                      <a:pt x="2" y="3"/>
                    </a:lnTo>
                    <a:lnTo>
                      <a:pt x="0" y="0"/>
                    </a:lnTo>
                    <a:lnTo>
                      <a:pt x="10" y="8"/>
                    </a:lnTo>
                    <a:lnTo>
                      <a:pt x="21" y="14"/>
                    </a:lnTo>
                    <a:lnTo>
                      <a:pt x="32" y="20"/>
                    </a:lnTo>
                    <a:lnTo>
                      <a:pt x="44" y="23"/>
                    </a:lnTo>
                    <a:lnTo>
                      <a:pt x="56" y="27"/>
                    </a:lnTo>
                    <a:lnTo>
                      <a:pt x="69" y="30"/>
                    </a:lnTo>
                    <a:lnTo>
                      <a:pt x="81" y="32"/>
                    </a:lnTo>
                    <a:lnTo>
                      <a:pt x="94" y="33"/>
                    </a:lnTo>
                    <a:lnTo>
                      <a:pt x="99" y="32"/>
                    </a:lnTo>
                    <a:lnTo>
                      <a:pt x="103" y="32"/>
                    </a:lnTo>
                    <a:lnTo>
                      <a:pt x="107" y="32"/>
                    </a:lnTo>
                    <a:lnTo>
                      <a:pt x="112" y="32"/>
                    </a:lnTo>
                    <a:lnTo>
                      <a:pt x="116" y="30"/>
                    </a:lnTo>
                    <a:lnTo>
                      <a:pt x="120" y="30"/>
                    </a:lnTo>
                    <a:lnTo>
                      <a:pt x="124" y="29"/>
                    </a:lnTo>
                    <a:lnTo>
                      <a:pt x="129" y="28"/>
                    </a:lnTo>
                    <a:close/>
                  </a:path>
                </a:pathLst>
              </a:custGeom>
              <a:solidFill>
                <a:srgbClr val="F1AA8C"/>
              </a:solidFill>
              <a:ln w="9525">
                <a:noFill/>
                <a:round/>
                <a:headEnd/>
                <a:tailEnd/>
              </a:ln>
            </p:spPr>
            <p:txBody>
              <a:bodyPr/>
              <a:lstStyle/>
              <a:p>
                <a:endParaRPr lang="en-US"/>
              </a:p>
            </p:txBody>
          </p:sp>
          <p:sp>
            <p:nvSpPr>
              <p:cNvPr id="233" name="Freeform 8"/>
              <p:cNvSpPr>
                <a:spLocks/>
              </p:cNvSpPr>
              <p:nvPr/>
            </p:nvSpPr>
            <p:spPr bwMode="auto">
              <a:xfrm>
                <a:off x="1140" y="2685"/>
                <a:ext cx="33" cy="10"/>
              </a:xfrm>
              <a:custGeom>
                <a:avLst/>
                <a:gdLst/>
                <a:ahLst/>
                <a:cxnLst>
                  <a:cxn ang="0">
                    <a:pos x="47" y="45"/>
                  </a:cxn>
                  <a:cxn ang="0">
                    <a:pos x="54" y="48"/>
                  </a:cxn>
                  <a:cxn ang="0">
                    <a:pos x="61" y="51"/>
                  </a:cxn>
                  <a:cxn ang="0">
                    <a:pos x="69" y="53"/>
                  </a:cxn>
                  <a:cxn ang="0">
                    <a:pos x="76" y="55"/>
                  </a:cxn>
                  <a:cxn ang="0">
                    <a:pos x="85" y="56"/>
                  </a:cxn>
                  <a:cxn ang="0">
                    <a:pos x="93" y="57"/>
                  </a:cxn>
                  <a:cxn ang="0">
                    <a:pos x="101" y="59"/>
                  </a:cxn>
                  <a:cxn ang="0">
                    <a:pos x="109" y="59"/>
                  </a:cxn>
                  <a:cxn ang="0">
                    <a:pos x="117" y="57"/>
                  </a:cxn>
                  <a:cxn ang="0">
                    <a:pos x="124" y="56"/>
                  </a:cxn>
                  <a:cxn ang="0">
                    <a:pos x="131" y="54"/>
                  </a:cxn>
                  <a:cxn ang="0">
                    <a:pos x="139" y="51"/>
                  </a:cxn>
                  <a:cxn ang="0">
                    <a:pos x="146" y="49"/>
                  </a:cxn>
                  <a:cxn ang="0">
                    <a:pos x="153" y="45"/>
                  </a:cxn>
                  <a:cxn ang="0">
                    <a:pos x="159" y="41"/>
                  </a:cxn>
                  <a:cxn ang="0">
                    <a:pos x="166" y="37"/>
                  </a:cxn>
                  <a:cxn ang="0">
                    <a:pos x="159" y="39"/>
                  </a:cxn>
                  <a:cxn ang="0">
                    <a:pos x="152" y="42"/>
                  </a:cxn>
                  <a:cxn ang="0">
                    <a:pos x="146" y="43"/>
                  </a:cxn>
                  <a:cxn ang="0">
                    <a:pos x="139" y="45"/>
                  </a:cxn>
                  <a:cxn ang="0">
                    <a:pos x="132" y="47"/>
                  </a:cxn>
                  <a:cxn ang="0">
                    <a:pos x="125" y="47"/>
                  </a:cxn>
                  <a:cxn ang="0">
                    <a:pos x="117" y="48"/>
                  </a:cxn>
                  <a:cxn ang="0">
                    <a:pos x="110" y="48"/>
                  </a:cxn>
                  <a:cxn ang="0">
                    <a:pos x="95" y="47"/>
                  </a:cxn>
                  <a:cxn ang="0">
                    <a:pos x="79" y="44"/>
                  </a:cxn>
                  <a:cxn ang="0">
                    <a:pos x="64" y="41"/>
                  </a:cxn>
                  <a:cxn ang="0">
                    <a:pos x="50" y="36"/>
                  </a:cxn>
                  <a:cxn ang="0">
                    <a:pos x="36" y="29"/>
                  </a:cxn>
                  <a:cxn ang="0">
                    <a:pos x="24" y="20"/>
                  </a:cxn>
                  <a:cxn ang="0">
                    <a:pos x="11" y="11"/>
                  </a:cxn>
                  <a:cxn ang="0">
                    <a:pos x="0" y="0"/>
                  </a:cxn>
                  <a:cxn ang="0">
                    <a:pos x="4" y="6"/>
                  </a:cxn>
                  <a:cxn ang="0">
                    <a:pos x="8" y="12"/>
                  </a:cxn>
                  <a:cxn ang="0">
                    <a:pos x="12" y="17"/>
                  </a:cxn>
                  <a:cxn ang="0">
                    <a:pos x="16" y="21"/>
                  </a:cxn>
                  <a:cxn ang="0">
                    <a:pos x="21" y="26"/>
                  </a:cxn>
                  <a:cxn ang="0">
                    <a:pos x="26" y="31"/>
                  </a:cxn>
                  <a:cxn ang="0">
                    <a:pos x="31" y="35"/>
                  </a:cxn>
                  <a:cxn ang="0">
                    <a:pos x="36" y="39"/>
                  </a:cxn>
                  <a:cxn ang="0">
                    <a:pos x="38" y="39"/>
                  </a:cxn>
                  <a:cxn ang="0">
                    <a:pos x="39" y="41"/>
                  </a:cxn>
                  <a:cxn ang="0">
                    <a:pos x="40" y="42"/>
                  </a:cxn>
                  <a:cxn ang="0">
                    <a:pos x="41" y="42"/>
                  </a:cxn>
                  <a:cxn ang="0">
                    <a:pos x="43" y="43"/>
                  </a:cxn>
                  <a:cxn ang="0">
                    <a:pos x="44" y="44"/>
                  </a:cxn>
                  <a:cxn ang="0">
                    <a:pos x="45" y="44"/>
                  </a:cxn>
                  <a:cxn ang="0">
                    <a:pos x="47" y="45"/>
                  </a:cxn>
                </a:cxnLst>
                <a:rect l="0" t="0" r="r" b="b"/>
                <a:pathLst>
                  <a:path w="166" h="59">
                    <a:moveTo>
                      <a:pt x="47" y="45"/>
                    </a:moveTo>
                    <a:lnTo>
                      <a:pt x="54" y="48"/>
                    </a:lnTo>
                    <a:lnTo>
                      <a:pt x="61" y="51"/>
                    </a:lnTo>
                    <a:lnTo>
                      <a:pt x="69" y="53"/>
                    </a:lnTo>
                    <a:lnTo>
                      <a:pt x="76" y="55"/>
                    </a:lnTo>
                    <a:lnTo>
                      <a:pt x="85" y="56"/>
                    </a:lnTo>
                    <a:lnTo>
                      <a:pt x="93" y="57"/>
                    </a:lnTo>
                    <a:lnTo>
                      <a:pt x="101" y="59"/>
                    </a:lnTo>
                    <a:lnTo>
                      <a:pt x="109" y="59"/>
                    </a:lnTo>
                    <a:lnTo>
                      <a:pt x="117" y="57"/>
                    </a:lnTo>
                    <a:lnTo>
                      <a:pt x="124" y="56"/>
                    </a:lnTo>
                    <a:lnTo>
                      <a:pt x="131" y="54"/>
                    </a:lnTo>
                    <a:lnTo>
                      <a:pt x="139" y="51"/>
                    </a:lnTo>
                    <a:lnTo>
                      <a:pt x="146" y="49"/>
                    </a:lnTo>
                    <a:lnTo>
                      <a:pt x="153" y="45"/>
                    </a:lnTo>
                    <a:lnTo>
                      <a:pt x="159" y="41"/>
                    </a:lnTo>
                    <a:lnTo>
                      <a:pt x="166" y="37"/>
                    </a:lnTo>
                    <a:lnTo>
                      <a:pt x="159" y="39"/>
                    </a:lnTo>
                    <a:lnTo>
                      <a:pt x="152" y="42"/>
                    </a:lnTo>
                    <a:lnTo>
                      <a:pt x="146" y="43"/>
                    </a:lnTo>
                    <a:lnTo>
                      <a:pt x="139" y="45"/>
                    </a:lnTo>
                    <a:lnTo>
                      <a:pt x="132" y="47"/>
                    </a:lnTo>
                    <a:lnTo>
                      <a:pt x="125" y="47"/>
                    </a:lnTo>
                    <a:lnTo>
                      <a:pt x="117" y="48"/>
                    </a:lnTo>
                    <a:lnTo>
                      <a:pt x="110" y="48"/>
                    </a:lnTo>
                    <a:lnTo>
                      <a:pt x="95" y="47"/>
                    </a:lnTo>
                    <a:lnTo>
                      <a:pt x="79" y="44"/>
                    </a:lnTo>
                    <a:lnTo>
                      <a:pt x="64" y="41"/>
                    </a:lnTo>
                    <a:lnTo>
                      <a:pt x="50" y="36"/>
                    </a:lnTo>
                    <a:lnTo>
                      <a:pt x="36" y="29"/>
                    </a:lnTo>
                    <a:lnTo>
                      <a:pt x="24" y="20"/>
                    </a:lnTo>
                    <a:lnTo>
                      <a:pt x="11" y="11"/>
                    </a:lnTo>
                    <a:lnTo>
                      <a:pt x="0" y="0"/>
                    </a:lnTo>
                    <a:lnTo>
                      <a:pt x="4" y="6"/>
                    </a:lnTo>
                    <a:lnTo>
                      <a:pt x="8" y="12"/>
                    </a:lnTo>
                    <a:lnTo>
                      <a:pt x="12" y="17"/>
                    </a:lnTo>
                    <a:lnTo>
                      <a:pt x="16" y="21"/>
                    </a:lnTo>
                    <a:lnTo>
                      <a:pt x="21" y="26"/>
                    </a:lnTo>
                    <a:lnTo>
                      <a:pt x="26" y="31"/>
                    </a:lnTo>
                    <a:lnTo>
                      <a:pt x="31" y="35"/>
                    </a:lnTo>
                    <a:lnTo>
                      <a:pt x="36" y="39"/>
                    </a:lnTo>
                    <a:lnTo>
                      <a:pt x="38" y="39"/>
                    </a:lnTo>
                    <a:lnTo>
                      <a:pt x="39" y="41"/>
                    </a:lnTo>
                    <a:lnTo>
                      <a:pt x="40" y="42"/>
                    </a:lnTo>
                    <a:lnTo>
                      <a:pt x="41" y="42"/>
                    </a:lnTo>
                    <a:lnTo>
                      <a:pt x="43" y="43"/>
                    </a:lnTo>
                    <a:lnTo>
                      <a:pt x="44" y="44"/>
                    </a:lnTo>
                    <a:lnTo>
                      <a:pt x="45" y="44"/>
                    </a:lnTo>
                    <a:lnTo>
                      <a:pt x="47" y="45"/>
                    </a:lnTo>
                    <a:close/>
                  </a:path>
                </a:pathLst>
              </a:custGeom>
              <a:solidFill>
                <a:srgbClr val="F1AB8E"/>
              </a:solidFill>
              <a:ln w="9525">
                <a:noFill/>
                <a:round/>
                <a:headEnd/>
                <a:tailEnd/>
              </a:ln>
            </p:spPr>
            <p:txBody>
              <a:bodyPr/>
              <a:lstStyle/>
              <a:p>
                <a:endParaRPr lang="en-US"/>
              </a:p>
            </p:txBody>
          </p:sp>
          <p:sp>
            <p:nvSpPr>
              <p:cNvPr id="234" name="Freeform 9"/>
              <p:cNvSpPr>
                <a:spLocks/>
              </p:cNvSpPr>
              <p:nvPr/>
            </p:nvSpPr>
            <p:spPr bwMode="auto">
              <a:xfrm>
                <a:off x="1138" y="2682"/>
                <a:ext cx="38" cy="12"/>
              </a:xfrm>
              <a:custGeom>
                <a:avLst/>
                <a:gdLst/>
                <a:ahLst/>
                <a:cxnLst>
                  <a:cxn ang="0">
                    <a:pos x="26" y="39"/>
                  </a:cxn>
                  <a:cxn ang="0">
                    <a:pos x="36" y="47"/>
                  </a:cxn>
                  <a:cxn ang="0">
                    <a:pos x="47" y="53"/>
                  </a:cxn>
                  <a:cxn ang="0">
                    <a:pos x="58" y="59"/>
                  </a:cxn>
                  <a:cxn ang="0">
                    <a:pos x="70" y="62"/>
                  </a:cxn>
                  <a:cxn ang="0">
                    <a:pos x="82" y="66"/>
                  </a:cxn>
                  <a:cxn ang="0">
                    <a:pos x="95" y="69"/>
                  </a:cxn>
                  <a:cxn ang="0">
                    <a:pos x="107" y="71"/>
                  </a:cxn>
                  <a:cxn ang="0">
                    <a:pos x="120" y="72"/>
                  </a:cxn>
                  <a:cxn ang="0">
                    <a:pos x="125" y="71"/>
                  </a:cxn>
                  <a:cxn ang="0">
                    <a:pos x="129" y="71"/>
                  </a:cxn>
                  <a:cxn ang="0">
                    <a:pos x="133" y="71"/>
                  </a:cxn>
                  <a:cxn ang="0">
                    <a:pos x="138" y="71"/>
                  </a:cxn>
                  <a:cxn ang="0">
                    <a:pos x="142" y="69"/>
                  </a:cxn>
                  <a:cxn ang="0">
                    <a:pos x="146" y="69"/>
                  </a:cxn>
                  <a:cxn ang="0">
                    <a:pos x="150" y="68"/>
                  </a:cxn>
                  <a:cxn ang="0">
                    <a:pos x="155" y="67"/>
                  </a:cxn>
                  <a:cxn ang="0">
                    <a:pos x="160" y="65"/>
                  </a:cxn>
                  <a:cxn ang="0">
                    <a:pos x="164" y="62"/>
                  </a:cxn>
                  <a:cxn ang="0">
                    <a:pos x="169" y="60"/>
                  </a:cxn>
                  <a:cxn ang="0">
                    <a:pos x="174" y="56"/>
                  </a:cxn>
                  <a:cxn ang="0">
                    <a:pos x="178" y="53"/>
                  </a:cxn>
                  <a:cxn ang="0">
                    <a:pos x="183" y="49"/>
                  </a:cxn>
                  <a:cxn ang="0">
                    <a:pos x="187" y="45"/>
                  </a:cxn>
                  <a:cxn ang="0">
                    <a:pos x="191" y="42"/>
                  </a:cxn>
                  <a:cxn ang="0">
                    <a:pos x="183" y="45"/>
                  </a:cxn>
                  <a:cxn ang="0">
                    <a:pos x="175" y="49"/>
                  </a:cxn>
                  <a:cxn ang="0">
                    <a:pos x="166" y="53"/>
                  </a:cxn>
                  <a:cxn ang="0">
                    <a:pos x="157" y="55"/>
                  </a:cxn>
                  <a:cxn ang="0">
                    <a:pos x="148" y="57"/>
                  </a:cxn>
                  <a:cxn ang="0">
                    <a:pos x="139" y="59"/>
                  </a:cxn>
                  <a:cxn ang="0">
                    <a:pos x="130" y="60"/>
                  </a:cxn>
                  <a:cxn ang="0">
                    <a:pos x="120" y="60"/>
                  </a:cxn>
                  <a:cxn ang="0">
                    <a:pos x="103" y="60"/>
                  </a:cxn>
                  <a:cxn ang="0">
                    <a:pos x="85" y="56"/>
                  </a:cxn>
                  <a:cxn ang="0">
                    <a:pos x="69" y="51"/>
                  </a:cxn>
                  <a:cxn ang="0">
                    <a:pos x="53" y="44"/>
                  </a:cxn>
                  <a:cxn ang="0">
                    <a:pos x="38" y="36"/>
                  </a:cxn>
                  <a:cxn ang="0">
                    <a:pos x="24" y="25"/>
                  </a:cxn>
                  <a:cxn ang="0">
                    <a:pos x="12" y="13"/>
                  </a:cxn>
                  <a:cxn ang="0">
                    <a:pos x="0" y="0"/>
                  </a:cxn>
                  <a:cxn ang="0">
                    <a:pos x="2" y="5"/>
                  </a:cxn>
                  <a:cxn ang="0">
                    <a:pos x="5" y="11"/>
                  </a:cxn>
                  <a:cxn ang="0">
                    <a:pos x="8" y="15"/>
                  </a:cxn>
                  <a:cxn ang="0">
                    <a:pos x="11" y="20"/>
                  </a:cxn>
                  <a:cxn ang="0">
                    <a:pos x="15" y="25"/>
                  </a:cxn>
                  <a:cxn ang="0">
                    <a:pos x="18" y="30"/>
                  </a:cxn>
                  <a:cxn ang="0">
                    <a:pos x="22" y="35"/>
                  </a:cxn>
                  <a:cxn ang="0">
                    <a:pos x="26" y="39"/>
                  </a:cxn>
                </a:cxnLst>
                <a:rect l="0" t="0" r="r" b="b"/>
                <a:pathLst>
                  <a:path w="191" h="72">
                    <a:moveTo>
                      <a:pt x="26" y="39"/>
                    </a:moveTo>
                    <a:lnTo>
                      <a:pt x="36" y="47"/>
                    </a:lnTo>
                    <a:lnTo>
                      <a:pt x="47" y="53"/>
                    </a:lnTo>
                    <a:lnTo>
                      <a:pt x="58" y="59"/>
                    </a:lnTo>
                    <a:lnTo>
                      <a:pt x="70" y="62"/>
                    </a:lnTo>
                    <a:lnTo>
                      <a:pt x="82" y="66"/>
                    </a:lnTo>
                    <a:lnTo>
                      <a:pt x="95" y="69"/>
                    </a:lnTo>
                    <a:lnTo>
                      <a:pt x="107" y="71"/>
                    </a:lnTo>
                    <a:lnTo>
                      <a:pt x="120" y="72"/>
                    </a:lnTo>
                    <a:lnTo>
                      <a:pt x="125" y="71"/>
                    </a:lnTo>
                    <a:lnTo>
                      <a:pt x="129" y="71"/>
                    </a:lnTo>
                    <a:lnTo>
                      <a:pt x="133" y="71"/>
                    </a:lnTo>
                    <a:lnTo>
                      <a:pt x="138" y="71"/>
                    </a:lnTo>
                    <a:lnTo>
                      <a:pt x="142" y="69"/>
                    </a:lnTo>
                    <a:lnTo>
                      <a:pt x="146" y="69"/>
                    </a:lnTo>
                    <a:lnTo>
                      <a:pt x="150" y="68"/>
                    </a:lnTo>
                    <a:lnTo>
                      <a:pt x="155" y="67"/>
                    </a:lnTo>
                    <a:lnTo>
                      <a:pt x="160" y="65"/>
                    </a:lnTo>
                    <a:lnTo>
                      <a:pt x="164" y="62"/>
                    </a:lnTo>
                    <a:lnTo>
                      <a:pt x="169" y="60"/>
                    </a:lnTo>
                    <a:lnTo>
                      <a:pt x="174" y="56"/>
                    </a:lnTo>
                    <a:lnTo>
                      <a:pt x="178" y="53"/>
                    </a:lnTo>
                    <a:lnTo>
                      <a:pt x="183" y="49"/>
                    </a:lnTo>
                    <a:lnTo>
                      <a:pt x="187" y="45"/>
                    </a:lnTo>
                    <a:lnTo>
                      <a:pt x="191" y="42"/>
                    </a:lnTo>
                    <a:lnTo>
                      <a:pt x="183" y="45"/>
                    </a:lnTo>
                    <a:lnTo>
                      <a:pt x="175" y="49"/>
                    </a:lnTo>
                    <a:lnTo>
                      <a:pt x="166" y="53"/>
                    </a:lnTo>
                    <a:lnTo>
                      <a:pt x="157" y="55"/>
                    </a:lnTo>
                    <a:lnTo>
                      <a:pt x="148" y="57"/>
                    </a:lnTo>
                    <a:lnTo>
                      <a:pt x="139" y="59"/>
                    </a:lnTo>
                    <a:lnTo>
                      <a:pt x="130" y="60"/>
                    </a:lnTo>
                    <a:lnTo>
                      <a:pt x="120" y="60"/>
                    </a:lnTo>
                    <a:lnTo>
                      <a:pt x="103" y="60"/>
                    </a:lnTo>
                    <a:lnTo>
                      <a:pt x="85" y="56"/>
                    </a:lnTo>
                    <a:lnTo>
                      <a:pt x="69" y="51"/>
                    </a:lnTo>
                    <a:lnTo>
                      <a:pt x="53" y="44"/>
                    </a:lnTo>
                    <a:lnTo>
                      <a:pt x="38" y="36"/>
                    </a:lnTo>
                    <a:lnTo>
                      <a:pt x="24" y="25"/>
                    </a:lnTo>
                    <a:lnTo>
                      <a:pt x="12" y="13"/>
                    </a:lnTo>
                    <a:lnTo>
                      <a:pt x="0" y="0"/>
                    </a:lnTo>
                    <a:lnTo>
                      <a:pt x="2" y="5"/>
                    </a:lnTo>
                    <a:lnTo>
                      <a:pt x="5" y="11"/>
                    </a:lnTo>
                    <a:lnTo>
                      <a:pt x="8" y="15"/>
                    </a:lnTo>
                    <a:lnTo>
                      <a:pt x="11" y="20"/>
                    </a:lnTo>
                    <a:lnTo>
                      <a:pt x="15" y="25"/>
                    </a:lnTo>
                    <a:lnTo>
                      <a:pt x="18" y="30"/>
                    </a:lnTo>
                    <a:lnTo>
                      <a:pt x="22" y="35"/>
                    </a:lnTo>
                    <a:lnTo>
                      <a:pt x="26" y="39"/>
                    </a:lnTo>
                    <a:close/>
                  </a:path>
                </a:pathLst>
              </a:custGeom>
              <a:solidFill>
                <a:srgbClr val="F1AB8E"/>
              </a:solidFill>
              <a:ln w="9525">
                <a:noFill/>
                <a:round/>
                <a:headEnd/>
                <a:tailEnd/>
              </a:ln>
            </p:spPr>
            <p:txBody>
              <a:bodyPr/>
              <a:lstStyle/>
              <a:p>
                <a:endParaRPr lang="en-US"/>
              </a:p>
            </p:txBody>
          </p:sp>
          <p:sp>
            <p:nvSpPr>
              <p:cNvPr id="235" name="Freeform 10"/>
              <p:cNvSpPr>
                <a:spLocks/>
              </p:cNvSpPr>
              <p:nvPr/>
            </p:nvSpPr>
            <p:spPr bwMode="auto">
              <a:xfrm>
                <a:off x="1136" y="2679"/>
                <a:ext cx="42" cy="14"/>
              </a:xfrm>
              <a:custGeom>
                <a:avLst/>
                <a:gdLst/>
                <a:ahLst/>
                <a:cxnLst>
                  <a:cxn ang="0">
                    <a:pos x="17" y="36"/>
                  </a:cxn>
                  <a:cxn ang="0">
                    <a:pos x="28" y="47"/>
                  </a:cxn>
                  <a:cxn ang="0">
                    <a:pos x="41" y="56"/>
                  </a:cxn>
                  <a:cxn ang="0">
                    <a:pos x="53" y="65"/>
                  </a:cxn>
                  <a:cxn ang="0">
                    <a:pos x="67" y="71"/>
                  </a:cxn>
                  <a:cxn ang="0">
                    <a:pos x="81" y="77"/>
                  </a:cxn>
                  <a:cxn ang="0">
                    <a:pos x="96" y="80"/>
                  </a:cxn>
                  <a:cxn ang="0">
                    <a:pos x="112" y="83"/>
                  </a:cxn>
                  <a:cxn ang="0">
                    <a:pos x="127" y="84"/>
                  </a:cxn>
                  <a:cxn ang="0">
                    <a:pos x="134" y="84"/>
                  </a:cxn>
                  <a:cxn ang="0">
                    <a:pos x="142" y="83"/>
                  </a:cxn>
                  <a:cxn ang="0">
                    <a:pos x="149" y="83"/>
                  </a:cxn>
                  <a:cxn ang="0">
                    <a:pos x="156" y="81"/>
                  </a:cxn>
                  <a:cxn ang="0">
                    <a:pos x="163" y="79"/>
                  </a:cxn>
                  <a:cxn ang="0">
                    <a:pos x="170" y="78"/>
                  </a:cxn>
                  <a:cxn ang="0">
                    <a:pos x="176" y="75"/>
                  </a:cxn>
                  <a:cxn ang="0">
                    <a:pos x="183" y="73"/>
                  </a:cxn>
                  <a:cxn ang="0">
                    <a:pos x="187" y="69"/>
                  </a:cxn>
                  <a:cxn ang="0">
                    <a:pos x="190" y="67"/>
                  </a:cxn>
                  <a:cxn ang="0">
                    <a:pos x="194" y="63"/>
                  </a:cxn>
                  <a:cxn ang="0">
                    <a:pos x="197" y="61"/>
                  </a:cxn>
                  <a:cxn ang="0">
                    <a:pos x="200" y="57"/>
                  </a:cxn>
                  <a:cxn ang="0">
                    <a:pos x="204" y="54"/>
                  </a:cxn>
                  <a:cxn ang="0">
                    <a:pos x="207" y="50"/>
                  </a:cxn>
                  <a:cxn ang="0">
                    <a:pos x="210" y="45"/>
                  </a:cxn>
                  <a:cxn ang="0">
                    <a:pos x="201" y="51"/>
                  </a:cxn>
                  <a:cxn ang="0">
                    <a:pos x="191" y="57"/>
                  </a:cxn>
                  <a:cxn ang="0">
                    <a:pos x="181" y="62"/>
                  </a:cxn>
                  <a:cxn ang="0">
                    <a:pos x="171" y="66"/>
                  </a:cxn>
                  <a:cxn ang="0">
                    <a:pos x="160" y="69"/>
                  </a:cxn>
                  <a:cxn ang="0">
                    <a:pos x="149" y="71"/>
                  </a:cxn>
                  <a:cxn ang="0">
                    <a:pos x="138" y="73"/>
                  </a:cxn>
                  <a:cxn ang="0">
                    <a:pos x="127" y="73"/>
                  </a:cxn>
                  <a:cxn ang="0">
                    <a:pos x="118" y="73"/>
                  </a:cxn>
                  <a:cxn ang="0">
                    <a:pos x="108" y="72"/>
                  </a:cxn>
                  <a:cxn ang="0">
                    <a:pos x="99" y="71"/>
                  </a:cxn>
                  <a:cxn ang="0">
                    <a:pos x="89" y="68"/>
                  </a:cxn>
                  <a:cxn ang="0">
                    <a:pos x="80" y="65"/>
                  </a:cxn>
                  <a:cxn ang="0">
                    <a:pos x="71" y="62"/>
                  </a:cxn>
                  <a:cxn ang="0">
                    <a:pos x="63" y="57"/>
                  </a:cxn>
                  <a:cxn ang="0">
                    <a:pos x="55" y="54"/>
                  </a:cxn>
                  <a:cxn ang="0">
                    <a:pos x="39" y="43"/>
                  </a:cxn>
                  <a:cxn ang="0">
                    <a:pos x="25" y="30"/>
                  </a:cxn>
                  <a:cxn ang="0">
                    <a:pos x="12" y="17"/>
                  </a:cxn>
                  <a:cxn ang="0">
                    <a:pos x="0" y="0"/>
                  </a:cxn>
                  <a:cxn ang="0">
                    <a:pos x="1" y="5"/>
                  </a:cxn>
                  <a:cxn ang="0">
                    <a:pos x="3" y="9"/>
                  </a:cxn>
                  <a:cxn ang="0">
                    <a:pos x="5" y="14"/>
                  </a:cxn>
                  <a:cxn ang="0">
                    <a:pos x="7" y="19"/>
                  </a:cxn>
                  <a:cxn ang="0">
                    <a:pos x="9" y="24"/>
                  </a:cxn>
                  <a:cxn ang="0">
                    <a:pos x="12" y="27"/>
                  </a:cxn>
                  <a:cxn ang="0">
                    <a:pos x="14" y="32"/>
                  </a:cxn>
                  <a:cxn ang="0">
                    <a:pos x="17" y="36"/>
                  </a:cxn>
                </a:cxnLst>
                <a:rect l="0" t="0" r="r" b="b"/>
                <a:pathLst>
                  <a:path w="210" h="84">
                    <a:moveTo>
                      <a:pt x="17" y="36"/>
                    </a:moveTo>
                    <a:lnTo>
                      <a:pt x="28" y="47"/>
                    </a:lnTo>
                    <a:lnTo>
                      <a:pt x="41" y="56"/>
                    </a:lnTo>
                    <a:lnTo>
                      <a:pt x="53" y="65"/>
                    </a:lnTo>
                    <a:lnTo>
                      <a:pt x="67" y="71"/>
                    </a:lnTo>
                    <a:lnTo>
                      <a:pt x="81" y="77"/>
                    </a:lnTo>
                    <a:lnTo>
                      <a:pt x="96" y="80"/>
                    </a:lnTo>
                    <a:lnTo>
                      <a:pt x="112" y="83"/>
                    </a:lnTo>
                    <a:lnTo>
                      <a:pt x="127" y="84"/>
                    </a:lnTo>
                    <a:lnTo>
                      <a:pt x="134" y="84"/>
                    </a:lnTo>
                    <a:lnTo>
                      <a:pt x="142" y="83"/>
                    </a:lnTo>
                    <a:lnTo>
                      <a:pt x="149" y="83"/>
                    </a:lnTo>
                    <a:lnTo>
                      <a:pt x="156" y="81"/>
                    </a:lnTo>
                    <a:lnTo>
                      <a:pt x="163" y="79"/>
                    </a:lnTo>
                    <a:lnTo>
                      <a:pt x="170" y="78"/>
                    </a:lnTo>
                    <a:lnTo>
                      <a:pt x="176" y="75"/>
                    </a:lnTo>
                    <a:lnTo>
                      <a:pt x="183" y="73"/>
                    </a:lnTo>
                    <a:lnTo>
                      <a:pt x="187" y="69"/>
                    </a:lnTo>
                    <a:lnTo>
                      <a:pt x="190" y="67"/>
                    </a:lnTo>
                    <a:lnTo>
                      <a:pt x="194" y="63"/>
                    </a:lnTo>
                    <a:lnTo>
                      <a:pt x="197" y="61"/>
                    </a:lnTo>
                    <a:lnTo>
                      <a:pt x="200" y="57"/>
                    </a:lnTo>
                    <a:lnTo>
                      <a:pt x="204" y="54"/>
                    </a:lnTo>
                    <a:lnTo>
                      <a:pt x="207" y="50"/>
                    </a:lnTo>
                    <a:lnTo>
                      <a:pt x="210" y="45"/>
                    </a:lnTo>
                    <a:lnTo>
                      <a:pt x="201" y="51"/>
                    </a:lnTo>
                    <a:lnTo>
                      <a:pt x="191" y="57"/>
                    </a:lnTo>
                    <a:lnTo>
                      <a:pt x="181" y="62"/>
                    </a:lnTo>
                    <a:lnTo>
                      <a:pt x="171" y="66"/>
                    </a:lnTo>
                    <a:lnTo>
                      <a:pt x="160" y="69"/>
                    </a:lnTo>
                    <a:lnTo>
                      <a:pt x="149" y="71"/>
                    </a:lnTo>
                    <a:lnTo>
                      <a:pt x="138" y="73"/>
                    </a:lnTo>
                    <a:lnTo>
                      <a:pt x="127" y="73"/>
                    </a:lnTo>
                    <a:lnTo>
                      <a:pt x="118" y="73"/>
                    </a:lnTo>
                    <a:lnTo>
                      <a:pt x="108" y="72"/>
                    </a:lnTo>
                    <a:lnTo>
                      <a:pt x="99" y="71"/>
                    </a:lnTo>
                    <a:lnTo>
                      <a:pt x="89" y="68"/>
                    </a:lnTo>
                    <a:lnTo>
                      <a:pt x="80" y="65"/>
                    </a:lnTo>
                    <a:lnTo>
                      <a:pt x="71" y="62"/>
                    </a:lnTo>
                    <a:lnTo>
                      <a:pt x="63" y="57"/>
                    </a:lnTo>
                    <a:lnTo>
                      <a:pt x="55" y="54"/>
                    </a:lnTo>
                    <a:lnTo>
                      <a:pt x="39" y="43"/>
                    </a:lnTo>
                    <a:lnTo>
                      <a:pt x="25" y="30"/>
                    </a:lnTo>
                    <a:lnTo>
                      <a:pt x="12" y="17"/>
                    </a:lnTo>
                    <a:lnTo>
                      <a:pt x="0" y="0"/>
                    </a:lnTo>
                    <a:lnTo>
                      <a:pt x="1" y="5"/>
                    </a:lnTo>
                    <a:lnTo>
                      <a:pt x="3" y="9"/>
                    </a:lnTo>
                    <a:lnTo>
                      <a:pt x="5" y="14"/>
                    </a:lnTo>
                    <a:lnTo>
                      <a:pt x="7" y="19"/>
                    </a:lnTo>
                    <a:lnTo>
                      <a:pt x="9" y="24"/>
                    </a:lnTo>
                    <a:lnTo>
                      <a:pt x="12" y="27"/>
                    </a:lnTo>
                    <a:lnTo>
                      <a:pt x="14" y="32"/>
                    </a:lnTo>
                    <a:lnTo>
                      <a:pt x="17" y="36"/>
                    </a:lnTo>
                    <a:close/>
                  </a:path>
                </a:pathLst>
              </a:custGeom>
              <a:solidFill>
                <a:srgbClr val="F1AD8F"/>
              </a:solidFill>
              <a:ln w="9525">
                <a:noFill/>
                <a:round/>
                <a:headEnd/>
                <a:tailEnd/>
              </a:ln>
            </p:spPr>
            <p:txBody>
              <a:bodyPr/>
              <a:lstStyle/>
              <a:p>
                <a:endParaRPr lang="en-US"/>
              </a:p>
            </p:txBody>
          </p:sp>
          <p:sp>
            <p:nvSpPr>
              <p:cNvPr id="236" name="Freeform 11"/>
              <p:cNvSpPr>
                <a:spLocks/>
              </p:cNvSpPr>
              <p:nvPr/>
            </p:nvSpPr>
            <p:spPr bwMode="auto">
              <a:xfrm>
                <a:off x="1135" y="2677"/>
                <a:ext cx="45" cy="15"/>
              </a:xfrm>
              <a:custGeom>
                <a:avLst/>
                <a:gdLst/>
                <a:ahLst/>
                <a:cxnLst>
                  <a:cxn ang="0">
                    <a:pos x="12" y="35"/>
                  </a:cxn>
                  <a:cxn ang="0">
                    <a:pos x="24" y="48"/>
                  </a:cxn>
                  <a:cxn ang="0">
                    <a:pos x="37" y="60"/>
                  </a:cxn>
                  <a:cxn ang="0">
                    <a:pos x="50" y="71"/>
                  </a:cxn>
                  <a:cxn ang="0">
                    <a:pos x="65" y="79"/>
                  </a:cxn>
                  <a:cxn ang="0">
                    <a:pos x="81" y="86"/>
                  </a:cxn>
                  <a:cxn ang="0">
                    <a:pos x="97" y="91"/>
                  </a:cxn>
                  <a:cxn ang="0">
                    <a:pos x="115" y="95"/>
                  </a:cxn>
                  <a:cxn ang="0">
                    <a:pos x="132" y="95"/>
                  </a:cxn>
                  <a:cxn ang="0">
                    <a:pos x="142" y="95"/>
                  </a:cxn>
                  <a:cxn ang="0">
                    <a:pos x="151" y="94"/>
                  </a:cxn>
                  <a:cxn ang="0">
                    <a:pos x="160" y="92"/>
                  </a:cxn>
                  <a:cxn ang="0">
                    <a:pos x="169" y="90"/>
                  </a:cxn>
                  <a:cxn ang="0">
                    <a:pos x="178" y="88"/>
                  </a:cxn>
                  <a:cxn ang="0">
                    <a:pos x="187" y="84"/>
                  </a:cxn>
                  <a:cxn ang="0">
                    <a:pos x="195" y="80"/>
                  </a:cxn>
                  <a:cxn ang="0">
                    <a:pos x="203" y="77"/>
                  </a:cxn>
                  <a:cxn ang="0">
                    <a:pos x="206" y="73"/>
                  </a:cxn>
                  <a:cxn ang="0">
                    <a:pos x="209" y="70"/>
                  </a:cxn>
                  <a:cxn ang="0">
                    <a:pos x="212" y="67"/>
                  </a:cxn>
                  <a:cxn ang="0">
                    <a:pos x="214" y="64"/>
                  </a:cxn>
                  <a:cxn ang="0">
                    <a:pos x="217" y="60"/>
                  </a:cxn>
                  <a:cxn ang="0">
                    <a:pos x="219" y="56"/>
                  </a:cxn>
                  <a:cxn ang="0">
                    <a:pos x="222" y="53"/>
                  </a:cxn>
                  <a:cxn ang="0">
                    <a:pos x="224" y="49"/>
                  </a:cxn>
                  <a:cxn ang="0">
                    <a:pos x="214" y="56"/>
                  </a:cxn>
                  <a:cxn ang="0">
                    <a:pos x="204" y="64"/>
                  </a:cxn>
                  <a:cxn ang="0">
                    <a:pos x="193" y="70"/>
                  </a:cxn>
                  <a:cxn ang="0">
                    <a:pos x="181" y="76"/>
                  </a:cxn>
                  <a:cxn ang="0">
                    <a:pos x="170" y="79"/>
                  </a:cxn>
                  <a:cxn ang="0">
                    <a:pos x="157" y="82"/>
                  </a:cxn>
                  <a:cxn ang="0">
                    <a:pos x="145" y="84"/>
                  </a:cxn>
                  <a:cxn ang="0">
                    <a:pos x="132" y="84"/>
                  </a:cxn>
                  <a:cxn ang="0">
                    <a:pos x="122" y="84"/>
                  </a:cxn>
                  <a:cxn ang="0">
                    <a:pos x="112" y="83"/>
                  </a:cxn>
                  <a:cxn ang="0">
                    <a:pos x="101" y="82"/>
                  </a:cxn>
                  <a:cxn ang="0">
                    <a:pos x="92" y="78"/>
                  </a:cxn>
                  <a:cxn ang="0">
                    <a:pos x="82" y="76"/>
                  </a:cxn>
                  <a:cxn ang="0">
                    <a:pos x="73" y="71"/>
                  </a:cxn>
                  <a:cxn ang="0">
                    <a:pos x="64" y="67"/>
                  </a:cxn>
                  <a:cxn ang="0">
                    <a:pos x="56" y="61"/>
                  </a:cxn>
                  <a:cxn ang="0">
                    <a:pos x="47" y="55"/>
                  </a:cxn>
                  <a:cxn ang="0">
                    <a:pos x="40" y="49"/>
                  </a:cxn>
                  <a:cxn ang="0">
                    <a:pos x="32" y="42"/>
                  </a:cxn>
                  <a:cxn ang="0">
                    <a:pos x="25" y="35"/>
                  </a:cxn>
                  <a:cxn ang="0">
                    <a:pos x="18" y="28"/>
                  </a:cxn>
                  <a:cxn ang="0">
                    <a:pos x="12" y="19"/>
                  </a:cxn>
                  <a:cxn ang="0">
                    <a:pos x="6" y="10"/>
                  </a:cxn>
                  <a:cxn ang="0">
                    <a:pos x="0" y="0"/>
                  </a:cxn>
                  <a:cxn ang="0">
                    <a:pos x="1" y="5"/>
                  </a:cxn>
                  <a:cxn ang="0">
                    <a:pos x="2" y="10"/>
                  </a:cxn>
                  <a:cxn ang="0">
                    <a:pos x="4" y="13"/>
                  </a:cxn>
                  <a:cxn ang="0">
                    <a:pos x="5" y="18"/>
                  </a:cxn>
                  <a:cxn ang="0">
                    <a:pos x="7" y="23"/>
                  </a:cxn>
                  <a:cxn ang="0">
                    <a:pos x="8" y="26"/>
                  </a:cxn>
                  <a:cxn ang="0">
                    <a:pos x="10" y="30"/>
                  </a:cxn>
                  <a:cxn ang="0">
                    <a:pos x="12" y="35"/>
                  </a:cxn>
                </a:cxnLst>
                <a:rect l="0" t="0" r="r" b="b"/>
                <a:pathLst>
                  <a:path w="224" h="95">
                    <a:moveTo>
                      <a:pt x="12" y="35"/>
                    </a:moveTo>
                    <a:lnTo>
                      <a:pt x="24" y="48"/>
                    </a:lnTo>
                    <a:lnTo>
                      <a:pt x="37" y="60"/>
                    </a:lnTo>
                    <a:lnTo>
                      <a:pt x="50" y="71"/>
                    </a:lnTo>
                    <a:lnTo>
                      <a:pt x="65" y="79"/>
                    </a:lnTo>
                    <a:lnTo>
                      <a:pt x="81" y="86"/>
                    </a:lnTo>
                    <a:lnTo>
                      <a:pt x="97" y="91"/>
                    </a:lnTo>
                    <a:lnTo>
                      <a:pt x="115" y="95"/>
                    </a:lnTo>
                    <a:lnTo>
                      <a:pt x="132" y="95"/>
                    </a:lnTo>
                    <a:lnTo>
                      <a:pt x="142" y="95"/>
                    </a:lnTo>
                    <a:lnTo>
                      <a:pt x="151" y="94"/>
                    </a:lnTo>
                    <a:lnTo>
                      <a:pt x="160" y="92"/>
                    </a:lnTo>
                    <a:lnTo>
                      <a:pt x="169" y="90"/>
                    </a:lnTo>
                    <a:lnTo>
                      <a:pt x="178" y="88"/>
                    </a:lnTo>
                    <a:lnTo>
                      <a:pt x="187" y="84"/>
                    </a:lnTo>
                    <a:lnTo>
                      <a:pt x="195" y="80"/>
                    </a:lnTo>
                    <a:lnTo>
                      <a:pt x="203" y="77"/>
                    </a:lnTo>
                    <a:lnTo>
                      <a:pt x="206" y="73"/>
                    </a:lnTo>
                    <a:lnTo>
                      <a:pt x="209" y="70"/>
                    </a:lnTo>
                    <a:lnTo>
                      <a:pt x="212" y="67"/>
                    </a:lnTo>
                    <a:lnTo>
                      <a:pt x="214" y="64"/>
                    </a:lnTo>
                    <a:lnTo>
                      <a:pt x="217" y="60"/>
                    </a:lnTo>
                    <a:lnTo>
                      <a:pt x="219" y="56"/>
                    </a:lnTo>
                    <a:lnTo>
                      <a:pt x="222" y="53"/>
                    </a:lnTo>
                    <a:lnTo>
                      <a:pt x="224" y="49"/>
                    </a:lnTo>
                    <a:lnTo>
                      <a:pt x="214" y="56"/>
                    </a:lnTo>
                    <a:lnTo>
                      <a:pt x="204" y="64"/>
                    </a:lnTo>
                    <a:lnTo>
                      <a:pt x="193" y="70"/>
                    </a:lnTo>
                    <a:lnTo>
                      <a:pt x="181" y="76"/>
                    </a:lnTo>
                    <a:lnTo>
                      <a:pt x="170" y="79"/>
                    </a:lnTo>
                    <a:lnTo>
                      <a:pt x="157" y="82"/>
                    </a:lnTo>
                    <a:lnTo>
                      <a:pt x="145" y="84"/>
                    </a:lnTo>
                    <a:lnTo>
                      <a:pt x="132" y="84"/>
                    </a:lnTo>
                    <a:lnTo>
                      <a:pt x="122" y="84"/>
                    </a:lnTo>
                    <a:lnTo>
                      <a:pt x="112" y="83"/>
                    </a:lnTo>
                    <a:lnTo>
                      <a:pt x="101" y="82"/>
                    </a:lnTo>
                    <a:lnTo>
                      <a:pt x="92" y="78"/>
                    </a:lnTo>
                    <a:lnTo>
                      <a:pt x="82" y="76"/>
                    </a:lnTo>
                    <a:lnTo>
                      <a:pt x="73" y="71"/>
                    </a:lnTo>
                    <a:lnTo>
                      <a:pt x="64" y="67"/>
                    </a:lnTo>
                    <a:lnTo>
                      <a:pt x="56" y="61"/>
                    </a:lnTo>
                    <a:lnTo>
                      <a:pt x="47" y="55"/>
                    </a:lnTo>
                    <a:lnTo>
                      <a:pt x="40" y="49"/>
                    </a:lnTo>
                    <a:lnTo>
                      <a:pt x="32" y="42"/>
                    </a:lnTo>
                    <a:lnTo>
                      <a:pt x="25" y="35"/>
                    </a:lnTo>
                    <a:lnTo>
                      <a:pt x="18" y="28"/>
                    </a:lnTo>
                    <a:lnTo>
                      <a:pt x="12" y="19"/>
                    </a:lnTo>
                    <a:lnTo>
                      <a:pt x="6" y="10"/>
                    </a:lnTo>
                    <a:lnTo>
                      <a:pt x="0" y="0"/>
                    </a:lnTo>
                    <a:lnTo>
                      <a:pt x="1" y="5"/>
                    </a:lnTo>
                    <a:lnTo>
                      <a:pt x="2" y="10"/>
                    </a:lnTo>
                    <a:lnTo>
                      <a:pt x="4" y="13"/>
                    </a:lnTo>
                    <a:lnTo>
                      <a:pt x="5" y="18"/>
                    </a:lnTo>
                    <a:lnTo>
                      <a:pt x="7" y="23"/>
                    </a:lnTo>
                    <a:lnTo>
                      <a:pt x="8" y="26"/>
                    </a:lnTo>
                    <a:lnTo>
                      <a:pt x="10" y="30"/>
                    </a:lnTo>
                    <a:lnTo>
                      <a:pt x="12" y="35"/>
                    </a:lnTo>
                    <a:close/>
                  </a:path>
                </a:pathLst>
              </a:custGeom>
              <a:solidFill>
                <a:srgbClr val="F2AF91"/>
              </a:solidFill>
              <a:ln w="9525">
                <a:noFill/>
                <a:round/>
                <a:headEnd/>
                <a:tailEnd/>
              </a:ln>
            </p:spPr>
            <p:txBody>
              <a:bodyPr/>
              <a:lstStyle/>
              <a:p>
                <a:endParaRPr lang="en-US"/>
              </a:p>
            </p:txBody>
          </p:sp>
          <p:sp>
            <p:nvSpPr>
              <p:cNvPr id="237" name="Freeform 12"/>
              <p:cNvSpPr>
                <a:spLocks/>
              </p:cNvSpPr>
              <p:nvPr/>
            </p:nvSpPr>
            <p:spPr bwMode="auto">
              <a:xfrm>
                <a:off x="1135" y="2674"/>
                <a:ext cx="47" cy="18"/>
              </a:xfrm>
              <a:custGeom>
                <a:avLst/>
                <a:gdLst/>
                <a:ahLst/>
                <a:cxnLst>
                  <a:cxn ang="0">
                    <a:pos x="20" y="50"/>
                  </a:cxn>
                  <a:cxn ang="0">
                    <a:pos x="47" y="76"/>
                  </a:cxn>
                  <a:cxn ang="0">
                    <a:pos x="71" y="90"/>
                  </a:cxn>
                  <a:cxn ang="0">
                    <a:pos x="88" y="98"/>
                  </a:cxn>
                  <a:cxn ang="0">
                    <a:pos x="107" y="104"/>
                  </a:cxn>
                  <a:cxn ang="0">
                    <a:pos x="126" y="106"/>
                  </a:cxn>
                  <a:cxn ang="0">
                    <a:pos x="146" y="106"/>
                  </a:cxn>
                  <a:cxn ang="0">
                    <a:pos x="168" y="102"/>
                  </a:cxn>
                  <a:cxn ang="0">
                    <a:pos x="189" y="95"/>
                  </a:cxn>
                  <a:cxn ang="0">
                    <a:pos x="209" y="84"/>
                  </a:cxn>
                  <a:cxn ang="0">
                    <a:pos x="220" y="76"/>
                  </a:cxn>
                  <a:cxn ang="0">
                    <a:pos x="224" y="70"/>
                  </a:cxn>
                  <a:cxn ang="0">
                    <a:pos x="228" y="63"/>
                  </a:cxn>
                  <a:cxn ang="0">
                    <a:pos x="233" y="57"/>
                  </a:cxn>
                  <a:cxn ang="0">
                    <a:pos x="235" y="53"/>
                  </a:cxn>
                  <a:cxn ang="0">
                    <a:pos x="235" y="52"/>
                  </a:cxn>
                  <a:cxn ang="0">
                    <a:pos x="235" y="52"/>
                  </a:cxn>
                  <a:cxn ang="0">
                    <a:pos x="235" y="52"/>
                  </a:cxn>
                  <a:cxn ang="0">
                    <a:pos x="224" y="62"/>
                  </a:cxn>
                  <a:cxn ang="0">
                    <a:pos x="201" y="77"/>
                  </a:cxn>
                  <a:cxn ang="0">
                    <a:pos x="176" y="88"/>
                  </a:cxn>
                  <a:cxn ang="0">
                    <a:pos x="149" y="94"/>
                  </a:cxn>
                  <a:cxn ang="0">
                    <a:pos x="124" y="95"/>
                  </a:cxn>
                  <a:cxn ang="0">
                    <a:pos x="103" y="92"/>
                  </a:cxn>
                  <a:cxn ang="0">
                    <a:pos x="83" y="84"/>
                  </a:cxn>
                  <a:cxn ang="0">
                    <a:pos x="64" y="75"/>
                  </a:cxn>
                  <a:cxn ang="0">
                    <a:pos x="47" y="63"/>
                  </a:cxn>
                  <a:cxn ang="0">
                    <a:pos x="31" y="47"/>
                  </a:cxn>
                  <a:cxn ang="0">
                    <a:pos x="17" y="30"/>
                  </a:cxn>
                  <a:cxn ang="0">
                    <a:pos x="6" y="11"/>
                  </a:cxn>
                  <a:cxn ang="0">
                    <a:pos x="1" y="5"/>
                  </a:cxn>
                  <a:cxn ang="0">
                    <a:pos x="2" y="14"/>
                  </a:cxn>
                  <a:cxn ang="0">
                    <a:pos x="4" y="21"/>
                  </a:cxn>
                  <a:cxn ang="0">
                    <a:pos x="7" y="29"/>
                  </a:cxn>
                </a:cxnLst>
                <a:rect l="0" t="0" r="r" b="b"/>
                <a:pathLst>
                  <a:path w="235" h="106">
                    <a:moveTo>
                      <a:pt x="8" y="33"/>
                    </a:moveTo>
                    <a:lnTo>
                      <a:pt x="20" y="50"/>
                    </a:lnTo>
                    <a:lnTo>
                      <a:pt x="33" y="63"/>
                    </a:lnTo>
                    <a:lnTo>
                      <a:pt x="47" y="76"/>
                    </a:lnTo>
                    <a:lnTo>
                      <a:pt x="63" y="87"/>
                    </a:lnTo>
                    <a:lnTo>
                      <a:pt x="71" y="90"/>
                    </a:lnTo>
                    <a:lnTo>
                      <a:pt x="79" y="95"/>
                    </a:lnTo>
                    <a:lnTo>
                      <a:pt x="88" y="98"/>
                    </a:lnTo>
                    <a:lnTo>
                      <a:pt x="97" y="101"/>
                    </a:lnTo>
                    <a:lnTo>
                      <a:pt x="107" y="104"/>
                    </a:lnTo>
                    <a:lnTo>
                      <a:pt x="116" y="105"/>
                    </a:lnTo>
                    <a:lnTo>
                      <a:pt x="126" y="106"/>
                    </a:lnTo>
                    <a:lnTo>
                      <a:pt x="135" y="106"/>
                    </a:lnTo>
                    <a:lnTo>
                      <a:pt x="146" y="106"/>
                    </a:lnTo>
                    <a:lnTo>
                      <a:pt x="157" y="104"/>
                    </a:lnTo>
                    <a:lnTo>
                      <a:pt x="168" y="102"/>
                    </a:lnTo>
                    <a:lnTo>
                      <a:pt x="179" y="99"/>
                    </a:lnTo>
                    <a:lnTo>
                      <a:pt x="189" y="95"/>
                    </a:lnTo>
                    <a:lnTo>
                      <a:pt x="199" y="90"/>
                    </a:lnTo>
                    <a:lnTo>
                      <a:pt x="209" y="84"/>
                    </a:lnTo>
                    <a:lnTo>
                      <a:pt x="218" y="78"/>
                    </a:lnTo>
                    <a:lnTo>
                      <a:pt x="220" y="76"/>
                    </a:lnTo>
                    <a:lnTo>
                      <a:pt x="222" y="72"/>
                    </a:lnTo>
                    <a:lnTo>
                      <a:pt x="224" y="70"/>
                    </a:lnTo>
                    <a:lnTo>
                      <a:pt x="226" y="66"/>
                    </a:lnTo>
                    <a:lnTo>
                      <a:pt x="228" y="63"/>
                    </a:lnTo>
                    <a:lnTo>
                      <a:pt x="231" y="59"/>
                    </a:lnTo>
                    <a:lnTo>
                      <a:pt x="233" y="57"/>
                    </a:lnTo>
                    <a:lnTo>
                      <a:pt x="235" y="53"/>
                    </a:lnTo>
                    <a:lnTo>
                      <a:pt x="235" y="53"/>
                    </a:lnTo>
                    <a:lnTo>
                      <a:pt x="235" y="52"/>
                    </a:lnTo>
                    <a:lnTo>
                      <a:pt x="235" y="52"/>
                    </a:lnTo>
                    <a:lnTo>
                      <a:pt x="235" y="52"/>
                    </a:lnTo>
                    <a:lnTo>
                      <a:pt x="235" y="52"/>
                    </a:lnTo>
                    <a:lnTo>
                      <a:pt x="235" y="52"/>
                    </a:lnTo>
                    <a:lnTo>
                      <a:pt x="235" y="52"/>
                    </a:lnTo>
                    <a:lnTo>
                      <a:pt x="235" y="51"/>
                    </a:lnTo>
                    <a:lnTo>
                      <a:pt x="224" y="62"/>
                    </a:lnTo>
                    <a:lnTo>
                      <a:pt x="213" y="70"/>
                    </a:lnTo>
                    <a:lnTo>
                      <a:pt x="201" y="77"/>
                    </a:lnTo>
                    <a:lnTo>
                      <a:pt x="189" y="83"/>
                    </a:lnTo>
                    <a:lnTo>
                      <a:pt x="176" y="88"/>
                    </a:lnTo>
                    <a:lnTo>
                      <a:pt x="163" y="92"/>
                    </a:lnTo>
                    <a:lnTo>
                      <a:pt x="149" y="94"/>
                    </a:lnTo>
                    <a:lnTo>
                      <a:pt x="135" y="95"/>
                    </a:lnTo>
                    <a:lnTo>
                      <a:pt x="124" y="95"/>
                    </a:lnTo>
                    <a:lnTo>
                      <a:pt x="114" y="94"/>
                    </a:lnTo>
                    <a:lnTo>
                      <a:pt x="103" y="92"/>
                    </a:lnTo>
                    <a:lnTo>
                      <a:pt x="93" y="88"/>
                    </a:lnTo>
                    <a:lnTo>
                      <a:pt x="83" y="84"/>
                    </a:lnTo>
                    <a:lnTo>
                      <a:pt x="73" y="80"/>
                    </a:lnTo>
                    <a:lnTo>
                      <a:pt x="64" y="75"/>
                    </a:lnTo>
                    <a:lnTo>
                      <a:pt x="55" y="69"/>
                    </a:lnTo>
                    <a:lnTo>
                      <a:pt x="47" y="63"/>
                    </a:lnTo>
                    <a:lnTo>
                      <a:pt x="39" y="56"/>
                    </a:lnTo>
                    <a:lnTo>
                      <a:pt x="31" y="47"/>
                    </a:lnTo>
                    <a:lnTo>
                      <a:pt x="24" y="39"/>
                    </a:lnTo>
                    <a:lnTo>
                      <a:pt x="17" y="30"/>
                    </a:lnTo>
                    <a:lnTo>
                      <a:pt x="11" y="21"/>
                    </a:lnTo>
                    <a:lnTo>
                      <a:pt x="6" y="11"/>
                    </a:lnTo>
                    <a:lnTo>
                      <a:pt x="0" y="0"/>
                    </a:lnTo>
                    <a:lnTo>
                      <a:pt x="1" y="5"/>
                    </a:lnTo>
                    <a:lnTo>
                      <a:pt x="2" y="9"/>
                    </a:lnTo>
                    <a:lnTo>
                      <a:pt x="2" y="14"/>
                    </a:lnTo>
                    <a:lnTo>
                      <a:pt x="3" y="17"/>
                    </a:lnTo>
                    <a:lnTo>
                      <a:pt x="4" y="21"/>
                    </a:lnTo>
                    <a:lnTo>
                      <a:pt x="5" y="26"/>
                    </a:lnTo>
                    <a:lnTo>
                      <a:pt x="7" y="29"/>
                    </a:lnTo>
                    <a:lnTo>
                      <a:pt x="8" y="33"/>
                    </a:lnTo>
                    <a:close/>
                  </a:path>
                </a:pathLst>
              </a:custGeom>
              <a:solidFill>
                <a:srgbClr val="F2B191"/>
              </a:solidFill>
              <a:ln w="9525">
                <a:noFill/>
                <a:round/>
                <a:headEnd/>
                <a:tailEnd/>
              </a:ln>
            </p:spPr>
            <p:txBody>
              <a:bodyPr/>
              <a:lstStyle/>
              <a:p>
                <a:endParaRPr lang="en-US"/>
              </a:p>
            </p:txBody>
          </p:sp>
          <p:sp>
            <p:nvSpPr>
              <p:cNvPr id="238" name="Freeform 13"/>
              <p:cNvSpPr>
                <a:spLocks/>
              </p:cNvSpPr>
              <p:nvPr/>
            </p:nvSpPr>
            <p:spPr bwMode="auto">
              <a:xfrm>
                <a:off x="1134" y="2672"/>
                <a:ext cx="49" cy="19"/>
              </a:xfrm>
              <a:custGeom>
                <a:avLst/>
                <a:gdLst/>
                <a:ahLst/>
                <a:cxnLst>
                  <a:cxn ang="0">
                    <a:pos x="10" y="40"/>
                  </a:cxn>
                  <a:cxn ang="0">
                    <a:pos x="22" y="58"/>
                  </a:cxn>
                  <a:cxn ang="0">
                    <a:pos x="36" y="72"/>
                  </a:cxn>
                  <a:cxn ang="0">
                    <a:pos x="51" y="85"/>
                  </a:cxn>
                  <a:cxn ang="0">
                    <a:pos x="68" y="97"/>
                  </a:cxn>
                  <a:cxn ang="0">
                    <a:pos x="86" y="106"/>
                  </a:cxn>
                  <a:cxn ang="0">
                    <a:pos x="105" y="112"/>
                  </a:cxn>
                  <a:cxn ang="0">
                    <a:pos x="126" y="114"/>
                  </a:cxn>
                  <a:cxn ang="0">
                    <a:pos x="149" y="114"/>
                  </a:cxn>
                  <a:cxn ang="0">
                    <a:pos x="174" y="109"/>
                  </a:cxn>
                  <a:cxn ang="0">
                    <a:pos x="197" y="100"/>
                  </a:cxn>
                  <a:cxn ang="0">
                    <a:pos x="218" y="86"/>
                  </a:cxn>
                  <a:cxn ang="0">
                    <a:pos x="229" y="78"/>
                  </a:cxn>
                  <a:cxn ang="0">
                    <a:pos x="232" y="74"/>
                  </a:cxn>
                  <a:cxn ang="0">
                    <a:pos x="233" y="72"/>
                  </a:cxn>
                  <a:cxn ang="0">
                    <a:pos x="235" y="68"/>
                  </a:cxn>
                  <a:cxn ang="0">
                    <a:pos x="237" y="65"/>
                  </a:cxn>
                  <a:cxn ang="0">
                    <a:pos x="238" y="61"/>
                  </a:cxn>
                  <a:cxn ang="0">
                    <a:pos x="240" y="58"/>
                  </a:cxn>
                  <a:cxn ang="0">
                    <a:pos x="241" y="54"/>
                  </a:cxn>
                  <a:cxn ang="0">
                    <a:pos x="230" y="64"/>
                  </a:cxn>
                  <a:cxn ang="0">
                    <a:pos x="207" y="83"/>
                  </a:cxn>
                  <a:cxn ang="0">
                    <a:pos x="180" y="96"/>
                  </a:cxn>
                  <a:cxn ang="0">
                    <a:pos x="151" y="103"/>
                  </a:cxn>
                  <a:cxn ang="0">
                    <a:pos x="125" y="103"/>
                  </a:cxn>
                  <a:cxn ang="0">
                    <a:pos x="102" y="100"/>
                  </a:cxn>
                  <a:cxn ang="0">
                    <a:pos x="82" y="92"/>
                  </a:cxn>
                  <a:cxn ang="0">
                    <a:pos x="63" y="82"/>
                  </a:cxn>
                  <a:cxn ang="0">
                    <a:pos x="45" y="67"/>
                  </a:cxn>
                  <a:cxn ang="0">
                    <a:pos x="30" y="52"/>
                  </a:cxn>
                  <a:cxn ang="0">
                    <a:pos x="16" y="32"/>
                  </a:cxn>
                  <a:cxn ang="0">
                    <a:pos x="5" y="11"/>
                  </a:cxn>
                  <a:cxn ang="0">
                    <a:pos x="0" y="4"/>
                  </a:cxn>
                  <a:cxn ang="0">
                    <a:pos x="1" y="11"/>
                  </a:cxn>
                  <a:cxn ang="0">
                    <a:pos x="2" y="19"/>
                  </a:cxn>
                  <a:cxn ang="0">
                    <a:pos x="3" y="26"/>
                  </a:cxn>
                </a:cxnLst>
                <a:rect l="0" t="0" r="r" b="b"/>
                <a:pathLst>
                  <a:path w="242" h="114">
                    <a:moveTo>
                      <a:pt x="4" y="30"/>
                    </a:moveTo>
                    <a:lnTo>
                      <a:pt x="10" y="40"/>
                    </a:lnTo>
                    <a:lnTo>
                      <a:pt x="16" y="49"/>
                    </a:lnTo>
                    <a:lnTo>
                      <a:pt x="22" y="58"/>
                    </a:lnTo>
                    <a:lnTo>
                      <a:pt x="29" y="65"/>
                    </a:lnTo>
                    <a:lnTo>
                      <a:pt x="36" y="72"/>
                    </a:lnTo>
                    <a:lnTo>
                      <a:pt x="44" y="79"/>
                    </a:lnTo>
                    <a:lnTo>
                      <a:pt x="51" y="85"/>
                    </a:lnTo>
                    <a:lnTo>
                      <a:pt x="60" y="91"/>
                    </a:lnTo>
                    <a:lnTo>
                      <a:pt x="68" y="97"/>
                    </a:lnTo>
                    <a:lnTo>
                      <a:pt x="77" y="101"/>
                    </a:lnTo>
                    <a:lnTo>
                      <a:pt x="86" y="106"/>
                    </a:lnTo>
                    <a:lnTo>
                      <a:pt x="96" y="108"/>
                    </a:lnTo>
                    <a:lnTo>
                      <a:pt x="105" y="112"/>
                    </a:lnTo>
                    <a:lnTo>
                      <a:pt x="116" y="113"/>
                    </a:lnTo>
                    <a:lnTo>
                      <a:pt x="126" y="114"/>
                    </a:lnTo>
                    <a:lnTo>
                      <a:pt x="136" y="114"/>
                    </a:lnTo>
                    <a:lnTo>
                      <a:pt x="149" y="114"/>
                    </a:lnTo>
                    <a:lnTo>
                      <a:pt x="161" y="112"/>
                    </a:lnTo>
                    <a:lnTo>
                      <a:pt x="174" y="109"/>
                    </a:lnTo>
                    <a:lnTo>
                      <a:pt x="185" y="106"/>
                    </a:lnTo>
                    <a:lnTo>
                      <a:pt x="197" y="100"/>
                    </a:lnTo>
                    <a:lnTo>
                      <a:pt x="208" y="94"/>
                    </a:lnTo>
                    <a:lnTo>
                      <a:pt x="218" y="86"/>
                    </a:lnTo>
                    <a:lnTo>
                      <a:pt x="228" y="79"/>
                    </a:lnTo>
                    <a:lnTo>
                      <a:pt x="229" y="78"/>
                    </a:lnTo>
                    <a:lnTo>
                      <a:pt x="230" y="76"/>
                    </a:lnTo>
                    <a:lnTo>
                      <a:pt x="232" y="74"/>
                    </a:lnTo>
                    <a:lnTo>
                      <a:pt x="232" y="73"/>
                    </a:lnTo>
                    <a:lnTo>
                      <a:pt x="233" y="72"/>
                    </a:lnTo>
                    <a:lnTo>
                      <a:pt x="234" y="70"/>
                    </a:lnTo>
                    <a:lnTo>
                      <a:pt x="235" y="68"/>
                    </a:lnTo>
                    <a:lnTo>
                      <a:pt x="236" y="67"/>
                    </a:lnTo>
                    <a:lnTo>
                      <a:pt x="237" y="65"/>
                    </a:lnTo>
                    <a:lnTo>
                      <a:pt x="237" y="64"/>
                    </a:lnTo>
                    <a:lnTo>
                      <a:pt x="238" y="61"/>
                    </a:lnTo>
                    <a:lnTo>
                      <a:pt x="239" y="59"/>
                    </a:lnTo>
                    <a:lnTo>
                      <a:pt x="240" y="58"/>
                    </a:lnTo>
                    <a:lnTo>
                      <a:pt x="241" y="55"/>
                    </a:lnTo>
                    <a:lnTo>
                      <a:pt x="241" y="54"/>
                    </a:lnTo>
                    <a:lnTo>
                      <a:pt x="242" y="52"/>
                    </a:lnTo>
                    <a:lnTo>
                      <a:pt x="230" y="64"/>
                    </a:lnTo>
                    <a:lnTo>
                      <a:pt x="219" y="73"/>
                    </a:lnTo>
                    <a:lnTo>
                      <a:pt x="207" y="83"/>
                    </a:lnTo>
                    <a:lnTo>
                      <a:pt x="194" y="90"/>
                    </a:lnTo>
                    <a:lnTo>
                      <a:pt x="180" y="96"/>
                    </a:lnTo>
                    <a:lnTo>
                      <a:pt x="166" y="100"/>
                    </a:lnTo>
                    <a:lnTo>
                      <a:pt x="151" y="103"/>
                    </a:lnTo>
                    <a:lnTo>
                      <a:pt x="136" y="103"/>
                    </a:lnTo>
                    <a:lnTo>
                      <a:pt x="125" y="103"/>
                    </a:lnTo>
                    <a:lnTo>
                      <a:pt x="114" y="102"/>
                    </a:lnTo>
                    <a:lnTo>
                      <a:pt x="102" y="100"/>
                    </a:lnTo>
                    <a:lnTo>
                      <a:pt x="92" y="96"/>
                    </a:lnTo>
                    <a:lnTo>
                      <a:pt x="82" y="92"/>
                    </a:lnTo>
                    <a:lnTo>
                      <a:pt x="72" y="88"/>
                    </a:lnTo>
                    <a:lnTo>
                      <a:pt x="63" y="82"/>
                    </a:lnTo>
                    <a:lnTo>
                      <a:pt x="54" y="74"/>
                    </a:lnTo>
                    <a:lnTo>
                      <a:pt x="45" y="67"/>
                    </a:lnTo>
                    <a:lnTo>
                      <a:pt x="37" y="60"/>
                    </a:lnTo>
                    <a:lnTo>
                      <a:pt x="30" y="52"/>
                    </a:lnTo>
                    <a:lnTo>
                      <a:pt x="23" y="42"/>
                    </a:lnTo>
                    <a:lnTo>
                      <a:pt x="16" y="32"/>
                    </a:lnTo>
                    <a:lnTo>
                      <a:pt x="10" y="22"/>
                    </a:lnTo>
                    <a:lnTo>
                      <a:pt x="5" y="11"/>
                    </a:lnTo>
                    <a:lnTo>
                      <a:pt x="0" y="0"/>
                    </a:lnTo>
                    <a:lnTo>
                      <a:pt x="0" y="4"/>
                    </a:lnTo>
                    <a:lnTo>
                      <a:pt x="1" y="7"/>
                    </a:lnTo>
                    <a:lnTo>
                      <a:pt x="1" y="11"/>
                    </a:lnTo>
                    <a:lnTo>
                      <a:pt x="1" y="16"/>
                    </a:lnTo>
                    <a:lnTo>
                      <a:pt x="2" y="19"/>
                    </a:lnTo>
                    <a:lnTo>
                      <a:pt x="3" y="23"/>
                    </a:lnTo>
                    <a:lnTo>
                      <a:pt x="3" y="26"/>
                    </a:lnTo>
                    <a:lnTo>
                      <a:pt x="4" y="30"/>
                    </a:lnTo>
                    <a:close/>
                  </a:path>
                </a:pathLst>
              </a:custGeom>
              <a:solidFill>
                <a:srgbClr val="F2B493"/>
              </a:solidFill>
              <a:ln w="9525">
                <a:noFill/>
                <a:round/>
                <a:headEnd/>
                <a:tailEnd/>
              </a:ln>
            </p:spPr>
            <p:txBody>
              <a:bodyPr/>
              <a:lstStyle/>
              <a:p>
                <a:endParaRPr lang="en-US"/>
              </a:p>
            </p:txBody>
          </p:sp>
          <p:sp>
            <p:nvSpPr>
              <p:cNvPr id="239" name="Freeform 14"/>
              <p:cNvSpPr>
                <a:spLocks/>
              </p:cNvSpPr>
              <p:nvPr/>
            </p:nvSpPr>
            <p:spPr bwMode="auto">
              <a:xfrm>
                <a:off x="1134" y="2669"/>
                <a:ext cx="50" cy="21"/>
              </a:xfrm>
              <a:custGeom>
                <a:avLst/>
                <a:gdLst/>
                <a:ahLst/>
                <a:cxnLst>
                  <a:cxn ang="0">
                    <a:pos x="7" y="39"/>
                  </a:cxn>
                  <a:cxn ang="0">
                    <a:pos x="18" y="58"/>
                  </a:cxn>
                  <a:cxn ang="0">
                    <a:pos x="32" y="75"/>
                  </a:cxn>
                  <a:cxn ang="0">
                    <a:pos x="48" y="91"/>
                  </a:cxn>
                  <a:cxn ang="0">
                    <a:pos x="65" y="103"/>
                  </a:cxn>
                  <a:cxn ang="0">
                    <a:pos x="84" y="112"/>
                  </a:cxn>
                  <a:cxn ang="0">
                    <a:pos x="104" y="120"/>
                  </a:cxn>
                  <a:cxn ang="0">
                    <a:pos x="125" y="123"/>
                  </a:cxn>
                  <a:cxn ang="0">
                    <a:pos x="150" y="122"/>
                  </a:cxn>
                  <a:cxn ang="0">
                    <a:pos x="177" y="116"/>
                  </a:cxn>
                  <a:cxn ang="0">
                    <a:pos x="202" y="105"/>
                  </a:cxn>
                  <a:cxn ang="0">
                    <a:pos x="225" y="90"/>
                  </a:cxn>
                  <a:cxn ang="0">
                    <a:pos x="238" y="76"/>
                  </a:cxn>
                  <a:cxn ang="0">
                    <a:pos x="241" y="69"/>
                  </a:cxn>
                  <a:cxn ang="0">
                    <a:pos x="243" y="62"/>
                  </a:cxn>
                  <a:cxn ang="0">
                    <a:pos x="245" y="56"/>
                  </a:cxn>
                  <a:cxn ang="0">
                    <a:pos x="236" y="66"/>
                  </a:cxn>
                  <a:cxn ang="0">
                    <a:pos x="211" y="87"/>
                  </a:cxn>
                  <a:cxn ang="0">
                    <a:pos x="183" y="103"/>
                  </a:cxn>
                  <a:cxn ang="0">
                    <a:pos x="152" y="111"/>
                  </a:cxn>
                  <a:cxn ang="0">
                    <a:pos x="125" y="112"/>
                  </a:cxn>
                  <a:cxn ang="0">
                    <a:pos x="101" y="108"/>
                  </a:cxn>
                  <a:cxn ang="0">
                    <a:pos x="80" y="99"/>
                  </a:cxn>
                  <a:cxn ang="0">
                    <a:pos x="61" y="87"/>
                  </a:cxn>
                  <a:cxn ang="0">
                    <a:pos x="43" y="73"/>
                  </a:cxn>
                  <a:cxn ang="0">
                    <a:pos x="28" y="55"/>
                  </a:cxn>
                  <a:cxn ang="0">
                    <a:pos x="15" y="34"/>
                  </a:cxn>
                  <a:cxn ang="0">
                    <a:pos x="4" y="12"/>
                  </a:cxn>
                  <a:cxn ang="0">
                    <a:pos x="0" y="3"/>
                  </a:cxn>
                  <a:cxn ang="0">
                    <a:pos x="0" y="11"/>
                  </a:cxn>
                  <a:cxn ang="0">
                    <a:pos x="0" y="18"/>
                  </a:cxn>
                  <a:cxn ang="0">
                    <a:pos x="1" y="25"/>
                  </a:cxn>
                </a:cxnLst>
                <a:rect l="0" t="0" r="r" b="b"/>
                <a:pathLst>
                  <a:path w="246" h="123">
                    <a:moveTo>
                      <a:pt x="1" y="28"/>
                    </a:moveTo>
                    <a:lnTo>
                      <a:pt x="7" y="39"/>
                    </a:lnTo>
                    <a:lnTo>
                      <a:pt x="12" y="49"/>
                    </a:lnTo>
                    <a:lnTo>
                      <a:pt x="18" y="58"/>
                    </a:lnTo>
                    <a:lnTo>
                      <a:pt x="25" y="67"/>
                    </a:lnTo>
                    <a:lnTo>
                      <a:pt x="32" y="75"/>
                    </a:lnTo>
                    <a:lnTo>
                      <a:pt x="40" y="84"/>
                    </a:lnTo>
                    <a:lnTo>
                      <a:pt x="48" y="91"/>
                    </a:lnTo>
                    <a:lnTo>
                      <a:pt x="56" y="97"/>
                    </a:lnTo>
                    <a:lnTo>
                      <a:pt x="65" y="103"/>
                    </a:lnTo>
                    <a:lnTo>
                      <a:pt x="74" y="108"/>
                    </a:lnTo>
                    <a:lnTo>
                      <a:pt x="84" y="112"/>
                    </a:lnTo>
                    <a:lnTo>
                      <a:pt x="94" y="116"/>
                    </a:lnTo>
                    <a:lnTo>
                      <a:pt x="104" y="120"/>
                    </a:lnTo>
                    <a:lnTo>
                      <a:pt x="115" y="122"/>
                    </a:lnTo>
                    <a:lnTo>
                      <a:pt x="125" y="123"/>
                    </a:lnTo>
                    <a:lnTo>
                      <a:pt x="136" y="123"/>
                    </a:lnTo>
                    <a:lnTo>
                      <a:pt x="150" y="122"/>
                    </a:lnTo>
                    <a:lnTo>
                      <a:pt x="164" y="120"/>
                    </a:lnTo>
                    <a:lnTo>
                      <a:pt x="177" y="116"/>
                    </a:lnTo>
                    <a:lnTo>
                      <a:pt x="190" y="111"/>
                    </a:lnTo>
                    <a:lnTo>
                      <a:pt x="202" y="105"/>
                    </a:lnTo>
                    <a:lnTo>
                      <a:pt x="214" y="98"/>
                    </a:lnTo>
                    <a:lnTo>
                      <a:pt x="225" y="90"/>
                    </a:lnTo>
                    <a:lnTo>
                      <a:pt x="236" y="79"/>
                    </a:lnTo>
                    <a:lnTo>
                      <a:pt x="238" y="76"/>
                    </a:lnTo>
                    <a:lnTo>
                      <a:pt x="239" y="73"/>
                    </a:lnTo>
                    <a:lnTo>
                      <a:pt x="241" y="69"/>
                    </a:lnTo>
                    <a:lnTo>
                      <a:pt x="242" y="66"/>
                    </a:lnTo>
                    <a:lnTo>
                      <a:pt x="243" y="62"/>
                    </a:lnTo>
                    <a:lnTo>
                      <a:pt x="244" y="60"/>
                    </a:lnTo>
                    <a:lnTo>
                      <a:pt x="245" y="56"/>
                    </a:lnTo>
                    <a:lnTo>
                      <a:pt x="246" y="52"/>
                    </a:lnTo>
                    <a:lnTo>
                      <a:pt x="236" y="66"/>
                    </a:lnTo>
                    <a:lnTo>
                      <a:pt x="223" y="78"/>
                    </a:lnTo>
                    <a:lnTo>
                      <a:pt x="211" y="87"/>
                    </a:lnTo>
                    <a:lnTo>
                      <a:pt x="197" y="96"/>
                    </a:lnTo>
                    <a:lnTo>
                      <a:pt x="183" y="103"/>
                    </a:lnTo>
                    <a:lnTo>
                      <a:pt x="168" y="108"/>
                    </a:lnTo>
                    <a:lnTo>
                      <a:pt x="152" y="111"/>
                    </a:lnTo>
                    <a:lnTo>
                      <a:pt x="136" y="112"/>
                    </a:lnTo>
                    <a:lnTo>
                      <a:pt x="125" y="112"/>
                    </a:lnTo>
                    <a:lnTo>
                      <a:pt x="113" y="110"/>
                    </a:lnTo>
                    <a:lnTo>
                      <a:pt x="101" y="108"/>
                    </a:lnTo>
                    <a:lnTo>
                      <a:pt x="91" y="104"/>
                    </a:lnTo>
                    <a:lnTo>
                      <a:pt x="80" y="99"/>
                    </a:lnTo>
                    <a:lnTo>
                      <a:pt x="70" y="94"/>
                    </a:lnTo>
                    <a:lnTo>
                      <a:pt x="61" y="87"/>
                    </a:lnTo>
                    <a:lnTo>
                      <a:pt x="52" y="80"/>
                    </a:lnTo>
                    <a:lnTo>
                      <a:pt x="43" y="73"/>
                    </a:lnTo>
                    <a:lnTo>
                      <a:pt x="35" y="64"/>
                    </a:lnTo>
                    <a:lnTo>
                      <a:pt x="28" y="55"/>
                    </a:lnTo>
                    <a:lnTo>
                      <a:pt x="21" y="45"/>
                    </a:lnTo>
                    <a:lnTo>
                      <a:pt x="15" y="34"/>
                    </a:lnTo>
                    <a:lnTo>
                      <a:pt x="9" y="22"/>
                    </a:lnTo>
                    <a:lnTo>
                      <a:pt x="4" y="12"/>
                    </a:lnTo>
                    <a:lnTo>
                      <a:pt x="0" y="0"/>
                    </a:lnTo>
                    <a:lnTo>
                      <a:pt x="0" y="3"/>
                    </a:lnTo>
                    <a:lnTo>
                      <a:pt x="0" y="7"/>
                    </a:lnTo>
                    <a:lnTo>
                      <a:pt x="0" y="11"/>
                    </a:lnTo>
                    <a:lnTo>
                      <a:pt x="0" y="14"/>
                    </a:lnTo>
                    <a:lnTo>
                      <a:pt x="0" y="18"/>
                    </a:lnTo>
                    <a:lnTo>
                      <a:pt x="1" y="21"/>
                    </a:lnTo>
                    <a:lnTo>
                      <a:pt x="1" y="25"/>
                    </a:lnTo>
                    <a:lnTo>
                      <a:pt x="1" y="28"/>
                    </a:lnTo>
                    <a:close/>
                  </a:path>
                </a:pathLst>
              </a:custGeom>
              <a:solidFill>
                <a:srgbClr val="F3B694"/>
              </a:solidFill>
              <a:ln w="9525">
                <a:noFill/>
                <a:round/>
                <a:headEnd/>
                <a:tailEnd/>
              </a:ln>
            </p:spPr>
            <p:txBody>
              <a:bodyPr/>
              <a:lstStyle/>
              <a:p>
                <a:endParaRPr lang="en-US"/>
              </a:p>
            </p:txBody>
          </p:sp>
          <p:sp>
            <p:nvSpPr>
              <p:cNvPr id="240" name="Freeform 15"/>
              <p:cNvSpPr>
                <a:spLocks/>
              </p:cNvSpPr>
              <p:nvPr/>
            </p:nvSpPr>
            <p:spPr bwMode="auto">
              <a:xfrm>
                <a:off x="1134" y="2667"/>
                <a:ext cx="50" cy="22"/>
              </a:xfrm>
              <a:custGeom>
                <a:avLst/>
                <a:gdLst/>
                <a:ahLst/>
                <a:cxnLst>
                  <a:cxn ang="0">
                    <a:pos x="5" y="40"/>
                  </a:cxn>
                  <a:cxn ang="0">
                    <a:pos x="16" y="61"/>
                  </a:cxn>
                  <a:cxn ang="0">
                    <a:pos x="30" y="79"/>
                  </a:cxn>
                  <a:cxn ang="0">
                    <a:pos x="45" y="96"/>
                  </a:cxn>
                  <a:cxn ang="0">
                    <a:pos x="63" y="111"/>
                  </a:cxn>
                  <a:cxn ang="0">
                    <a:pos x="82" y="121"/>
                  </a:cxn>
                  <a:cxn ang="0">
                    <a:pos x="102" y="129"/>
                  </a:cxn>
                  <a:cxn ang="0">
                    <a:pos x="125" y="132"/>
                  </a:cxn>
                  <a:cxn ang="0">
                    <a:pos x="151" y="132"/>
                  </a:cxn>
                  <a:cxn ang="0">
                    <a:pos x="180" y="125"/>
                  </a:cxn>
                  <a:cxn ang="0">
                    <a:pos x="207" y="112"/>
                  </a:cxn>
                  <a:cxn ang="0">
                    <a:pos x="230" y="93"/>
                  </a:cxn>
                  <a:cxn ang="0">
                    <a:pos x="243" y="77"/>
                  </a:cxn>
                  <a:cxn ang="0">
                    <a:pos x="245" y="71"/>
                  </a:cxn>
                  <a:cxn ang="0">
                    <a:pos x="247" y="64"/>
                  </a:cxn>
                  <a:cxn ang="0">
                    <a:pos x="249" y="58"/>
                  </a:cxn>
                  <a:cxn ang="0">
                    <a:pos x="239" y="69"/>
                  </a:cxn>
                  <a:cxn ang="0">
                    <a:pos x="214" y="94"/>
                  </a:cxn>
                  <a:cxn ang="0">
                    <a:pos x="185" y="112"/>
                  </a:cxn>
                  <a:cxn ang="0">
                    <a:pos x="161" y="119"/>
                  </a:cxn>
                  <a:cxn ang="0">
                    <a:pos x="145" y="121"/>
                  </a:cxn>
                  <a:cxn ang="0">
                    <a:pos x="124" y="121"/>
                  </a:cxn>
                  <a:cxn ang="0">
                    <a:pos x="100" y="117"/>
                  </a:cxn>
                  <a:cxn ang="0">
                    <a:pos x="79" y="108"/>
                  </a:cxn>
                  <a:cxn ang="0">
                    <a:pos x="59" y="95"/>
                  </a:cxn>
                  <a:cxn ang="0">
                    <a:pos x="42" y="79"/>
                  </a:cxn>
                  <a:cxn ang="0">
                    <a:pos x="27" y="60"/>
                  </a:cxn>
                  <a:cxn ang="0">
                    <a:pos x="14" y="37"/>
                  </a:cxn>
                  <a:cxn ang="0">
                    <a:pos x="5" y="14"/>
                  </a:cxn>
                  <a:cxn ang="0">
                    <a:pos x="1" y="4"/>
                  </a:cxn>
                  <a:cxn ang="0">
                    <a:pos x="0" y="11"/>
                  </a:cxn>
                  <a:cxn ang="0">
                    <a:pos x="0" y="18"/>
                  </a:cxn>
                  <a:cxn ang="0">
                    <a:pos x="0" y="26"/>
                  </a:cxn>
                </a:cxnLst>
                <a:rect l="0" t="0" r="r" b="b"/>
                <a:pathLst>
                  <a:path w="249" h="132">
                    <a:moveTo>
                      <a:pt x="0" y="29"/>
                    </a:moveTo>
                    <a:lnTo>
                      <a:pt x="5" y="40"/>
                    </a:lnTo>
                    <a:lnTo>
                      <a:pt x="10" y="51"/>
                    </a:lnTo>
                    <a:lnTo>
                      <a:pt x="16" y="61"/>
                    </a:lnTo>
                    <a:lnTo>
                      <a:pt x="23" y="71"/>
                    </a:lnTo>
                    <a:lnTo>
                      <a:pt x="30" y="79"/>
                    </a:lnTo>
                    <a:lnTo>
                      <a:pt x="37" y="89"/>
                    </a:lnTo>
                    <a:lnTo>
                      <a:pt x="45" y="96"/>
                    </a:lnTo>
                    <a:lnTo>
                      <a:pt x="54" y="103"/>
                    </a:lnTo>
                    <a:lnTo>
                      <a:pt x="63" y="111"/>
                    </a:lnTo>
                    <a:lnTo>
                      <a:pt x="72" y="117"/>
                    </a:lnTo>
                    <a:lnTo>
                      <a:pt x="82" y="121"/>
                    </a:lnTo>
                    <a:lnTo>
                      <a:pt x="92" y="125"/>
                    </a:lnTo>
                    <a:lnTo>
                      <a:pt x="102" y="129"/>
                    </a:lnTo>
                    <a:lnTo>
                      <a:pt x="114" y="131"/>
                    </a:lnTo>
                    <a:lnTo>
                      <a:pt x="125" y="132"/>
                    </a:lnTo>
                    <a:lnTo>
                      <a:pt x="136" y="132"/>
                    </a:lnTo>
                    <a:lnTo>
                      <a:pt x="151" y="132"/>
                    </a:lnTo>
                    <a:lnTo>
                      <a:pt x="166" y="129"/>
                    </a:lnTo>
                    <a:lnTo>
                      <a:pt x="180" y="125"/>
                    </a:lnTo>
                    <a:lnTo>
                      <a:pt x="194" y="119"/>
                    </a:lnTo>
                    <a:lnTo>
                      <a:pt x="207" y="112"/>
                    </a:lnTo>
                    <a:lnTo>
                      <a:pt x="219" y="102"/>
                    </a:lnTo>
                    <a:lnTo>
                      <a:pt x="230" y="93"/>
                    </a:lnTo>
                    <a:lnTo>
                      <a:pt x="242" y="81"/>
                    </a:lnTo>
                    <a:lnTo>
                      <a:pt x="243" y="77"/>
                    </a:lnTo>
                    <a:lnTo>
                      <a:pt x="244" y="75"/>
                    </a:lnTo>
                    <a:lnTo>
                      <a:pt x="245" y="71"/>
                    </a:lnTo>
                    <a:lnTo>
                      <a:pt x="246" y="67"/>
                    </a:lnTo>
                    <a:lnTo>
                      <a:pt x="247" y="64"/>
                    </a:lnTo>
                    <a:lnTo>
                      <a:pt x="248" y="60"/>
                    </a:lnTo>
                    <a:lnTo>
                      <a:pt x="249" y="58"/>
                    </a:lnTo>
                    <a:lnTo>
                      <a:pt x="249" y="54"/>
                    </a:lnTo>
                    <a:lnTo>
                      <a:pt x="239" y="69"/>
                    </a:lnTo>
                    <a:lnTo>
                      <a:pt x="227" y="82"/>
                    </a:lnTo>
                    <a:lnTo>
                      <a:pt x="214" y="94"/>
                    </a:lnTo>
                    <a:lnTo>
                      <a:pt x="200" y="103"/>
                    </a:lnTo>
                    <a:lnTo>
                      <a:pt x="185" y="112"/>
                    </a:lnTo>
                    <a:lnTo>
                      <a:pt x="169" y="117"/>
                    </a:lnTo>
                    <a:lnTo>
                      <a:pt x="161" y="119"/>
                    </a:lnTo>
                    <a:lnTo>
                      <a:pt x="153" y="120"/>
                    </a:lnTo>
                    <a:lnTo>
                      <a:pt x="145" y="121"/>
                    </a:lnTo>
                    <a:lnTo>
                      <a:pt x="136" y="121"/>
                    </a:lnTo>
                    <a:lnTo>
                      <a:pt x="124" y="121"/>
                    </a:lnTo>
                    <a:lnTo>
                      <a:pt x="113" y="120"/>
                    </a:lnTo>
                    <a:lnTo>
                      <a:pt x="100" y="117"/>
                    </a:lnTo>
                    <a:lnTo>
                      <a:pt x="90" y="113"/>
                    </a:lnTo>
                    <a:lnTo>
                      <a:pt x="79" y="108"/>
                    </a:lnTo>
                    <a:lnTo>
                      <a:pt x="69" y="102"/>
                    </a:lnTo>
                    <a:lnTo>
                      <a:pt x="59" y="95"/>
                    </a:lnTo>
                    <a:lnTo>
                      <a:pt x="50" y="88"/>
                    </a:lnTo>
                    <a:lnTo>
                      <a:pt x="42" y="79"/>
                    </a:lnTo>
                    <a:lnTo>
                      <a:pt x="34" y="70"/>
                    </a:lnTo>
                    <a:lnTo>
                      <a:pt x="27" y="60"/>
                    </a:lnTo>
                    <a:lnTo>
                      <a:pt x="20" y="49"/>
                    </a:lnTo>
                    <a:lnTo>
                      <a:pt x="14" y="37"/>
                    </a:lnTo>
                    <a:lnTo>
                      <a:pt x="9" y="26"/>
                    </a:lnTo>
                    <a:lnTo>
                      <a:pt x="5" y="14"/>
                    </a:lnTo>
                    <a:lnTo>
                      <a:pt x="1" y="0"/>
                    </a:lnTo>
                    <a:lnTo>
                      <a:pt x="1" y="4"/>
                    </a:lnTo>
                    <a:lnTo>
                      <a:pt x="0" y="8"/>
                    </a:lnTo>
                    <a:lnTo>
                      <a:pt x="0" y="11"/>
                    </a:lnTo>
                    <a:lnTo>
                      <a:pt x="0" y="15"/>
                    </a:lnTo>
                    <a:lnTo>
                      <a:pt x="0" y="18"/>
                    </a:lnTo>
                    <a:lnTo>
                      <a:pt x="0" y="22"/>
                    </a:lnTo>
                    <a:lnTo>
                      <a:pt x="0" y="26"/>
                    </a:lnTo>
                    <a:lnTo>
                      <a:pt x="0" y="29"/>
                    </a:lnTo>
                    <a:close/>
                  </a:path>
                </a:pathLst>
              </a:custGeom>
              <a:solidFill>
                <a:srgbClr val="F3B694"/>
              </a:solidFill>
              <a:ln w="9525">
                <a:noFill/>
                <a:round/>
                <a:headEnd/>
                <a:tailEnd/>
              </a:ln>
            </p:spPr>
            <p:txBody>
              <a:bodyPr/>
              <a:lstStyle/>
              <a:p>
                <a:endParaRPr lang="en-US"/>
              </a:p>
            </p:txBody>
          </p:sp>
          <p:sp>
            <p:nvSpPr>
              <p:cNvPr id="241" name="Freeform 16"/>
              <p:cNvSpPr>
                <a:spLocks/>
              </p:cNvSpPr>
              <p:nvPr/>
            </p:nvSpPr>
            <p:spPr bwMode="auto">
              <a:xfrm>
                <a:off x="1134" y="2665"/>
                <a:ext cx="51" cy="23"/>
              </a:xfrm>
              <a:custGeom>
                <a:avLst/>
                <a:gdLst/>
                <a:ahLst/>
                <a:cxnLst>
                  <a:cxn ang="0">
                    <a:pos x="4" y="40"/>
                  </a:cxn>
                  <a:cxn ang="0">
                    <a:pos x="15" y="62"/>
                  </a:cxn>
                  <a:cxn ang="0">
                    <a:pos x="28" y="83"/>
                  </a:cxn>
                  <a:cxn ang="0">
                    <a:pos x="43" y="101"/>
                  </a:cxn>
                  <a:cxn ang="0">
                    <a:pos x="61" y="115"/>
                  </a:cxn>
                  <a:cxn ang="0">
                    <a:pos x="80" y="127"/>
                  </a:cxn>
                  <a:cxn ang="0">
                    <a:pos x="101" y="136"/>
                  </a:cxn>
                  <a:cxn ang="0">
                    <a:pos x="125" y="140"/>
                  </a:cxn>
                  <a:cxn ang="0">
                    <a:pos x="152" y="139"/>
                  </a:cxn>
                  <a:cxn ang="0">
                    <a:pos x="183" y="131"/>
                  </a:cxn>
                  <a:cxn ang="0">
                    <a:pos x="211" y="115"/>
                  </a:cxn>
                  <a:cxn ang="0">
                    <a:pos x="236" y="94"/>
                  </a:cxn>
                  <a:cxn ang="0">
                    <a:pos x="247" y="77"/>
                  </a:cxn>
                  <a:cxn ang="0">
                    <a:pos x="249" y="71"/>
                  </a:cxn>
                  <a:cxn ang="0">
                    <a:pos x="250" y="64"/>
                  </a:cxn>
                  <a:cxn ang="0">
                    <a:pos x="251" y="58"/>
                  </a:cxn>
                  <a:cxn ang="0">
                    <a:pos x="247" y="62"/>
                  </a:cxn>
                  <a:cxn ang="0">
                    <a:pos x="236" y="78"/>
                  </a:cxn>
                  <a:cxn ang="0">
                    <a:pos x="223" y="91"/>
                  </a:cxn>
                  <a:cxn ang="0">
                    <a:pos x="209" y="103"/>
                  </a:cxn>
                  <a:cxn ang="0">
                    <a:pos x="195" y="114"/>
                  </a:cxn>
                  <a:cxn ang="0">
                    <a:pos x="179" y="121"/>
                  </a:cxn>
                  <a:cxn ang="0">
                    <a:pos x="162" y="126"/>
                  </a:cxn>
                  <a:cxn ang="0">
                    <a:pos x="145" y="130"/>
                  </a:cxn>
                  <a:cxn ang="0">
                    <a:pos x="124" y="128"/>
                  </a:cxn>
                  <a:cxn ang="0">
                    <a:pos x="100" y="124"/>
                  </a:cxn>
                  <a:cxn ang="0">
                    <a:pos x="78" y="114"/>
                  </a:cxn>
                  <a:cxn ang="0">
                    <a:pos x="58" y="101"/>
                  </a:cxn>
                  <a:cxn ang="0">
                    <a:pos x="41" y="84"/>
                  </a:cxn>
                  <a:cxn ang="0">
                    <a:pos x="26" y="62"/>
                  </a:cxn>
                  <a:cxn ang="0">
                    <a:pos x="14" y="40"/>
                  </a:cxn>
                  <a:cxn ang="0">
                    <a:pos x="6" y="15"/>
                  </a:cxn>
                  <a:cxn ang="0">
                    <a:pos x="2" y="4"/>
                  </a:cxn>
                  <a:cxn ang="0">
                    <a:pos x="1" y="11"/>
                  </a:cxn>
                  <a:cxn ang="0">
                    <a:pos x="1" y="17"/>
                  </a:cxn>
                  <a:cxn ang="0">
                    <a:pos x="0" y="24"/>
                  </a:cxn>
                </a:cxnLst>
                <a:rect l="0" t="0" r="r" b="b"/>
                <a:pathLst>
                  <a:path w="251" h="140">
                    <a:moveTo>
                      <a:pt x="0" y="28"/>
                    </a:moveTo>
                    <a:lnTo>
                      <a:pt x="4" y="40"/>
                    </a:lnTo>
                    <a:lnTo>
                      <a:pt x="9" y="50"/>
                    </a:lnTo>
                    <a:lnTo>
                      <a:pt x="15" y="62"/>
                    </a:lnTo>
                    <a:lnTo>
                      <a:pt x="21" y="73"/>
                    </a:lnTo>
                    <a:lnTo>
                      <a:pt x="28" y="83"/>
                    </a:lnTo>
                    <a:lnTo>
                      <a:pt x="35" y="92"/>
                    </a:lnTo>
                    <a:lnTo>
                      <a:pt x="43" y="101"/>
                    </a:lnTo>
                    <a:lnTo>
                      <a:pt x="52" y="108"/>
                    </a:lnTo>
                    <a:lnTo>
                      <a:pt x="61" y="115"/>
                    </a:lnTo>
                    <a:lnTo>
                      <a:pt x="70" y="122"/>
                    </a:lnTo>
                    <a:lnTo>
                      <a:pt x="80" y="127"/>
                    </a:lnTo>
                    <a:lnTo>
                      <a:pt x="91" y="132"/>
                    </a:lnTo>
                    <a:lnTo>
                      <a:pt x="101" y="136"/>
                    </a:lnTo>
                    <a:lnTo>
                      <a:pt x="113" y="138"/>
                    </a:lnTo>
                    <a:lnTo>
                      <a:pt x="125" y="140"/>
                    </a:lnTo>
                    <a:lnTo>
                      <a:pt x="136" y="140"/>
                    </a:lnTo>
                    <a:lnTo>
                      <a:pt x="152" y="139"/>
                    </a:lnTo>
                    <a:lnTo>
                      <a:pt x="168" y="136"/>
                    </a:lnTo>
                    <a:lnTo>
                      <a:pt x="183" y="131"/>
                    </a:lnTo>
                    <a:lnTo>
                      <a:pt x="197" y="124"/>
                    </a:lnTo>
                    <a:lnTo>
                      <a:pt x="211" y="115"/>
                    </a:lnTo>
                    <a:lnTo>
                      <a:pt x="223" y="106"/>
                    </a:lnTo>
                    <a:lnTo>
                      <a:pt x="236" y="94"/>
                    </a:lnTo>
                    <a:lnTo>
                      <a:pt x="246" y="80"/>
                    </a:lnTo>
                    <a:lnTo>
                      <a:pt x="247" y="77"/>
                    </a:lnTo>
                    <a:lnTo>
                      <a:pt x="248" y="73"/>
                    </a:lnTo>
                    <a:lnTo>
                      <a:pt x="249" y="71"/>
                    </a:lnTo>
                    <a:lnTo>
                      <a:pt x="249" y="67"/>
                    </a:lnTo>
                    <a:lnTo>
                      <a:pt x="250" y="64"/>
                    </a:lnTo>
                    <a:lnTo>
                      <a:pt x="250" y="61"/>
                    </a:lnTo>
                    <a:lnTo>
                      <a:pt x="251" y="58"/>
                    </a:lnTo>
                    <a:lnTo>
                      <a:pt x="251" y="54"/>
                    </a:lnTo>
                    <a:lnTo>
                      <a:pt x="247" y="62"/>
                    </a:lnTo>
                    <a:lnTo>
                      <a:pt x="241" y="71"/>
                    </a:lnTo>
                    <a:lnTo>
                      <a:pt x="236" y="78"/>
                    </a:lnTo>
                    <a:lnTo>
                      <a:pt x="229" y="85"/>
                    </a:lnTo>
                    <a:lnTo>
                      <a:pt x="223" y="91"/>
                    </a:lnTo>
                    <a:lnTo>
                      <a:pt x="216" y="98"/>
                    </a:lnTo>
                    <a:lnTo>
                      <a:pt x="209" y="103"/>
                    </a:lnTo>
                    <a:lnTo>
                      <a:pt x="202" y="109"/>
                    </a:lnTo>
                    <a:lnTo>
                      <a:pt x="195" y="114"/>
                    </a:lnTo>
                    <a:lnTo>
                      <a:pt x="187" y="118"/>
                    </a:lnTo>
                    <a:lnTo>
                      <a:pt x="179" y="121"/>
                    </a:lnTo>
                    <a:lnTo>
                      <a:pt x="171" y="124"/>
                    </a:lnTo>
                    <a:lnTo>
                      <a:pt x="162" y="126"/>
                    </a:lnTo>
                    <a:lnTo>
                      <a:pt x="154" y="128"/>
                    </a:lnTo>
                    <a:lnTo>
                      <a:pt x="145" y="130"/>
                    </a:lnTo>
                    <a:lnTo>
                      <a:pt x="136" y="130"/>
                    </a:lnTo>
                    <a:lnTo>
                      <a:pt x="124" y="128"/>
                    </a:lnTo>
                    <a:lnTo>
                      <a:pt x="112" y="127"/>
                    </a:lnTo>
                    <a:lnTo>
                      <a:pt x="100" y="124"/>
                    </a:lnTo>
                    <a:lnTo>
                      <a:pt x="89" y="120"/>
                    </a:lnTo>
                    <a:lnTo>
                      <a:pt x="78" y="114"/>
                    </a:lnTo>
                    <a:lnTo>
                      <a:pt x="68" y="108"/>
                    </a:lnTo>
                    <a:lnTo>
                      <a:pt x="58" y="101"/>
                    </a:lnTo>
                    <a:lnTo>
                      <a:pt x="49" y="92"/>
                    </a:lnTo>
                    <a:lnTo>
                      <a:pt x="41" y="84"/>
                    </a:lnTo>
                    <a:lnTo>
                      <a:pt x="33" y="73"/>
                    </a:lnTo>
                    <a:lnTo>
                      <a:pt x="26" y="62"/>
                    </a:lnTo>
                    <a:lnTo>
                      <a:pt x="20" y="52"/>
                    </a:lnTo>
                    <a:lnTo>
                      <a:pt x="14" y="40"/>
                    </a:lnTo>
                    <a:lnTo>
                      <a:pt x="10" y="27"/>
                    </a:lnTo>
                    <a:lnTo>
                      <a:pt x="6" y="15"/>
                    </a:lnTo>
                    <a:lnTo>
                      <a:pt x="3" y="0"/>
                    </a:lnTo>
                    <a:lnTo>
                      <a:pt x="2" y="4"/>
                    </a:lnTo>
                    <a:lnTo>
                      <a:pt x="2" y="7"/>
                    </a:lnTo>
                    <a:lnTo>
                      <a:pt x="1" y="11"/>
                    </a:lnTo>
                    <a:lnTo>
                      <a:pt x="1" y="13"/>
                    </a:lnTo>
                    <a:lnTo>
                      <a:pt x="1" y="17"/>
                    </a:lnTo>
                    <a:lnTo>
                      <a:pt x="0" y="21"/>
                    </a:lnTo>
                    <a:lnTo>
                      <a:pt x="0" y="24"/>
                    </a:lnTo>
                    <a:lnTo>
                      <a:pt x="0" y="28"/>
                    </a:lnTo>
                    <a:close/>
                  </a:path>
                </a:pathLst>
              </a:custGeom>
              <a:solidFill>
                <a:srgbClr val="F3B897"/>
              </a:solidFill>
              <a:ln w="9525">
                <a:noFill/>
                <a:round/>
                <a:headEnd/>
                <a:tailEnd/>
              </a:ln>
            </p:spPr>
            <p:txBody>
              <a:bodyPr/>
              <a:lstStyle/>
              <a:p>
                <a:endParaRPr lang="en-US"/>
              </a:p>
            </p:txBody>
          </p:sp>
          <p:sp>
            <p:nvSpPr>
              <p:cNvPr id="242" name="Freeform 17"/>
              <p:cNvSpPr>
                <a:spLocks/>
              </p:cNvSpPr>
              <p:nvPr/>
            </p:nvSpPr>
            <p:spPr bwMode="auto">
              <a:xfrm>
                <a:off x="1135" y="2663"/>
                <a:ext cx="50" cy="24"/>
              </a:xfrm>
              <a:custGeom>
                <a:avLst/>
                <a:gdLst/>
                <a:ahLst/>
                <a:cxnLst>
                  <a:cxn ang="0">
                    <a:pos x="4" y="39"/>
                  </a:cxn>
                  <a:cxn ang="0">
                    <a:pos x="13" y="62"/>
                  </a:cxn>
                  <a:cxn ang="0">
                    <a:pos x="26" y="85"/>
                  </a:cxn>
                  <a:cxn ang="0">
                    <a:pos x="41" y="104"/>
                  </a:cxn>
                  <a:cxn ang="0">
                    <a:pos x="58" y="120"/>
                  </a:cxn>
                  <a:cxn ang="0">
                    <a:pos x="78" y="133"/>
                  </a:cxn>
                  <a:cxn ang="0">
                    <a:pos x="99" y="142"/>
                  </a:cxn>
                  <a:cxn ang="0">
                    <a:pos x="123" y="146"/>
                  </a:cxn>
                  <a:cxn ang="0">
                    <a:pos x="144" y="146"/>
                  </a:cxn>
                  <a:cxn ang="0">
                    <a:pos x="160" y="144"/>
                  </a:cxn>
                  <a:cxn ang="0">
                    <a:pos x="184" y="137"/>
                  </a:cxn>
                  <a:cxn ang="0">
                    <a:pos x="213" y="119"/>
                  </a:cxn>
                  <a:cxn ang="0">
                    <a:pos x="238" y="94"/>
                  </a:cxn>
                  <a:cxn ang="0">
                    <a:pos x="249" y="76"/>
                  </a:cxn>
                  <a:cxn ang="0">
                    <a:pos x="250" y="70"/>
                  </a:cxn>
                  <a:cxn ang="0">
                    <a:pos x="251" y="62"/>
                  </a:cxn>
                  <a:cxn ang="0">
                    <a:pos x="251" y="57"/>
                  </a:cxn>
                  <a:cxn ang="0">
                    <a:pos x="247" y="62"/>
                  </a:cxn>
                  <a:cxn ang="0">
                    <a:pos x="237" y="79"/>
                  </a:cxn>
                  <a:cxn ang="0">
                    <a:pos x="224" y="95"/>
                  </a:cxn>
                  <a:cxn ang="0">
                    <a:pos x="210" y="108"/>
                  </a:cxn>
                  <a:cxn ang="0">
                    <a:pos x="196" y="119"/>
                  </a:cxn>
                  <a:cxn ang="0">
                    <a:pos x="179" y="127"/>
                  </a:cxn>
                  <a:cxn ang="0">
                    <a:pos x="162" y="133"/>
                  </a:cxn>
                  <a:cxn ang="0">
                    <a:pos x="144" y="136"/>
                  </a:cxn>
                  <a:cxn ang="0">
                    <a:pos x="123" y="136"/>
                  </a:cxn>
                  <a:cxn ang="0">
                    <a:pos x="98" y="130"/>
                  </a:cxn>
                  <a:cxn ang="0">
                    <a:pos x="76" y="120"/>
                  </a:cxn>
                  <a:cxn ang="0">
                    <a:pos x="57" y="106"/>
                  </a:cxn>
                  <a:cxn ang="0">
                    <a:pos x="39" y="88"/>
                  </a:cxn>
                  <a:cxn ang="0">
                    <a:pos x="25" y="66"/>
                  </a:cxn>
                  <a:cxn ang="0">
                    <a:pos x="14" y="41"/>
                  </a:cxn>
                  <a:cxn ang="0">
                    <a:pos x="7" y="15"/>
                  </a:cxn>
                  <a:cxn ang="0">
                    <a:pos x="4" y="3"/>
                  </a:cxn>
                  <a:cxn ang="0">
                    <a:pos x="3" y="10"/>
                  </a:cxn>
                  <a:cxn ang="0">
                    <a:pos x="1" y="16"/>
                  </a:cxn>
                  <a:cxn ang="0">
                    <a:pos x="0" y="22"/>
                  </a:cxn>
                </a:cxnLst>
                <a:rect l="0" t="0" r="r" b="b"/>
                <a:pathLst>
                  <a:path w="251" h="146">
                    <a:moveTo>
                      <a:pt x="0" y="25"/>
                    </a:moveTo>
                    <a:lnTo>
                      <a:pt x="4" y="39"/>
                    </a:lnTo>
                    <a:lnTo>
                      <a:pt x="8" y="51"/>
                    </a:lnTo>
                    <a:lnTo>
                      <a:pt x="13" y="62"/>
                    </a:lnTo>
                    <a:lnTo>
                      <a:pt x="19" y="74"/>
                    </a:lnTo>
                    <a:lnTo>
                      <a:pt x="26" y="85"/>
                    </a:lnTo>
                    <a:lnTo>
                      <a:pt x="33" y="95"/>
                    </a:lnTo>
                    <a:lnTo>
                      <a:pt x="41" y="104"/>
                    </a:lnTo>
                    <a:lnTo>
                      <a:pt x="49" y="113"/>
                    </a:lnTo>
                    <a:lnTo>
                      <a:pt x="58" y="120"/>
                    </a:lnTo>
                    <a:lnTo>
                      <a:pt x="68" y="127"/>
                    </a:lnTo>
                    <a:lnTo>
                      <a:pt x="78" y="133"/>
                    </a:lnTo>
                    <a:lnTo>
                      <a:pt x="89" y="138"/>
                    </a:lnTo>
                    <a:lnTo>
                      <a:pt x="99" y="142"/>
                    </a:lnTo>
                    <a:lnTo>
                      <a:pt x="112" y="145"/>
                    </a:lnTo>
                    <a:lnTo>
                      <a:pt x="123" y="146"/>
                    </a:lnTo>
                    <a:lnTo>
                      <a:pt x="135" y="146"/>
                    </a:lnTo>
                    <a:lnTo>
                      <a:pt x="144" y="146"/>
                    </a:lnTo>
                    <a:lnTo>
                      <a:pt x="152" y="145"/>
                    </a:lnTo>
                    <a:lnTo>
                      <a:pt x="160" y="144"/>
                    </a:lnTo>
                    <a:lnTo>
                      <a:pt x="168" y="142"/>
                    </a:lnTo>
                    <a:lnTo>
                      <a:pt x="184" y="137"/>
                    </a:lnTo>
                    <a:lnTo>
                      <a:pt x="199" y="128"/>
                    </a:lnTo>
                    <a:lnTo>
                      <a:pt x="213" y="119"/>
                    </a:lnTo>
                    <a:lnTo>
                      <a:pt x="226" y="107"/>
                    </a:lnTo>
                    <a:lnTo>
                      <a:pt x="238" y="94"/>
                    </a:lnTo>
                    <a:lnTo>
                      <a:pt x="248" y="79"/>
                    </a:lnTo>
                    <a:lnTo>
                      <a:pt x="249" y="76"/>
                    </a:lnTo>
                    <a:lnTo>
                      <a:pt x="249" y="72"/>
                    </a:lnTo>
                    <a:lnTo>
                      <a:pt x="250" y="70"/>
                    </a:lnTo>
                    <a:lnTo>
                      <a:pt x="250" y="66"/>
                    </a:lnTo>
                    <a:lnTo>
                      <a:pt x="251" y="62"/>
                    </a:lnTo>
                    <a:lnTo>
                      <a:pt x="251" y="60"/>
                    </a:lnTo>
                    <a:lnTo>
                      <a:pt x="251" y="57"/>
                    </a:lnTo>
                    <a:lnTo>
                      <a:pt x="251" y="53"/>
                    </a:lnTo>
                    <a:lnTo>
                      <a:pt x="247" y="62"/>
                    </a:lnTo>
                    <a:lnTo>
                      <a:pt x="242" y="71"/>
                    </a:lnTo>
                    <a:lnTo>
                      <a:pt x="237" y="79"/>
                    </a:lnTo>
                    <a:lnTo>
                      <a:pt x="231" y="86"/>
                    </a:lnTo>
                    <a:lnTo>
                      <a:pt x="224" y="95"/>
                    </a:lnTo>
                    <a:lnTo>
                      <a:pt x="217" y="101"/>
                    </a:lnTo>
                    <a:lnTo>
                      <a:pt x="210" y="108"/>
                    </a:lnTo>
                    <a:lnTo>
                      <a:pt x="203" y="113"/>
                    </a:lnTo>
                    <a:lnTo>
                      <a:pt x="196" y="119"/>
                    </a:lnTo>
                    <a:lnTo>
                      <a:pt x="188" y="122"/>
                    </a:lnTo>
                    <a:lnTo>
                      <a:pt x="179" y="127"/>
                    </a:lnTo>
                    <a:lnTo>
                      <a:pt x="171" y="130"/>
                    </a:lnTo>
                    <a:lnTo>
                      <a:pt x="162" y="133"/>
                    </a:lnTo>
                    <a:lnTo>
                      <a:pt x="153" y="134"/>
                    </a:lnTo>
                    <a:lnTo>
                      <a:pt x="144" y="136"/>
                    </a:lnTo>
                    <a:lnTo>
                      <a:pt x="135" y="136"/>
                    </a:lnTo>
                    <a:lnTo>
                      <a:pt x="123" y="136"/>
                    </a:lnTo>
                    <a:lnTo>
                      <a:pt x="111" y="133"/>
                    </a:lnTo>
                    <a:lnTo>
                      <a:pt x="98" y="130"/>
                    </a:lnTo>
                    <a:lnTo>
                      <a:pt x="87" y="126"/>
                    </a:lnTo>
                    <a:lnTo>
                      <a:pt x="76" y="120"/>
                    </a:lnTo>
                    <a:lnTo>
                      <a:pt x="66" y="113"/>
                    </a:lnTo>
                    <a:lnTo>
                      <a:pt x="57" y="106"/>
                    </a:lnTo>
                    <a:lnTo>
                      <a:pt x="48" y="97"/>
                    </a:lnTo>
                    <a:lnTo>
                      <a:pt x="39" y="88"/>
                    </a:lnTo>
                    <a:lnTo>
                      <a:pt x="32" y="77"/>
                    </a:lnTo>
                    <a:lnTo>
                      <a:pt x="25" y="66"/>
                    </a:lnTo>
                    <a:lnTo>
                      <a:pt x="19" y="54"/>
                    </a:lnTo>
                    <a:lnTo>
                      <a:pt x="14" y="41"/>
                    </a:lnTo>
                    <a:lnTo>
                      <a:pt x="10" y="28"/>
                    </a:lnTo>
                    <a:lnTo>
                      <a:pt x="7" y="15"/>
                    </a:lnTo>
                    <a:lnTo>
                      <a:pt x="5" y="0"/>
                    </a:lnTo>
                    <a:lnTo>
                      <a:pt x="4" y="3"/>
                    </a:lnTo>
                    <a:lnTo>
                      <a:pt x="3" y="6"/>
                    </a:lnTo>
                    <a:lnTo>
                      <a:pt x="3" y="10"/>
                    </a:lnTo>
                    <a:lnTo>
                      <a:pt x="2" y="12"/>
                    </a:lnTo>
                    <a:lnTo>
                      <a:pt x="1" y="16"/>
                    </a:lnTo>
                    <a:lnTo>
                      <a:pt x="1" y="19"/>
                    </a:lnTo>
                    <a:lnTo>
                      <a:pt x="0" y="22"/>
                    </a:lnTo>
                    <a:lnTo>
                      <a:pt x="0" y="25"/>
                    </a:lnTo>
                    <a:close/>
                  </a:path>
                </a:pathLst>
              </a:custGeom>
              <a:solidFill>
                <a:srgbClr val="F3BA98"/>
              </a:solidFill>
              <a:ln w="9525">
                <a:noFill/>
                <a:round/>
                <a:headEnd/>
                <a:tailEnd/>
              </a:ln>
            </p:spPr>
            <p:txBody>
              <a:bodyPr/>
              <a:lstStyle/>
              <a:p>
                <a:endParaRPr lang="en-US"/>
              </a:p>
            </p:txBody>
          </p:sp>
          <p:sp>
            <p:nvSpPr>
              <p:cNvPr id="243" name="Freeform 18"/>
              <p:cNvSpPr>
                <a:spLocks/>
              </p:cNvSpPr>
              <p:nvPr/>
            </p:nvSpPr>
            <p:spPr bwMode="auto">
              <a:xfrm>
                <a:off x="1135" y="2661"/>
                <a:ext cx="50" cy="25"/>
              </a:xfrm>
              <a:custGeom>
                <a:avLst/>
                <a:gdLst/>
                <a:ahLst/>
                <a:cxnLst>
                  <a:cxn ang="0">
                    <a:pos x="3" y="39"/>
                  </a:cxn>
                  <a:cxn ang="0">
                    <a:pos x="11" y="64"/>
                  </a:cxn>
                  <a:cxn ang="0">
                    <a:pos x="23" y="86"/>
                  </a:cxn>
                  <a:cxn ang="0">
                    <a:pos x="38" y="108"/>
                  </a:cxn>
                  <a:cxn ang="0">
                    <a:pos x="55" y="125"/>
                  </a:cxn>
                  <a:cxn ang="0">
                    <a:pos x="75" y="138"/>
                  </a:cxn>
                  <a:cxn ang="0">
                    <a:pos x="97" y="148"/>
                  </a:cxn>
                  <a:cxn ang="0">
                    <a:pos x="121" y="152"/>
                  </a:cxn>
                  <a:cxn ang="0">
                    <a:pos x="142" y="154"/>
                  </a:cxn>
                  <a:cxn ang="0">
                    <a:pos x="159" y="150"/>
                  </a:cxn>
                  <a:cxn ang="0">
                    <a:pos x="176" y="145"/>
                  </a:cxn>
                  <a:cxn ang="0">
                    <a:pos x="192" y="138"/>
                  </a:cxn>
                  <a:cxn ang="0">
                    <a:pos x="206" y="127"/>
                  </a:cxn>
                  <a:cxn ang="0">
                    <a:pos x="220" y="115"/>
                  </a:cxn>
                  <a:cxn ang="0">
                    <a:pos x="233" y="102"/>
                  </a:cxn>
                  <a:cxn ang="0">
                    <a:pos x="244" y="86"/>
                  </a:cxn>
                  <a:cxn ang="0">
                    <a:pos x="249" y="74"/>
                  </a:cxn>
                  <a:cxn ang="0">
                    <a:pos x="249" y="69"/>
                  </a:cxn>
                  <a:cxn ang="0">
                    <a:pos x="249" y="63"/>
                  </a:cxn>
                  <a:cxn ang="0">
                    <a:pos x="249" y="57"/>
                  </a:cxn>
                  <a:cxn ang="0">
                    <a:pos x="245" y="63"/>
                  </a:cxn>
                  <a:cxn ang="0">
                    <a:pos x="236" y="80"/>
                  </a:cxn>
                  <a:cxn ang="0">
                    <a:pos x="223" y="97"/>
                  </a:cxn>
                  <a:cxn ang="0">
                    <a:pos x="210" y="112"/>
                  </a:cxn>
                  <a:cxn ang="0">
                    <a:pos x="195" y="124"/>
                  </a:cxn>
                  <a:cxn ang="0">
                    <a:pos x="179" y="133"/>
                  </a:cxn>
                  <a:cxn ang="0">
                    <a:pos x="161" y="139"/>
                  </a:cxn>
                  <a:cxn ang="0">
                    <a:pos x="143" y="143"/>
                  </a:cxn>
                  <a:cxn ang="0">
                    <a:pos x="121" y="142"/>
                  </a:cxn>
                  <a:cxn ang="0">
                    <a:pos x="96" y="137"/>
                  </a:cxn>
                  <a:cxn ang="0">
                    <a:pos x="74" y="126"/>
                  </a:cxn>
                  <a:cxn ang="0">
                    <a:pos x="54" y="110"/>
                  </a:cxn>
                  <a:cxn ang="0">
                    <a:pos x="37" y="91"/>
                  </a:cxn>
                  <a:cxn ang="0">
                    <a:pos x="24" y="69"/>
                  </a:cxn>
                  <a:cxn ang="0">
                    <a:pos x="14" y="43"/>
                  </a:cxn>
                  <a:cxn ang="0">
                    <a:pos x="8" y="15"/>
                  </a:cxn>
                  <a:cxn ang="0">
                    <a:pos x="5" y="3"/>
                  </a:cxn>
                  <a:cxn ang="0">
                    <a:pos x="4" y="9"/>
                  </a:cxn>
                  <a:cxn ang="0">
                    <a:pos x="2" y="16"/>
                  </a:cxn>
                  <a:cxn ang="0">
                    <a:pos x="1" y="22"/>
                  </a:cxn>
                </a:cxnLst>
                <a:rect l="0" t="0" r="r" b="b"/>
                <a:pathLst>
                  <a:path w="249" h="154">
                    <a:moveTo>
                      <a:pt x="0" y="24"/>
                    </a:moveTo>
                    <a:lnTo>
                      <a:pt x="3" y="39"/>
                    </a:lnTo>
                    <a:lnTo>
                      <a:pt x="7" y="51"/>
                    </a:lnTo>
                    <a:lnTo>
                      <a:pt x="11" y="64"/>
                    </a:lnTo>
                    <a:lnTo>
                      <a:pt x="17" y="76"/>
                    </a:lnTo>
                    <a:lnTo>
                      <a:pt x="23" y="86"/>
                    </a:lnTo>
                    <a:lnTo>
                      <a:pt x="30" y="97"/>
                    </a:lnTo>
                    <a:lnTo>
                      <a:pt x="38" y="108"/>
                    </a:lnTo>
                    <a:lnTo>
                      <a:pt x="46" y="116"/>
                    </a:lnTo>
                    <a:lnTo>
                      <a:pt x="55" y="125"/>
                    </a:lnTo>
                    <a:lnTo>
                      <a:pt x="65" y="132"/>
                    </a:lnTo>
                    <a:lnTo>
                      <a:pt x="75" y="138"/>
                    </a:lnTo>
                    <a:lnTo>
                      <a:pt x="86" y="144"/>
                    </a:lnTo>
                    <a:lnTo>
                      <a:pt x="97" y="148"/>
                    </a:lnTo>
                    <a:lnTo>
                      <a:pt x="109" y="151"/>
                    </a:lnTo>
                    <a:lnTo>
                      <a:pt x="121" y="152"/>
                    </a:lnTo>
                    <a:lnTo>
                      <a:pt x="133" y="154"/>
                    </a:lnTo>
                    <a:lnTo>
                      <a:pt x="142" y="154"/>
                    </a:lnTo>
                    <a:lnTo>
                      <a:pt x="151" y="152"/>
                    </a:lnTo>
                    <a:lnTo>
                      <a:pt x="159" y="150"/>
                    </a:lnTo>
                    <a:lnTo>
                      <a:pt x="168" y="148"/>
                    </a:lnTo>
                    <a:lnTo>
                      <a:pt x="176" y="145"/>
                    </a:lnTo>
                    <a:lnTo>
                      <a:pt x="184" y="142"/>
                    </a:lnTo>
                    <a:lnTo>
                      <a:pt x="192" y="138"/>
                    </a:lnTo>
                    <a:lnTo>
                      <a:pt x="199" y="133"/>
                    </a:lnTo>
                    <a:lnTo>
                      <a:pt x="206" y="127"/>
                    </a:lnTo>
                    <a:lnTo>
                      <a:pt x="213" y="122"/>
                    </a:lnTo>
                    <a:lnTo>
                      <a:pt x="220" y="115"/>
                    </a:lnTo>
                    <a:lnTo>
                      <a:pt x="226" y="109"/>
                    </a:lnTo>
                    <a:lnTo>
                      <a:pt x="233" y="102"/>
                    </a:lnTo>
                    <a:lnTo>
                      <a:pt x="238" y="95"/>
                    </a:lnTo>
                    <a:lnTo>
                      <a:pt x="244" y="86"/>
                    </a:lnTo>
                    <a:lnTo>
                      <a:pt x="248" y="78"/>
                    </a:lnTo>
                    <a:lnTo>
                      <a:pt x="249" y="74"/>
                    </a:lnTo>
                    <a:lnTo>
                      <a:pt x="249" y="72"/>
                    </a:lnTo>
                    <a:lnTo>
                      <a:pt x="249" y="69"/>
                    </a:lnTo>
                    <a:lnTo>
                      <a:pt x="249" y="65"/>
                    </a:lnTo>
                    <a:lnTo>
                      <a:pt x="249" y="63"/>
                    </a:lnTo>
                    <a:lnTo>
                      <a:pt x="249" y="59"/>
                    </a:lnTo>
                    <a:lnTo>
                      <a:pt x="249" y="57"/>
                    </a:lnTo>
                    <a:lnTo>
                      <a:pt x="249" y="53"/>
                    </a:lnTo>
                    <a:lnTo>
                      <a:pt x="245" y="63"/>
                    </a:lnTo>
                    <a:lnTo>
                      <a:pt x="241" y="72"/>
                    </a:lnTo>
                    <a:lnTo>
                      <a:pt x="236" y="80"/>
                    </a:lnTo>
                    <a:lnTo>
                      <a:pt x="230" y="89"/>
                    </a:lnTo>
                    <a:lnTo>
                      <a:pt x="223" y="97"/>
                    </a:lnTo>
                    <a:lnTo>
                      <a:pt x="217" y="104"/>
                    </a:lnTo>
                    <a:lnTo>
                      <a:pt x="210" y="112"/>
                    </a:lnTo>
                    <a:lnTo>
                      <a:pt x="203" y="118"/>
                    </a:lnTo>
                    <a:lnTo>
                      <a:pt x="195" y="124"/>
                    </a:lnTo>
                    <a:lnTo>
                      <a:pt x="187" y="128"/>
                    </a:lnTo>
                    <a:lnTo>
                      <a:pt x="179" y="133"/>
                    </a:lnTo>
                    <a:lnTo>
                      <a:pt x="170" y="136"/>
                    </a:lnTo>
                    <a:lnTo>
                      <a:pt x="161" y="139"/>
                    </a:lnTo>
                    <a:lnTo>
                      <a:pt x="152" y="142"/>
                    </a:lnTo>
                    <a:lnTo>
                      <a:pt x="143" y="143"/>
                    </a:lnTo>
                    <a:lnTo>
                      <a:pt x="133" y="143"/>
                    </a:lnTo>
                    <a:lnTo>
                      <a:pt x="121" y="142"/>
                    </a:lnTo>
                    <a:lnTo>
                      <a:pt x="109" y="140"/>
                    </a:lnTo>
                    <a:lnTo>
                      <a:pt x="96" y="137"/>
                    </a:lnTo>
                    <a:lnTo>
                      <a:pt x="85" y="132"/>
                    </a:lnTo>
                    <a:lnTo>
                      <a:pt x="74" y="126"/>
                    </a:lnTo>
                    <a:lnTo>
                      <a:pt x="64" y="119"/>
                    </a:lnTo>
                    <a:lnTo>
                      <a:pt x="54" y="110"/>
                    </a:lnTo>
                    <a:lnTo>
                      <a:pt x="45" y="101"/>
                    </a:lnTo>
                    <a:lnTo>
                      <a:pt x="37" y="91"/>
                    </a:lnTo>
                    <a:lnTo>
                      <a:pt x="30" y="80"/>
                    </a:lnTo>
                    <a:lnTo>
                      <a:pt x="24" y="69"/>
                    </a:lnTo>
                    <a:lnTo>
                      <a:pt x="18" y="57"/>
                    </a:lnTo>
                    <a:lnTo>
                      <a:pt x="14" y="43"/>
                    </a:lnTo>
                    <a:lnTo>
                      <a:pt x="10" y="29"/>
                    </a:lnTo>
                    <a:lnTo>
                      <a:pt x="8" y="15"/>
                    </a:lnTo>
                    <a:lnTo>
                      <a:pt x="6" y="0"/>
                    </a:lnTo>
                    <a:lnTo>
                      <a:pt x="5" y="3"/>
                    </a:lnTo>
                    <a:lnTo>
                      <a:pt x="4" y="6"/>
                    </a:lnTo>
                    <a:lnTo>
                      <a:pt x="4" y="9"/>
                    </a:lnTo>
                    <a:lnTo>
                      <a:pt x="3" y="12"/>
                    </a:lnTo>
                    <a:lnTo>
                      <a:pt x="2" y="16"/>
                    </a:lnTo>
                    <a:lnTo>
                      <a:pt x="1" y="18"/>
                    </a:lnTo>
                    <a:lnTo>
                      <a:pt x="1" y="22"/>
                    </a:lnTo>
                    <a:lnTo>
                      <a:pt x="0" y="24"/>
                    </a:lnTo>
                    <a:close/>
                  </a:path>
                </a:pathLst>
              </a:custGeom>
              <a:solidFill>
                <a:srgbClr val="F4BD9A"/>
              </a:solidFill>
              <a:ln w="9525">
                <a:noFill/>
                <a:round/>
                <a:headEnd/>
                <a:tailEnd/>
              </a:ln>
            </p:spPr>
            <p:txBody>
              <a:bodyPr/>
              <a:lstStyle/>
              <a:p>
                <a:endParaRPr lang="en-US"/>
              </a:p>
            </p:txBody>
          </p:sp>
          <p:sp>
            <p:nvSpPr>
              <p:cNvPr id="244" name="Freeform 19"/>
              <p:cNvSpPr>
                <a:spLocks/>
              </p:cNvSpPr>
              <p:nvPr/>
            </p:nvSpPr>
            <p:spPr bwMode="auto">
              <a:xfrm>
                <a:off x="1136" y="2659"/>
                <a:ext cx="49" cy="26"/>
              </a:xfrm>
              <a:custGeom>
                <a:avLst/>
                <a:gdLst/>
                <a:ahLst/>
                <a:cxnLst>
                  <a:cxn ang="0">
                    <a:pos x="2" y="38"/>
                  </a:cxn>
                  <a:cxn ang="0">
                    <a:pos x="9" y="64"/>
                  </a:cxn>
                  <a:cxn ang="0">
                    <a:pos x="20" y="89"/>
                  </a:cxn>
                  <a:cxn ang="0">
                    <a:pos x="34" y="111"/>
                  </a:cxn>
                  <a:cxn ang="0">
                    <a:pos x="52" y="129"/>
                  </a:cxn>
                  <a:cxn ang="0">
                    <a:pos x="71" y="143"/>
                  </a:cxn>
                  <a:cxn ang="0">
                    <a:pos x="93" y="153"/>
                  </a:cxn>
                  <a:cxn ang="0">
                    <a:pos x="118" y="159"/>
                  </a:cxn>
                  <a:cxn ang="0">
                    <a:pos x="139" y="159"/>
                  </a:cxn>
                  <a:cxn ang="0">
                    <a:pos x="157" y="156"/>
                  </a:cxn>
                  <a:cxn ang="0">
                    <a:pos x="174" y="150"/>
                  </a:cxn>
                  <a:cxn ang="0">
                    <a:pos x="191" y="142"/>
                  </a:cxn>
                  <a:cxn ang="0">
                    <a:pos x="205" y="131"/>
                  </a:cxn>
                  <a:cxn ang="0">
                    <a:pos x="219" y="118"/>
                  </a:cxn>
                  <a:cxn ang="0">
                    <a:pos x="232" y="102"/>
                  </a:cxn>
                  <a:cxn ang="0">
                    <a:pos x="242" y="85"/>
                  </a:cxn>
                  <a:cxn ang="0">
                    <a:pos x="246" y="74"/>
                  </a:cxn>
                  <a:cxn ang="0">
                    <a:pos x="246" y="68"/>
                  </a:cxn>
                  <a:cxn ang="0">
                    <a:pos x="246" y="60"/>
                  </a:cxn>
                  <a:cxn ang="0">
                    <a:pos x="246" y="54"/>
                  </a:cxn>
                  <a:cxn ang="0">
                    <a:pos x="242" y="62"/>
                  </a:cxn>
                  <a:cxn ang="0">
                    <a:pos x="233" y="82"/>
                  </a:cxn>
                  <a:cxn ang="0">
                    <a:pos x="221" y="99"/>
                  </a:cxn>
                  <a:cxn ang="0">
                    <a:pos x="208" y="114"/>
                  </a:cxn>
                  <a:cxn ang="0">
                    <a:pos x="193" y="127"/>
                  </a:cxn>
                  <a:cxn ang="0">
                    <a:pos x="177" y="137"/>
                  </a:cxn>
                  <a:cxn ang="0">
                    <a:pos x="159" y="144"/>
                  </a:cxn>
                  <a:cxn ang="0">
                    <a:pos x="140" y="148"/>
                  </a:cxn>
                  <a:cxn ang="0">
                    <a:pos x="118" y="148"/>
                  </a:cxn>
                  <a:cxn ang="0">
                    <a:pos x="93" y="142"/>
                  </a:cxn>
                  <a:cxn ang="0">
                    <a:pos x="71" y="131"/>
                  </a:cxn>
                  <a:cxn ang="0">
                    <a:pos x="52" y="115"/>
                  </a:cxn>
                  <a:cxn ang="0">
                    <a:pos x="35" y="95"/>
                  </a:cxn>
                  <a:cxn ang="0">
                    <a:pos x="22" y="72"/>
                  </a:cxn>
                  <a:cxn ang="0">
                    <a:pos x="13" y="46"/>
                  </a:cxn>
                  <a:cxn ang="0">
                    <a:pos x="8" y="17"/>
                  </a:cxn>
                  <a:cxn ang="0">
                    <a:pos x="8" y="3"/>
                  </a:cxn>
                  <a:cxn ang="0">
                    <a:pos x="8" y="2"/>
                  </a:cxn>
                  <a:cxn ang="0">
                    <a:pos x="8" y="0"/>
                  </a:cxn>
                  <a:cxn ang="0">
                    <a:pos x="8" y="0"/>
                  </a:cxn>
                  <a:cxn ang="0">
                    <a:pos x="7" y="3"/>
                  </a:cxn>
                  <a:cxn ang="0">
                    <a:pos x="4" y="9"/>
                  </a:cxn>
                  <a:cxn ang="0">
                    <a:pos x="2" y="14"/>
                  </a:cxn>
                  <a:cxn ang="0">
                    <a:pos x="1" y="20"/>
                  </a:cxn>
                </a:cxnLst>
                <a:rect l="0" t="0" r="r" b="b"/>
                <a:pathLst>
                  <a:path w="246" h="159">
                    <a:moveTo>
                      <a:pt x="0" y="23"/>
                    </a:moveTo>
                    <a:lnTo>
                      <a:pt x="2" y="38"/>
                    </a:lnTo>
                    <a:lnTo>
                      <a:pt x="5" y="51"/>
                    </a:lnTo>
                    <a:lnTo>
                      <a:pt x="9" y="64"/>
                    </a:lnTo>
                    <a:lnTo>
                      <a:pt x="14" y="77"/>
                    </a:lnTo>
                    <a:lnTo>
                      <a:pt x="20" y="89"/>
                    </a:lnTo>
                    <a:lnTo>
                      <a:pt x="27" y="100"/>
                    </a:lnTo>
                    <a:lnTo>
                      <a:pt x="34" y="111"/>
                    </a:lnTo>
                    <a:lnTo>
                      <a:pt x="43" y="120"/>
                    </a:lnTo>
                    <a:lnTo>
                      <a:pt x="52" y="129"/>
                    </a:lnTo>
                    <a:lnTo>
                      <a:pt x="61" y="136"/>
                    </a:lnTo>
                    <a:lnTo>
                      <a:pt x="71" y="143"/>
                    </a:lnTo>
                    <a:lnTo>
                      <a:pt x="82" y="149"/>
                    </a:lnTo>
                    <a:lnTo>
                      <a:pt x="93" y="153"/>
                    </a:lnTo>
                    <a:lnTo>
                      <a:pt x="106" y="156"/>
                    </a:lnTo>
                    <a:lnTo>
                      <a:pt x="118" y="159"/>
                    </a:lnTo>
                    <a:lnTo>
                      <a:pt x="130" y="159"/>
                    </a:lnTo>
                    <a:lnTo>
                      <a:pt x="139" y="159"/>
                    </a:lnTo>
                    <a:lnTo>
                      <a:pt x="148" y="157"/>
                    </a:lnTo>
                    <a:lnTo>
                      <a:pt x="157" y="156"/>
                    </a:lnTo>
                    <a:lnTo>
                      <a:pt x="166" y="153"/>
                    </a:lnTo>
                    <a:lnTo>
                      <a:pt x="174" y="150"/>
                    </a:lnTo>
                    <a:lnTo>
                      <a:pt x="183" y="145"/>
                    </a:lnTo>
                    <a:lnTo>
                      <a:pt x="191" y="142"/>
                    </a:lnTo>
                    <a:lnTo>
                      <a:pt x="198" y="136"/>
                    </a:lnTo>
                    <a:lnTo>
                      <a:pt x="205" y="131"/>
                    </a:lnTo>
                    <a:lnTo>
                      <a:pt x="212" y="124"/>
                    </a:lnTo>
                    <a:lnTo>
                      <a:pt x="219" y="118"/>
                    </a:lnTo>
                    <a:lnTo>
                      <a:pt x="226" y="111"/>
                    </a:lnTo>
                    <a:lnTo>
                      <a:pt x="232" y="102"/>
                    </a:lnTo>
                    <a:lnTo>
                      <a:pt x="237" y="94"/>
                    </a:lnTo>
                    <a:lnTo>
                      <a:pt x="242" y="85"/>
                    </a:lnTo>
                    <a:lnTo>
                      <a:pt x="246" y="76"/>
                    </a:lnTo>
                    <a:lnTo>
                      <a:pt x="246" y="74"/>
                    </a:lnTo>
                    <a:lnTo>
                      <a:pt x="246" y="70"/>
                    </a:lnTo>
                    <a:lnTo>
                      <a:pt x="246" y="68"/>
                    </a:lnTo>
                    <a:lnTo>
                      <a:pt x="246" y="64"/>
                    </a:lnTo>
                    <a:lnTo>
                      <a:pt x="246" y="60"/>
                    </a:lnTo>
                    <a:lnTo>
                      <a:pt x="246" y="58"/>
                    </a:lnTo>
                    <a:lnTo>
                      <a:pt x="246" y="54"/>
                    </a:lnTo>
                    <a:lnTo>
                      <a:pt x="246" y="52"/>
                    </a:lnTo>
                    <a:lnTo>
                      <a:pt x="242" y="62"/>
                    </a:lnTo>
                    <a:lnTo>
                      <a:pt x="238" y="72"/>
                    </a:lnTo>
                    <a:lnTo>
                      <a:pt x="233" y="82"/>
                    </a:lnTo>
                    <a:lnTo>
                      <a:pt x="228" y="90"/>
                    </a:lnTo>
                    <a:lnTo>
                      <a:pt x="221" y="99"/>
                    </a:lnTo>
                    <a:lnTo>
                      <a:pt x="215" y="107"/>
                    </a:lnTo>
                    <a:lnTo>
                      <a:pt x="208" y="114"/>
                    </a:lnTo>
                    <a:lnTo>
                      <a:pt x="201" y="121"/>
                    </a:lnTo>
                    <a:lnTo>
                      <a:pt x="193" y="127"/>
                    </a:lnTo>
                    <a:lnTo>
                      <a:pt x="185" y="132"/>
                    </a:lnTo>
                    <a:lnTo>
                      <a:pt x="177" y="137"/>
                    </a:lnTo>
                    <a:lnTo>
                      <a:pt x="168" y="142"/>
                    </a:lnTo>
                    <a:lnTo>
                      <a:pt x="159" y="144"/>
                    </a:lnTo>
                    <a:lnTo>
                      <a:pt x="149" y="147"/>
                    </a:lnTo>
                    <a:lnTo>
                      <a:pt x="140" y="148"/>
                    </a:lnTo>
                    <a:lnTo>
                      <a:pt x="130" y="148"/>
                    </a:lnTo>
                    <a:lnTo>
                      <a:pt x="118" y="148"/>
                    </a:lnTo>
                    <a:lnTo>
                      <a:pt x="106" y="145"/>
                    </a:lnTo>
                    <a:lnTo>
                      <a:pt x="93" y="142"/>
                    </a:lnTo>
                    <a:lnTo>
                      <a:pt x="82" y="137"/>
                    </a:lnTo>
                    <a:lnTo>
                      <a:pt x="71" y="131"/>
                    </a:lnTo>
                    <a:lnTo>
                      <a:pt x="61" y="124"/>
                    </a:lnTo>
                    <a:lnTo>
                      <a:pt x="52" y="115"/>
                    </a:lnTo>
                    <a:lnTo>
                      <a:pt x="43" y="106"/>
                    </a:lnTo>
                    <a:lnTo>
                      <a:pt x="35" y="95"/>
                    </a:lnTo>
                    <a:lnTo>
                      <a:pt x="28" y="84"/>
                    </a:lnTo>
                    <a:lnTo>
                      <a:pt x="22" y="72"/>
                    </a:lnTo>
                    <a:lnTo>
                      <a:pt x="17" y="59"/>
                    </a:lnTo>
                    <a:lnTo>
                      <a:pt x="13" y="46"/>
                    </a:lnTo>
                    <a:lnTo>
                      <a:pt x="10" y="32"/>
                    </a:lnTo>
                    <a:lnTo>
                      <a:pt x="8" y="17"/>
                    </a:lnTo>
                    <a:lnTo>
                      <a:pt x="8" y="3"/>
                    </a:lnTo>
                    <a:lnTo>
                      <a:pt x="8" y="3"/>
                    </a:lnTo>
                    <a:lnTo>
                      <a:pt x="8" y="2"/>
                    </a:lnTo>
                    <a:lnTo>
                      <a:pt x="8" y="2"/>
                    </a:lnTo>
                    <a:lnTo>
                      <a:pt x="8" y="2"/>
                    </a:lnTo>
                    <a:lnTo>
                      <a:pt x="8" y="0"/>
                    </a:lnTo>
                    <a:lnTo>
                      <a:pt x="8" y="0"/>
                    </a:lnTo>
                    <a:lnTo>
                      <a:pt x="8" y="0"/>
                    </a:lnTo>
                    <a:lnTo>
                      <a:pt x="8" y="0"/>
                    </a:lnTo>
                    <a:lnTo>
                      <a:pt x="7" y="3"/>
                    </a:lnTo>
                    <a:lnTo>
                      <a:pt x="5" y="5"/>
                    </a:lnTo>
                    <a:lnTo>
                      <a:pt x="4" y="9"/>
                    </a:lnTo>
                    <a:lnTo>
                      <a:pt x="3" y="11"/>
                    </a:lnTo>
                    <a:lnTo>
                      <a:pt x="2" y="14"/>
                    </a:lnTo>
                    <a:lnTo>
                      <a:pt x="1" y="17"/>
                    </a:lnTo>
                    <a:lnTo>
                      <a:pt x="1" y="20"/>
                    </a:lnTo>
                    <a:lnTo>
                      <a:pt x="0" y="23"/>
                    </a:lnTo>
                    <a:close/>
                  </a:path>
                </a:pathLst>
              </a:custGeom>
              <a:solidFill>
                <a:srgbClr val="F4BF9B"/>
              </a:solidFill>
              <a:ln w="9525">
                <a:noFill/>
                <a:round/>
                <a:headEnd/>
                <a:tailEnd/>
              </a:ln>
            </p:spPr>
            <p:txBody>
              <a:bodyPr/>
              <a:lstStyle/>
              <a:p>
                <a:endParaRPr lang="en-US"/>
              </a:p>
            </p:txBody>
          </p:sp>
          <p:sp>
            <p:nvSpPr>
              <p:cNvPr id="245" name="Freeform 20"/>
              <p:cNvSpPr>
                <a:spLocks/>
              </p:cNvSpPr>
              <p:nvPr/>
            </p:nvSpPr>
            <p:spPr bwMode="auto">
              <a:xfrm>
                <a:off x="1136" y="2657"/>
                <a:ext cx="49" cy="27"/>
              </a:xfrm>
              <a:custGeom>
                <a:avLst/>
                <a:gdLst/>
                <a:ahLst/>
                <a:cxnLst>
                  <a:cxn ang="0">
                    <a:pos x="2" y="36"/>
                  </a:cxn>
                  <a:cxn ang="0">
                    <a:pos x="8" y="64"/>
                  </a:cxn>
                  <a:cxn ang="0">
                    <a:pos x="18" y="90"/>
                  </a:cxn>
                  <a:cxn ang="0">
                    <a:pos x="31" y="112"/>
                  </a:cxn>
                  <a:cxn ang="0">
                    <a:pos x="48" y="131"/>
                  </a:cxn>
                  <a:cxn ang="0">
                    <a:pos x="68" y="147"/>
                  </a:cxn>
                  <a:cxn ang="0">
                    <a:pos x="90" y="158"/>
                  </a:cxn>
                  <a:cxn ang="0">
                    <a:pos x="115" y="163"/>
                  </a:cxn>
                  <a:cxn ang="0">
                    <a:pos x="137" y="164"/>
                  </a:cxn>
                  <a:cxn ang="0">
                    <a:pos x="155" y="160"/>
                  </a:cxn>
                  <a:cxn ang="0">
                    <a:pos x="173" y="154"/>
                  </a:cxn>
                  <a:cxn ang="0">
                    <a:pos x="189" y="145"/>
                  </a:cxn>
                  <a:cxn ang="0">
                    <a:pos x="204" y="133"/>
                  </a:cxn>
                  <a:cxn ang="0">
                    <a:pos x="217" y="118"/>
                  </a:cxn>
                  <a:cxn ang="0">
                    <a:pos x="230" y="101"/>
                  </a:cxn>
                  <a:cxn ang="0">
                    <a:pos x="239" y="84"/>
                  </a:cxn>
                  <a:cxn ang="0">
                    <a:pos x="243" y="70"/>
                  </a:cxn>
                  <a:cxn ang="0">
                    <a:pos x="243" y="64"/>
                  </a:cxn>
                  <a:cxn ang="0">
                    <a:pos x="242" y="58"/>
                  </a:cxn>
                  <a:cxn ang="0">
                    <a:pos x="241" y="52"/>
                  </a:cxn>
                  <a:cxn ang="0">
                    <a:pos x="238" y="61"/>
                  </a:cxn>
                  <a:cxn ang="0">
                    <a:pos x="230" y="81"/>
                  </a:cxn>
                  <a:cxn ang="0">
                    <a:pos x="219" y="100"/>
                  </a:cxn>
                  <a:cxn ang="0">
                    <a:pos x="206" y="116"/>
                  </a:cxn>
                  <a:cxn ang="0">
                    <a:pos x="191" y="130"/>
                  </a:cxn>
                  <a:cxn ang="0">
                    <a:pos x="174" y="141"/>
                  </a:cxn>
                  <a:cxn ang="0">
                    <a:pos x="156" y="148"/>
                  </a:cxn>
                  <a:cxn ang="0">
                    <a:pos x="137" y="153"/>
                  </a:cxn>
                  <a:cxn ang="0">
                    <a:pos x="115" y="152"/>
                  </a:cxn>
                  <a:cxn ang="0">
                    <a:pos x="91" y="147"/>
                  </a:cxn>
                  <a:cxn ang="0">
                    <a:pos x="70" y="136"/>
                  </a:cxn>
                  <a:cxn ang="0">
                    <a:pos x="52" y="121"/>
                  </a:cxn>
                  <a:cxn ang="0">
                    <a:pos x="36" y="101"/>
                  </a:cxn>
                  <a:cxn ang="0">
                    <a:pos x="23" y="80"/>
                  </a:cxn>
                  <a:cxn ang="0">
                    <a:pos x="14" y="55"/>
                  </a:cxn>
                  <a:cxn ang="0">
                    <a:pos x="10" y="27"/>
                  </a:cxn>
                  <a:cxn ang="0">
                    <a:pos x="9" y="12"/>
                  </a:cxn>
                  <a:cxn ang="0">
                    <a:pos x="9" y="8"/>
                  </a:cxn>
                  <a:cxn ang="0">
                    <a:pos x="9" y="4"/>
                  </a:cxn>
                  <a:cxn ang="0">
                    <a:pos x="10" y="1"/>
                  </a:cxn>
                  <a:cxn ang="0">
                    <a:pos x="9" y="0"/>
                  </a:cxn>
                  <a:cxn ang="0">
                    <a:pos x="9" y="1"/>
                  </a:cxn>
                  <a:cxn ang="0">
                    <a:pos x="8" y="2"/>
                  </a:cxn>
                  <a:cxn ang="0">
                    <a:pos x="8" y="3"/>
                  </a:cxn>
                  <a:cxn ang="0">
                    <a:pos x="7" y="6"/>
                  </a:cxn>
                  <a:cxn ang="0">
                    <a:pos x="5" y="10"/>
                  </a:cxn>
                  <a:cxn ang="0">
                    <a:pos x="3" y="14"/>
                  </a:cxn>
                  <a:cxn ang="0">
                    <a:pos x="1" y="19"/>
                  </a:cxn>
                </a:cxnLst>
                <a:rect l="0" t="0" r="r" b="b"/>
                <a:pathLst>
                  <a:path w="243" h="164">
                    <a:moveTo>
                      <a:pt x="0" y="21"/>
                    </a:moveTo>
                    <a:lnTo>
                      <a:pt x="2" y="36"/>
                    </a:lnTo>
                    <a:lnTo>
                      <a:pt x="4" y="50"/>
                    </a:lnTo>
                    <a:lnTo>
                      <a:pt x="8" y="64"/>
                    </a:lnTo>
                    <a:lnTo>
                      <a:pt x="12" y="78"/>
                    </a:lnTo>
                    <a:lnTo>
                      <a:pt x="18" y="90"/>
                    </a:lnTo>
                    <a:lnTo>
                      <a:pt x="24" y="101"/>
                    </a:lnTo>
                    <a:lnTo>
                      <a:pt x="31" y="112"/>
                    </a:lnTo>
                    <a:lnTo>
                      <a:pt x="39" y="122"/>
                    </a:lnTo>
                    <a:lnTo>
                      <a:pt x="48" y="131"/>
                    </a:lnTo>
                    <a:lnTo>
                      <a:pt x="58" y="140"/>
                    </a:lnTo>
                    <a:lnTo>
                      <a:pt x="68" y="147"/>
                    </a:lnTo>
                    <a:lnTo>
                      <a:pt x="79" y="153"/>
                    </a:lnTo>
                    <a:lnTo>
                      <a:pt x="90" y="158"/>
                    </a:lnTo>
                    <a:lnTo>
                      <a:pt x="103" y="161"/>
                    </a:lnTo>
                    <a:lnTo>
                      <a:pt x="115" y="163"/>
                    </a:lnTo>
                    <a:lnTo>
                      <a:pt x="127" y="164"/>
                    </a:lnTo>
                    <a:lnTo>
                      <a:pt x="137" y="164"/>
                    </a:lnTo>
                    <a:lnTo>
                      <a:pt x="146" y="163"/>
                    </a:lnTo>
                    <a:lnTo>
                      <a:pt x="155" y="160"/>
                    </a:lnTo>
                    <a:lnTo>
                      <a:pt x="164" y="157"/>
                    </a:lnTo>
                    <a:lnTo>
                      <a:pt x="173" y="154"/>
                    </a:lnTo>
                    <a:lnTo>
                      <a:pt x="181" y="149"/>
                    </a:lnTo>
                    <a:lnTo>
                      <a:pt x="189" y="145"/>
                    </a:lnTo>
                    <a:lnTo>
                      <a:pt x="197" y="139"/>
                    </a:lnTo>
                    <a:lnTo>
                      <a:pt x="204" y="133"/>
                    </a:lnTo>
                    <a:lnTo>
                      <a:pt x="211" y="125"/>
                    </a:lnTo>
                    <a:lnTo>
                      <a:pt x="217" y="118"/>
                    </a:lnTo>
                    <a:lnTo>
                      <a:pt x="224" y="110"/>
                    </a:lnTo>
                    <a:lnTo>
                      <a:pt x="230" y="101"/>
                    </a:lnTo>
                    <a:lnTo>
                      <a:pt x="235" y="93"/>
                    </a:lnTo>
                    <a:lnTo>
                      <a:pt x="239" y="84"/>
                    </a:lnTo>
                    <a:lnTo>
                      <a:pt x="243" y="74"/>
                    </a:lnTo>
                    <a:lnTo>
                      <a:pt x="243" y="70"/>
                    </a:lnTo>
                    <a:lnTo>
                      <a:pt x="243" y="68"/>
                    </a:lnTo>
                    <a:lnTo>
                      <a:pt x="243" y="64"/>
                    </a:lnTo>
                    <a:lnTo>
                      <a:pt x="243" y="62"/>
                    </a:lnTo>
                    <a:lnTo>
                      <a:pt x="242" y="58"/>
                    </a:lnTo>
                    <a:lnTo>
                      <a:pt x="242" y="56"/>
                    </a:lnTo>
                    <a:lnTo>
                      <a:pt x="241" y="52"/>
                    </a:lnTo>
                    <a:lnTo>
                      <a:pt x="241" y="50"/>
                    </a:lnTo>
                    <a:lnTo>
                      <a:pt x="238" y="61"/>
                    </a:lnTo>
                    <a:lnTo>
                      <a:pt x="234" y="72"/>
                    </a:lnTo>
                    <a:lnTo>
                      <a:pt x="230" y="81"/>
                    </a:lnTo>
                    <a:lnTo>
                      <a:pt x="225" y="91"/>
                    </a:lnTo>
                    <a:lnTo>
                      <a:pt x="219" y="100"/>
                    </a:lnTo>
                    <a:lnTo>
                      <a:pt x="213" y="109"/>
                    </a:lnTo>
                    <a:lnTo>
                      <a:pt x="206" y="116"/>
                    </a:lnTo>
                    <a:lnTo>
                      <a:pt x="199" y="123"/>
                    </a:lnTo>
                    <a:lnTo>
                      <a:pt x="191" y="130"/>
                    </a:lnTo>
                    <a:lnTo>
                      <a:pt x="183" y="136"/>
                    </a:lnTo>
                    <a:lnTo>
                      <a:pt x="174" y="141"/>
                    </a:lnTo>
                    <a:lnTo>
                      <a:pt x="166" y="146"/>
                    </a:lnTo>
                    <a:lnTo>
                      <a:pt x="156" y="148"/>
                    </a:lnTo>
                    <a:lnTo>
                      <a:pt x="147" y="151"/>
                    </a:lnTo>
                    <a:lnTo>
                      <a:pt x="137" y="153"/>
                    </a:lnTo>
                    <a:lnTo>
                      <a:pt x="127" y="153"/>
                    </a:lnTo>
                    <a:lnTo>
                      <a:pt x="115" y="152"/>
                    </a:lnTo>
                    <a:lnTo>
                      <a:pt x="104" y="151"/>
                    </a:lnTo>
                    <a:lnTo>
                      <a:pt x="91" y="147"/>
                    </a:lnTo>
                    <a:lnTo>
                      <a:pt x="81" y="142"/>
                    </a:lnTo>
                    <a:lnTo>
                      <a:pt x="70" y="136"/>
                    </a:lnTo>
                    <a:lnTo>
                      <a:pt x="61" y="129"/>
                    </a:lnTo>
                    <a:lnTo>
                      <a:pt x="52" y="121"/>
                    </a:lnTo>
                    <a:lnTo>
                      <a:pt x="43" y="112"/>
                    </a:lnTo>
                    <a:lnTo>
                      <a:pt x="36" y="101"/>
                    </a:lnTo>
                    <a:lnTo>
                      <a:pt x="29" y="91"/>
                    </a:lnTo>
                    <a:lnTo>
                      <a:pt x="23" y="80"/>
                    </a:lnTo>
                    <a:lnTo>
                      <a:pt x="18" y="68"/>
                    </a:lnTo>
                    <a:lnTo>
                      <a:pt x="14" y="55"/>
                    </a:lnTo>
                    <a:lnTo>
                      <a:pt x="12" y="42"/>
                    </a:lnTo>
                    <a:lnTo>
                      <a:pt x="10" y="27"/>
                    </a:lnTo>
                    <a:lnTo>
                      <a:pt x="9" y="13"/>
                    </a:lnTo>
                    <a:lnTo>
                      <a:pt x="9" y="12"/>
                    </a:lnTo>
                    <a:lnTo>
                      <a:pt x="9" y="9"/>
                    </a:lnTo>
                    <a:lnTo>
                      <a:pt x="9" y="8"/>
                    </a:lnTo>
                    <a:lnTo>
                      <a:pt x="9" y="6"/>
                    </a:lnTo>
                    <a:lnTo>
                      <a:pt x="9" y="4"/>
                    </a:lnTo>
                    <a:lnTo>
                      <a:pt x="9" y="3"/>
                    </a:lnTo>
                    <a:lnTo>
                      <a:pt x="10" y="1"/>
                    </a:lnTo>
                    <a:lnTo>
                      <a:pt x="10" y="0"/>
                    </a:lnTo>
                    <a:lnTo>
                      <a:pt x="9" y="0"/>
                    </a:lnTo>
                    <a:lnTo>
                      <a:pt x="9" y="1"/>
                    </a:lnTo>
                    <a:lnTo>
                      <a:pt x="9" y="1"/>
                    </a:lnTo>
                    <a:lnTo>
                      <a:pt x="9" y="1"/>
                    </a:lnTo>
                    <a:lnTo>
                      <a:pt x="8" y="2"/>
                    </a:lnTo>
                    <a:lnTo>
                      <a:pt x="8" y="2"/>
                    </a:lnTo>
                    <a:lnTo>
                      <a:pt x="8" y="3"/>
                    </a:lnTo>
                    <a:lnTo>
                      <a:pt x="8" y="3"/>
                    </a:lnTo>
                    <a:lnTo>
                      <a:pt x="7" y="6"/>
                    </a:lnTo>
                    <a:lnTo>
                      <a:pt x="6" y="8"/>
                    </a:lnTo>
                    <a:lnTo>
                      <a:pt x="5" y="10"/>
                    </a:lnTo>
                    <a:lnTo>
                      <a:pt x="4" y="13"/>
                    </a:lnTo>
                    <a:lnTo>
                      <a:pt x="3" y="14"/>
                    </a:lnTo>
                    <a:lnTo>
                      <a:pt x="2" y="16"/>
                    </a:lnTo>
                    <a:lnTo>
                      <a:pt x="1" y="19"/>
                    </a:lnTo>
                    <a:lnTo>
                      <a:pt x="0" y="21"/>
                    </a:lnTo>
                    <a:close/>
                  </a:path>
                </a:pathLst>
              </a:custGeom>
              <a:solidFill>
                <a:srgbClr val="F4BF9B"/>
              </a:solidFill>
              <a:ln w="9525">
                <a:noFill/>
                <a:round/>
                <a:headEnd/>
                <a:tailEnd/>
              </a:ln>
            </p:spPr>
            <p:txBody>
              <a:bodyPr/>
              <a:lstStyle/>
              <a:p>
                <a:endParaRPr lang="en-US"/>
              </a:p>
            </p:txBody>
          </p:sp>
          <p:sp>
            <p:nvSpPr>
              <p:cNvPr id="246" name="Freeform 21"/>
              <p:cNvSpPr>
                <a:spLocks/>
              </p:cNvSpPr>
              <p:nvPr/>
            </p:nvSpPr>
            <p:spPr bwMode="auto">
              <a:xfrm>
                <a:off x="1137" y="2655"/>
                <a:ext cx="48" cy="28"/>
              </a:xfrm>
              <a:custGeom>
                <a:avLst/>
                <a:gdLst/>
                <a:ahLst/>
                <a:cxnLst>
                  <a:cxn ang="0">
                    <a:pos x="0" y="21"/>
                  </a:cxn>
                  <a:cxn ang="0">
                    <a:pos x="0" y="21"/>
                  </a:cxn>
                  <a:cxn ang="0">
                    <a:pos x="0" y="23"/>
                  </a:cxn>
                  <a:cxn ang="0">
                    <a:pos x="0" y="24"/>
                  </a:cxn>
                  <a:cxn ang="0">
                    <a:pos x="0" y="38"/>
                  </a:cxn>
                  <a:cxn ang="0">
                    <a:pos x="5" y="67"/>
                  </a:cxn>
                  <a:cxn ang="0">
                    <a:pos x="14" y="93"/>
                  </a:cxn>
                  <a:cxn ang="0">
                    <a:pos x="27" y="116"/>
                  </a:cxn>
                  <a:cxn ang="0">
                    <a:pos x="44" y="136"/>
                  </a:cxn>
                  <a:cxn ang="0">
                    <a:pos x="63" y="152"/>
                  </a:cxn>
                  <a:cxn ang="0">
                    <a:pos x="85" y="163"/>
                  </a:cxn>
                  <a:cxn ang="0">
                    <a:pos x="110" y="169"/>
                  </a:cxn>
                  <a:cxn ang="0">
                    <a:pos x="132" y="169"/>
                  </a:cxn>
                  <a:cxn ang="0">
                    <a:pos x="151" y="165"/>
                  </a:cxn>
                  <a:cxn ang="0">
                    <a:pos x="169" y="158"/>
                  </a:cxn>
                  <a:cxn ang="0">
                    <a:pos x="185" y="148"/>
                  </a:cxn>
                  <a:cxn ang="0">
                    <a:pos x="200" y="135"/>
                  </a:cxn>
                  <a:cxn ang="0">
                    <a:pos x="213" y="120"/>
                  </a:cxn>
                  <a:cxn ang="0">
                    <a:pos x="225" y="103"/>
                  </a:cxn>
                  <a:cxn ang="0">
                    <a:pos x="234" y="83"/>
                  </a:cxn>
                  <a:cxn ang="0">
                    <a:pos x="237" y="69"/>
                  </a:cxn>
                  <a:cxn ang="0">
                    <a:pos x="236" y="63"/>
                  </a:cxn>
                  <a:cxn ang="0">
                    <a:pos x="235" y="57"/>
                  </a:cxn>
                  <a:cxn ang="0">
                    <a:pos x="234" y="51"/>
                  </a:cxn>
                  <a:cxn ang="0">
                    <a:pos x="231" y="61"/>
                  </a:cxn>
                  <a:cxn ang="0">
                    <a:pos x="224" y="83"/>
                  </a:cxn>
                  <a:cxn ang="0">
                    <a:pos x="214" y="102"/>
                  </a:cxn>
                  <a:cxn ang="0">
                    <a:pos x="201" y="120"/>
                  </a:cxn>
                  <a:cxn ang="0">
                    <a:pos x="187" y="134"/>
                  </a:cxn>
                  <a:cxn ang="0">
                    <a:pos x="170" y="146"/>
                  </a:cxn>
                  <a:cxn ang="0">
                    <a:pos x="152" y="154"/>
                  </a:cxn>
                  <a:cxn ang="0">
                    <a:pos x="132" y="158"/>
                  </a:cxn>
                  <a:cxn ang="0">
                    <a:pos x="111" y="158"/>
                  </a:cxn>
                  <a:cxn ang="0">
                    <a:pos x="88" y="152"/>
                  </a:cxn>
                  <a:cxn ang="0">
                    <a:pos x="67" y="142"/>
                  </a:cxn>
                  <a:cxn ang="0">
                    <a:pos x="50" y="128"/>
                  </a:cxn>
                  <a:cxn ang="0">
                    <a:pos x="34" y="110"/>
                  </a:cxn>
                  <a:cxn ang="0">
                    <a:pos x="22" y="89"/>
                  </a:cxn>
                  <a:cxn ang="0">
                    <a:pos x="14" y="63"/>
                  </a:cxn>
                  <a:cxn ang="0">
                    <a:pos x="9" y="37"/>
                  </a:cxn>
                  <a:cxn ang="0">
                    <a:pos x="9" y="20"/>
                  </a:cxn>
                  <a:cxn ang="0">
                    <a:pos x="9" y="15"/>
                  </a:cxn>
                  <a:cxn ang="0">
                    <a:pos x="9" y="9"/>
                  </a:cxn>
                  <a:cxn ang="0">
                    <a:pos x="10" y="3"/>
                  </a:cxn>
                  <a:cxn ang="0">
                    <a:pos x="9" y="2"/>
                  </a:cxn>
                  <a:cxn ang="0">
                    <a:pos x="7" y="6"/>
                  </a:cxn>
                  <a:cxn ang="0">
                    <a:pos x="5" y="9"/>
                  </a:cxn>
                  <a:cxn ang="0">
                    <a:pos x="3" y="13"/>
                  </a:cxn>
                  <a:cxn ang="0">
                    <a:pos x="2" y="15"/>
                  </a:cxn>
                  <a:cxn ang="0">
                    <a:pos x="1" y="17"/>
                  </a:cxn>
                  <a:cxn ang="0">
                    <a:pos x="1" y="19"/>
                  </a:cxn>
                  <a:cxn ang="0">
                    <a:pos x="0" y="20"/>
                  </a:cxn>
                </a:cxnLst>
                <a:rect l="0" t="0" r="r" b="b"/>
                <a:pathLst>
                  <a:path w="238" h="169">
                    <a:moveTo>
                      <a:pt x="0" y="21"/>
                    </a:moveTo>
                    <a:lnTo>
                      <a:pt x="0" y="21"/>
                    </a:lnTo>
                    <a:lnTo>
                      <a:pt x="0" y="21"/>
                    </a:lnTo>
                    <a:lnTo>
                      <a:pt x="0" y="21"/>
                    </a:lnTo>
                    <a:lnTo>
                      <a:pt x="0" y="23"/>
                    </a:lnTo>
                    <a:lnTo>
                      <a:pt x="0" y="23"/>
                    </a:lnTo>
                    <a:lnTo>
                      <a:pt x="0" y="23"/>
                    </a:lnTo>
                    <a:lnTo>
                      <a:pt x="0" y="24"/>
                    </a:lnTo>
                    <a:lnTo>
                      <a:pt x="0" y="24"/>
                    </a:lnTo>
                    <a:lnTo>
                      <a:pt x="0" y="38"/>
                    </a:lnTo>
                    <a:lnTo>
                      <a:pt x="2" y="53"/>
                    </a:lnTo>
                    <a:lnTo>
                      <a:pt x="5" y="67"/>
                    </a:lnTo>
                    <a:lnTo>
                      <a:pt x="9" y="80"/>
                    </a:lnTo>
                    <a:lnTo>
                      <a:pt x="14" y="93"/>
                    </a:lnTo>
                    <a:lnTo>
                      <a:pt x="20" y="105"/>
                    </a:lnTo>
                    <a:lnTo>
                      <a:pt x="27" y="116"/>
                    </a:lnTo>
                    <a:lnTo>
                      <a:pt x="35" y="127"/>
                    </a:lnTo>
                    <a:lnTo>
                      <a:pt x="44" y="136"/>
                    </a:lnTo>
                    <a:lnTo>
                      <a:pt x="53" y="145"/>
                    </a:lnTo>
                    <a:lnTo>
                      <a:pt x="63" y="152"/>
                    </a:lnTo>
                    <a:lnTo>
                      <a:pt x="74" y="158"/>
                    </a:lnTo>
                    <a:lnTo>
                      <a:pt x="85" y="163"/>
                    </a:lnTo>
                    <a:lnTo>
                      <a:pt x="98" y="166"/>
                    </a:lnTo>
                    <a:lnTo>
                      <a:pt x="110" y="169"/>
                    </a:lnTo>
                    <a:lnTo>
                      <a:pt x="122" y="169"/>
                    </a:lnTo>
                    <a:lnTo>
                      <a:pt x="132" y="169"/>
                    </a:lnTo>
                    <a:lnTo>
                      <a:pt x="141" y="168"/>
                    </a:lnTo>
                    <a:lnTo>
                      <a:pt x="151" y="165"/>
                    </a:lnTo>
                    <a:lnTo>
                      <a:pt x="160" y="162"/>
                    </a:lnTo>
                    <a:lnTo>
                      <a:pt x="169" y="158"/>
                    </a:lnTo>
                    <a:lnTo>
                      <a:pt x="177" y="153"/>
                    </a:lnTo>
                    <a:lnTo>
                      <a:pt x="185" y="148"/>
                    </a:lnTo>
                    <a:lnTo>
                      <a:pt x="193" y="142"/>
                    </a:lnTo>
                    <a:lnTo>
                      <a:pt x="200" y="135"/>
                    </a:lnTo>
                    <a:lnTo>
                      <a:pt x="207" y="128"/>
                    </a:lnTo>
                    <a:lnTo>
                      <a:pt x="213" y="120"/>
                    </a:lnTo>
                    <a:lnTo>
                      <a:pt x="220" y="111"/>
                    </a:lnTo>
                    <a:lnTo>
                      <a:pt x="225" y="103"/>
                    </a:lnTo>
                    <a:lnTo>
                      <a:pt x="230" y="93"/>
                    </a:lnTo>
                    <a:lnTo>
                      <a:pt x="234" y="83"/>
                    </a:lnTo>
                    <a:lnTo>
                      <a:pt x="238" y="73"/>
                    </a:lnTo>
                    <a:lnTo>
                      <a:pt x="237" y="69"/>
                    </a:lnTo>
                    <a:lnTo>
                      <a:pt x="237" y="67"/>
                    </a:lnTo>
                    <a:lnTo>
                      <a:pt x="236" y="63"/>
                    </a:lnTo>
                    <a:lnTo>
                      <a:pt x="236" y="61"/>
                    </a:lnTo>
                    <a:lnTo>
                      <a:pt x="235" y="57"/>
                    </a:lnTo>
                    <a:lnTo>
                      <a:pt x="235" y="55"/>
                    </a:lnTo>
                    <a:lnTo>
                      <a:pt x="234" y="51"/>
                    </a:lnTo>
                    <a:lnTo>
                      <a:pt x="234" y="49"/>
                    </a:lnTo>
                    <a:lnTo>
                      <a:pt x="231" y="61"/>
                    </a:lnTo>
                    <a:lnTo>
                      <a:pt x="228" y="72"/>
                    </a:lnTo>
                    <a:lnTo>
                      <a:pt x="224" y="83"/>
                    </a:lnTo>
                    <a:lnTo>
                      <a:pt x="220" y="92"/>
                    </a:lnTo>
                    <a:lnTo>
                      <a:pt x="214" y="102"/>
                    </a:lnTo>
                    <a:lnTo>
                      <a:pt x="208" y="111"/>
                    </a:lnTo>
                    <a:lnTo>
                      <a:pt x="201" y="120"/>
                    </a:lnTo>
                    <a:lnTo>
                      <a:pt x="194" y="127"/>
                    </a:lnTo>
                    <a:lnTo>
                      <a:pt x="187" y="134"/>
                    </a:lnTo>
                    <a:lnTo>
                      <a:pt x="179" y="140"/>
                    </a:lnTo>
                    <a:lnTo>
                      <a:pt x="170" y="146"/>
                    </a:lnTo>
                    <a:lnTo>
                      <a:pt x="161" y="151"/>
                    </a:lnTo>
                    <a:lnTo>
                      <a:pt x="152" y="154"/>
                    </a:lnTo>
                    <a:lnTo>
                      <a:pt x="142" y="157"/>
                    </a:lnTo>
                    <a:lnTo>
                      <a:pt x="132" y="158"/>
                    </a:lnTo>
                    <a:lnTo>
                      <a:pt x="122" y="158"/>
                    </a:lnTo>
                    <a:lnTo>
                      <a:pt x="111" y="158"/>
                    </a:lnTo>
                    <a:lnTo>
                      <a:pt x="99" y="156"/>
                    </a:lnTo>
                    <a:lnTo>
                      <a:pt x="88" y="152"/>
                    </a:lnTo>
                    <a:lnTo>
                      <a:pt x="77" y="148"/>
                    </a:lnTo>
                    <a:lnTo>
                      <a:pt x="67" y="142"/>
                    </a:lnTo>
                    <a:lnTo>
                      <a:pt x="58" y="135"/>
                    </a:lnTo>
                    <a:lnTo>
                      <a:pt x="50" y="128"/>
                    </a:lnTo>
                    <a:lnTo>
                      <a:pt x="42" y="120"/>
                    </a:lnTo>
                    <a:lnTo>
                      <a:pt x="34" y="110"/>
                    </a:lnTo>
                    <a:lnTo>
                      <a:pt x="28" y="99"/>
                    </a:lnTo>
                    <a:lnTo>
                      <a:pt x="22" y="89"/>
                    </a:lnTo>
                    <a:lnTo>
                      <a:pt x="18" y="77"/>
                    </a:lnTo>
                    <a:lnTo>
                      <a:pt x="14" y="63"/>
                    </a:lnTo>
                    <a:lnTo>
                      <a:pt x="11" y="51"/>
                    </a:lnTo>
                    <a:lnTo>
                      <a:pt x="9" y="37"/>
                    </a:lnTo>
                    <a:lnTo>
                      <a:pt x="9" y="24"/>
                    </a:lnTo>
                    <a:lnTo>
                      <a:pt x="9" y="20"/>
                    </a:lnTo>
                    <a:lnTo>
                      <a:pt x="9" y="18"/>
                    </a:lnTo>
                    <a:lnTo>
                      <a:pt x="9" y="15"/>
                    </a:lnTo>
                    <a:lnTo>
                      <a:pt x="9" y="12"/>
                    </a:lnTo>
                    <a:lnTo>
                      <a:pt x="9" y="9"/>
                    </a:lnTo>
                    <a:lnTo>
                      <a:pt x="10" y="6"/>
                    </a:lnTo>
                    <a:lnTo>
                      <a:pt x="10" y="3"/>
                    </a:lnTo>
                    <a:lnTo>
                      <a:pt x="10" y="0"/>
                    </a:lnTo>
                    <a:lnTo>
                      <a:pt x="9" y="2"/>
                    </a:lnTo>
                    <a:lnTo>
                      <a:pt x="8" y="3"/>
                    </a:lnTo>
                    <a:lnTo>
                      <a:pt x="7" y="6"/>
                    </a:lnTo>
                    <a:lnTo>
                      <a:pt x="6" y="7"/>
                    </a:lnTo>
                    <a:lnTo>
                      <a:pt x="5" y="9"/>
                    </a:lnTo>
                    <a:lnTo>
                      <a:pt x="4" y="11"/>
                    </a:lnTo>
                    <a:lnTo>
                      <a:pt x="3" y="13"/>
                    </a:lnTo>
                    <a:lnTo>
                      <a:pt x="3" y="14"/>
                    </a:lnTo>
                    <a:lnTo>
                      <a:pt x="2" y="15"/>
                    </a:lnTo>
                    <a:lnTo>
                      <a:pt x="2" y="17"/>
                    </a:lnTo>
                    <a:lnTo>
                      <a:pt x="1" y="17"/>
                    </a:lnTo>
                    <a:lnTo>
                      <a:pt x="1" y="18"/>
                    </a:lnTo>
                    <a:lnTo>
                      <a:pt x="1" y="19"/>
                    </a:lnTo>
                    <a:lnTo>
                      <a:pt x="0" y="19"/>
                    </a:lnTo>
                    <a:lnTo>
                      <a:pt x="0" y="20"/>
                    </a:lnTo>
                    <a:lnTo>
                      <a:pt x="0" y="21"/>
                    </a:lnTo>
                    <a:close/>
                  </a:path>
                </a:pathLst>
              </a:custGeom>
              <a:solidFill>
                <a:srgbClr val="F5C19D"/>
              </a:solidFill>
              <a:ln w="9525">
                <a:noFill/>
                <a:round/>
                <a:headEnd/>
                <a:tailEnd/>
              </a:ln>
            </p:spPr>
            <p:txBody>
              <a:bodyPr/>
              <a:lstStyle/>
              <a:p>
                <a:endParaRPr lang="en-US"/>
              </a:p>
            </p:txBody>
          </p:sp>
          <p:sp>
            <p:nvSpPr>
              <p:cNvPr id="247" name="Freeform 22"/>
              <p:cNvSpPr>
                <a:spLocks/>
              </p:cNvSpPr>
              <p:nvPr/>
            </p:nvSpPr>
            <p:spPr bwMode="auto">
              <a:xfrm>
                <a:off x="1138" y="2654"/>
                <a:ext cx="46" cy="29"/>
              </a:xfrm>
              <a:custGeom>
                <a:avLst/>
                <a:gdLst/>
                <a:ahLst/>
                <a:cxnLst>
                  <a:cxn ang="0">
                    <a:pos x="1" y="22"/>
                  </a:cxn>
                  <a:cxn ang="0">
                    <a:pos x="0" y="25"/>
                  </a:cxn>
                  <a:cxn ang="0">
                    <a:pos x="0" y="29"/>
                  </a:cxn>
                  <a:cxn ang="0">
                    <a:pos x="0" y="33"/>
                  </a:cxn>
                  <a:cxn ang="0">
                    <a:pos x="1" y="48"/>
                  </a:cxn>
                  <a:cxn ang="0">
                    <a:pos x="5" y="76"/>
                  </a:cxn>
                  <a:cxn ang="0">
                    <a:pos x="14" y="101"/>
                  </a:cxn>
                  <a:cxn ang="0">
                    <a:pos x="27" y="122"/>
                  </a:cxn>
                  <a:cxn ang="0">
                    <a:pos x="43" y="142"/>
                  </a:cxn>
                  <a:cxn ang="0">
                    <a:pos x="61" y="157"/>
                  </a:cxn>
                  <a:cxn ang="0">
                    <a:pos x="82" y="168"/>
                  </a:cxn>
                  <a:cxn ang="0">
                    <a:pos x="106" y="173"/>
                  </a:cxn>
                  <a:cxn ang="0">
                    <a:pos x="128" y="174"/>
                  </a:cxn>
                  <a:cxn ang="0">
                    <a:pos x="147" y="169"/>
                  </a:cxn>
                  <a:cxn ang="0">
                    <a:pos x="165" y="162"/>
                  </a:cxn>
                  <a:cxn ang="0">
                    <a:pos x="182" y="151"/>
                  </a:cxn>
                  <a:cxn ang="0">
                    <a:pos x="197" y="137"/>
                  </a:cxn>
                  <a:cxn ang="0">
                    <a:pos x="210" y="121"/>
                  </a:cxn>
                  <a:cxn ang="0">
                    <a:pos x="221" y="102"/>
                  </a:cxn>
                  <a:cxn ang="0">
                    <a:pos x="229" y="82"/>
                  </a:cxn>
                  <a:cxn ang="0">
                    <a:pos x="231" y="67"/>
                  </a:cxn>
                  <a:cxn ang="0">
                    <a:pos x="230" y="61"/>
                  </a:cxn>
                  <a:cxn ang="0">
                    <a:pos x="229" y="55"/>
                  </a:cxn>
                  <a:cxn ang="0">
                    <a:pos x="227" y="51"/>
                  </a:cxn>
                  <a:cxn ang="0">
                    <a:pos x="225" y="59"/>
                  </a:cxn>
                  <a:cxn ang="0">
                    <a:pos x="219" y="82"/>
                  </a:cxn>
                  <a:cxn ang="0">
                    <a:pos x="209" y="103"/>
                  </a:cxn>
                  <a:cxn ang="0">
                    <a:pos x="197" y="121"/>
                  </a:cxn>
                  <a:cxn ang="0">
                    <a:pos x="183" y="137"/>
                  </a:cxn>
                  <a:cxn ang="0">
                    <a:pos x="167" y="149"/>
                  </a:cxn>
                  <a:cxn ang="0">
                    <a:pos x="148" y="158"/>
                  </a:cxn>
                  <a:cxn ang="0">
                    <a:pos x="128" y="162"/>
                  </a:cxn>
                  <a:cxn ang="0">
                    <a:pos x="107" y="162"/>
                  </a:cxn>
                  <a:cxn ang="0">
                    <a:pos x="85" y="157"/>
                  </a:cxn>
                  <a:cxn ang="0">
                    <a:pos x="66" y="148"/>
                  </a:cxn>
                  <a:cxn ang="0">
                    <a:pos x="48" y="133"/>
                  </a:cxn>
                  <a:cxn ang="0">
                    <a:pos x="34" y="116"/>
                  </a:cxn>
                  <a:cxn ang="0">
                    <a:pos x="22" y="95"/>
                  </a:cxn>
                  <a:cxn ang="0">
                    <a:pos x="14" y="72"/>
                  </a:cxn>
                  <a:cxn ang="0">
                    <a:pos x="10" y="47"/>
                  </a:cxn>
                  <a:cxn ang="0">
                    <a:pos x="9" y="29"/>
                  </a:cxn>
                  <a:cxn ang="0">
                    <a:pos x="10" y="21"/>
                  </a:cxn>
                  <a:cxn ang="0">
                    <a:pos x="11" y="13"/>
                  </a:cxn>
                  <a:cxn ang="0">
                    <a:pos x="12" y="5"/>
                  </a:cxn>
                  <a:cxn ang="0">
                    <a:pos x="11" y="3"/>
                  </a:cxn>
                  <a:cxn ang="0">
                    <a:pos x="8" y="7"/>
                  </a:cxn>
                  <a:cxn ang="0">
                    <a:pos x="5" y="12"/>
                  </a:cxn>
                  <a:cxn ang="0">
                    <a:pos x="2" y="18"/>
                  </a:cxn>
                </a:cxnLst>
                <a:rect l="0" t="0" r="r" b="b"/>
                <a:pathLst>
                  <a:path w="232" h="174">
                    <a:moveTo>
                      <a:pt x="1" y="21"/>
                    </a:moveTo>
                    <a:lnTo>
                      <a:pt x="1" y="22"/>
                    </a:lnTo>
                    <a:lnTo>
                      <a:pt x="0" y="24"/>
                    </a:lnTo>
                    <a:lnTo>
                      <a:pt x="0" y="25"/>
                    </a:lnTo>
                    <a:lnTo>
                      <a:pt x="0" y="27"/>
                    </a:lnTo>
                    <a:lnTo>
                      <a:pt x="0" y="29"/>
                    </a:lnTo>
                    <a:lnTo>
                      <a:pt x="0" y="30"/>
                    </a:lnTo>
                    <a:lnTo>
                      <a:pt x="0" y="33"/>
                    </a:lnTo>
                    <a:lnTo>
                      <a:pt x="0" y="34"/>
                    </a:lnTo>
                    <a:lnTo>
                      <a:pt x="1" y="48"/>
                    </a:lnTo>
                    <a:lnTo>
                      <a:pt x="3" y="63"/>
                    </a:lnTo>
                    <a:lnTo>
                      <a:pt x="5" y="76"/>
                    </a:lnTo>
                    <a:lnTo>
                      <a:pt x="9" y="89"/>
                    </a:lnTo>
                    <a:lnTo>
                      <a:pt x="14" y="101"/>
                    </a:lnTo>
                    <a:lnTo>
                      <a:pt x="20" y="112"/>
                    </a:lnTo>
                    <a:lnTo>
                      <a:pt x="27" y="122"/>
                    </a:lnTo>
                    <a:lnTo>
                      <a:pt x="34" y="133"/>
                    </a:lnTo>
                    <a:lnTo>
                      <a:pt x="43" y="142"/>
                    </a:lnTo>
                    <a:lnTo>
                      <a:pt x="52" y="150"/>
                    </a:lnTo>
                    <a:lnTo>
                      <a:pt x="61" y="157"/>
                    </a:lnTo>
                    <a:lnTo>
                      <a:pt x="72" y="163"/>
                    </a:lnTo>
                    <a:lnTo>
                      <a:pt x="82" y="168"/>
                    </a:lnTo>
                    <a:lnTo>
                      <a:pt x="95" y="172"/>
                    </a:lnTo>
                    <a:lnTo>
                      <a:pt x="106" y="173"/>
                    </a:lnTo>
                    <a:lnTo>
                      <a:pt x="118" y="174"/>
                    </a:lnTo>
                    <a:lnTo>
                      <a:pt x="128" y="174"/>
                    </a:lnTo>
                    <a:lnTo>
                      <a:pt x="138" y="172"/>
                    </a:lnTo>
                    <a:lnTo>
                      <a:pt x="147" y="169"/>
                    </a:lnTo>
                    <a:lnTo>
                      <a:pt x="157" y="167"/>
                    </a:lnTo>
                    <a:lnTo>
                      <a:pt x="165" y="162"/>
                    </a:lnTo>
                    <a:lnTo>
                      <a:pt x="174" y="157"/>
                    </a:lnTo>
                    <a:lnTo>
                      <a:pt x="182" y="151"/>
                    </a:lnTo>
                    <a:lnTo>
                      <a:pt x="190" y="145"/>
                    </a:lnTo>
                    <a:lnTo>
                      <a:pt x="197" y="137"/>
                    </a:lnTo>
                    <a:lnTo>
                      <a:pt x="204" y="130"/>
                    </a:lnTo>
                    <a:lnTo>
                      <a:pt x="210" y="121"/>
                    </a:lnTo>
                    <a:lnTo>
                      <a:pt x="216" y="112"/>
                    </a:lnTo>
                    <a:lnTo>
                      <a:pt x="221" y="102"/>
                    </a:lnTo>
                    <a:lnTo>
                      <a:pt x="225" y="93"/>
                    </a:lnTo>
                    <a:lnTo>
                      <a:pt x="229" y="82"/>
                    </a:lnTo>
                    <a:lnTo>
                      <a:pt x="232" y="71"/>
                    </a:lnTo>
                    <a:lnTo>
                      <a:pt x="231" y="67"/>
                    </a:lnTo>
                    <a:lnTo>
                      <a:pt x="231" y="65"/>
                    </a:lnTo>
                    <a:lnTo>
                      <a:pt x="230" y="61"/>
                    </a:lnTo>
                    <a:lnTo>
                      <a:pt x="230" y="59"/>
                    </a:lnTo>
                    <a:lnTo>
                      <a:pt x="229" y="55"/>
                    </a:lnTo>
                    <a:lnTo>
                      <a:pt x="228" y="53"/>
                    </a:lnTo>
                    <a:lnTo>
                      <a:pt x="227" y="51"/>
                    </a:lnTo>
                    <a:lnTo>
                      <a:pt x="226" y="47"/>
                    </a:lnTo>
                    <a:lnTo>
                      <a:pt x="225" y="59"/>
                    </a:lnTo>
                    <a:lnTo>
                      <a:pt x="223" y="71"/>
                    </a:lnTo>
                    <a:lnTo>
                      <a:pt x="219" y="82"/>
                    </a:lnTo>
                    <a:lnTo>
                      <a:pt x="215" y="93"/>
                    </a:lnTo>
                    <a:lnTo>
                      <a:pt x="209" y="103"/>
                    </a:lnTo>
                    <a:lnTo>
                      <a:pt x="204" y="113"/>
                    </a:lnTo>
                    <a:lnTo>
                      <a:pt x="197" y="121"/>
                    </a:lnTo>
                    <a:lnTo>
                      <a:pt x="191" y="130"/>
                    </a:lnTo>
                    <a:lnTo>
                      <a:pt x="183" y="137"/>
                    </a:lnTo>
                    <a:lnTo>
                      <a:pt x="175" y="144"/>
                    </a:lnTo>
                    <a:lnTo>
                      <a:pt x="167" y="149"/>
                    </a:lnTo>
                    <a:lnTo>
                      <a:pt x="158" y="155"/>
                    </a:lnTo>
                    <a:lnTo>
                      <a:pt x="148" y="158"/>
                    </a:lnTo>
                    <a:lnTo>
                      <a:pt x="139" y="161"/>
                    </a:lnTo>
                    <a:lnTo>
                      <a:pt x="128" y="162"/>
                    </a:lnTo>
                    <a:lnTo>
                      <a:pt x="118" y="163"/>
                    </a:lnTo>
                    <a:lnTo>
                      <a:pt x="107" y="162"/>
                    </a:lnTo>
                    <a:lnTo>
                      <a:pt x="96" y="161"/>
                    </a:lnTo>
                    <a:lnTo>
                      <a:pt x="85" y="157"/>
                    </a:lnTo>
                    <a:lnTo>
                      <a:pt x="75" y="152"/>
                    </a:lnTo>
                    <a:lnTo>
                      <a:pt x="66" y="148"/>
                    </a:lnTo>
                    <a:lnTo>
                      <a:pt x="57" y="142"/>
                    </a:lnTo>
                    <a:lnTo>
                      <a:pt x="48" y="133"/>
                    </a:lnTo>
                    <a:lnTo>
                      <a:pt x="41" y="125"/>
                    </a:lnTo>
                    <a:lnTo>
                      <a:pt x="34" y="116"/>
                    </a:lnTo>
                    <a:lnTo>
                      <a:pt x="28" y="106"/>
                    </a:lnTo>
                    <a:lnTo>
                      <a:pt x="22" y="95"/>
                    </a:lnTo>
                    <a:lnTo>
                      <a:pt x="18" y="84"/>
                    </a:lnTo>
                    <a:lnTo>
                      <a:pt x="14" y="72"/>
                    </a:lnTo>
                    <a:lnTo>
                      <a:pt x="11" y="60"/>
                    </a:lnTo>
                    <a:lnTo>
                      <a:pt x="10" y="47"/>
                    </a:lnTo>
                    <a:lnTo>
                      <a:pt x="9" y="34"/>
                    </a:lnTo>
                    <a:lnTo>
                      <a:pt x="9" y="29"/>
                    </a:lnTo>
                    <a:lnTo>
                      <a:pt x="9" y="25"/>
                    </a:lnTo>
                    <a:lnTo>
                      <a:pt x="10" y="21"/>
                    </a:lnTo>
                    <a:lnTo>
                      <a:pt x="10" y="17"/>
                    </a:lnTo>
                    <a:lnTo>
                      <a:pt x="11" y="13"/>
                    </a:lnTo>
                    <a:lnTo>
                      <a:pt x="11" y="9"/>
                    </a:lnTo>
                    <a:lnTo>
                      <a:pt x="12" y="5"/>
                    </a:lnTo>
                    <a:lnTo>
                      <a:pt x="13" y="0"/>
                    </a:lnTo>
                    <a:lnTo>
                      <a:pt x="11" y="3"/>
                    </a:lnTo>
                    <a:lnTo>
                      <a:pt x="10" y="5"/>
                    </a:lnTo>
                    <a:lnTo>
                      <a:pt x="8" y="7"/>
                    </a:lnTo>
                    <a:lnTo>
                      <a:pt x="6" y="10"/>
                    </a:lnTo>
                    <a:lnTo>
                      <a:pt x="5" y="12"/>
                    </a:lnTo>
                    <a:lnTo>
                      <a:pt x="4" y="15"/>
                    </a:lnTo>
                    <a:lnTo>
                      <a:pt x="2" y="18"/>
                    </a:lnTo>
                    <a:lnTo>
                      <a:pt x="1" y="21"/>
                    </a:lnTo>
                    <a:close/>
                  </a:path>
                </a:pathLst>
              </a:custGeom>
              <a:solidFill>
                <a:srgbClr val="F5C39E"/>
              </a:solidFill>
              <a:ln w="9525">
                <a:noFill/>
                <a:round/>
                <a:headEnd/>
                <a:tailEnd/>
              </a:ln>
            </p:spPr>
            <p:txBody>
              <a:bodyPr/>
              <a:lstStyle/>
              <a:p>
                <a:endParaRPr lang="en-US"/>
              </a:p>
            </p:txBody>
          </p:sp>
          <p:sp>
            <p:nvSpPr>
              <p:cNvPr id="248" name="Freeform 23"/>
              <p:cNvSpPr>
                <a:spLocks/>
              </p:cNvSpPr>
              <p:nvPr/>
            </p:nvSpPr>
            <p:spPr bwMode="auto">
              <a:xfrm>
                <a:off x="1139" y="2652"/>
                <a:ext cx="45" cy="30"/>
              </a:xfrm>
              <a:custGeom>
                <a:avLst/>
                <a:gdLst/>
                <a:ahLst/>
                <a:cxnLst>
                  <a:cxn ang="0">
                    <a:pos x="1" y="21"/>
                  </a:cxn>
                  <a:cxn ang="0">
                    <a:pos x="0" y="27"/>
                  </a:cxn>
                  <a:cxn ang="0">
                    <a:pos x="0" y="33"/>
                  </a:cxn>
                  <a:cxn ang="0">
                    <a:pos x="0" y="38"/>
                  </a:cxn>
                  <a:cxn ang="0">
                    <a:pos x="0" y="55"/>
                  </a:cxn>
                  <a:cxn ang="0">
                    <a:pos x="5" y="81"/>
                  </a:cxn>
                  <a:cxn ang="0">
                    <a:pos x="13" y="107"/>
                  </a:cxn>
                  <a:cxn ang="0">
                    <a:pos x="25" y="128"/>
                  </a:cxn>
                  <a:cxn ang="0">
                    <a:pos x="41" y="146"/>
                  </a:cxn>
                  <a:cxn ang="0">
                    <a:pos x="59" y="160"/>
                  </a:cxn>
                  <a:cxn ang="0">
                    <a:pos x="79" y="170"/>
                  </a:cxn>
                  <a:cxn ang="0">
                    <a:pos x="102" y="176"/>
                  </a:cxn>
                  <a:cxn ang="0">
                    <a:pos x="123" y="176"/>
                  </a:cxn>
                  <a:cxn ang="0">
                    <a:pos x="143" y="172"/>
                  </a:cxn>
                  <a:cxn ang="0">
                    <a:pos x="161" y="164"/>
                  </a:cxn>
                  <a:cxn ang="0">
                    <a:pos x="178" y="152"/>
                  </a:cxn>
                  <a:cxn ang="0">
                    <a:pos x="192" y="138"/>
                  </a:cxn>
                  <a:cxn ang="0">
                    <a:pos x="205" y="120"/>
                  </a:cxn>
                  <a:cxn ang="0">
                    <a:pos x="215" y="101"/>
                  </a:cxn>
                  <a:cxn ang="0">
                    <a:pos x="222" y="79"/>
                  </a:cxn>
                  <a:cxn ang="0">
                    <a:pos x="224" y="63"/>
                  </a:cxn>
                  <a:cxn ang="0">
                    <a:pos x="222" y="59"/>
                  </a:cxn>
                  <a:cxn ang="0">
                    <a:pos x="221" y="53"/>
                  </a:cxn>
                  <a:cxn ang="0">
                    <a:pos x="219" y="47"/>
                  </a:cxn>
                  <a:cxn ang="0">
                    <a:pos x="217" y="56"/>
                  </a:cxn>
                  <a:cxn ang="0">
                    <a:pos x="212" y="80"/>
                  </a:cxn>
                  <a:cxn ang="0">
                    <a:pos x="203" y="102"/>
                  </a:cxn>
                  <a:cxn ang="0">
                    <a:pos x="192" y="122"/>
                  </a:cxn>
                  <a:cxn ang="0">
                    <a:pos x="178" y="138"/>
                  </a:cxn>
                  <a:cxn ang="0">
                    <a:pos x="162" y="151"/>
                  </a:cxn>
                  <a:cxn ang="0">
                    <a:pos x="144" y="160"/>
                  </a:cxn>
                  <a:cxn ang="0">
                    <a:pos x="124" y="165"/>
                  </a:cxn>
                  <a:cxn ang="0">
                    <a:pos x="103" y="165"/>
                  </a:cxn>
                  <a:cxn ang="0">
                    <a:pos x="81" y="160"/>
                  </a:cxn>
                  <a:cxn ang="0">
                    <a:pos x="63" y="151"/>
                  </a:cxn>
                  <a:cxn ang="0">
                    <a:pos x="46" y="138"/>
                  </a:cxn>
                  <a:cxn ang="0">
                    <a:pos x="32" y="121"/>
                  </a:cxn>
                  <a:cxn ang="0">
                    <a:pos x="21" y="101"/>
                  </a:cxn>
                  <a:cxn ang="0">
                    <a:pos x="13" y="79"/>
                  </a:cxn>
                  <a:cxn ang="0">
                    <a:pos x="9" y="55"/>
                  </a:cxn>
                  <a:cxn ang="0">
                    <a:pos x="9" y="36"/>
                  </a:cxn>
                  <a:cxn ang="0">
                    <a:pos x="10" y="25"/>
                  </a:cxn>
                  <a:cxn ang="0">
                    <a:pos x="11" y="15"/>
                  </a:cxn>
                  <a:cxn ang="0">
                    <a:pos x="13" y="5"/>
                  </a:cxn>
                  <a:cxn ang="0">
                    <a:pos x="13" y="2"/>
                  </a:cxn>
                  <a:cxn ang="0">
                    <a:pos x="9" y="7"/>
                  </a:cxn>
                  <a:cxn ang="0">
                    <a:pos x="6" y="11"/>
                  </a:cxn>
                  <a:cxn ang="0">
                    <a:pos x="3" y="15"/>
                  </a:cxn>
                </a:cxnLst>
                <a:rect l="0" t="0" r="r" b="b"/>
                <a:pathLst>
                  <a:path w="225" h="176">
                    <a:moveTo>
                      <a:pt x="1" y="18"/>
                    </a:moveTo>
                    <a:lnTo>
                      <a:pt x="1" y="21"/>
                    </a:lnTo>
                    <a:lnTo>
                      <a:pt x="1" y="24"/>
                    </a:lnTo>
                    <a:lnTo>
                      <a:pt x="0" y="27"/>
                    </a:lnTo>
                    <a:lnTo>
                      <a:pt x="0" y="30"/>
                    </a:lnTo>
                    <a:lnTo>
                      <a:pt x="0" y="33"/>
                    </a:lnTo>
                    <a:lnTo>
                      <a:pt x="0" y="36"/>
                    </a:lnTo>
                    <a:lnTo>
                      <a:pt x="0" y="38"/>
                    </a:lnTo>
                    <a:lnTo>
                      <a:pt x="0" y="42"/>
                    </a:lnTo>
                    <a:lnTo>
                      <a:pt x="0" y="55"/>
                    </a:lnTo>
                    <a:lnTo>
                      <a:pt x="2" y="69"/>
                    </a:lnTo>
                    <a:lnTo>
                      <a:pt x="5" y="81"/>
                    </a:lnTo>
                    <a:lnTo>
                      <a:pt x="9" y="95"/>
                    </a:lnTo>
                    <a:lnTo>
                      <a:pt x="13" y="107"/>
                    </a:lnTo>
                    <a:lnTo>
                      <a:pt x="19" y="117"/>
                    </a:lnTo>
                    <a:lnTo>
                      <a:pt x="25" y="128"/>
                    </a:lnTo>
                    <a:lnTo>
                      <a:pt x="33" y="138"/>
                    </a:lnTo>
                    <a:lnTo>
                      <a:pt x="41" y="146"/>
                    </a:lnTo>
                    <a:lnTo>
                      <a:pt x="49" y="153"/>
                    </a:lnTo>
                    <a:lnTo>
                      <a:pt x="59" y="160"/>
                    </a:lnTo>
                    <a:lnTo>
                      <a:pt x="68" y="166"/>
                    </a:lnTo>
                    <a:lnTo>
                      <a:pt x="79" y="170"/>
                    </a:lnTo>
                    <a:lnTo>
                      <a:pt x="90" y="174"/>
                    </a:lnTo>
                    <a:lnTo>
                      <a:pt x="102" y="176"/>
                    </a:lnTo>
                    <a:lnTo>
                      <a:pt x="113" y="176"/>
                    </a:lnTo>
                    <a:lnTo>
                      <a:pt x="123" y="176"/>
                    </a:lnTo>
                    <a:lnTo>
                      <a:pt x="133" y="175"/>
                    </a:lnTo>
                    <a:lnTo>
                      <a:pt x="143" y="172"/>
                    </a:lnTo>
                    <a:lnTo>
                      <a:pt x="152" y="169"/>
                    </a:lnTo>
                    <a:lnTo>
                      <a:pt x="161" y="164"/>
                    </a:lnTo>
                    <a:lnTo>
                      <a:pt x="170" y="158"/>
                    </a:lnTo>
                    <a:lnTo>
                      <a:pt x="178" y="152"/>
                    </a:lnTo>
                    <a:lnTo>
                      <a:pt x="185" y="145"/>
                    </a:lnTo>
                    <a:lnTo>
                      <a:pt x="192" y="138"/>
                    </a:lnTo>
                    <a:lnTo>
                      <a:pt x="199" y="129"/>
                    </a:lnTo>
                    <a:lnTo>
                      <a:pt x="205" y="120"/>
                    </a:lnTo>
                    <a:lnTo>
                      <a:pt x="211" y="110"/>
                    </a:lnTo>
                    <a:lnTo>
                      <a:pt x="215" y="101"/>
                    </a:lnTo>
                    <a:lnTo>
                      <a:pt x="219" y="90"/>
                    </a:lnTo>
                    <a:lnTo>
                      <a:pt x="222" y="79"/>
                    </a:lnTo>
                    <a:lnTo>
                      <a:pt x="225" y="67"/>
                    </a:lnTo>
                    <a:lnTo>
                      <a:pt x="224" y="63"/>
                    </a:lnTo>
                    <a:lnTo>
                      <a:pt x="223" y="61"/>
                    </a:lnTo>
                    <a:lnTo>
                      <a:pt x="222" y="59"/>
                    </a:lnTo>
                    <a:lnTo>
                      <a:pt x="221" y="55"/>
                    </a:lnTo>
                    <a:lnTo>
                      <a:pt x="221" y="53"/>
                    </a:lnTo>
                    <a:lnTo>
                      <a:pt x="220" y="49"/>
                    </a:lnTo>
                    <a:lnTo>
                      <a:pt x="219" y="47"/>
                    </a:lnTo>
                    <a:lnTo>
                      <a:pt x="218" y="44"/>
                    </a:lnTo>
                    <a:lnTo>
                      <a:pt x="217" y="56"/>
                    </a:lnTo>
                    <a:lnTo>
                      <a:pt x="215" y="68"/>
                    </a:lnTo>
                    <a:lnTo>
                      <a:pt x="212" y="80"/>
                    </a:lnTo>
                    <a:lnTo>
                      <a:pt x="209" y="91"/>
                    </a:lnTo>
                    <a:lnTo>
                      <a:pt x="203" y="102"/>
                    </a:lnTo>
                    <a:lnTo>
                      <a:pt x="198" y="113"/>
                    </a:lnTo>
                    <a:lnTo>
                      <a:pt x="192" y="122"/>
                    </a:lnTo>
                    <a:lnTo>
                      <a:pt x="186" y="130"/>
                    </a:lnTo>
                    <a:lnTo>
                      <a:pt x="178" y="138"/>
                    </a:lnTo>
                    <a:lnTo>
                      <a:pt x="170" y="145"/>
                    </a:lnTo>
                    <a:lnTo>
                      <a:pt x="162" y="151"/>
                    </a:lnTo>
                    <a:lnTo>
                      <a:pt x="153" y="157"/>
                    </a:lnTo>
                    <a:lnTo>
                      <a:pt x="144" y="160"/>
                    </a:lnTo>
                    <a:lnTo>
                      <a:pt x="134" y="163"/>
                    </a:lnTo>
                    <a:lnTo>
                      <a:pt x="124" y="165"/>
                    </a:lnTo>
                    <a:lnTo>
                      <a:pt x="113" y="165"/>
                    </a:lnTo>
                    <a:lnTo>
                      <a:pt x="103" y="165"/>
                    </a:lnTo>
                    <a:lnTo>
                      <a:pt x="92" y="163"/>
                    </a:lnTo>
                    <a:lnTo>
                      <a:pt x="81" y="160"/>
                    </a:lnTo>
                    <a:lnTo>
                      <a:pt x="72" y="156"/>
                    </a:lnTo>
                    <a:lnTo>
                      <a:pt x="63" y="151"/>
                    </a:lnTo>
                    <a:lnTo>
                      <a:pt x="54" y="145"/>
                    </a:lnTo>
                    <a:lnTo>
                      <a:pt x="46" y="138"/>
                    </a:lnTo>
                    <a:lnTo>
                      <a:pt x="39" y="129"/>
                    </a:lnTo>
                    <a:lnTo>
                      <a:pt x="32" y="121"/>
                    </a:lnTo>
                    <a:lnTo>
                      <a:pt x="26" y="111"/>
                    </a:lnTo>
                    <a:lnTo>
                      <a:pt x="21" y="101"/>
                    </a:lnTo>
                    <a:lnTo>
                      <a:pt x="17" y="90"/>
                    </a:lnTo>
                    <a:lnTo>
                      <a:pt x="13" y="79"/>
                    </a:lnTo>
                    <a:lnTo>
                      <a:pt x="11" y="67"/>
                    </a:lnTo>
                    <a:lnTo>
                      <a:pt x="9" y="55"/>
                    </a:lnTo>
                    <a:lnTo>
                      <a:pt x="9" y="42"/>
                    </a:lnTo>
                    <a:lnTo>
                      <a:pt x="9" y="36"/>
                    </a:lnTo>
                    <a:lnTo>
                      <a:pt x="9" y="31"/>
                    </a:lnTo>
                    <a:lnTo>
                      <a:pt x="10" y="25"/>
                    </a:lnTo>
                    <a:lnTo>
                      <a:pt x="10" y="20"/>
                    </a:lnTo>
                    <a:lnTo>
                      <a:pt x="11" y="15"/>
                    </a:lnTo>
                    <a:lnTo>
                      <a:pt x="12" y="9"/>
                    </a:lnTo>
                    <a:lnTo>
                      <a:pt x="13" y="5"/>
                    </a:lnTo>
                    <a:lnTo>
                      <a:pt x="15" y="0"/>
                    </a:lnTo>
                    <a:lnTo>
                      <a:pt x="13" y="2"/>
                    </a:lnTo>
                    <a:lnTo>
                      <a:pt x="11" y="5"/>
                    </a:lnTo>
                    <a:lnTo>
                      <a:pt x="9" y="7"/>
                    </a:lnTo>
                    <a:lnTo>
                      <a:pt x="8" y="8"/>
                    </a:lnTo>
                    <a:lnTo>
                      <a:pt x="6" y="11"/>
                    </a:lnTo>
                    <a:lnTo>
                      <a:pt x="5" y="13"/>
                    </a:lnTo>
                    <a:lnTo>
                      <a:pt x="3" y="15"/>
                    </a:lnTo>
                    <a:lnTo>
                      <a:pt x="1" y="18"/>
                    </a:lnTo>
                    <a:close/>
                  </a:path>
                </a:pathLst>
              </a:custGeom>
              <a:solidFill>
                <a:srgbClr val="F5C6A0"/>
              </a:solidFill>
              <a:ln w="9525">
                <a:noFill/>
                <a:round/>
                <a:headEnd/>
                <a:tailEnd/>
              </a:ln>
            </p:spPr>
            <p:txBody>
              <a:bodyPr/>
              <a:lstStyle/>
              <a:p>
                <a:endParaRPr lang="en-US"/>
              </a:p>
            </p:txBody>
          </p:sp>
          <p:sp>
            <p:nvSpPr>
              <p:cNvPr id="249" name="Freeform 24"/>
              <p:cNvSpPr>
                <a:spLocks/>
              </p:cNvSpPr>
              <p:nvPr/>
            </p:nvSpPr>
            <p:spPr bwMode="auto">
              <a:xfrm>
                <a:off x="1140" y="2651"/>
                <a:ext cx="43" cy="30"/>
              </a:xfrm>
              <a:custGeom>
                <a:avLst/>
                <a:gdLst/>
                <a:ahLst/>
                <a:cxnLst>
                  <a:cxn ang="0">
                    <a:pos x="3" y="22"/>
                  </a:cxn>
                  <a:cxn ang="0">
                    <a:pos x="2" y="30"/>
                  </a:cxn>
                  <a:cxn ang="0">
                    <a:pos x="1" y="38"/>
                  </a:cxn>
                  <a:cxn ang="0">
                    <a:pos x="0" y="46"/>
                  </a:cxn>
                  <a:cxn ang="0">
                    <a:pos x="1" y="64"/>
                  </a:cxn>
                  <a:cxn ang="0">
                    <a:pos x="5" y="89"/>
                  </a:cxn>
                  <a:cxn ang="0">
                    <a:pos x="13" y="112"/>
                  </a:cxn>
                  <a:cxn ang="0">
                    <a:pos x="25" y="133"/>
                  </a:cxn>
                  <a:cxn ang="0">
                    <a:pos x="39" y="150"/>
                  </a:cxn>
                  <a:cxn ang="0">
                    <a:pos x="57" y="165"/>
                  </a:cxn>
                  <a:cxn ang="0">
                    <a:pos x="76" y="174"/>
                  </a:cxn>
                  <a:cxn ang="0">
                    <a:pos x="98" y="179"/>
                  </a:cxn>
                  <a:cxn ang="0">
                    <a:pos x="119" y="179"/>
                  </a:cxn>
                  <a:cxn ang="0">
                    <a:pos x="139" y="175"/>
                  </a:cxn>
                  <a:cxn ang="0">
                    <a:pos x="158" y="167"/>
                  </a:cxn>
                  <a:cxn ang="0">
                    <a:pos x="174" y="154"/>
                  </a:cxn>
                  <a:cxn ang="0">
                    <a:pos x="188" y="138"/>
                  </a:cxn>
                  <a:cxn ang="0">
                    <a:pos x="200" y="120"/>
                  </a:cxn>
                  <a:cxn ang="0">
                    <a:pos x="210" y="99"/>
                  </a:cxn>
                  <a:cxn ang="0">
                    <a:pos x="216" y="76"/>
                  </a:cxn>
                  <a:cxn ang="0">
                    <a:pos x="217" y="62"/>
                  </a:cxn>
                  <a:cxn ang="0">
                    <a:pos x="215" y="56"/>
                  </a:cxn>
                  <a:cxn ang="0">
                    <a:pos x="212" y="50"/>
                  </a:cxn>
                  <a:cxn ang="0">
                    <a:pos x="210" y="45"/>
                  </a:cxn>
                  <a:cxn ang="0">
                    <a:pos x="209" y="44"/>
                  </a:cxn>
                  <a:cxn ang="0">
                    <a:pos x="209" y="45"/>
                  </a:cxn>
                  <a:cxn ang="0">
                    <a:pos x="209" y="47"/>
                  </a:cxn>
                  <a:cxn ang="0">
                    <a:pos x="209" y="50"/>
                  </a:cxn>
                  <a:cxn ang="0">
                    <a:pos x="209" y="63"/>
                  </a:cxn>
                  <a:cxn ang="0">
                    <a:pos x="205" y="86"/>
                  </a:cxn>
                  <a:cxn ang="0">
                    <a:pos x="196" y="107"/>
                  </a:cxn>
                  <a:cxn ang="0">
                    <a:pos x="185" y="126"/>
                  </a:cxn>
                  <a:cxn ang="0">
                    <a:pos x="172" y="142"/>
                  </a:cxn>
                  <a:cxn ang="0">
                    <a:pos x="156" y="155"/>
                  </a:cxn>
                  <a:cxn ang="0">
                    <a:pos x="139" y="165"/>
                  </a:cxn>
                  <a:cxn ang="0">
                    <a:pos x="119" y="168"/>
                  </a:cxn>
                  <a:cxn ang="0">
                    <a:pos x="99" y="168"/>
                  </a:cxn>
                  <a:cxn ang="0">
                    <a:pos x="79" y="165"/>
                  </a:cxn>
                  <a:cxn ang="0">
                    <a:pos x="61" y="155"/>
                  </a:cxn>
                  <a:cxn ang="0">
                    <a:pos x="45" y="142"/>
                  </a:cxn>
                  <a:cxn ang="0">
                    <a:pos x="32" y="126"/>
                  </a:cxn>
                  <a:cxn ang="0">
                    <a:pos x="21" y="107"/>
                  </a:cxn>
                  <a:cxn ang="0">
                    <a:pos x="14" y="86"/>
                  </a:cxn>
                  <a:cxn ang="0">
                    <a:pos x="10" y="63"/>
                  </a:cxn>
                  <a:cxn ang="0">
                    <a:pos x="9" y="44"/>
                  </a:cxn>
                  <a:cxn ang="0">
                    <a:pos x="11" y="32"/>
                  </a:cxn>
                  <a:cxn ang="0">
                    <a:pos x="13" y="18"/>
                  </a:cxn>
                  <a:cxn ang="0">
                    <a:pos x="16" y="6"/>
                  </a:cxn>
                  <a:cxn ang="0">
                    <a:pos x="16" y="3"/>
                  </a:cxn>
                  <a:cxn ang="0">
                    <a:pos x="13" y="6"/>
                  </a:cxn>
                  <a:cxn ang="0">
                    <a:pos x="9" y="11"/>
                  </a:cxn>
                  <a:cxn ang="0">
                    <a:pos x="5" y="16"/>
                  </a:cxn>
                </a:cxnLst>
                <a:rect l="0" t="0" r="r" b="b"/>
                <a:pathLst>
                  <a:path w="217" h="180">
                    <a:moveTo>
                      <a:pt x="4" y="18"/>
                    </a:moveTo>
                    <a:lnTo>
                      <a:pt x="3" y="22"/>
                    </a:lnTo>
                    <a:lnTo>
                      <a:pt x="2" y="26"/>
                    </a:lnTo>
                    <a:lnTo>
                      <a:pt x="2" y="30"/>
                    </a:lnTo>
                    <a:lnTo>
                      <a:pt x="1" y="34"/>
                    </a:lnTo>
                    <a:lnTo>
                      <a:pt x="1" y="38"/>
                    </a:lnTo>
                    <a:lnTo>
                      <a:pt x="0" y="42"/>
                    </a:lnTo>
                    <a:lnTo>
                      <a:pt x="0" y="46"/>
                    </a:lnTo>
                    <a:lnTo>
                      <a:pt x="0" y="51"/>
                    </a:lnTo>
                    <a:lnTo>
                      <a:pt x="1" y="64"/>
                    </a:lnTo>
                    <a:lnTo>
                      <a:pt x="2" y="77"/>
                    </a:lnTo>
                    <a:lnTo>
                      <a:pt x="5" y="89"/>
                    </a:lnTo>
                    <a:lnTo>
                      <a:pt x="9" y="101"/>
                    </a:lnTo>
                    <a:lnTo>
                      <a:pt x="13" y="112"/>
                    </a:lnTo>
                    <a:lnTo>
                      <a:pt x="19" y="123"/>
                    </a:lnTo>
                    <a:lnTo>
                      <a:pt x="25" y="133"/>
                    </a:lnTo>
                    <a:lnTo>
                      <a:pt x="32" y="142"/>
                    </a:lnTo>
                    <a:lnTo>
                      <a:pt x="39" y="150"/>
                    </a:lnTo>
                    <a:lnTo>
                      <a:pt x="48" y="159"/>
                    </a:lnTo>
                    <a:lnTo>
                      <a:pt x="57" y="165"/>
                    </a:lnTo>
                    <a:lnTo>
                      <a:pt x="66" y="171"/>
                    </a:lnTo>
                    <a:lnTo>
                      <a:pt x="76" y="174"/>
                    </a:lnTo>
                    <a:lnTo>
                      <a:pt x="87" y="178"/>
                    </a:lnTo>
                    <a:lnTo>
                      <a:pt x="98" y="179"/>
                    </a:lnTo>
                    <a:lnTo>
                      <a:pt x="109" y="180"/>
                    </a:lnTo>
                    <a:lnTo>
                      <a:pt x="119" y="179"/>
                    </a:lnTo>
                    <a:lnTo>
                      <a:pt x="130" y="178"/>
                    </a:lnTo>
                    <a:lnTo>
                      <a:pt x="139" y="175"/>
                    </a:lnTo>
                    <a:lnTo>
                      <a:pt x="149" y="172"/>
                    </a:lnTo>
                    <a:lnTo>
                      <a:pt x="158" y="167"/>
                    </a:lnTo>
                    <a:lnTo>
                      <a:pt x="166" y="161"/>
                    </a:lnTo>
                    <a:lnTo>
                      <a:pt x="174" y="154"/>
                    </a:lnTo>
                    <a:lnTo>
                      <a:pt x="182" y="147"/>
                    </a:lnTo>
                    <a:lnTo>
                      <a:pt x="188" y="138"/>
                    </a:lnTo>
                    <a:lnTo>
                      <a:pt x="195" y="130"/>
                    </a:lnTo>
                    <a:lnTo>
                      <a:pt x="200" y="120"/>
                    </a:lnTo>
                    <a:lnTo>
                      <a:pt x="206" y="110"/>
                    </a:lnTo>
                    <a:lnTo>
                      <a:pt x="210" y="99"/>
                    </a:lnTo>
                    <a:lnTo>
                      <a:pt x="214" y="88"/>
                    </a:lnTo>
                    <a:lnTo>
                      <a:pt x="216" y="76"/>
                    </a:lnTo>
                    <a:lnTo>
                      <a:pt x="217" y="64"/>
                    </a:lnTo>
                    <a:lnTo>
                      <a:pt x="217" y="62"/>
                    </a:lnTo>
                    <a:lnTo>
                      <a:pt x="216" y="58"/>
                    </a:lnTo>
                    <a:lnTo>
                      <a:pt x="215" y="56"/>
                    </a:lnTo>
                    <a:lnTo>
                      <a:pt x="214" y="53"/>
                    </a:lnTo>
                    <a:lnTo>
                      <a:pt x="212" y="50"/>
                    </a:lnTo>
                    <a:lnTo>
                      <a:pt x="211" y="47"/>
                    </a:lnTo>
                    <a:lnTo>
                      <a:pt x="210" y="45"/>
                    </a:lnTo>
                    <a:lnTo>
                      <a:pt x="209" y="42"/>
                    </a:lnTo>
                    <a:lnTo>
                      <a:pt x="209" y="44"/>
                    </a:lnTo>
                    <a:lnTo>
                      <a:pt x="209" y="44"/>
                    </a:lnTo>
                    <a:lnTo>
                      <a:pt x="209" y="45"/>
                    </a:lnTo>
                    <a:lnTo>
                      <a:pt x="209" y="46"/>
                    </a:lnTo>
                    <a:lnTo>
                      <a:pt x="209" y="47"/>
                    </a:lnTo>
                    <a:lnTo>
                      <a:pt x="209" y="48"/>
                    </a:lnTo>
                    <a:lnTo>
                      <a:pt x="209" y="50"/>
                    </a:lnTo>
                    <a:lnTo>
                      <a:pt x="209" y="51"/>
                    </a:lnTo>
                    <a:lnTo>
                      <a:pt x="209" y="63"/>
                    </a:lnTo>
                    <a:lnTo>
                      <a:pt x="207" y="75"/>
                    </a:lnTo>
                    <a:lnTo>
                      <a:pt x="205" y="86"/>
                    </a:lnTo>
                    <a:lnTo>
                      <a:pt x="200" y="98"/>
                    </a:lnTo>
                    <a:lnTo>
                      <a:pt x="196" y="107"/>
                    </a:lnTo>
                    <a:lnTo>
                      <a:pt x="191" y="117"/>
                    </a:lnTo>
                    <a:lnTo>
                      <a:pt x="185" y="126"/>
                    </a:lnTo>
                    <a:lnTo>
                      <a:pt x="179" y="135"/>
                    </a:lnTo>
                    <a:lnTo>
                      <a:pt x="172" y="142"/>
                    </a:lnTo>
                    <a:lnTo>
                      <a:pt x="164" y="149"/>
                    </a:lnTo>
                    <a:lnTo>
                      <a:pt x="156" y="155"/>
                    </a:lnTo>
                    <a:lnTo>
                      <a:pt x="148" y="160"/>
                    </a:lnTo>
                    <a:lnTo>
                      <a:pt x="139" y="165"/>
                    </a:lnTo>
                    <a:lnTo>
                      <a:pt x="129" y="167"/>
                    </a:lnTo>
                    <a:lnTo>
                      <a:pt x="119" y="168"/>
                    </a:lnTo>
                    <a:lnTo>
                      <a:pt x="109" y="169"/>
                    </a:lnTo>
                    <a:lnTo>
                      <a:pt x="99" y="168"/>
                    </a:lnTo>
                    <a:lnTo>
                      <a:pt x="89" y="167"/>
                    </a:lnTo>
                    <a:lnTo>
                      <a:pt x="79" y="165"/>
                    </a:lnTo>
                    <a:lnTo>
                      <a:pt x="70" y="160"/>
                    </a:lnTo>
                    <a:lnTo>
                      <a:pt x="61" y="155"/>
                    </a:lnTo>
                    <a:lnTo>
                      <a:pt x="53" y="149"/>
                    </a:lnTo>
                    <a:lnTo>
                      <a:pt x="45" y="142"/>
                    </a:lnTo>
                    <a:lnTo>
                      <a:pt x="38" y="135"/>
                    </a:lnTo>
                    <a:lnTo>
                      <a:pt x="32" y="126"/>
                    </a:lnTo>
                    <a:lnTo>
                      <a:pt x="26" y="117"/>
                    </a:lnTo>
                    <a:lnTo>
                      <a:pt x="21" y="107"/>
                    </a:lnTo>
                    <a:lnTo>
                      <a:pt x="17" y="98"/>
                    </a:lnTo>
                    <a:lnTo>
                      <a:pt x="14" y="86"/>
                    </a:lnTo>
                    <a:lnTo>
                      <a:pt x="11" y="75"/>
                    </a:lnTo>
                    <a:lnTo>
                      <a:pt x="10" y="63"/>
                    </a:lnTo>
                    <a:lnTo>
                      <a:pt x="9" y="51"/>
                    </a:lnTo>
                    <a:lnTo>
                      <a:pt x="9" y="44"/>
                    </a:lnTo>
                    <a:lnTo>
                      <a:pt x="10" y="38"/>
                    </a:lnTo>
                    <a:lnTo>
                      <a:pt x="11" y="32"/>
                    </a:lnTo>
                    <a:lnTo>
                      <a:pt x="12" y="24"/>
                    </a:lnTo>
                    <a:lnTo>
                      <a:pt x="13" y="18"/>
                    </a:lnTo>
                    <a:lnTo>
                      <a:pt x="14" y="12"/>
                    </a:lnTo>
                    <a:lnTo>
                      <a:pt x="16" y="6"/>
                    </a:lnTo>
                    <a:lnTo>
                      <a:pt x="18" y="0"/>
                    </a:lnTo>
                    <a:lnTo>
                      <a:pt x="16" y="3"/>
                    </a:lnTo>
                    <a:lnTo>
                      <a:pt x="15" y="5"/>
                    </a:lnTo>
                    <a:lnTo>
                      <a:pt x="13" y="6"/>
                    </a:lnTo>
                    <a:lnTo>
                      <a:pt x="11" y="9"/>
                    </a:lnTo>
                    <a:lnTo>
                      <a:pt x="9" y="11"/>
                    </a:lnTo>
                    <a:lnTo>
                      <a:pt x="7" y="14"/>
                    </a:lnTo>
                    <a:lnTo>
                      <a:pt x="5" y="16"/>
                    </a:lnTo>
                    <a:lnTo>
                      <a:pt x="4" y="18"/>
                    </a:lnTo>
                    <a:close/>
                  </a:path>
                </a:pathLst>
              </a:custGeom>
              <a:solidFill>
                <a:srgbClr val="F6C9A1"/>
              </a:solidFill>
              <a:ln w="9525">
                <a:noFill/>
                <a:round/>
                <a:headEnd/>
                <a:tailEnd/>
              </a:ln>
            </p:spPr>
            <p:txBody>
              <a:bodyPr/>
              <a:lstStyle/>
              <a:p>
                <a:endParaRPr lang="en-US"/>
              </a:p>
            </p:txBody>
          </p:sp>
          <p:sp>
            <p:nvSpPr>
              <p:cNvPr id="250" name="Freeform 25"/>
              <p:cNvSpPr>
                <a:spLocks/>
              </p:cNvSpPr>
              <p:nvPr/>
            </p:nvSpPr>
            <p:spPr bwMode="auto">
              <a:xfrm>
                <a:off x="1141" y="2650"/>
                <a:ext cx="42" cy="30"/>
              </a:xfrm>
              <a:custGeom>
                <a:avLst/>
                <a:gdLst/>
                <a:ahLst/>
                <a:cxnLst>
                  <a:cxn ang="0">
                    <a:pos x="4" y="21"/>
                  </a:cxn>
                  <a:cxn ang="0">
                    <a:pos x="2" y="31"/>
                  </a:cxn>
                  <a:cxn ang="0">
                    <a:pos x="1" y="41"/>
                  </a:cxn>
                  <a:cxn ang="0">
                    <a:pos x="0" y="52"/>
                  </a:cxn>
                  <a:cxn ang="0">
                    <a:pos x="0" y="71"/>
                  </a:cxn>
                  <a:cxn ang="0">
                    <a:pos x="4" y="95"/>
                  </a:cxn>
                  <a:cxn ang="0">
                    <a:pos x="12" y="117"/>
                  </a:cxn>
                  <a:cxn ang="0">
                    <a:pos x="23" y="137"/>
                  </a:cxn>
                  <a:cxn ang="0">
                    <a:pos x="37" y="154"/>
                  </a:cxn>
                  <a:cxn ang="0">
                    <a:pos x="54" y="167"/>
                  </a:cxn>
                  <a:cxn ang="0">
                    <a:pos x="72" y="176"/>
                  </a:cxn>
                  <a:cxn ang="0">
                    <a:pos x="94" y="181"/>
                  </a:cxn>
                  <a:cxn ang="0">
                    <a:pos x="115" y="181"/>
                  </a:cxn>
                  <a:cxn ang="0">
                    <a:pos x="135" y="176"/>
                  </a:cxn>
                  <a:cxn ang="0">
                    <a:pos x="153" y="167"/>
                  </a:cxn>
                  <a:cxn ang="0">
                    <a:pos x="169" y="154"/>
                  </a:cxn>
                  <a:cxn ang="0">
                    <a:pos x="183" y="138"/>
                  </a:cxn>
                  <a:cxn ang="0">
                    <a:pos x="194" y="118"/>
                  </a:cxn>
                  <a:cxn ang="0">
                    <a:pos x="203" y="96"/>
                  </a:cxn>
                  <a:cxn ang="0">
                    <a:pos x="208" y="72"/>
                  </a:cxn>
                  <a:cxn ang="0">
                    <a:pos x="207" y="57"/>
                  </a:cxn>
                  <a:cxn ang="0">
                    <a:pos x="205" y="52"/>
                  </a:cxn>
                  <a:cxn ang="0">
                    <a:pos x="202" y="46"/>
                  </a:cxn>
                  <a:cxn ang="0">
                    <a:pos x="200" y="41"/>
                  </a:cxn>
                  <a:cxn ang="0">
                    <a:pos x="197" y="41"/>
                  </a:cxn>
                  <a:cxn ang="0">
                    <a:pos x="198" y="46"/>
                  </a:cxn>
                  <a:cxn ang="0">
                    <a:pos x="198" y="51"/>
                  </a:cxn>
                  <a:cxn ang="0">
                    <a:pos x="200" y="55"/>
                  </a:cxn>
                  <a:cxn ang="0">
                    <a:pos x="198" y="70"/>
                  </a:cxn>
                  <a:cxn ang="0">
                    <a:pos x="194" y="91"/>
                  </a:cxn>
                  <a:cxn ang="0">
                    <a:pos x="187" y="112"/>
                  </a:cxn>
                  <a:cxn ang="0">
                    <a:pos x="177" y="130"/>
                  </a:cxn>
                  <a:cxn ang="0">
                    <a:pos x="164" y="145"/>
                  </a:cxn>
                  <a:cxn ang="0">
                    <a:pos x="149" y="157"/>
                  </a:cxn>
                  <a:cxn ang="0">
                    <a:pos x="132" y="166"/>
                  </a:cxn>
                  <a:cxn ang="0">
                    <a:pos x="114" y="170"/>
                  </a:cxn>
                  <a:cxn ang="0">
                    <a:pos x="94" y="170"/>
                  </a:cxn>
                  <a:cxn ang="0">
                    <a:pos x="76" y="166"/>
                  </a:cxn>
                  <a:cxn ang="0">
                    <a:pos x="58" y="157"/>
                  </a:cxn>
                  <a:cxn ang="0">
                    <a:pos x="43" y="145"/>
                  </a:cxn>
                  <a:cxn ang="0">
                    <a:pos x="30" y="130"/>
                  </a:cxn>
                  <a:cxn ang="0">
                    <a:pos x="20" y="112"/>
                  </a:cxn>
                  <a:cxn ang="0">
                    <a:pos x="13" y="91"/>
                  </a:cxn>
                  <a:cxn ang="0">
                    <a:pos x="9" y="70"/>
                  </a:cxn>
                  <a:cxn ang="0">
                    <a:pos x="9" y="49"/>
                  </a:cxn>
                  <a:cxn ang="0">
                    <a:pos x="11" y="35"/>
                  </a:cxn>
                  <a:cxn ang="0">
                    <a:pos x="14" y="21"/>
                  </a:cxn>
                  <a:cxn ang="0">
                    <a:pos x="19" y="6"/>
                  </a:cxn>
                  <a:cxn ang="0">
                    <a:pos x="20" y="1"/>
                  </a:cxn>
                  <a:cxn ang="0">
                    <a:pos x="16" y="6"/>
                  </a:cxn>
                  <a:cxn ang="0">
                    <a:pos x="12" y="10"/>
                  </a:cxn>
                  <a:cxn ang="0">
                    <a:pos x="8" y="13"/>
                  </a:cxn>
                </a:cxnLst>
                <a:rect l="0" t="0" r="r" b="b"/>
                <a:pathLst>
                  <a:path w="209" h="181">
                    <a:moveTo>
                      <a:pt x="6" y="16"/>
                    </a:moveTo>
                    <a:lnTo>
                      <a:pt x="4" y="21"/>
                    </a:lnTo>
                    <a:lnTo>
                      <a:pt x="3" y="25"/>
                    </a:lnTo>
                    <a:lnTo>
                      <a:pt x="2" y="31"/>
                    </a:lnTo>
                    <a:lnTo>
                      <a:pt x="1" y="36"/>
                    </a:lnTo>
                    <a:lnTo>
                      <a:pt x="1" y="41"/>
                    </a:lnTo>
                    <a:lnTo>
                      <a:pt x="0" y="47"/>
                    </a:lnTo>
                    <a:lnTo>
                      <a:pt x="0" y="52"/>
                    </a:lnTo>
                    <a:lnTo>
                      <a:pt x="0" y="58"/>
                    </a:lnTo>
                    <a:lnTo>
                      <a:pt x="0" y="71"/>
                    </a:lnTo>
                    <a:lnTo>
                      <a:pt x="2" y="83"/>
                    </a:lnTo>
                    <a:lnTo>
                      <a:pt x="4" y="95"/>
                    </a:lnTo>
                    <a:lnTo>
                      <a:pt x="8" y="106"/>
                    </a:lnTo>
                    <a:lnTo>
                      <a:pt x="12" y="117"/>
                    </a:lnTo>
                    <a:lnTo>
                      <a:pt x="17" y="127"/>
                    </a:lnTo>
                    <a:lnTo>
                      <a:pt x="23" y="137"/>
                    </a:lnTo>
                    <a:lnTo>
                      <a:pt x="30" y="145"/>
                    </a:lnTo>
                    <a:lnTo>
                      <a:pt x="37" y="154"/>
                    </a:lnTo>
                    <a:lnTo>
                      <a:pt x="45" y="161"/>
                    </a:lnTo>
                    <a:lnTo>
                      <a:pt x="54" y="167"/>
                    </a:lnTo>
                    <a:lnTo>
                      <a:pt x="63" y="172"/>
                    </a:lnTo>
                    <a:lnTo>
                      <a:pt x="72" y="176"/>
                    </a:lnTo>
                    <a:lnTo>
                      <a:pt x="83" y="179"/>
                    </a:lnTo>
                    <a:lnTo>
                      <a:pt x="94" y="181"/>
                    </a:lnTo>
                    <a:lnTo>
                      <a:pt x="104" y="181"/>
                    </a:lnTo>
                    <a:lnTo>
                      <a:pt x="115" y="181"/>
                    </a:lnTo>
                    <a:lnTo>
                      <a:pt x="125" y="179"/>
                    </a:lnTo>
                    <a:lnTo>
                      <a:pt x="135" y="176"/>
                    </a:lnTo>
                    <a:lnTo>
                      <a:pt x="144" y="173"/>
                    </a:lnTo>
                    <a:lnTo>
                      <a:pt x="153" y="167"/>
                    </a:lnTo>
                    <a:lnTo>
                      <a:pt x="161" y="161"/>
                    </a:lnTo>
                    <a:lnTo>
                      <a:pt x="169" y="154"/>
                    </a:lnTo>
                    <a:lnTo>
                      <a:pt x="177" y="146"/>
                    </a:lnTo>
                    <a:lnTo>
                      <a:pt x="183" y="138"/>
                    </a:lnTo>
                    <a:lnTo>
                      <a:pt x="189" y="129"/>
                    </a:lnTo>
                    <a:lnTo>
                      <a:pt x="194" y="118"/>
                    </a:lnTo>
                    <a:lnTo>
                      <a:pt x="200" y="107"/>
                    </a:lnTo>
                    <a:lnTo>
                      <a:pt x="203" y="96"/>
                    </a:lnTo>
                    <a:lnTo>
                      <a:pt x="206" y="84"/>
                    </a:lnTo>
                    <a:lnTo>
                      <a:pt x="208" y="72"/>
                    </a:lnTo>
                    <a:lnTo>
                      <a:pt x="209" y="60"/>
                    </a:lnTo>
                    <a:lnTo>
                      <a:pt x="207" y="57"/>
                    </a:lnTo>
                    <a:lnTo>
                      <a:pt x="206" y="54"/>
                    </a:lnTo>
                    <a:lnTo>
                      <a:pt x="205" y="52"/>
                    </a:lnTo>
                    <a:lnTo>
                      <a:pt x="204" y="49"/>
                    </a:lnTo>
                    <a:lnTo>
                      <a:pt x="202" y="46"/>
                    </a:lnTo>
                    <a:lnTo>
                      <a:pt x="201" y="43"/>
                    </a:lnTo>
                    <a:lnTo>
                      <a:pt x="200" y="41"/>
                    </a:lnTo>
                    <a:lnTo>
                      <a:pt x="197" y="39"/>
                    </a:lnTo>
                    <a:lnTo>
                      <a:pt x="197" y="41"/>
                    </a:lnTo>
                    <a:lnTo>
                      <a:pt x="198" y="43"/>
                    </a:lnTo>
                    <a:lnTo>
                      <a:pt x="198" y="46"/>
                    </a:lnTo>
                    <a:lnTo>
                      <a:pt x="198" y="48"/>
                    </a:lnTo>
                    <a:lnTo>
                      <a:pt x="198" y="51"/>
                    </a:lnTo>
                    <a:lnTo>
                      <a:pt x="198" y="53"/>
                    </a:lnTo>
                    <a:lnTo>
                      <a:pt x="200" y="55"/>
                    </a:lnTo>
                    <a:lnTo>
                      <a:pt x="200" y="58"/>
                    </a:lnTo>
                    <a:lnTo>
                      <a:pt x="198" y="70"/>
                    </a:lnTo>
                    <a:lnTo>
                      <a:pt x="197" y="81"/>
                    </a:lnTo>
                    <a:lnTo>
                      <a:pt x="194" y="91"/>
                    </a:lnTo>
                    <a:lnTo>
                      <a:pt x="191" y="102"/>
                    </a:lnTo>
                    <a:lnTo>
                      <a:pt x="187" y="112"/>
                    </a:lnTo>
                    <a:lnTo>
                      <a:pt x="182" y="121"/>
                    </a:lnTo>
                    <a:lnTo>
                      <a:pt x="177" y="130"/>
                    </a:lnTo>
                    <a:lnTo>
                      <a:pt x="171" y="138"/>
                    </a:lnTo>
                    <a:lnTo>
                      <a:pt x="164" y="145"/>
                    </a:lnTo>
                    <a:lnTo>
                      <a:pt x="157" y="151"/>
                    </a:lnTo>
                    <a:lnTo>
                      <a:pt x="149" y="157"/>
                    </a:lnTo>
                    <a:lnTo>
                      <a:pt x="141" y="162"/>
                    </a:lnTo>
                    <a:lnTo>
                      <a:pt x="132" y="166"/>
                    </a:lnTo>
                    <a:lnTo>
                      <a:pt x="123" y="169"/>
                    </a:lnTo>
                    <a:lnTo>
                      <a:pt x="114" y="170"/>
                    </a:lnTo>
                    <a:lnTo>
                      <a:pt x="104" y="170"/>
                    </a:lnTo>
                    <a:lnTo>
                      <a:pt x="94" y="170"/>
                    </a:lnTo>
                    <a:lnTo>
                      <a:pt x="85" y="169"/>
                    </a:lnTo>
                    <a:lnTo>
                      <a:pt x="76" y="166"/>
                    </a:lnTo>
                    <a:lnTo>
                      <a:pt x="66" y="162"/>
                    </a:lnTo>
                    <a:lnTo>
                      <a:pt x="58" y="157"/>
                    </a:lnTo>
                    <a:lnTo>
                      <a:pt x="50" y="151"/>
                    </a:lnTo>
                    <a:lnTo>
                      <a:pt x="43" y="145"/>
                    </a:lnTo>
                    <a:lnTo>
                      <a:pt x="36" y="138"/>
                    </a:lnTo>
                    <a:lnTo>
                      <a:pt x="30" y="130"/>
                    </a:lnTo>
                    <a:lnTo>
                      <a:pt x="25" y="121"/>
                    </a:lnTo>
                    <a:lnTo>
                      <a:pt x="20" y="112"/>
                    </a:lnTo>
                    <a:lnTo>
                      <a:pt x="16" y="102"/>
                    </a:lnTo>
                    <a:lnTo>
                      <a:pt x="13" y="91"/>
                    </a:lnTo>
                    <a:lnTo>
                      <a:pt x="11" y="81"/>
                    </a:lnTo>
                    <a:lnTo>
                      <a:pt x="9" y="70"/>
                    </a:lnTo>
                    <a:lnTo>
                      <a:pt x="9" y="58"/>
                    </a:lnTo>
                    <a:lnTo>
                      <a:pt x="9" y="49"/>
                    </a:lnTo>
                    <a:lnTo>
                      <a:pt x="10" y="42"/>
                    </a:lnTo>
                    <a:lnTo>
                      <a:pt x="11" y="35"/>
                    </a:lnTo>
                    <a:lnTo>
                      <a:pt x="12" y="28"/>
                    </a:lnTo>
                    <a:lnTo>
                      <a:pt x="14" y="21"/>
                    </a:lnTo>
                    <a:lnTo>
                      <a:pt x="16" y="13"/>
                    </a:lnTo>
                    <a:lnTo>
                      <a:pt x="19" y="6"/>
                    </a:lnTo>
                    <a:lnTo>
                      <a:pt x="22" y="0"/>
                    </a:lnTo>
                    <a:lnTo>
                      <a:pt x="20" y="1"/>
                    </a:lnTo>
                    <a:lnTo>
                      <a:pt x="18" y="4"/>
                    </a:lnTo>
                    <a:lnTo>
                      <a:pt x="16" y="6"/>
                    </a:lnTo>
                    <a:lnTo>
                      <a:pt x="14" y="7"/>
                    </a:lnTo>
                    <a:lnTo>
                      <a:pt x="12" y="10"/>
                    </a:lnTo>
                    <a:lnTo>
                      <a:pt x="10" y="12"/>
                    </a:lnTo>
                    <a:lnTo>
                      <a:pt x="8" y="13"/>
                    </a:lnTo>
                    <a:lnTo>
                      <a:pt x="6" y="16"/>
                    </a:lnTo>
                    <a:close/>
                  </a:path>
                </a:pathLst>
              </a:custGeom>
              <a:solidFill>
                <a:srgbClr val="F6CBA4"/>
              </a:solidFill>
              <a:ln w="9525">
                <a:noFill/>
                <a:round/>
                <a:headEnd/>
                <a:tailEnd/>
              </a:ln>
            </p:spPr>
            <p:txBody>
              <a:bodyPr/>
              <a:lstStyle/>
              <a:p>
                <a:endParaRPr lang="en-US"/>
              </a:p>
            </p:txBody>
          </p:sp>
          <p:sp>
            <p:nvSpPr>
              <p:cNvPr id="251" name="Freeform 26"/>
              <p:cNvSpPr>
                <a:spLocks/>
              </p:cNvSpPr>
              <p:nvPr/>
            </p:nvSpPr>
            <p:spPr bwMode="auto">
              <a:xfrm>
                <a:off x="1142" y="2649"/>
                <a:ext cx="40" cy="30"/>
              </a:xfrm>
              <a:custGeom>
                <a:avLst/>
                <a:gdLst/>
                <a:ahLst/>
                <a:cxnLst>
                  <a:cxn ang="0">
                    <a:pos x="200" y="64"/>
                  </a:cxn>
                  <a:cxn ang="0">
                    <a:pos x="200" y="61"/>
                  </a:cxn>
                  <a:cxn ang="0">
                    <a:pos x="200" y="59"/>
                  </a:cxn>
                  <a:cxn ang="0">
                    <a:pos x="200" y="58"/>
                  </a:cxn>
                  <a:cxn ang="0">
                    <a:pos x="198" y="53"/>
                  </a:cxn>
                  <a:cxn ang="0">
                    <a:pos x="196" y="48"/>
                  </a:cxn>
                  <a:cxn ang="0">
                    <a:pos x="192" y="42"/>
                  </a:cxn>
                  <a:cxn ang="0">
                    <a:pos x="188" y="37"/>
                  </a:cxn>
                  <a:cxn ang="0">
                    <a:pos x="187" y="38"/>
                  </a:cxn>
                  <a:cxn ang="0">
                    <a:pos x="189" y="46"/>
                  </a:cxn>
                  <a:cxn ang="0">
                    <a:pos x="190" y="53"/>
                  </a:cxn>
                  <a:cxn ang="0">
                    <a:pos x="190" y="61"/>
                  </a:cxn>
                  <a:cxn ang="0">
                    <a:pos x="190" y="76"/>
                  </a:cxn>
                  <a:cxn ang="0">
                    <a:pos x="186" y="97"/>
                  </a:cxn>
                  <a:cxn ang="0">
                    <a:pos x="179" y="116"/>
                  </a:cxn>
                  <a:cxn ang="0">
                    <a:pos x="169" y="133"/>
                  </a:cxn>
                  <a:cxn ang="0">
                    <a:pos x="157" y="147"/>
                  </a:cxn>
                  <a:cxn ang="0">
                    <a:pos x="143" y="159"/>
                  </a:cxn>
                  <a:cxn ang="0">
                    <a:pos x="127" y="168"/>
                  </a:cxn>
                  <a:cxn ang="0">
                    <a:pos x="109" y="173"/>
                  </a:cxn>
                  <a:cxn ang="0">
                    <a:pos x="91" y="173"/>
                  </a:cxn>
                  <a:cxn ang="0">
                    <a:pos x="73" y="168"/>
                  </a:cxn>
                  <a:cxn ang="0">
                    <a:pos x="56" y="159"/>
                  </a:cxn>
                  <a:cxn ang="0">
                    <a:pos x="42" y="147"/>
                  </a:cxn>
                  <a:cxn ang="0">
                    <a:pos x="30" y="133"/>
                  </a:cxn>
                  <a:cxn ang="0">
                    <a:pos x="20" y="116"/>
                  </a:cxn>
                  <a:cxn ang="0">
                    <a:pos x="13" y="97"/>
                  </a:cxn>
                  <a:cxn ang="0">
                    <a:pos x="10" y="76"/>
                  </a:cxn>
                  <a:cxn ang="0">
                    <a:pos x="9" y="55"/>
                  </a:cxn>
                  <a:cxn ang="0">
                    <a:pos x="12" y="38"/>
                  </a:cxn>
                  <a:cxn ang="0">
                    <a:pos x="16" y="22"/>
                  </a:cxn>
                  <a:cxn ang="0">
                    <a:pos x="23" y="7"/>
                  </a:cxn>
                  <a:cxn ang="0">
                    <a:pos x="25" y="1"/>
                  </a:cxn>
                  <a:cxn ang="0">
                    <a:pos x="20" y="5"/>
                  </a:cxn>
                  <a:cxn ang="0">
                    <a:pos x="16" y="8"/>
                  </a:cxn>
                  <a:cxn ang="0">
                    <a:pos x="11" y="13"/>
                  </a:cxn>
                  <a:cxn ang="0">
                    <a:pos x="7" y="20"/>
                  </a:cxn>
                  <a:cxn ang="0">
                    <a:pos x="4" y="32"/>
                  </a:cxn>
                  <a:cxn ang="0">
                    <a:pos x="2" y="46"/>
                  </a:cxn>
                  <a:cxn ang="0">
                    <a:pos x="0" y="58"/>
                  </a:cxn>
                  <a:cxn ang="0">
                    <a:pos x="1" y="77"/>
                  </a:cxn>
                  <a:cxn ang="0">
                    <a:pos x="5" y="100"/>
                  </a:cxn>
                  <a:cxn ang="0">
                    <a:pos x="12" y="121"/>
                  </a:cxn>
                  <a:cxn ang="0">
                    <a:pos x="23" y="140"/>
                  </a:cxn>
                  <a:cxn ang="0">
                    <a:pos x="36" y="156"/>
                  </a:cxn>
                  <a:cxn ang="0">
                    <a:pos x="52" y="169"/>
                  </a:cxn>
                  <a:cxn ang="0">
                    <a:pos x="70" y="179"/>
                  </a:cxn>
                  <a:cxn ang="0">
                    <a:pos x="90" y="182"/>
                  </a:cxn>
                  <a:cxn ang="0">
                    <a:pos x="110" y="182"/>
                  </a:cxn>
                  <a:cxn ang="0">
                    <a:pos x="130" y="179"/>
                  </a:cxn>
                  <a:cxn ang="0">
                    <a:pos x="147" y="169"/>
                  </a:cxn>
                  <a:cxn ang="0">
                    <a:pos x="163" y="156"/>
                  </a:cxn>
                  <a:cxn ang="0">
                    <a:pos x="176" y="140"/>
                  </a:cxn>
                  <a:cxn ang="0">
                    <a:pos x="187" y="121"/>
                  </a:cxn>
                  <a:cxn ang="0">
                    <a:pos x="196" y="100"/>
                  </a:cxn>
                  <a:cxn ang="0">
                    <a:pos x="200" y="77"/>
                  </a:cxn>
                </a:cxnLst>
                <a:rect l="0" t="0" r="r" b="b"/>
                <a:pathLst>
                  <a:path w="200" h="183">
                    <a:moveTo>
                      <a:pt x="200" y="65"/>
                    </a:moveTo>
                    <a:lnTo>
                      <a:pt x="200" y="64"/>
                    </a:lnTo>
                    <a:lnTo>
                      <a:pt x="200" y="62"/>
                    </a:lnTo>
                    <a:lnTo>
                      <a:pt x="200" y="61"/>
                    </a:lnTo>
                    <a:lnTo>
                      <a:pt x="200" y="60"/>
                    </a:lnTo>
                    <a:lnTo>
                      <a:pt x="200" y="59"/>
                    </a:lnTo>
                    <a:lnTo>
                      <a:pt x="200" y="58"/>
                    </a:lnTo>
                    <a:lnTo>
                      <a:pt x="200" y="58"/>
                    </a:lnTo>
                    <a:lnTo>
                      <a:pt x="200" y="56"/>
                    </a:lnTo>
                    <a:lnTo>
                      <a:pt x="198" y="53"/>
                    </a:lnTo>
                    <a:lnTo>
                      <a:pt x="197" y="50"/>
                    </a:lnTo>
                    <a:lnTo>
                      <a:pt x="196" y="48"/>
                    </a:lnTo>
                    <a:lnTo>
                      <a:pt x="193" y="46"/>
                    </a:lnTo>
                    <a:lnTo>
                      <a:pt x="192" y="42"/>
                    </a:lnTo>
                    <a:lnTo>
                      <a:pt x="190" y="40"/>
                    </a:lnTo>
                    <a:lnTo>
                      <a:pt x="188" y="37"/>
                    </a:lnTo>
                    <a:lnTo>
                      <a:pt x="187" y="35"/>
                    </a:lnTo>
                    <a:lnTo>
                      <a:pt x="187" y="38"/>
                    </a:lnTo>
                    <a:lnTo>
                      <a:pt x="188" y="42"/>
                    </a:lnTo>
                    <a:lnTo>
                      <a:pt x="189" y="46"/>
                    </a:lnTo>
                    <a:lnTo>
                      <a:pt x="189" y="49"/>
                    </a:lnTo>
                    <a:lnTo>
                      <a:pt x="190" y="53"/>
                    </a:lnTo>
                    <a:lnTo>
                      <a:pt x="190" y="58"/>
                    </a:lnTo>
                    <a:lnTo>
                      <a:pt x="190" y="61"/>
                    </a:lnTo>
                    <a:lnTo>
                      <a:pt x="190" y="65"/>
                    </a:lnTo>
                    <a:lnTo>
                      <a:pt x="190" y="76"/>
                    </a:lnTo>
                    <a:lnTo>
                      <a:pt x="188" y="86"/>
                    </a:lnTo>
                    <a:lnTo>
                      <a:pt x="186" y="97"/>
                    </a:lnTo>
                    <a:lnTo>
                      <a:pt x="183" y="107"/>
                    </a:lnTo>
                    <a:lnTo>
                      <a:pt x="179" y="116"/>
                    </a:lnTo>
                    <a:lnTo>
                      <a:pt x="175" y="125"/>
                    </a:lnTo>
                    <a:lnTo>
                      <a:pt x="169" y="133"/>
                    </a:lnTo>
                    <a:lnTo>
                      <a:pt x="164" y="142"/>
                    </a:lnTo>
                    <a:lnTo>
                      <a:pt x="157" y="147"/>
                    </a:lnTo>
                    <a:lnTo>
                      <a:pt x="150" y="155"/>
                    </a:lnTo>
                    <a:lnTo>
                      <a:pt x="143" y="159"/>
                    </a:lnTo>
                    <a:lnTo>
                      <a:pt x="135" y="164"/>
                    </a:lnTo>
                    <a:lnTo>
                      <a:pt x="127" y="168"/>
                    </a:lnTo>
                    <a:lnTo>
                      <a:pt x="118" y="170"/>
                    </a:lnTo>
                    <a:lnTo>
                      <a:pt x="109" y="173"/>
                    </a:lnTo>
                    <a:lnTo>
                      <a:pt x="100" y="173"/>
                    </a:lnTo>
                    <a:lnTo>
                      <a:pt x="91" y="173"/>
                    </a:lnTo>
                    <a:lnTo>
                      <a:pt x="82" y="170"/>
                    </a:lnTo>
                    <a:lnTo>
                      <a:pt x="73" y="168"/>
                    </a:lnTo>
                    <a:lnTo>
                      <a:pt x="64" y="164"/>
                    </a:lnTo>
                    <a:lnTo>
                      <a:pt x="56" y="159"/>
                    </a:lnTo>
                    <a:lnTo>
                      <a:pt x="49" y="155"/>
                    </a:lnTo>
                    <a:lnTo>
                      <a:pt x="42" y="147"/>
                    </a:lnTo>
                    <a:lnTo>
                      <a:pt x="36" y="142"/>
                    </a:lnTo>
                    <a:lnTo>
                      <a:pt x="30" y="133"/>
                    </a:lnTo>
                    <a:lnTo>
                      <a:pt x="25" y="125"/>
                    </a:lnTo>
                    <a:lnTo>
                      <a:pt x="20" y="116"/>
                    </a:lnTo>
                    <a:lnTo>
                      <a:pt x="16" y="107"/>
                    </a:lnTo>
                    <a:lnTo>
                      <a:pt x="13" y="97"/>
                    </a:lnTo>
                    <a:lnTo>
                      <a:pt x="11" y="86"/>
                    </a:lnTo>
                    <a:lnTo>
                      <a:pt x="10" y="76"/>
                    </a:lnTo>
                    <a:lnTo>
                      <a:pt x="9" y="65"/>
                    </a:lnTo>
                    <a:lnTo>
                      <a:pt x="9" y="55"/>
                    </a:lnTo>
                    <a:lnTo>
                      <a:pt x="10" y="47"/>
                    </a:lnTo>
                    <a:lnTo>
                      <a:pt x="12" y="38"/>
                    </a:lnTo>
                    <a:lnTo>
                      <a:pt x="14" y="30"/>
                    </a:lnTo>
                    <a:lnTo>
                      <a:pt x="16" y="22"/>
                    </a:lnTo>
                    <a:lnTo>
                      <a:pt x="20" y="14"/>
                    </a:lnTo>
                    <a:lnTo>
                      <a:pt x="23" y="7"/>
                    </a:lnTo>
                    <a:lnTo>
                      <a:pt x="27" y="0"/>
                    </a:lnTo>
                    <a:lnTo>
                      <a:pt x="25" y="1"/>
                    </a:lnTo>
                    <a:lnTo>
                      <a:pt x="22" y="4"/>
                    </a:lnTo>
                    <a:lnTo>
                      <a:pt x="20" y="5"/>
                    </a:lnTo>
                    <a:lnTo>
                      <a:pt x="18" y="7"/>
                    </a:lnTo>
                    <a:lnTo>
                      <a:pt x="16" y="8"/>
                    </a:lnTo>
                    <a:lnTo>
                      <a:pt x="14" y="11"/>
                    </a:lnTo>
                    <a:lnTo>
                      <a:pt x="11" y="13"/>
                    </a:lnTo>
                    <a:lnTo>
                      <a:pt x="9" y="14"/>
                    </a:lnTo>
                    <a:lnTo>
                      <a:pt x="7" y="20"/>
                    </a:lnTo>
                    <a:lnTo>
                      <a:pt x="5" y="26"/>
                    </a:lnTo>
                    <a:lnTo>
                      <a:pt x="4" y="32"/>
                    </a:lnTo>
                    <a:lnTo>
                      <a:pt x="3" y="38"/>
                    </a:lnTo>
                    <a:lnTo>
                      <a:pt x="2" y="46"/>
                    </a:lnTo>
                    <a:lnTo>
                      <a:pt x="1" y="52"/>
                    </a:lnTo>
                    <a:lnTo>
                      <a:pt x="0" y="58"/>
                    </a:lnTo>
                    <a:lnTo>
                      <a:pt x="0" y="65"/>
                    </a:lnTo>
                    <a:lnTo>
                      <a:pt x="1" y="77"/>
                    </a:lnTo>
                    <a:lnTo>
                      <a:pt x="2" y="89"/>
                    </a:lnTo>
                    <a:lnTo>
                      <a:pt x="5" y="100"/>
                    </a:lnTo>
                    <a:lnTo>
                      <a:pt x="8" y="112"/>
                    </a:lnTo>
                    <a:lnTo>
                      <a:pt x="12" y="121"/>
                    </a:lnTo>
                    <a:lnTo>
                      <a:pt x="17" y="131"/>
                    </a:lnTo>
                    <a:lnTo>
                      <a:pt x="23" y="140"/>
                    </a:lnTo>
                    <a:lnTo>
                      <a:pt x="29" y="149"/>
                    </a:lnTo>
                    <a:lnTo>
                      <a:pt x="36" y="156"/>
                    </a:lnTo>
                    <a:lnTo>
                      <a:pt x="44" y="163"/>
                    </a:lnTo>
                    <a:lnTo>
                      <a:pt x="52" y="169"/>
                    </a:lnTo>
                    <a:lnTo>
                      <a:pt x="61" y="174"/>
                    </a:lnTo>
                    <a:lnTo>
                      <a:pt x="70" y="179"/>
                    </a:lnTo>
                    <a:lnTo>
                      <a:pt x="80" y="181"/>
                    </a:lnTo>
                    <a:lnTo>
                      <a:pt x="90" y="182"/>
                    </a:lnTo>
                    <a:lnTo>
                      <a:pt x="100" y="183"/>
                    </a:lnTo>
                    <a:lnTo>
                      <a:pt x="110" y="182"/>
                    </a:lnTo>
                    <a:lnTo>
                      <a:pt x="120" y="181"/>
                    </a:lnTo>
                    <a:lnTo>
                      <a:pt x="130" y="179"/>
                    </a:lnTo>
                    <a:lnTo>
                      <a:pt x="139" y="174"/>
                    </a:lnTo>
                    <a:lnTo>
                      <a:pt x="147" y="169"/>
                    </a:lnTo>
                    <a:lnTo>
                      <a:pt x="155" y="163"/>
                    </a:lnTo>
                    <a:lnTo>
                      <a:pt x="163" y="156"/>
                    </a:lnTo>
                    <a:lnTo>
                      <a:pt x="170" y="149"/>
                    </a:lnTo>
                    <a:lnTo>
                      <a:pt x="176" y="140"/>
                    </a:lnTo>
                    <a:lnTo>
                      <a:pt x="182" y="131"/>
                    </a:lnTo>
                    <a:lnTo>
                      <a:pt x="187" y="121"/>
                    </a:lnTo>
                    <a:lnTo>
                      <a:pt x="191" y="112"/>
                    </a:lnTo>
                    <a:lnTo>
                      <a:pt x="196" y="100"/>
                    </a:lnTo>
                    <a:lnTo>
                      <a:pt x="198" y="89"/>
                    </a:lnTo>
                    <a:lnTo>
                      <a:pt x="200" y="77"/>
                    </a:lnTo>
                    <a:lnTo>
                      <a:pt x="200" y="65"/>
                    </a:lnTo>
                    <a:close/>
                  </a:path>
                </a:pathLst>
              </a:custGeom>
              <a:solidFill>
                <a:srgbClr val="F6CBA4"/>
              </a:solidFill>
              <a:ln w="9525">
                <a:noFill/>
                <a:round/>
                <a:headEnd/>
                <a:tailEnd/>
              </a:ln>
            </p:spPr>
            <p:txBody>
              <a:bodyPr/>
              <a:lstStyle/>
              <a:p>
                <a:endParaRPr lang="en-US"/>
              </a:p>
            </p:txBody>
          </p:sp>
          <p:sp>
            <p:nvSpPr>
              <p:cNvPr id="252" name="Freeform 27"/>
              <p:cNvSpPr>
                <a:spLocks/>
              </p:cNvSpPr>
              <p:nvPr/>
            </p:nvSpPr>
            <p:spPr bwMode="auto">
              <a:xfrm>
                <a:off x="1143" y="2648"/>
                <a:ext cx="38" cy="30"/>
              </a:xfrm>
              <a:custGeom>
                <a:avLst/>
                <a:gdLst/>
                <a:ahLst/>
                <a:cxnLst>
                  <a:cxn ang="0">
                    <a:pos x="191" y="68"/>
                  </a:cxn>
                  <a:cxn ang="0">
                    <a:pos x="189" y="64"/>
                  </a:cxn>
                  <a:cxn ang="0">
                    <a:pos x="189" y="59"/>
                  </a:cxn>
                  <a:cxn ang="0">
                    <a:pos x="188" y="54"/>
                  </a:cxn>
                  <a:cxn ang="0">
                    <a:pos x="187" y="48"/>
                  </a:cxn>
                  <a:cxn ang="0">
                    <a:pos x="183" y="43"/>
                  </a:cxn>
                  <a:cxn ang="0">
                    <a:pos x="179" y="38"/>
                  </a:cxn>
                  <a:cxn ang="0">
                    <a:pos x="176" y="32"/>
                  </a:cxn>
                  <a:cxn ang="0">
                    <a:pos x="175" y="35"/>
                  </a:cxn>
                  <a:cxn ang="0">
                    <a:pos x="178" y="44"/>
                  </a:cxn>
                  <a:cxn ang="0">
                    <a:pos x="180" y="55"/>
                  </a:cxn>
                  <a:cxn ang="0">
                    <a:pos x="180" y="66"/>
                  </a:cxn>
                  <a:cxn ang="0">
                    <a:pos x="180" y="82"/>
                  </a:cxn>
                  <a:cxn ang="0">
                    <a:pos x="177" y="101"/>
                  </a:cxn>
                  <a:cxn ang="0">
                    <a:pos x="170" y="120"/>
                  </a:cxn>
                  <a:cxn ang="0">
                    <a:pos x="161" y="136"/>
                  </a:cxn>
                  <a:cxn ang="0">
                    <a:pos x="149" y="150"/>
                  </a:cxn>
                  <a:cxn ang="0">
                    <a:pos x="136" y="161"/>
                  </a:cxn>
                  <a:cxn ang="0">
                    <a:pos x="121" y="169"/>
                  </a:cxn>
                  <a:cxn ang="0">
                    <a:pos x="104" y="173"/>
                  </a:cxn>
                  <a:cxn ang="0">
                    <a:pos x="86" y="173"/>
                  </a:cxn>
                  <a:cxn ang="0">
                    <a:pos x="70" y="169"/>
                  </a:cxn>
                  <a:cxn ang="0">
                    <a:pos x="53" y="161"/>
                  </a:cxn>
                  <a:cxn ang="0">
                    <a:pos x="40" y="150"/>
                  </a:cxn>
                  <a:cxn ang="0">
                    <a:pos x="28" y="136"/>
                  </a:cxn>
                  <a:cxn ang="0">
                    <a:pos x="19" y="120"/>
                  </a:cxn>
                  <a:cxn ang="0">
                    <a:pos x="12" y="101"/>
                  </a:cxn>
                  <a:cxn ang="0">
                    <a:pos x="9" y="82"/>
                  </a:cxn>
                  <a:cxn ang="0">
                    <a:pos x="9" y="60"/>
                  </a:cxn>
                  <a:cxn ang="0">
                    <a:pos x="12" y="41"/>
                  </a:cxn>
                  <a:cxn ang="0">
                    <a:pos x="18" y="23"/>
                  </a:cxn>
                  <a:cxn ang="0">
                    <a:pos x="27" y="7"/>
                  </a:cxn>
                  <a:cxn ang="0">
                    <a:pos x="30" y="1"/>
                  </a:cxn>
                  <a:cxn ang="0">
                    <a:pos x="25" y="5"/>
                  </a:cxn>
                  <a:cxn ang="0">
                    <a:pos x="20" y="7"/>
                  </a:cxn>
                  <a:cxn ang="0">
                    <a:pos x="15" y="11"/>
                  </a:cxn>
                  <a:cxn ang="0">
                    <a:pos x="10" y="19"/>
                  </a:cxn>
                  <a:cxn ang="0">
                    <a:pos x="5" y="34"/>
                  </a:cxn>
                  <a:cxn ang="0">
                    <a:pos x="2" y="48"/>
                  </a:cxn>
                  <a:cxn ang="0">
                    <a:pos x="0" y="62"/>
                  </a:cxn>
                  <a:cxn ang="0">
                    <a:pos x="0" y="83"/>
                  </a:cxn>
                  <a:cxn ang="0">
                    <a:pos x="4" y="104"/>
                  </a:cxn>
                  <a:cxn ang="0">
                    <a:pos x="11" y="125"/>
                  </a:cxn>
                  <a:cxn ang="0">
                    <a:pos x="21" y="143"/>
                  </a:cxn>
                  <a:cxn ang="0">
                    <a:pos x="34" y="158"/>
                  </a:cxn>
                  <a:cxn ang="0">
                    <a:pos x="49" y="170"/>
                  </a:cxn>
                  <a:cxn ang="0">
                    <a:pos x="67" y="179"/>
                  </a:cxn>
                  <a:cxn ang="0">
                    <a:pos x="85" y="183"/>
                  </a:cxn>
                  <a:cxn ang="0">
                    <a:pos x="105" y="183"/>
                  </a:cxn>
                  <a:cxn ang="0">
                    <a:pos x="123" y="179"/>
                  </a:cxn>
                  <a:cxn ang="0">
                    <a:pos x="140" y="170"/>
                  </a:cxn>
                  <a:cxn ang="0">
                    <a:pos x="155" y="158"/>
                  </a:cxn>
                  <a:cxn ang="0">
                    <a:pos x="168" y="143"/>
                  </a:cxn>
                  <a:cxn ang="0">
                    <a:pos x="178" y="125"/>
                  </a:cxn>
                  <a:cxn ang="0">
                    <a:pos x="185" y="104"/>
                  </a:cxn>
                  <a:cxn ang="0">
                    <a:pos x="189" y="83"/>
                  </a:cxn>
                </a:cxnLst>
                <a:rect l="0" t="0" r="r" b="b"/>
                <a:pathLst>
                  <a:path w="191" h="183">
                    <a:moveTo>
                      <a:pt x="191" y="71"/>
                    </a:moveTo>
                    <a:lnTo>
                      <a:pt x="191" y="68"/>
                    </a:lnTo>
                    <a:lnTo>
                      <a:pt x="189" y="66"/>
                    </a:lnTo>
                    <a:lnTo>
                      <a:pt x="189" y="64"/>
                    </a:lnTo>
                    <a:lnTo>
                      <a:pt x="189" y="61"/>
                    </a:lnTo>
                    <a:lnTo>
                      <a:pt x="189" y="59"/>
                    </a:lnTo>
                    <a:lnTo>
                      <a:pt x="189" y="56"/>
                    </a:lnTo>
                    <a:lnTo>
                      <a:pt x="188" y="54"/>
                    </a:lnTo>
                    <a:lnTo>
                      <a:pt x="188" y="52"/>
                    </a:lnTo>
                    <a:lnTo>
                      <a:pt x="187" y="48"/>
                    </a:lnTo>
                    <a:lnTo>
                      <a:pt x="185" y="46"/>
                    </a:lnTo>
                    <a:lnTo>
                      <a:pt x="183" y="43"/>
                    </a:lnTo>
                    <a:lnTo>
                      <a:pt x="181" y="41"/>
                    </a:lnTo>
                    <a:lnTo>
                      <a:pt x="179" y="38"/>
                    </a:lnTo>
                    <a:lnTo>
                      <a:pt x="178" y="35"/>
                    </a:lnTo>
                    <a:lnTo>
                      <a:pt x="176" y="32"/>
                    </a:lnTo>
                    <a:lnTo>
                      <a:pt x="174" y="30"/>
                    </a:lnTo>
                    <a:lnTo>
                      <a:pt x="175" y="35"/>
                    </a:lnTo>
                    <a:lnTo>
                      <a:pt x="177" y="40"/>
                    </a:lnTo>
                    <a:lnTo>
                      <a:pt x="178" y="44"/>
                    </a:lnTo>
                    <a:lnTo>
                      <a:pt x="179" y="49"/>
                    </a:lnTo>
                    <a:lnTo>
                      <a:pt x="180" y="55"/>
                    </a:lnTo>
                    <a:lnTo>
                      <a:pt x="180" y="60"/>
                    </a:lnTo>
                    <a:lnTo>
                      <a:pt x="180" y="66"/>
                    </a:lnTo>
                    <a:lnTo>
                      <a:pt x="181" y="71"/>
                    </a:lnTo>
                    <a:lnTo>
                      <a:pt x="180" y="82"/>
                    </a:lnTo>
                    <a:lnTo>
                      <a:pt x="179" y="91"/>
                    </a:lnTo>
                    <a:lnTo>
                      <a:pt x="177" y="101"/>
                    </a:lnTo>
                    <a:lnTo>
                      <a:pt x="174" y="110"/>
                    </a:lnTo>
                    <a:lnTo>
                      <a:pt x="170" y="120"/>
                    </a:lnTo>
                    <a:lnTo>
                      <a:pt x="166" y="128"/>
                    </a:lnTo>
                    <a:lnTo>
                      <a:pt x="161" y="136"/>
                    </a:lnTo>
                    <a:lnTo>
                      <a:pt x="156" y="143"/>
                    </a:lnTo>
                    <a:lnTo>
                      <a:pt x="149" y="150"/>
                    </a:lnTo>
                    <a:lnTo>
                      <a:pt x="143" y="156"/>
                    </a:lnTo>
                    <a:lnTo>
                      <a:pt x="136" y="161"/>
                    </a:lnTo>
                    <a:lnTo>
                      <a:pt x="128" y="165"/>
                    </a:lnTo>
                    <a:lnTo>
                      <a:pt x="121" y="169"/>
                    </a:lnTo>
                    <a:lnTo>
                      <a:pt x="112" y="171"/>
                    </a:lnTo>
                    <a:lnTo>
                      <a:pt x="104" y="173"/>
                    </a:lnTo>
                    <a:lnTo>
                      <a:pt x="95" y="173"/>
                    </a:lnTo>
                    <a:lnTo>
                      <a:pt x="86" y="173"/>
                    </a:lnTo>
                    <a:lnTo>
                      <a:pt x="78" y="171"/>
                    </a:lnTo>
                    <a:lnTo>
                      <a:pt x="70" y="169"/>
                    </a:lnTo>
                    <a:lnTo>
                      <a:pt x="61" y="165"/>
                    </a:lnTo>
                    <a:lnTo>
                      <a:pt x="53" y="161"/>
                    </a:lnTo>
                    <a:lnTo>
                      <a:pt x="46" y="156"/>
                    </a:lnTo>
                    <a:lnTo>
                      <a:pt x="40" y="150"/>
                    </a:lnTo>
                    <a:lnTo>
                      <a:pt x="34" y="143"/>
                    </a:lnTo>
                    <a:lnTo>
                      <a:pt x="28" y="136"/>
                    </a:lnTo>
                    <a:lnTo>
                      <a:pt x="23" y="128"/>
                    </a:lnTo>
                    <a:lnTo>
                      <a:pt x="19" y="120"/>
                    </a:lnTo>
                    <a:lnTo>
                      <a:pt x="15" y="110"/>
                    </a:lnTo>
                    <a:lnTo>
                      <a:pt x="12" y="101"/>
                    </a:lnTo>
                    <a:lnTo>
                      <a:pt x="10" y="91"/>
                    </a:lnTo>
                    <a:lnTo>
                      <a:pt x="9" y="82"/>
                    </a:lnTo>
                    <a:lnTo>
                      <a:pt x="9" y="71"/>
                    </a:lnTo>
                    <a:lnTo>
                      <a:pt x="9" y="60"/>
                    </a:lnTo>
                    <a:lnTo>
                      <a:pt x="10" y="50"/>
                    </a:lnTo>
                    <a:lnTo>
                      <a:pt x="12" y="41"/>
                    </a:lnTo>
                    <a:lnTo>
                      <a:pt x="15" y="32"/>
                    </a:lnTo>
                    <a:lnTo>
                      <a:pt x="18" y="23"/>
                    </a:lnTo>
                    <a:lnTo>
                      <a:pt x="22" y="14"/>
                    </a:lnTo>
                    <a:lnTo>
                      <a:pt x="27" y="7"/>
                    </a:lnTo>
                    <a:lnTo>
                      <a:pt x="32" y="0"/>
                    </a:lnTo>
                    <a:lnTo>
                      <a:pt x="30" y="1"/>
                    </a:lnTo>
                    <a:lnTo>
                      <a:pt x="27" y="2"/>
                    </a:lnTo>
                    <a:lnTo>
                      <a:pt x="25" y="5"/>
                    </a:lnTo>
                    <a:lnTo>
                      <a:pt x="22" y="6"/>
                    </a:lnTo>
                    <a:lnTo>
                      <a:pt x="20" y="7"/>
                    </a:lnTo>
                    <a:lnTo>
                      <a:pt x="18" y="10"/>
                    </a:lnTo>
                    <a:lnTo>
                      <a:pt x="15" y="11"/>
                    </a:lnTo>
                    <a:lnTo>
                      <a:pt x="13" y="13"/>
                    </a:lnTo>
                    <a:lnTo>
                      <a:pt x="10" y="19"/>
                    </a:lnTo>
                    <a:lnTo>
                      <a:pt x="7" y="26"/>
                    </a:lnTo>
                    <a:lnTo>
                      <a:pt x="5" y="34"/>
                    </a:lnTo>
                    <a:lnTo>
                      <a:pt x="3" y="41"/>
                    </a:lnTo>
                    <a:lnTo>
                      <a:pt x="2" y="48"/>
                    </a:lnTo>
                    <a:lnTo>
                      <a:pt x="1" y="55"/>
                    </a:lnTo>
                    <a:lnTo>
                      <a:pt x="0" y="62"/>
                    </a:lnTo>
                    <a:lnTo>
                      <a:pt x="0" y="71"/>
                    </a:lnTo>
                    <a:lnTo>
                      <a:pt x="0" y="83"/>
                    </a:lnTo>
                    <a:lnTo>
                      <a:pt x="2" y="94"/>
                    </a:lnTo>
                    <a:lnTo>
                      <a:pt x="4" y="104"/>
                    </a:lnTo>
                    <a:lnTo>
                      <a:pt x="7" y="115"/>
                    </a:lnTo>
                    <a:lnTo>
                      <a:pt x="11" y="125"/>
                    </a:lnTo>
                    <a:lnTo>
                      <a:pt x="16" y="134"/>
                    </a:lnTo>
                    <a:lnTo>
                      <a:pt x="21" y="143"/>
                    </a:lnTo>
                    <a:lnTo>
                      <a:pt x="27" y="151"/>
                    </a:lnTo>
                    <a:lnTo>
                      <a:pt x="34" y="158"/>
                    </a:lnTo>
                    <a:lnTo>
                      <a:pt x="41" y="164"/>
                    </a:lnTo>
                    <a:lnTo>
                      <a:pt x="49" y="170"/>
                    </a:lnTo>
                    <a:lnTo>
                      <a:pt x="57" y="175"/>
                    </a:lnTo>
                    <a:lnTo>
                      <a:pt x="67" y="179"/>
                    </a:lnTo>
                    <a:lnTo>
                      <a:pt x="76" y="182"/>
                    </a:lnTo>
                    <a:lnTo>
                      <a:pt x="85" y="183"/>
                    </a:lnTo>
                    <a:lnTo>
                      <a:pt x="95" y="183"/>
                    </a:lnTo>
                    <a:lnTo>
                      <a:pt x="105" y="183"/>
                    </a:lnTo>
                    <a:lnTo>
                      <a:pt x="114" y="182"/>
                    </a:lnTo>
                    <a:lnTo>
                      <a:pt x="123" y="179"/>
                    </a:lnTo>
                    <a:lnTo>
                      <a:pt x="132" y="175"/>
                    </a:lnTo>
                    <a:lnTo>
                      <a:pt x="140" y="170"/>
                    </a:lnTo>
                    <a:lnTo>
                      <a:pt x="148" y="164"/>
                    </a:lnTo>
                    <a:lnTo>
                      <a:pt x="155" y="158"/>
                    </a:lnTo>
                    <a:lnTo>
                      <a:pt x="162" y="151"/>
                    </a:lnTo>
                    <a:lnTo>
                      <a:pt x="168" y="143"/>
                    </a:lnTo>
                    <a:lnTo>
                      <a:pt x="173" y="134"/>
                    </a:lnTo>
                    <a:lnTo>
                      <a:pt x="178" y="125"/>
                    </a:lnTo>
                    <a:lnTo>
                      <a:pt x="182" y="115"/>
                    </a:lnTo>
                    <a:lnTo>
                      <a:pt x="185" y="104"/>
                    </a:lnTo>
                    <a:lnTo>
                      <a:pt x="188" y="94"/>
                    </a:lnTo>
                    <a:lnTo>
                      <a:pt x="189" y="83"/>
                    </a:lnTo>
                    <a:lnTo>
                      <a:pt x="191" y="71"/>
                    </a:lnTo>
                    <a:close/>
                  </a:path>
                </a:pathLst>
              </a:custGeom>
              <a:solidFill>
                <a:srgbClr val="F7CDA5"/>
              </a:solidFill>
              <a:ln w="9525">
                <a:noFill/>
                <a:round/>
                <a:headEnd/>
                <a:tailEnd/>
              </a:ln>
            </p:spPr>
            <p:txBody>
              <a:bodyPr/>
              <a:lstStyle/>
              <a:p>
                <a:endParaRPr lang="en-US"/>
              </a:p>
            </p:txBody>
          </p:sp>
          <p:sp>
            <p:nvSpPr>
              <p:cNvPr id="253" name="Freeform 28"/>
              <p:cNvSpPr>
                <a:spLocks/>
              </p:cNvSpPr>
              <p:nvPr/>
            </p:nvSpPr>
            <p:spPr bwMode="auto">
              <a:xfrm>
                <a:off x="1143" y="2647"/>
                <a:ext cx="37" cy="30"/>
              </a:xfrm>
              <a:custGeom>
                <a:avLst/>
                <a:gdLst/>
                <a:ahLst/>
                <a:cxnLst>
                  <a:cxn ang="0">
                    <a:pos x="181" y="73"/>
                  </a:cxn>
                  <a:cxn ang="0">
                    <a:pos x="181" y="65"/>
                  </a:cxn>
                  <a:cxn ang="0">
                    <a:pos x="180" y="58"/>
                  </a:cxn>
                  <a:cxn ang="0">
                    <a:pos x="178" y="50"/>
                  </a:cxn>
                  <a:cxn ang="0">
                    <a:pos x="176" y="44"/>
                  </a:cxn>
                  <a:cxn ang="0">
                    <a:pos x="171" y="38"/>
                  </a:cxn>
                  <a:cxn ang="0">
                    <a:pos x="167" y="34"/>
                  </a:cxn>
                  <a:cxn ang="0">
                    <a:pos x="163" y="29"/>
                  </a:cxn>
                  <a:cxn ang="0">
                    <a:pos x="163" y="31"/>
                  </a:cxn>
                  <a:cxn ang="0">
                    <a:pos x="167" y="43"/>
                  </a:cxn>
                  <a:cxn ang="0">
                    <a:pos x="170" y="56"/>
                  </a:cxn>
                  <a:cxn ang="0">
                    <a:pos x="172" y="70"/>
                  </a:cxn>
                  <a:cxn ang="0">
                    <a:pos x="172" y="86"/>
                  </a:cxn>
                  <a:cxn ang="0">
                    <a:pos x="168" y="106"/>
                  </a:cxn>
                  <a:cxn ang="0">
                    <a:pos x="162" y="124"/>
                  </a:cxn>
                  <a:cxn ang="0">
                    <a:pos x="154" y="139"/>
                  </a:cxn>
                  <a:cxn ang="0">
                    <a:pos x="143" y="151"/>
                  </a:cxn>
                  <a:cxn ang="0">
                    <a:pos x="130" y="162"/>
                  </a:cxn>
                  <a:cxn ang="0">
                    <a:pos x="115" y="169"/>
                  </a:cxn>
                  <a:cxn ang="0">
                    <a:pos x="99" y="174"/>
                  </a:cxn>
                  <a:cxn ang="0">
                    <a:pos x="83" y="174"/>
                  </a:cxn>
                  <a:cxn ang="0">
                    <a:pos x="67" y="169"/>
                  </a:cxn>
                  <a:cxn ang="0">
                    <a:pos x="52" y="162"/>
                  </a:cxn>
                  <a:cxn ang="0">
                    <a:pos x="39" y="151"/>
                  </a:cxn>
                  <a:cxn ang="0">
                    <a:pos x="28" y="139"/>
                  </a:cxn>
                  <a:cxn ang="0">
                    <a:pos x="19" y="124"/>
                  </a:cxn>
                  <a:cxn ang="0">
                    <a:pos x="13" y="106"/>
                  </a:cxn>
                  <a:cxn ang="0">
                    <a:pos x="10" y="86"/>
                  </a:cxn>
                  <a:cxn ang="0">
                    <a:pos x="10" y="65"/>
                  </a:cxn>
                  <a:cxn ang="0">
                    <a:pos x="14" y="43"/>
                  </a:cxn>
                  <a:cxn ang="0">
                    <a:pos x="22" y="24"/>
                  </a:cxn>
                  <a:cxn ang="0">
                    <a:pos x="33" y="7"/>
                  </a:cxn>
                  <a:cxn ang="0">
                    <a:pos x="37" y="1"/>
                  </a:cxn>
                  <a:cxn ang="0">
                    <a:pos x="32" y="4"/>
                  </a:cxn>
                  <a:cxn ang="0">
                    <a:pos x="26" y="7"/>
                  </a:cxn>
                  <a:cxn ang="0">
                    <a:pos x="21" y="11"/>
                  </a:cxn>
                  <a:cxn ang="0">
                    <a:pos x="14" y="19"/>
                  </a:cxn>
                  <a:cxn ang="0">
                    <a:pos x="7" y="34"/>
                  </a:cxn>
                  <a:cxn ang="0">
                    <a:pos x="3" y="50"/>
                  </a:cxn>
                  <a:cxn ang="0">
                    <a:pos x="0" y="67"/>
                  </a:cxn>
                  <a:cxn ang="0">
                    <a:pos x="1" y="88"/>
                  </a:cxn>
                  <a:cxn ang="0">
                    <a:pos x="4" y="109"/>
                  </a:cxn>
                  <a:cxn ang="0">
                    <a:pos x="11" y="128"/>
                  </a:cxn>
                  <a:cxn ang="0">
                    <a:pos x="21" y="145"/>
                  </a:cxn>
                  <a:cxn ang="0">
                    <a:pos x="33" y="159"/>
                  </a:cxn>
                  <a:cxn ang="0">
                    <a:pos x="47" y="171"/>
                  </a:cxn>
                  <a:cxn ang="0">
                    <a:pos x="64" y="180"/>
                  </a:cxn>
                  <a:cxn ang="0">
                    <a:pos x="82" y="185"/>
                  </a:cxn>
                  <a:cxn ang="0">
                    <a:pos x="100" y="185"/>
                  </a:cxn>
                  <a:cxn ang="0">
                    <a:pos x="118" y="180"/>
                  </a:cxn>
                  <a:cxn ang="0">
                    <a:pos x="134" y="171"/>
                  </a:cxn>
                  <a:cxn ang="0">
                    <a:pos x="148" y="159"/>
                  </a:cxn>
                  <a:cxn ang="0">
                    <a:pos x="160" y="145"/>
                  </a:cxn>
                  <a:cxn ang="0">
                    <a:pos x="170" y="128"/>
                  </a:cxn>
                  <a:cxn ang="0">
                    <a:pos x="177" y="109"/>
                  </a:cxn>
                  <a:cxn ang="0">
                    <a:pos x="181" y="88"/>
                  </a:cxn>
                </a:cxnLst>
                <a:rect l="0" t="0" r="r" b="b"/>
                <a:pathLst>
                  <a:path w="181" h="185">
                    <a:moveTo>
                      <a:pt x="181" y="77"/>
                    </a:moveTo>
                    <a:lnTo>
                      <a:pt x="181" y="73"/>
                    </a:lnTo>
                    <a:lnTo>
                      <a:pt x="181" y="70"/>
                    </a:lnTo>
                    <a:lnTo>
                      <a:pt x="181" y="65"/>
                    </a:lnTo>
                    <a:lnTo>
                      <a:pt x="180" y="61"/>
                    </a:lnTo>
                    <a:lnTo>
                      <a:pt x="180" y="58"/>
                    </a:lnTo>
                    <a:lnTo>
                      <a:pt x="179" y="54"/>
                    </a:lnTo>
                    <a:lnTo>
                      <a:pt x="178" y="50"/>
                    </a:lnTo>
                    <a:lnTo>
                      <a:pt x="178" y="47"/>
                    </a:lnTo>
                    <a:lnTo>
                      <a:pt x="176" y="44"/>
                    </a:lnTo>
                    <a:lnTo>
                      <a:pt x="174" y="41"/>
                    </a:lnTo>
                    <a:lnTo>
                      <a:pt x="171" y="38"/>
                    </a:lnTo>
                    <a:lnTo>
                      <a:pt x="169" y="36"/>
                    </a:lnTo>
                    <a:lnTo>
                      <a:pt x="167" y="34"/>
                    </a:lnTo>
                    <a:lnTo>
                      <a:pt x="165" y="31"/>
                    </a:lnTo>
                    <a:lnTo>
                      <a:pt x="163" y="29"/>
                    </a:lnTo>
                    <a:lnTo>
                      <a:pt x="160" y="26"/>
                    </a:lnTo>
                    <a:lnTo>
                      <a:pt x="163" y="31"/>
                    </a:lnTo>
                    <a:lnTo>
                      <a:pt x="165" y="37"/>
                    </a:lnTo>
                    <a:lnTo>
                      <a:pt x="167" y="43"/>
                    </a:lnTo>
                    <a:lnTo>
                      <a:pt x="169" y="50"/>
                    </a:lnTo>
                    <a:lnTo>
                      <a:pt x="170" y="56"/>
                    </a:lnTo>
                    <a:lnTo>
                      <a:pt x="171" y="64"/>
                    </a:lnTo>
                    <a:lnTo>
                      <a:pt x="172" y="70"/>
                    </a:lnTo>
                    <a:lnTo>
                      <a:pt x="172" y="77"/>
                    </a:lnTo>
                    <a:lnTo>
                      <a:pt x="172" y="86"/>
                    </a:lnTo>
                    <a:lnTo>
                      <a:pt x="170" y="96"/>
                    </a:lnTo>
                    <a:lnTo>
                      <a:pt x="168" y="106"/>
                    </a:lnTo>
                    <a:lnTo>
                      <a:pt x="166" y="114"/>
                    </a:lnTo>
                    <a:lnTo>
                      <a:pt x="162" y="124"/>
                    </a:lnTo>
                    <a:lnTo>
                      <a:pt x="158" y="131"/>
                    </a:lnTo>
                    <a:lnTo>
                      <a:pt x="154" y="139"/>
                    </a:lnTo>
                    <a:lnTo>
                      <a:pt x="148" y="145"/>
                    </a:lnTo>
                    <a:lnTo>
                      <a:pt x="143" y="151"/>
                    </a:lnTo>
                    <a:lnTo>
                      <a:pt x="136" y="157"/>
                    </a:lnTo>
                    <a:lnTo>
                      <a:pt x="130" y="162"/>
                    </a:lnTo>
                    <a:lnTo>
                      <a:pt x="123" y="167"/>
                    </a:lnTo>
                    <a:lnTo>
                      <a:pt x="115" y="169"/>
                    </a:lnTo>
                    <a:lnTo>
                      <a:pt x="107" y="171"/>
                    </a:lnTo>
                    <a:lnTo>
                      <a:pt x="99" y="174"/>
                    </a:lnTo>
                    <a:lnTo>
                      <a:pt x="91" y="174"/>
                    </a:lnTo>
                    <a:lnTo>
                      <a:pt x="83" y="174"/>
                    </a:lnTo>
                    <a:lnTo>
                      <a:pt x="75" y="171"/>
                    </a:lnTo>
                    <a:lnTo>
                      <a:pt x="67" y="169"/>
                    </a:lnTo>
                    <a:lnTo>
                      <a:pt x="59" y="167"/>
                    </a:lnTo>
                    <a:lnTo>
                      <a:pt x="52" y="162"/>
                    </a:lnTo>
                    <a:lnTo>
                      <a:pt x="45" y="157"/>
                    </a:lnTo>
                    <a:lnTo>
                      <a:pt x="39" y="151"/>
                    </a:lnTo>
                    <a:lnTo>
                      <a:pt x="33" y="145"/>
                    </a:lnTo>
                    <a:lnTo>
                      <a:pt x="28" y="139"/>
                    </a:lnTo>
                    <a:lnTo>
                      <a:pt x="23" y="131"/>
                    </a:lnTo>
                    <a:lnTo>
                      <a:pt x="19" y="124"/>
                    </a:lnTo>
                    <a:lnTo>
                      <a:pt x="16" y="114"/>
                    </a:lnTo>
                    <a:lnTo>
                      <a:pt x="13" y="106"/>
                    </a:lnTo>
                    <a:lnTo>
                      <a:pt x="11" y="96"/>
                    </a:lnTo>
                    <a:lnTo>
                      <a:pt x="10" y="86"/>
                    </a:lnTo>
                    <a:lnTo>
                      <a:pt x="9" y="77"/>
                    </a:lnTo>
                    <a:lnTo>
                      <a:pt x="10" y="65"/>
                    </a:lnTo>
                    <a:lnTo>
                      <a:pt x="11" y="54"/>
                    </a:lnTo>
                    <a:lnTo>
                      <a:pt x="14" y="43"/>
                    </a:lnTo>
                    <a:lnTo>
                      <a:pt x="18" y="34"/>
                    </a:lnTo>
                    <a:lnTo>
                      <a:pt x="22" y="24"/>
                    </a:lnTo>
                    <a:lnTo>
                      <a:pt x="27" y="16"/>
                    </a:lnTo>
                    <a:lnTo>
                      <a:pt x="33" y="7"/>
                    </a:lnTo>
                    <a:lnTo>
                      <a:pt x="40" y="0"/>
                    </a:lnTo>
                    <a:lnTo>
                      <a:pt x="37" y="1"/>
                    </a:lnTo>
                    <a:lnTo>
                      <a:pt x="35" y="2"/>
                    </a:lnTo>
                    <a:lnTo>
                      <a:pt x="32" y="4"/>
                    </a:lnTo>
                    <a:lnTo>
                      <a:pt x="29" y="6"/>
                    </a:lnTo>
                    <a:lnTo>
                      <a:pt x="26" y="7"/>
                    </a:lnTo>
                    <a:lnTo>
                      <a:pt x="23" y="8"/>
                    </a:lnTo>
                    <a:lnTo>
                      <a:pt x="21" y="11"/>
                    </a:lnTo>
                    <a:lnTo>
                      <a:pt x="18" y="12"/>
                    </a:lnTo>
                    <a:lnTo>
                      <a:pt x="14" y="19"/>
                    </a:lnTo>
                    <a:lnTo>
                      <a:pt x="11" y="26"/>
                    </a:lnTo>
                    <a:lnTo>
                      <a:pt x="7" y="34"/>
                    </a:lnTo>
                    <a:lnTo>
                      <a:pt x="5" y="42"/>
                    </a:lnTo>
                    <a:lnTo>
                      <a:pt x="3" y="50"/>
                    </a:lnTo>
                    <a:lnTo>
                      <a:pt x="1" y="59"/>
                    </a:lnTo>
                    <a:lnTo>
                      <a:pt x="0" y="67"/>
                    </a:lnTo>
                    <a:lnTo>
                      <a:pt x="0" y="77"/>
                    </a:lnTo>
                    <a:lnTo>
                      <a:pt x="1" y="88"/>
                    </a:lnTo>
                    <a:lnTo>
                      <a:pt x="2" y="98"/>
                    </a:lnTo>
                    <a:lnTo>
                      <a:pt x="4" y="109"/>
                    </a:lnTo>
                    <a:lnTo>
                      <a:pt x="7" y="119"/>
                    </a:lnTo>
                    <a:lnTo>
                      <a:pt x="11" y="128"/>
                    </a:lnTo>
                    <a:lnTo>
                      <a:pt x="16" y="137"/>
                    </a:lnTo>
                    <a:lnTo>
                      <a:pt x="21" y="145"/>
                    </a:lnTo>
                    <a:lnTo>
                      <a:pt x="27" y="154"/>
                    </a:lnTo>
                    <a:lnTo>
                      <a:pt x="33" y="159"/>
                    </a:lnTo>
                    <a:lnTo>
                      <a:pt x="40" y="167"/>
                    </a:lnTo>
                    <a:lnTo>
                      <a:pt x="47" y="171"/>
                    </a:lnTo>
                    <a:lnTo>
                      <a:pt x="55" y="176"/>
                    </a:lnTo>
                    <a:lnTo>
                      <a:pt x="64" y="180"/>
                    </a:lnTo>
                    <a:lnTo>
                      <a:pt x="73" y="182"/>
                    </a:lnTo>
                    <a:lnTo>
                      <a:pt x="82" y="185"/>
                    </a:lnTo>
                    <a:lnTo>
                      <a:pt x="91" y="185"/>
                    </a:lnTo>
                    <a:lnTo>
                      <a:pt x="100" y="185"/>
                    </a:lnTo>
                    <a:lnTo>
                      <a:pt x="109" y="182"/>
                    </a:lnTo>
                    <a:lnTo>
                      <a:pt x="118" y="180"/>
                    </a:lnTo>
                    <a:lnTo>
                      <a:pt x="126" y="176"/>
                    </a:lnTo>
                    <a:lnTo>
                      <a:pt x="134" y="171"/>
                    </a:lnTo>
                    <a:lnTo>
                      <a:pt x="141" y="167"/>
                    </a:lnTo>
                    <a:lnTo>
                      <a:pt x="148" y="159"/>
                    </a:lnTo>
                    <a:lnTo>
                      <a:pt x="155" y="154"/>
                    </a:lnTo>
                    <a:lnTo>
                      <a:pt x="160" y="145"/>
                    </a:lnTo>
                    <a:lnTo>
                      <a:pt x="166" y="137"/>
                    </a:lnTo>
                    <a:lnTo>
                      <a:pt x="170" y="128"/>
                    </a:lnTo>
                    <a:lnTo>
                      <a:pt x="174" y="119"/>
                    </a:lnTo>
                    <a:lnTo>
                      <a:pt x="177" y="109"/>
                    </a:lnTo>
                    <a:lnTo>
                      <a:pt x="179" y="98"/>
                    </a:lnTo>
                    <a:lnTo>
                      <a:pt x="181" y="88"/>
                    </a:lnTo>
                    <a:lnTo>
                      <a:pt x="181" y="77"/>
                    </a:lnTo>
                    <a:close/>
                  </a:path>
                </a:pathLst>
              </a:custGeom>
              <a:solidFill>
                <a:srgbClr val="F7CFA7"/>
              </a:solidFill>
              <a:ln w="9525">
                <a:noFill/>
                <a:round/>
                <a:headEnd/>
                <a:tailEnd/>
              </a:ln>
            </p:spPr>
            <p:txBody>
              <a:bodyPr/>
              <a:lstStyle/>
              <a:p>
                <a:endParaRPr lang="en-US"/>
              </a:p>
            </p:txBody>
          </p:sp>
          <p:sp>
            <p:nvSpPr>
              <p:cNvPr id="254" name="Freeform 29"/>
              <p:cNvSpPr>
                <a:spLocks/>
              </p:cNvSpPr>
              <p:nvPr/>
            </p:nvSpPr>
            <p:spPr bwMode="auto">
              <a:xfrm>
                <a:off x="1144" y="2646"/>
                <a:ext cx="35" cy="30"/>
              </a:xfrm>
              <a:custGeom>
                <a:avLst/>
                <a:gdLst/>
                <a:ahLst/>
                <a:cxnLst>
                  <a:cxn ang="0">
                    <a:pos x="171" y="77"/>
                  </a:cxn>
                  <a:cxn ang="0">
                    <a:pos x="171" y="66"/>
                  </a:cxn>
                  <a:cxn ang="0">
                    <a:pos x="169" y="55"/>
                  </a:cxn>
                  <a:cxn ang="0">
                    <a:pos x="166" y="46"/>
                  </a:cxn>
                  <a:cxn ang="0">
                    <a:pos x="162" y="39"/>
                  </a:cxn>
                  <a:cxn ang="0">
                    <a:pos x="157" y="33"/>
                  </a:cxn>
                  <a:cxn ang="0">
                    <a:pos x="152" y="28"/>
                  </a:cxn>
                  <a:cxn ang="0">
                    <a:pos x="146" y="23"/>
                  </a:cxn>
                  <a:cxn ang="0">
                    <a:pos x="147" y="27"/>
                  </a:cxn>
                  <a:cxn ang="0">
                    <a:pos x="155" y="41"/>
                  </a:cxn>
                  <a:cxn ang="0">
                    <a:pos x="160" y="57"/>
                  </a:cxn>
                  <a:cxn ang="0">
                    <a:pos x="162" y="73"/>
                  </a:cxn>
                  <a:cxn ang="0">
                    <a:pos x="162" y="91"/>
                  </a:cxn>
                  <a:cxn ang="0">
                    <a:pos x="159" y="109"/>
                  </a:cxn>
                  <a:cxn ang="0">
                    <a:pos x="153" y="125"/>
                  </a:cxn>
                  <a:cxn ang="0">
                    <a:pos x="145" y="141"/>
                  </a:cxn>
                  <a:cxn ang="0">
                    <a:pos x="135" y="153"/>
                  </a:cxn>
                  <a:cxn ang="0">
                    <a:pos x="123" y="162"/>
                  </a:cxn>
                  <a:cxn ang="0">
                    <a:pos x="109" y="169"/>
                  </a:cxn>
                  <a:cxn ang="0">
                    <a:pos x="94" y="173"/>
                  </a:cxn>
                  <a:cxn ang="0">
                    <a:pos x="78" y="173"/>
                  </a:cxn>
                  <a:cxn ang="0">
                    <a:pos x="63" y="169"/>
                  </a:cxn>
                  <a:cxn ang="0">
                    <a:pos x="49" y="162"/>
                  </a:cxn>
                  <a:cxn ang="0">
                    <a:pos x="36" y="153"/>
                  </a:cxn>
                  <a:cxn ang="0">
                    <a:pos x="26" y="141"/>
                  </a:cxn>
                  <a:cxn ang="0">
                    <a:pos x="18" y="125"/>
                  </a:cxn>
                  <a:cxn ang="0">
                    <a:pos x="12" y="109"/>
                  </a:cxn>
                  <a:cxn ang="0">
                    <a:pos x="9" y="91"/>
                  </a:cxn>
                  <a:cxn ang="0">
                    <a:pos x="9" y="69"/>
                  </a:cxn>
                  <a:cxn ang="0">
                    <a:pos x="15" y="45"/>
                  </a:cxn>
                  <a:cxn ang="0">
                    <a:pos x="26" y="24"/>
                  </a:cxn>
                  <a:cxn ang="0">
                    <a:pos x="41" y="7"/>
                  </a:cxn>
                  <a:cxn ang="0">
                    <a:pos x="46" y="2"/>
                  </a:cxn>
                  <a:cxn ang="0">
                    <a:pos x="39" y="4"/>
                  </a:cxn>
                  <a:cxn ang="0">
                    <a:pos x="33" y="6"/>
                  </a:cxn>
                  <a:cxn ang="0">
                    <a:pos x="27" y="10"/>
                  </a:cxn>
                  <a:cxn ang="0">
                    <a:pos x="18" y="18"/>
                  </a:cxn>
                  <a:cxn ang="0">
                    <a:pos x="9" y="34"/>
                  </a:cxn>
                  <a:cxn ang="0">
                    <a:pos x="3" y="52"/>
                  </a:cxn>
                  <a:cxn ang="0">
                    <a:pos x="0" y="71"/>
                  </a:cxn>
                  <a:cxn ang="0">
                    <a:pos x="0" y="93"/>
                  </a:cxn>
                  <a:cxn ang="0">
                    <a:pos x="3" y="112"/>
                  </a:cxn>
                  <a:cxn ang="0">
                    <a:pos x="10" y="131"/>
                  </a:cxn>
                  <a:cxn ang="0">
                    <a:pos x="19" y="147"/>
                  </a:cxn>
                  <a:cxn ang="0">
                    <a:pos x="31" y="161"/>
                  </a:cxn>
                  <a:cxn ang="0">
                    <a:pos x="44" y="172"/>
                  </a:cxn>
                  <a:cxn ang="0">
                    <a:pos x="61" y="180"/>
                  </a:cxn>
                  <a:cxn ang="0">
                    <a:pos x="77" y="184"/>
                  </a:cxn>
                  <a:cxn ang="0">
                    <a:pos x="95" y="184"/>
                  </a:cxn>
                  <a:cxn ang="0">
                    <a:pos x="111" y="180"/>
                  </a:cxn>
                  <a:cxn ang="0">
                    <a:pos x="127" y="172"/>
                  </a:cxn>
                  <a:cxn ang="0">
                    <a:pos x="140" y="161"/>
                  </a:cxn>
                  <a:cxn ang="0">
                    <a:pos x="152" y="147"/>
                  </a:cxn>
                  <a:cxn ang="0">
                    <a:pos x="161" y="131"/>
                  </a:cxn>
                  <a:cxn ang="0">
                    <a:pos x="168" y="112"/>
                  </a:cxn>
                  <a:cxn ang="0">
                    <a:pos x="171" y="93"/>
                  </a:cxn>
                </a:cxnLst>
                <a:rect l="0" t="0" r="r" b="b"/>
                <a:pathLst>
                  <a:path w="172" h="184">
                    <a:moveTo>
                      <a:pt x="172" y="82"/>
                    </a:moveTo>
                    <a:lnTo>
                      <a:pt x="171" y="77"/>
                    </a:lnTo>
                    <a:lnTo>
                      <a:pt x="171" y="71"/>
                    </a:lnTo>
                    <a:lnTo>
                      <a:pt x="171" y="66"/>
                    </a:lnTo>
                    <a:lnTo>
                      <a:pt x="170" y="60"/>
                    </a:lnTo>
                    <a:lnTo>
                      <a:pt x="169" y="55"/>
                    </a:lnTo>
                    <a:lnTo>
                      <a:pt x="168" y="51"/>
                    </a:lnTo>
                    <a:lnTo>
                      <a:pt x="166" y="46"/>
                    </a:lnTo>
                    <a:lnTo>
                      <a:pt x="165" y="41"/>
                    </a:lnTo>
                    <a:lnTo>
                      <a:pt x="162" y="39"/>
                    </a:lnTo>
                    <a:lnTo>
                      <a:pt x="160" y="36"/>
                    </a:lnTo>
                    <a:lnTo>
                      <a:pt x="157" y="33"/>
                    </a:lnTo>
                    <a:lnTo>
                      <a:pt x="154" y="30"/>
                    </a:lnTo>
                    <a:lnTo>
                      <a:pt x="152" y="28"/>
                    </a:lnTo>
                    <a:lnTo>
                      <a:pt x="149" y="25"/>
                    </a:lnTo>
                    <a:lnTo>
                      <a:pt x="146" y="23"/>
                    </a:lnTo>
                    <a:lnTo>
                      <a:pt x="143" y="21"/>
                    </a:lnTo>
                    <a:lnTo>
                      <a:pt x="147" y="27"/>
                    </a:lnTo>
                    <a:lnTo>
                      <a:pt x="151" y="34"/>
                    </a:lnTo>
                    <a:lnTo>
                      <a:pt x="155" y="41"/>
                    </a:lnTo>
                    <a:lnTo>
                      <a:pt x="157" y="48"/>
                    </a:lnTo>
                    <a:lnTo>
                      <a:pt x="160" y="57"/>
                    </a:lnTo>
                    <a:lnTo>
                      <a:pt x="161" y="65"/>
                    </a:lnTo>
                    <a:lnTo>
                      <a:pt x="162" y="73"/>
                    </a:lnTo>
                    <a:lnTo>
                      <a:pt x="163" y="82"/>
                    </a:lnTo>
                    <a:lnTo>
                      <a:pt x="162" y="91"/>
                    </a:lnTo>
                    <a:lnTo>
                      <a:pt x="161" y="100"/>
                    </a:lnTo>
                    <a:lnTo>
                      <a:pt x="159" y="109"/>
                    </a:lnTo>
                    <a:lnTo>
                      <a:pt x="157" y="118"/>
                    </a:lnTo>
                    <a:lnTo>
                      <a:pt x="153" y="125"/>
                    </a:lnTo>
                    <a:lnTo>
                      <a:pt x="149" y="133"/>
                    </a:lnTo>
                    <a:lnTo>
                      <a:pt x="145" y="141"/>
                    </a:lnTo>
                    <a:lnTo>
                      <a:pt x="140" y="147"/>
                    </a:lnTo>
                    <a:lnTo>
                      <a:pt x="135" y="153"/>
                    </a:lnTo>
                    <a:lnTo>
                      <a:pt x="129" y="157"/>
                    </a:lnTo>
                    <a:lnTo>
                      <a:pt x="123" y="162"/>
                    </a:lnTo>
                    <a:lnTo>
                      <a:pt x="116" y="166"/>
                    </a:lnTo>
                    <a:lnTo>
                      <a:pt x="109" y="169"/>
                    </a:lnTo>
                    <a:lnTo>
                      <a:pt x="102" y="172"/>
                    </a:lnTo>
                    <a:lnTo>
                      <a:pt x="94" y="173"/>
                    </a:lnTo>
                    <a:lnTo>
                      <a:pt x="86" y="173"/>
                    </a:lnTo>
                    <a:lnTo>
                      <a:pt x="78" y="173"/>
                    </a:lnTo>
                    <a:lnTo>
                      <a:pt x="71" y="172"/>
                    </a:lnTo>
                    <a:lnTo>
                      <a:pt x="63" y="169"/>
                    </a:lnTo>
                    <a:lnTo>
                      <a:pt x="55" y="166"/>
                    </a:lnTo>
                    <a:lnTo>
                      <a:pt x="49" y="162"/>
                    </a:lnTo>
                    <a:lnTo>
                      <a:pt x="42" y="157"/>
                    </a:lnTo>
                    <a:lnTo>
                      <a:pt x="36" y="153"/>
                    </a:lnTo>
                    <a:lnTo>
                      <a:pt x="31" y="147"/>
                    </a:lnTo>
                    <a:lnTo>
                      <a:pt x="26" y="141"/>
                    </a:lnTo>
                    <a:lnTo>
                      <a:pt x="22" y="133"/>
                    </a:lnTo>
                    <a:lnTo>
                      <a:pt x="18" y="125"/>
                    </a:lnTo>
                    <a:lnTo>
                      <a:pt x="15" y="118"/>
                    </a:lnTo>
                    <a:lnTo>
                      <a:pt x="12" y="109"/>
                    </a:lnTo>
                    <a:lnTo>
                      <a:pt x="10" y="100"/>
                    </a:lnTo>
                    <a:lnTo>
                      <a:pt x="9" y="91"/>
                    </a:lnTo>
                    <a:lnTo>
                      <a:pt x="9" y="82"/>
                    </a:lnTo>
                    <a:lnTo>
                      <a:pt x="9" y="69"/>
                    </a:lnTo>
                    <a:lnTo>
                      <a:pt x="12" y="57"/>
                    </a:lnTo>
                    <a:lnTo>
                      <a:pt x="15" y="45"/>
                    </a:lnTo>
                    <a:lnTo>
                      <a:pt x="20" y="34"/>
                    </a:lnTo>
                    <a:lnTo>
                      <a:pt x="26" y="24"/>
                    </a:lnTo>
                    <a:lnTo>
                      <a:pt x="33" y="15"/>
                    </a:lnTo>
                    <a:lnTo>
                      <a:pt x="41" y="7"/>
                    </a:lnTo>
                    <a:lnTo>
                      <a:pt x="49" y="0"/>
                    </a:lnTo>
                    <a:lnTo>
                      <a:pt x="46" y="2"/>
                    </a:lnTo>
                    <a:lnTo>
                      <a:pt x="43" y="3"/>
                    </a:lnTo>
                    <a:lnTo>
                      <a:pt x="39" y="4"/>
                    </a:lnTo>
                    <a:lnTo>
                      <a:pt x="36" y="5"/>
                    </a:lnTo>
                    <a:lnTo>
                      <a:pt x="33" y="6"/>
                    </a:lnTo>
                    <a:lnTo>
                      <a:pt x="30" y="7"/>
                    </a:lnTo>
                    <a:lnTo>
                      <a:pt x="27" y="10"/>
                    </a:lnTo>
                    <a:lnTo>
                      <a:pt x="23" y="11"/>
                    </a:lnTo>
                    <a:lnTo>
                      <a:pt x="18" y="18"/>
                    </a:lnTo>
                    <a:lnTo>
                      <a:pt x="13" y="25"/>
                    </a:lnTo>
                    <a:lnTo>
                      <a:pt x="9" y="34"/>
                    </a:lnTo>
                    <a:lnTo>
                      <a:pt x="6" y="43"/>
                    </a:lnTo>
                    <a:lnTo>
                      <a:pt x="3" y="52"/>
                    </a:lnTo>
                    <a:lnTo>
                      <a:pt x="1" y="61"/>
                    </a:lnTo>
                    <a:lnTo>
                      <a:pt x="0" y="71"/>
                    </a:lnTo>
                    <a:lnTo>
                      <a:pt x="0" y="82"/>
                    </a:lnTo>
                    <a:lnTo>
                      <a:pt x="0" y="93"/>
                    </a:lnTo>
                    <a:lnTo>
                      <a:pt x="1" y="102"/>
                    </a:lnTo>
                    <a:lnTo>
                      <a:pt x="3" y="112"/>
                    </a:lnTo>
                    <a:lnTo>
                      <a:pt x="6" y="121"/>
                    </a:lnTo>
                    <a:lnTo>
                      <a:pt x="10" y="131"/>
                    </a:lnTo>
                    <a:lnTo>
                      <a:pt x="14" y="139"/>
                    </a:lnTo>
                    <a:lnTo>
                      <a:pt x="19" y="147"/>
                    </a:lnTo>
                    <a:lnTo>
                      <a:pt x="25" y="154"/>
                    </a:lnTo>
                    <a:lnTo>
                      <a:pt x="31" y="161"/>
                    </a:lnTo>
                    <a:lnTo>
                      <a:pt x="37" y="167"/>
                    </a:lnTo>
                    <a:lnTo>
                      <a:pt x="44" y="172"/>
                    </a:lnTo>
                    <a:lnTo>
                      <a:pt x="52" y="176"/>
                    </a:lnTo>
                    <a:lnTo>
                      <a:pt x="61" y="180"/>
                    </a:lnTo>
                    <a:lnTo>
                      <a:pt x="69" y="182"/>
                    </a:lnTo>
                    <a:lnTo>
                      <a:pt x="77" y="184"/>
                    </a:lnTo>
                    <a:lnTo>
                      <a:pt x="86" y="184"/>
                    </a:lnTo>
                    <a:lnTo>
                      <a:pt x="95" y="184"/>
                    </a:lnTo>
                    <a:lnTo>
                      <a:pt x="103" y="182"/>
                    </a:lnTo>
                    <a:lnTo>
                      <a:pt x="111" y="180"/>
                    </a:lnTo>
                    <a:lnTo>
                      <a:pt x="119" y="176"/>
                    </a:lnTo>
                    <a:lnTo>
                      <a:pt x="127" y="172"/>
                    </a:lnTo>
                    <a:lnTo>
                      <a:pt x="134" y="167"/>
                    </a:lnTo>
                    <a:lnTo>
                      <a:pt x="140" y="161"/>
                    </a:lnTo>
                    <a:lnTo>
                      <a:pt x="147" y="154"/>
                    </a:lnTo>
                    <a:lnTo>
                      <a:pt x="152" y="147"/>
                    </a:lnTo>
                    <a:lnTo>
                      <a:pt x="157" y="139"/>
                    </a:lnTo>
                    <a:lnTo>
                      <a:pt x="161" y="131"/>
                    </a:lnTo>
                    <a:lnTo>
                      <a:pt x="165" y="121"/>
                    </a:lnTo>
                    <a:lnTo>
                      <a:pt x="168" y="112"/>
                    </a:lnTo>
                    <a:lnTo>
                      <a:pt x="170" y="102"/>
                    </a:lnTo>
                    <a:lnTo>
                      <a:pt x="171" y="93"/>
                    </a:lnTo>
                    <a:lnTo>
                      <a:pt x="172" y="82"/>
                    </a:lnTo>
                    <a:close/>
                  </a:path>
                </a:pathLst>
              </a:custGeom>
              <a:solidFill>
                <a:srgbClr val="F7D2A9"/>
              </a:solidFill>
              <a:ln w="9525">
                <a:noFill/>
                <a:round/>
                <a:headEnd/>
                <a:tailEnd/>
              </a:ln>
            </p:spPr>
            <p:txBody>
              <a:bodyPr/>
              <a:lstStyle/>
              <a:p>
                <a:endParaRPr lang="en-US"/>
              </a:p>
            </p:txBody>
          </p:sp>
          <p:sp>
            <p:nvSpPr>
              <p:cNvPr id="255" name="Freeform 30"/>
              <p:cNvSpPr>
                <a:spLocks/>
              </p:cNvSpPr>
              <p:nvPr/>
            </p:nvSpPr>
            <p:spPr bwMode="auto">
              <a:xfrm>
                <a:off x="1145" y="2645"/>
                <a:ext cx="33" cy="30"/>
              </a:xfrm>
              <a:custGeom>
                <a:avLst/>
                <a:gdLst/>
                <a:ahLst/>
                <a:cxnLst>
                  <a:cxn ang="0">
                    <a:pos x="163" y="77"/>
                  </a:cxn>
                  <a:cxn ang="0">
                    <a:pos x="161" y="63"/>
                  </a:cxn>
                  <a:cxn ang="0">
                    <a:pos x="158" y="50"/>
                  </a:cxn>
                  <a:cxn ang="0">
                    <a:pos x="154" y="38"/>
                  </a:cxn>
                  <a:cxn ang="0">
                    <a:pos x="149" y="31"/>
                  </a:cxn>
                  <a:cxn ang="0">
                    <a:pos x="145" y="27"/>
                  </a:cxn>
                  <a:cxn ang="0">
                    <a:pos x="141" y="24"/>
                  </a:cxn>
                  <a:cxn ang="0">
                    <a:pos x="137" y="21"/>
                  </a:cxn>
                  <a:cxn ang="0">
                    <a:pos x="133" y="18"/>
                  </a:cxn>
                  <a:cxn ang="0">
                    <a:pos x="130" y="17"/>
                  </a:cxn>
                  <a:cxn ang="0">
                    <a:pos x="127" y="14"/>
                  </a:cxn>
                  <a:cxn ang="0">
                    <a:pos x="123" y="13"/>
                  </a:cxn>
                  <a:cxn ang="0">
                    <a:pos x="129" y="18"/>
                  </a:cxn>
                  <a:cxn ang="0">
                    <a:pos x="140" y="33"/>
                  </a:cxn>
                  <a:cxn ang="0">
                    <a:pos x="149" y="51"/>
                  </a:cxn>
                  <a:cxn ang="0">
                    <a:pos x="153" y="73"/>
                  </a:cxn>
                  <a:cxn ang="0">
                    <a:pos x="154" y="92"/>
                  </a:cxn>
                  <a:cxn ang="0">
                    <a:pos x="151" y="109"/>
                  </a:cxn>
                  <a:cxn ang="0">
                    <a:pos x="145" y="125"/>
                  </a:cxn>
                  <a:cxn ang="0">
                    <a:pos x="138" y="139"/>
                  </a:cxn>
                  <a:cxn ang="0">
                    <a:pos x="128" y="151"/>
                  </a:cxn>
                  <a:cxn ang="0">
                    <a:pos x="116" y="159"/>
                  </a:cxn>
                  <a:cxn ang="0">
                    <a:pos x="103" y="166"/>
                  </a:cxn>
                  <a:cxn ang="0">
                    <a:pos x="89" y="170"/>
                  </a:cxn>
                  <a:cxn ang="0">
                    <a:pos x="75" y="170"/>
                  </a:cxn>
                  <a:cxn ang="0">
                    <a:pos x="61" y="166"/>
                  </a:cxn>
                  <a:cxn ang="0">
                    <a:pos x="47" y="159"/>
                  </a:cxn>
                  <a:cxn ang="0">
                    <a:pos x="35" y="151"/>
                  </a:cxn>
                  <a:cxn ang="0">
                    <a:pos x="26" y="139"/>
                  </a:cxn>
                  <a:cxn ang="0">
                    <a:pos x="18" y="125"/>
                  </a:cxn>
                  <a:cxn ang="0">
                    <a:pos x="12" y="109"/>
                  </a:cxn>
                  <a:cxn ang="0">
                    <a:pos x="10" y="92"/>
                  </a:cxn>
                  <a:cxn ang="0">
                    <a:pos x="9" y="77"/>
                  </a:cxn>
                  <a:cxn ang="0">
                    <a:pos x="12" y="61"/>
                  </a:cxn>
                  <a:cxn ang="0">
                    <a:pos x="18" y="42"/>
                  </a:cxn>
                  <a:cxn ang="0">
                    <a:pos x="33" y="19"/>
                  </a:cxn>
                  <a:cxn ang="0">
                    <a:pos x="48" y="7"/>
                  </a:cxn>
                  <a:cxn ang="0">
                    <a:pos x="60" y="1"/>
                  </a:cxn>
                  <a:cxn ang="0">
                    <a:pos x="62" y="0"/>
                  </a:cxn>
                  <a:cxn ang="0">
                    <a:pos x="52" y="1"/>
                  </a:cxn>
                  <a:cxn ang="0">
                    <a:pos x="44" y="4"/>
                  </a:cxn>
                  <a:cxn ang="0">
                    <a:pos x="35" y="6"/>
                  </a:cxn>
                  <a:cxn ang="0">
                    <a:pos x="24" y="14"/>
                  </a:cxn>
                  <a:cxn ang="0">
                    <a:pos x="13" y="31"/>
                  </a:cxn>
                  <a:cxn ang="0">
                    <a:pos x="5" y="50"/>
                  </a:cxn>
                  <a:cxn ang="0">
                    <a:pos x="1" y="72"/>
                  </a:cxn>
                  <a:cxn ang="0">
                    <a:pos x="1" y="93"/>
                  </a:cxn>
                  <a:cxn ang="0">
                    <a:pos x="4" y="113"/>
                  </a:cxn>
                  <a:cxn ang="0">
                    <a:pos x="10" y="131"/>
                  </a:cxn>
                  <a:cxn ang="0">
                    <a:pos x="19" y="146"/>
                  </a:cxn>
                  <a:cxn ang="0">
                    <a:pos x="30" y="158"/>
                  </a:cxn>
                  <a:cxn ang="0">
                    <a:pos x="43" y="169"/>
                  </a:cxn>
                  <a:cxn ang="0">
                    <a:pos x="58" y="176"/>
                  </a:cxn>
                  <a:cxn ang="0">
                    <a:pos x="74" y="181"/>
                  </a:cxn>
                  <a:cxn ang="0">
                    <a:pos x="90" y="181"/>
                  </a:cxn>
                  <a:cxn ang="0">
                    <a:pos x="106" y="176"/>
                  </a:cxn>
                  <a:cxn ang="0">
                    <a:pos x="121" y="169"/>
                  </a:cxn>
                  <a:cxn ang="0">
                    <a:pos x="134" y="158"/>
                  </a:cxn>
                  <a:cxn ang="0">
                    <a:pos x="145" y="146"/>
                  </a:cxn>
                  <a:cxn ang="0">
                    <a:pos x="153" y="131"/>
                  </a:cxn>
                  <a:cxn ang="0">
                    <a:pos x="159" y="113"/>
                  </a:cxn>
                  <a:cxn ang="0">
                    <a:pos x="163" y="93"/>
                  </a:cxn>
                </a:cxnLst>
                <a:rect l="0" t="0" r="r" b="b"/>
                <a:pathLst>
                  <a:path w="163" h="181">
                    <a:moveTo>
                      <a:pt x="163" y="84"/>
                    </a:moveTo>
                    <a:lnTo>
                      <a:pt x="163" y="77"/>
                    </a:lnTo>
                    <a:lnTo>
                      <a:pt x="162" y="71"/>
                    </a:lnTo>
                    <a:lnTo>
                      <a:pt x="161" y="63"/>
                    </a:lnTo>
                    <a:lnTo>
                      <a:pt x="160" y="57"/>
                    </a:lnTo>
                    <a:lnTo>
                      <a:pt x="158" y="50"/>
                    </a:lnTo>
                    <a:lnTo>
                      <a:pt x="156" y="44"/>
                    </a:lnTo>
                    <a:lnTo>
                      <a:pt x="154" y="38"/>
                    </a:lnTo>
                    <a:lnTo>
                      <a:pt x="151" y="33"/>
                    </a:lnTo>
                    <a:lnTo>
                      <a:pt x="149" y="31"/>
                    </a:lnTo>
                    <a:lnTo>
                      <a:pt x="147" y="30"/>
                    </a:lnTo>
                    <a:lnTo>
                      <a:pt x="145" y="27"/>
                    </a:lnTo>
                    <a:lnTo>
                      <a:pt x="143" y="26"/>
                    </a:lnTo>
                    <a:lnTo>
                      <a:pt x="141" y="24"/>
                    </a:lnTo>
                    <a:lnTo>
                      <a:pt x="139" y="23"/>
                    </a:lnTo>
                    <a:lnTo>
                      <a:pt x="137" y="21"/>
                    </a:lnTo>
                    <a:lnTo>
                      <a:pt x="135" y="19"/>
                    </a:lnTo>
                    <a:lnTo>
                      <a:pt x="133" y="18"/>
                    </a:lnTo>
                    <a:lnTo>
                      <a:pt x="132" y="18"/>
                    </a:lnTo>
                    <a:lnTo>
                      <a:pt x="130" y="17"/>
                    </a:lnTo>
                    <a:lnTo>
                      <a:pt x="128" y="15"/>
                    </a:lnTo>
                    <a:lnTo>
                      <a:pt x="127" y="14"/>
                    </a:lnTo>
                    <a:lnTo>
                      <a:pt x="125" y="13"/>
                    </a:lnTo>
                    <a:lnTo>
                      <a:pt x="123" y="13"/>
                    </a:lnTo>
                    <a:lnTo>
                      <a:pt x="122" y="12"/>
                    </a:lnTo>
                    <a:lnTo>
                      <a:pt x="129" y="18"/>
                    </a:lnTo>
                    <a:lnTo>
                      <a:pt x="135" y="25"/>
                    </a:lnTo>
                    <a:lnTo>
                      <a:pt x="140" y="33"/>
                    </a:lnTo>
                    <a:lnTo>
                      <a:pt x="145" y="42"/>
                    </a:lnTo>
                    <a:lnTo>
                      <a:pt x="149" y="51"/>
                    </a:lnTo>
                    <a:lnTo>
                      <a:pt x="152" y="62"/>
                    </a:lnTo>
                    <a:lnTo>
                      <a:pt x="153" y="73"/>
                    </a:lnTo>
                    <a:lnTo>
                      <a:pt x="154" y="84"/>
                    </a:lnTo>
                    <a:lnTo>
                      <a:pt x="154" y="92"/>
                    </a:lnTo>
                    <a:lnTo>
                      <a:pt x="153" y="101"/>
                    </a:lnTo>
                    <a:lnTo>
                      <a:pt x="151" y="109"/>
                    </a:lnTo>
                    <a:lnTo>
                      <a:pt x="148" y="117"/>
                    </a:lnTo>
                    <a:lnTo>
                      <a:pt x="145" y="125"/>
                    </a:lnTo>
                    <a:lnTo>
                      <a:pt x="142" y="132"/>
                    </a:lnTo>
                    <a:lnTo>
                      <a:pt x="138" y="139"/>
                    </a:lnTo>
                    <a:lnTo>
                      <a:pt x="133" y="145"/>
                    </a:lnTo>
                    <a:lnTo>
                      <a:pt x="128" y="151"/>
                    </a:lnTo>
                    <a:lnTo>
                      <a:pt x="122" y="156"/>
                    </a:lnTo>
                    <a:lnTo>
                      <a:pt x="116" y="159"/>
                    </a:lnTo>
                    <a:lnTo>
                      <a:pt x="110" y="163"/>
                    </a:lnTo>
                    <a:lnTo>
                      <a:pt x="103" y="166"/>
                    </a:lnTo>
                    <a:lnTo>
                      <a:pt x="97" y="169"/>
                    </a:lnTo>
                    <a:lnTo>
                      <a:pt x="89" y="170"/>
                    </a:lnTo>
                    <a:lnTo>
                      <a:pt x="82" y="170"/>
                    </a:lnTo>
                    <a:lnTo>
                      <a:pt x="75" y="170"/>
                    </a:lnTo>
                    <a:lnTo>
                      <a:pt x="68" y="169"/>
                    </a:lnTo>
                    <a:lnTo>
                      <a:pt x="61" y="166"/>
                    </a:lnTo>
                    <a:lnTo>
                      <a:pt x="54" y="163"/>
                    </a:lnTo>
                    <a:lnTo>
                      <a:pt x="47" y="159"/>
                    </a:lnTo>
                    <a:lnTo>
                      <a:pt x="41" y="156"/>
                    </a:lnTo>
                    <a:lnTo>
                      <a:pt x="35" y="151"/>
                    </a:lnTo>
                    <a:lnTo>
                      <a:pt x="30" y="145"/>
                    </a:lnTo>
                    <a:lnTo>
                      <a:pt x="26" y="139"/>
                    </a:lnTo>
                    <a:lnTo>
                      <a:pt x="21" y="132"/>
                    </a:lnTo>
                    <a:lnTo>
                      <a:pt x="18" y="125"/>
                    </a:lnTo>
                    <a:lnTo>
                      <a:pt x="15" y="117"/>
                    </a:lnTo>
                    <a:lnTo>
                      <a:pt x="12" y="109"/>
                    </a:lnTo>
                    <a:lnTo>
                      <a:pt x="11" y="101"/>
                    </a:lnTo>
                    <a:lnTo>
                      <a:pt x="10" y="92"/>
                    </a:lnTo>
                    <a:lnTo>
                      <a:pt x="9" y="84"/>
                    </a:lnTo>
                    <a:lnTo>
                      <a:pt x="9" y="77"/>
                    </a:lnTo>
                    <a:lnTo>
                      <a:pt x="10" y="68"/>
                    </a:lnTo>
                    <a:lnTo>
                      <a:pt x="12" y="61"/>
                    </a:lnTo>
                    <a:lnTo>
                      <a:pt x="13" y="55"/>
                    </a:lnTo>
                    <a:lnTo>
                      <a:pt x="18" y="42"/>
                    </a:lnTo>
                    <a:lnTo>
                      <a:pt x="25" y="30"/>
                    </a:lnTo>
                    <a:lnTo>
                      <a:pt x="33" y="19"/>
                    </a:lnTo>
                    <a:lnTo>
                      <a:pt x="43" y="11"/>
                    </a:lnTo>
                    <a:lnTo>
                      <a:pt x="48" y="7"/>
                    </a:lnTo>
                    <a:lnTo>
                      <a:pt x="54" y="5"/>
                    </a:lnTo>
                    <a:lnTo>
                      <a:pt x="60" y="1"/>
                    </a:lnTo>
                    <a:lnTo>
                      <a:pt x="66" y="0"/>
                    </a:lnTo>
                    <a:lnTo>
                      <a:pt x="62" y="0"/>
                    </a:lnTo>
                    <a:lnTo>
                      <a:pt x="57" y="1"/>
                    </a:lnTo>
                    <a:lnTo>
                      <a:pt x="52" y="1"/>
                    </a:lnTo>
                    <a:lnTo>
                      <a:pt x="48" y="2"/>
                    </a:lnTo>
                    <a:lnTo>
                      <a:pt x="44" y="4"/>
                    </a:lnTo>
                    <a:lnTo>
                      <a:pt x="39" y="5"/>
                    </a:lnTo>
                    <a:lnTo>
                      <a:pt x="35" y="6"/>
                    </a:lnTo>
                    <a:lnTo>
                      <a:pt x="31" y="7"/>
                    </a:lnTo>
                    <a:lnTo>
                      <a:pt x="24" y="14"/>
                    </a:lnTo>
                    <a:lnTo>
                      <a:pt x="18" y="23"/>
                    </a:lnTo>
                    <a:lnTo>
                      <a:pt x="13" y="31"/>
                    </a:lnTo>
                    <a:lnTo>
                      <a:pt x="9" y="41"/>
                    </a:lnTo>
                    <a:lnTo>
                      <a:pt x="5" y="50"/>
                    </a:lnTo>
                    <a:lnTo>
                      <a:pt x="2" y="61"/>
                    </a:lnTo>
                    <a:lnTo>
                      <a:pt x="1" y="72"/>
                    </a:lnTo>
                    <a:lnTo>
                      <a:pt x="0" y="84"/>
                    </a:lnTo>
                    <a:lnTo>
                      <a:pt x="1" y="93"/>
                    </a:lnTo>
                    <a:lnTo>
                      <a:pt x="2" y="103"/>
                    </a:lnTo>
                    <a:lnTo>
                      <a:pt x="4" y="113"/>
                    </a:lnTo>
                    <a:lnTo>
                      <a:pt x="7" y="121"/>
                    </a:lnTo>
                    <a:lnTo>
                      <a:pt x="10" y="131"/>
                    </a:lnTo>
                    <a:lnTo>
                      <a:pt x="14" y="138"/>
                    </a:lnTo>
                    <a:lnTo>
                      <a:pt x="19" y="146"/>
                    </a:lnTo>
                    <a:lnTo>
                      <a:pt x="24" y="152"/>
                    </a:lnTo>
                    <a:lnTo>
                      <a:pt x="30" y="158"/>
                    </a:lnTo>
                    <a:lnTo>
                      <a:pt x="36" y="164"/>
                    </a:lnTo>
                    <a:lnTo>
                      <a:pt x="43" y="169"/>
                    </a:lnTo>
                    <a:lnTo>
                      <a:pt x="50" y="174"/>
                    </a:lnTo>
                    <a:lnTo>
                      <a:pt x="58" y="176"/>
                    </a:lnTo>
                    <a:lnTo>
                      <a:pt x="66" y="178"/>
                    </a:lnTo>
                    <a:lnTo>
                      <a:pt x="74" y="181"/>
                    </a:lnTo>
                    <a:lnTo>
                      <a:pt x="82" y="181"/>
                    </a:lnTo>
                    <a:lnTo>
                      <a:pt x="90" y="181"/>
                    </a:lnTo>
                    <a:lnTo>
                      <a:pt x="98" y="178"/>
                    </a:lnTo>
                    <a:lnTo>
                      <a:pt x="106" y="176"/>
                    </a:lnTo>
                    <a:lnTo>
                      <a:pt x="114" y="174"/>
                    </a:lnTo>
                    <a:lnTo>
                      <a:pt x="121" y="169"/>
                    </a:lnTo>
                    <a:lnTo>
                      <a:pt x="127" y="164"/>
                    </a:lnTo>
                    <a:lnTo>
                      <a:pt x="134" y="158"/>
                    </a:lnTo>
                    <a:lnTo>
                      <a:pt x="139" y="152"/>
                    </a:lnTo>
                    <a:lnTo>
                      <a:pt x="145" y="146"/>
                    </a:lnTo>
                    <a:lnTo>
                      <a:pt x="149" y="138"/>
                    </a:lnTo>
                    <a:lnTo>
                      <a:pt x="153" y="131"/>
                    </a:lnTo>
                    <a:lnTo>
                      <a:pt x="157" y="121"/>
                    </a:lnTo>
                    <a:lnTo>
                      <a:pt x="159" y="113"/>
                    </a:lnTo>
                    <a:lnTo>
                      <a:pt x="161" y="103"/>
                    </a:lnTo>
                    <a:lnTo>
                      <a:pt x="163" y="93"/>
                    </a:lnTo>
                    <a:lnTo>
                      <a:pt x="163" y="84"/>
                    </a:lnTo>
                    <a:close/>
                  </a:path>
                </a:pathLst>
              </a:custGeom>
              <a:solidFill>
                <a:srgbClr val="F8D4AB"/>
              </a:solidFill>
              <a:ln w="9525">
                <a:noFill/>
                <a:round/>
                <a:headEnd/>
                <a:tailEnd/>
              </a:ln>
            </p:spPr>
            <p:txBody>
              <a:bodyPr/>
              <a:lstStyle/>
              <a:p>
                <a:endParaRPr lang="en-US"/>
              </a:p>
            </p:txBody>
          </p:sp>
          <p:sp>
            <p:nvSpPr>
              <p:cNvPr id="256" name="Freeform 31"/>
              <p:cNvSpPr>
                <a:spLocks noEditPoints="1"/>
              </p:cNvSpPr>
              <p:nvPr/>
            </p:nvSpPr>
            <p:spPr bwMode="auto">
              <a:xfrm>
                <a:off x="1146" y="2645"/>
                <a:ext cx="31" cy="29"/>
              </a:xfrm>
              <a:custGeom>
                <a:avLst/>
                <a:gdLst/>
                <a:ahLst/>
                <a:cxnLst>
                  <a:cxn ang="0">
                    <a:pos x="152" y="67"/>
                  </a:cxn>
                  <a:cxn ang="0">
                    <a:pos x="146" y="43"/>
                  </a:cxn>
                  <a:cxn ang="0">
                    <a:pos x="134" y="23"/>
                  </a:cxn>
                  <a:cxn ang="0">
                    <a:pos x="133" y="21"/>
                  </a:cxn>
                  <a:cxn ang="0">
                    <a:pos x="131" y="20"/>
                  </a:cxn>
                  <a:cxn ang="0">
                    <a:pos x="119" y="13"/>
                  </a:cxn>
                  <a:cxn ang="0">
                    <a:pos x="86" y="1"/>
                  </a:cxn>
                  <a:cxn ang="0">
                    <a:pos x="52" y="1"/>
                  </a:cxn>
                  <a:cxn ang="0">
                    <a:pos x="24" y="17"/>
                  </a:cxn>
                  <a:cxn ang="0">
                    <a:pos x="6" y="47"/>
                  </a:cxn>
                  <a:cxn ang="0">
                    <a:pos x="0" y="84"/>
                  </a:cxn>
                  <a:cxn ang="0">
                    <a:pos x="3" y="111"/>
                  </a:cxn>
                  <a:cxn ang="0">
                    <a:pos x="13" y="135"/>
                  </a:cxn>
                  <a:cxn ang="0">
                    <a:pos x="27" y="155"/>
                  </a:cxn>
                  <a:cxn ang="0">
                    <a:pos x="46" y="168"/>
                  </a:cxn>
                  <a:cxn ang="0">
                    <a:pos x="69" y="175"/>
                  </a:cxn>
                  <a:cxn ang="0">
                    <a:pos x="93" y="174"/>
                  </a:cxn>
                  <a:cxn ang="0">
                    <a:pos x="114" y="164"/>
                  </a:cxn>
                  <a:cxn ang="0">
                    <a:pos x="131" y="149"/>
                  </a:cxn>
                  <a:cxn ang="0">
                    <a:pos x="144" y="127"/>
                  </a:cxn>
                  <a:cxn ang="0">
                    <a:pos x="152" y="102"/>
                  </a:cxn>
                  <a:cxn ang="0">
                    <a:pos x="145" y="84"/>
                  </a:cxn>
                  <a:cxn ang="0">
                    <a:pos x="142" y="108"/>
                  </a:cxn>
                  <a:cxn ang="0">
                    <a:pos x="133" y="129"/>
                  </a:cxn>
                  <a:cxn ang="0">
                    <a:pos x="120" y="146"/>
                  </a:cxn>
                  <a:cxn ang="0">
                    <a:pos x="103" y="158"/>
                  </a:cxn>
                  <a:cxn ang="0">
                    <a:pos x="84" y="164"/>
                  </a:cxn>
                  <a:cxn ang="0">
                    <a:pos x="64" y="163"/>
                  </a:cxn>
                  <a:cxn ang="0">
                    <a:pos x="44" y="155"/>
                  </a:cxn>
                  <a:cxn ang="0">
                    <a:pos x="28" y="141"/>
                  </a:cxn>
                  <a:cxn ang="0">
                    <a:pos x="17" y="122"/>
                  </a:cxn>
                  <a:cxn ang="0">
                    <a:pos x="10" y="101"/>
                  </a:cxn>
                  <a:cxn ang="0">
                    <a:pos x="9" y="75"/>
                  </a:cxn>
                  <a:cxn ang="0">
                    <a:pos x="14" y="53"/>
                  </a:cxn>
                  <a:cxn ang="0">
                    <a:pos x="24" y="32"/>
                  </a:cxn>
                  <a:cxn ang="0">
                    <a:pos x="38" y="17"/>
                  </a:cxn>
                  <a:cxn ang="0">
                    <a:pos x="57" y="7"/>
                  </a:cxn>
                  <a:cxn ang="0">
                    <a:pos x="77" y="2"/>
                  </a:cxn>
                  <a:cxn ang="0">
                    <a:pos x="97" y="7"/>
                  </a:cxn>
                  <a:cxn ang="0">
                    <a:pos x="115" y="17"/>
                  </a:cxn>
                  <a:cxn ang="0">
                    <a:pos x="129" y="32"/>
                  </a:cxn>
                  <a:cxn ang="0">
                    <a:pos x="139" y="53"/>
                  </a:cxn>
                  <a:cxn ang="0">
                    <a:pos x="144" y="75"/>
                  </a:cxn>
                </a:cxnLst>
                <a:rect l="0" t="0" r="r" b="b"/>
                <a:pathLst>
                  <a:path w="154" h="175">
                    <a:moveTo>
                      <a:pt x="154" y="84"/>
                    </a:moveTo>
                    <a:lnTo>
                      <a:pt x="153" y="75"/>
                    </a:lnTo>
                    <a:lnTo>
                      <a:pt x="152" y="67"/>
                    </a:lnTo>
                    <a:lnTo>
                      <a:pt x="151" y="59"/>
                    </a:lnTo>
                    <a:lnTo>
                      <a:pt x="148" y="50"/>
                    </a:lnTo>
                    <a:lnTo>
                      <a:pt x="146" y="43"/>
                    </a:lnTo>
                    <a:lnTo>
                      <a:pt x="142" y="36"/>
                    </a:lnTo>
                    <a:lnTo>
                      <a:pt x="138" y="29"/>
                    </a:lnTo>
                    <a:lnTo>
                      <a:pt x="134" y="23"/>
                    </a:lnTo>
                    <a:lnTo>
                      <a:pt x="134" y="23"/>
                    </a:lnTo>
                    <a:lnTo>
                      <a:pt x="133" y="21"/>
                    </a:lnTo>
                    <a:lnTo>
                      <a:pt x="133" y="21"/>
                    </a:lnTo>
                    <a:lnTo>
                      <a:pt x="132" y="21"/>
                    </a:lnTo>
                    <a:lnTo>
                      <a:pt x="131" y="20"/>
                    </a:lnTo>
                    <a:lnTo>
                      <a:pt x="131" y="20"/>
                    </a:lnTo>
                    <a:lnTo>
                      <a:pt x="130" y="20"/>
                    </a:lnTo>
                    <a:lnTo>
                      <a:pt x="130" y="19"/>
                    </a:lnTo>
                    <a:lnTo>
                      <a:pt x="119" y="13"/>
                    </a:lnTo>
                    <a:lnTo>
                      <a:pt x="108" y="8"/>
                    </a:lnTo>
                    <a:lnTo>
                      <a:pt x="97" y="4"/>
                    </a:lnTo>
                    <a:lnTo>
                      <a:pt x="86" y="1"/>
                    </a:lnTo>
                    <a:lnTo>
                      <a:pt x="75" y="0"/>
                    </a:lnTo>
                    <a:lnTo>
                      <a:pt x="64" y="0"/>
                    </a:lnTo>
                    <a:lnTo>
                      <a:pt x="52" y="1"/>
                    </a:lnTo>
                    <a:lnTo>
                      <a:pt x="40" y="2"/>
                    </a:lnTo>
                    <a:lnTo>
                      <a:pt x="32" y="9"/>
                    </a:lnTo>
                    <a:lnTo>
                      <a:pt x="24" y="17"/>
                    </a:lnTo>
                    <a:lnTo>
                      <a:pt x="17" y="26"/>
                    </a:lnTo>
                    <a:lnTo>
                      <a:pt x="11" y="36"/>
                    </a:lnTo>
                    <a:lnTo>
                      <a:pt x="6" y="47"/>
                    </a:lnTo>
                    <a:lnTo>
                      <a:pt x="3" y="59"/>
                    </a:lnTo>
                    <a:lnTo>
                      <a:pt x="0" y="71"/>
                    </a:lnTo>
                    <a:lnTo>
                      <a:pt x="0" y="84"/>
                    </a:lnTo>
                    <a:lnTo>
                      <a:pt x="0" y="93"/>
                    </a:lnTo>
                    <a:lnTo>
                      <a:pt x="1" y="102"/>
                    </a:lnTo>
                    <a:lnTo>
                      <a:pt x="3" y="111"/>
                    </a:lnTo>
                    <a:lnTo>
                      <a:pt x="6" y="120"/>
                    </a:lnTo>
                    <a:lnTo>
                      <a:pt x="9" y="127"/>
                    </a:lnTo>
                    <a:lnTo>
                      <a:pt x="13" y="135"/>
                    </a:lnTo>
                    <a:lnTo>
                      <a:pt x="17" y="143"/>
                    </a:lnTo>
                    <a:lnTo>
                      <a:pt x="22" y="149"/>
                    </a:lnTo>
                    <a:lnTo>
                      <a:pt x="27" y="155"/>
                    </a:lnTo>
                    <a:lnTo>
                      <a:pt x="33" y="159"/>
                    </a:lnTo>
                    <a:lnTo>
                      <a:pt x="40" y="164"/>
                    </a:lnTo>
                    <a:lnTo>
                      <a:pt x="46" y="168"/>
                    </a:lnTo>
                    <a:lnTo>
                      <a:pt x="54" y="171"/>
                    </a:lnTo>
                    <a:lnTo>
                      <a:pt x="62" y="174"/>
                    </a:lnTo>
                    <a:lnTo>
                      <a:pt x="69" y="175"/>
                    </a:lnTo>
                    <a:lnTo>
                      <a:pt x="77" y="175"/>
                    </a:lnTo>
                    <a:lnTo>
                      <a:pt x="85" y="175"/>
                    </a:lnTo>
                    <a:lnTo>
                      <a:pt x="93" y="174"/>
                    </a:lnTo>
                    <a:lnTo>
                      <a:pt x="100" y="171"/>
                    </a:lnTo>
                    <a:lnTo>
                      <a:pt x="107" y="168"/>
                    </a:lnTo>
                    <a:lnTo>
                      <a:pt x="114" y="164"/>
                    </a:lnTo>
                    <a:lnTo>
                      <a:pt x="120" y="159"/>
                    </a:lnTo>
                    <a:lnTo>
                      <a:pt x="126" y="155"/>
                    </a:lnTo>
                    <a:lnTo>
                      <a:pt x="131" y="149"/>
                    </a:lnTo>
                    <a:lnTo>
                      <a:pt x="136" y="143"/>
                    </a:lnTo>
                    <a:lnTo>
                      <a:pt x="140" y="135"/>
                    </a:lnTo>
                    <a:lnTo>
                      <a:pt x="144" y="127"/>
                    </a:lnTo>
                    <a:lnTo>
                      <a:pt x="148" y="120"/>
                    </a:lnTo>
                    <a:lnTo>
                      <a:pt x="150" y="111"/>
                    </a:lnTo>
                    <a:lnTo>
                      <a:pt x="152" y="102"/>
                    </a:lnTo>
                    <a:lnTo>
                      <a:pt x="153" y="93"/>
                    </a:lnTo>
                    <a:lnTo>
                      <a:pt x="154" y="84"/>
                    </a:lnTo>
                    <a:close/>
                    <a:moveTo>
                      <a:pt x="145" y="84"/>
                    </a:moveTo>
                    <a:lnTo>
                      <a:pt x="144" y="92"/>
                    </a:lnTo>
                    <a:lnTo>
                      <a:pt x="143" y="101"/>
                    </a:lnTo>
                    <a:lnTo>
                      <a:pt x="142" y="108"/>
                    </a:lnTo>
                    <a:lnTo>
                      <a:pt x="139" y="115"/>
                    </a:lnTo>
                    <a:lnTo>
                      <a:pt x="136" y="122"/>
                    </a:lnTo>
                    <a:lnTo>
                      <a:pt x="133" y="129"/>
                    </a:lnTo>
                    <a:lnTo>
                      <a:pt x="129" y="135"/>
                    </a:lnTo>
                    <a:lnTo>
                      <a:pt x="125" y="141"/>
                    </a:lnTo>
                    <a:lnTo>
                      <a:pt x="120" y="146"/>
                    </a:lnTo>
                    <a:lnTo>
                      <a:pt x="115" y="151"/>
                    </a:lnTo>
                    <a:lnTo>
                      <a:pt x="109" y="155"/>
                    </a:lnTo>
                    <a:lnTo>
                      <a:pt x="103" y="158"/>
                    </a:lnTo>
                    <a:lnTo>
                      <a:pt x="97" y="161"/>
                    </a:lnTo>
                    <a:lnTo>
                      <a:pt x="91" y="163"/>
                    </a:lnTo>
                    <a:lnTo>
                      <a:pt x="84" y="164"/>
                    </a:lnTo>
                    <a:lnTo>
                      <a:pt x="77" y="164"/>
                    </a:lnTo>
                    <a:lnTo>
                      <a:pt x="70" y="164"/>
                    </a:lnTo>
                    <a:lnTo>
                      <a:pt x="64" y="163"/>
                    </a:lnTo>
                    <a:lnTo>
                      <a:pt x="57" y="161"/>
                    </a:lnTo>
                    <a:lnTo>
                      <a:pt x="51" y="158"/>
                    </a:lnTo>
                    <a:lnTo>
                      <a:pt x="44" y="155"/>
                    </a:lnTo>
                    <a:lnTo>
                      <a:pt x="38" y="151"/>
                    </a:lnTo>
                    <a:lnTo>
                      <a:pt x="33" y="146"/>
                    </a:lnTo>
                    <a:lnTo>
                      <a:pt x="28" y="141"/>
                    </a:lnTo>
                    <a:lnTo>
                      <a:pt x="24" y="135"/>
                    </a:lnTo>
                    <a:lnTo>
                      <a:pt x="20" y="129"/>
                    </a:lnTo>
                    <a:lnTo>
                      <a:pt x="17" y="122"/>
                    </a:lnTo>
                    <a:lnTo>
                      <a:pt x="14" y="115"/>
                    </a:lnTo>
                    <a:lnTo>
                      <a:pt x="12" y="108"/>
                    </a:lnTo>
                    <a:lnTo>
                      <a:pt x="10" y="101"/>
                    </a:lnTo>
                    <a:lnTo>
                      <a:pt x="9" y="92"/>
                    </a:lnTo>
                    <a:lnTo>
                      <a:pt x="9" y="84"/>
                    </a:lnTo>
                    <a:lnTo>
                      <a:pt x="9" y="75"/>
                    </a:lnTo>
                    <a:lnTo>
                      <a:pt x="10" y="67"/>
                    </a:lnTo>
                    <a:lnTo>
                      <a:pt x="12" y="60"/>
                    </a:lnTo>
                    <a:lnTo>
                      <a:pt x="14" y="53"/>
                    </a:lnTo>
                    <a:lnTo>
                      <a:pt x="17" y="45"/>
                    </a:lnTo>
                    <a:lnTo>
                      <a:pt x="20" y="38"/>
                    </a:lnTo>
                    <a:lnTo>
                      <a:pt x="24" y="32"/>
                    </a:lnTo>
                    <a:lnTo>
                      <a:pt x="28" y="26"/>
                    </a:lnTo>
                    <a:lnTo>
                      <a:pt x="33" y="21"/>
                    </a:lnTo>
                    <a:lnTo>
                      <a:pt x="38" y="17"/>
                    </a:lnTo>
                    <a:lnTo>
                      <a:pt x="44" y="13"/>
                    </a:lnTo>
                    <a:lnTo>
                      <a:pt x="51" y="9"/>
                    </a:lnTo>
                    <a:lnTo>
                      <a:pt x="57" y="7"/>
                    </a:lnTo>
                    <a:lnTo>
                      <a:pt x="64" y="5"/>
                    </a:lnTo>
                    <a:lnTo>
                      <a:pt x="70" y="4"/>
                    </a:lnTo>
                    <a:lnTo>
                      <a:pt x="77" y="2"/>
                    </a:lnTo>
                    <a:lnTo>
                      <a:pt x="84" y="4"/>
                    </a:lnTo>
                    <a:lnTo>
                      <a:pt x="91" y="5"/>
                    </a:lnTo>
                    <a:lnTo>
                      <a:pt x="97" y="7"/>
                    </a:lnTo>
                    <a:lnTo>
                      <a:pt x="103" y="9"/>
                    </a:lnTo>
                    <a:lnTo>
                      <a:pt x="109" y="13"/>
                    </a:lnTo>
                    <a:lnTo>
                      <a:pt x="115" y="17"/>
                    </a:lnTo>
                    <a:lnTo>
                      <a:pt x="120" y="21"/>
                    </a:lnTo>
                    <a:lnTo>
                      <a:pt x="125" y="26"/>
                    </a:lnTo>
                    <a:lnTo>
                      <a:pt x="129" y="32"/>
                    </a:lnTo>
                    <a:lnTo>
                      <a:pt x="133" y="38"/>
                    </a:lnTo>
                    <a:lnTo>
                      <a:pt x="136" y="45"/>
                    </a:lnTo>
                    <a:lnTo>
                      <a:pt x="139" y="53"/>
                    </a:lnTo>
                    <a:lnTo>
                      <a:pt x="142" y="60"/>
                    </a:lnTo>
                    <a:lnTo>
                      <a:pt x="143" y="67"/>
                    </a:lnTo>
                    <a:lnTo>
                      <a:pt x="144" y="75"/>
                    </a:lnTo>
                    <a:lnTo>
                      <a:pt x="145" y="84"/>
                    </a:lnTo>
                    <a:close/>
                  </a:path>
                </a:pathLst>
              </a:custGeom>
              <a:solidFill>
                <a:srgbClr val="F8D4AB"/>
              </a:solidFill>
              <a:ln w="9525">
                <a:noFill/>
                <a:round/>
                <a:headEnd/>
                <a:tailEnd/>
              </a:ln>
            </p:spPr>
            <p:txBody>
              <a:bodyPr/>
              <a:lstStyle/>
              <a:p>
                <a:endParaRPr lang="en-US"/>
              </a:p>
            </p:txBody>
          </p:sp>
          <p:sp>
            <p:nvSpPr>
              <p:cNvPr id="257" name="Freeform 32"/>
              <p:cNvSpPr>
                <a:spLocks noEditPoints="1"/>
              </p:cNvSpPr>
              <p:nvPr/>
            </p:nvSpPr>
            <p:spPr bwMode="auto">
              <a:xfrm>
                <a:off x="1147" y="2645"/>
                <a:ext cx="29" cy="29"/>
              </a:xfrm>
              <a:custGeom>
                <a:avLst/>
                <a:gdLst/>
                <a:ahLst/>
                <a:cxnLst>
                  <a:cxn ang="0">
                    <a:pos x="143" y="62"/>
                  </a:cxn>
                  <a:cxn ang="0">
                    <a:pos x="131" y="33"/>
                  </a:cxn>
                  <a:cxn ang="0">
                    <a:pos x="113" y="12"/>
                  </a:cxn>
                  <a:cxn ang="0">
                    <a:pos x="92" y="4"/>
                  </a:cxn>
                  <a:cxn ang="0">
                    <a:pos x="71" y="0"/>
                  </a:cxn>
                  <a:cxn ang="0">
                    <a:pos x="51" y="1"/>
                  </a:cxn>
                  <a:cxn ang="0">
                    <a:pos x="34" y="11"/>
                  </a:cxn>
                  <a:cxn ang="0">
                    <a:pos x="12" y="36"/>
                  </a:cxn>
                  <a:cxn ang="0">
                    <a:pos x="4" y="55"/>
                  </a:cxn>
                  <a:cxn ang="0">
                    <a:pos x="0" y="77"/>
                  </a:cxn>
                  <a:cxn ang="0">
                    <a:pos x="2" y="101"/>
                  </a:cxn>
                  <a:cxn ang="0">
                    <a:pos x="9" y="125"/>
                  </a:cxn>
                  <a:cxn ang="0">
                    <a:pos x="21" y="145"/>
                  </a:cxn>
                  <a:cxn ang="0">
                    <a:pos x="38" y="159"/>
                  </a:cxn>
                  <a:cxn ang="0">
                    <a:pos x="59" y="169"/>
                  </a:cxn>
                  <a:cxn ang="0">
                    <a:pos x="80" y="170"/>
                  </a:cxn>
                  <a:cxn ang="0">
                    <a:pos x="101" y="163"/>
                  </a:cxn>
                  <a:cxn ang="0">
                    <a:pos x="119" y="151"/>
                  </a:cxn>
                  <a:cxn ang="0">
                    <a:pos x="133" y="132"/>
                  </a:cxn>
                  <a:cxn ang="0">
                    <a:pos x="142" y="109"/>
                  </a:cxn>
                  <a:cxn ang="0">
                    <a:pos x="145" y="84"/>
                  </a:cxn>
                  <a:cxn ang="0">
                    <a:pos x="135" y="99"/>
                  </a:cxn>
                  <a:cxn ang="0">
                    <a:pos x="128" y="120"/>
                  </a:cxn>
                  <a:cxn ang="0">
                    <a:pos x="118" y="138"/>
                  </a:cxn>
                  <a:cxn ang="0">
                    <a:pos x="103" y="150"/>
                  </a:cxn>
                  <a:cxn ang="0">
                    <a:pos x="86" y="158"/>
                  </a:cxn>
                  <a:cxn ang="0">
                    <a:pos x="67" y="159"/>
                  </a:cxn>
                  <a:cxn ang="0">
                    <a:pos x="49" y="153"/>
                  </a:cxn>
                  <a:cxn ang="0">
                    <a:pos x="32" y="143"/>
                  </a:cxn>
                  <a:cxn ang="0">
                    <a:pos x="20" y="126"/>
                  </a:cxn>
                  <a:cxn ang="0">
                    <a:pos x="12" y="107"/>
                  </a:cxn>
                  <a:cxn ang="0">
                    <a:pos x="9" y="84"/>
                  </a:cxn>
                  <a:cxn ang="0">
                    <a:pos x="12" y="61"/>
                  </a:cxn>
                  <a:cxn ang="0">
                    <a:pos x="20" y="42"/>
                  </a:cxn>
                  <a:cxn ang="0">
                    <a:pos x="32" y="25"/>
                  </a:cxn>
                  <a:cxn ang="0">
                    <a:pos x="49" y="14"/>
                  </a:cxn>
                  <a:cxn ang="0">
                    <a:pos x="67" y="8"/>
                  </a:cxn>
                  <a:cxn ang="0">
                    <a:pos x="86" y="9"/>
                  </a:cxn>
                  <a:cxn ang="0">
                    <a:pos x="103" y="18"/>
                  </a:cxn>
                  <a:cxn ang="0">
                    <a:pos x="118" y="30"/>
                  </a:cxn>
                  <a:cxn ang="0">
                    <a:pos x="128" y="48"/>
                  </a:cxn>
                  <a:cxn ang="0">
                    <a:pos x="135" y="68"/>
                  </a:cxn>
                </a:cxnLst>
                <a:rect l="0" t="0" r="r" b="b"/>
                <a:pathLst>
                  <a:path w="145" h="170">
                    <a:moveTo>
                      <a:pt x="145" y="84"/>
                    </a:moveTo>
                    <a:lnTo>
                      <a:pt x="144" y="73"/>
                    </a:lnTo>
                    <a:lnTo>
                      <a:pt x="143" y="62"/>
                    </a:lnTo>
                    <a:lnTo>
                      <a:pt x="140" y="51"/>
                    </a:lnTo>
                    <a:lnTo>
                      <a:pt x="136" y="42"/>
                    </a:lnTo>
                    <a:lnTo>
                      <a:pt x="131" y="33"/>
                    </a:lnTo>
                    <a:lnTo>
                      <a:pt x="126" y="25"/>
                    </a:lnTo>
                    <a:lnTo>
                      <a:pt x="120" y="18"/>
                    </a:lnTo>
                    <a:lnTo>
                      <a:pt x="113" y="12"/>
                    </a:lnTo>
                    <a:lnTo>
                      <a:pt x="106" y="8"/>
                    </a:lnTo>
                    <a:lnTo>
                      <a:pt x="99" y="6"/>
                    </a:lnTo>
                    <a:lnTo>
                      <a:pt x="92" y="4"/>
                    </a:lnTo>
                    <a:lnTo>
                      <a:pt x="85" y="2"/>
                    </a:lnTo>
                    <a:lnTo>
                      <a:pt x="78" y="1"/>
                    </a:lnTo>
                    <a:lnTo>
                      <a:pt x="71" y="0"/>
                    </a:lnTo>
                    <a:lnTo>
                      <a:pt x="64" y="0"/>
                    </a:lnTo>
                    <a:lnTo>
                      <a:pt x="57" y="0"/>
                    </a:lnTo>
                    <a:lnTo>
                      <a:pt x="51" y="1"/>
                    </a:lnTo>
                    <a:lnTo>
                      <a:pt x="45" y="5"/>
                    </a:lnTo>
                    <a:lnTo>
                      <a:pt x="39" y="7"/>
                    </a:lnTo>
                    <a:lnTo>
                      <a:pt x="34" y="11"/>
                    </a:lnTo>
                    <a:lnTo>
                      <a:pt x="24" y="19"/>
                    </a:lnTo>
                    <a:lnTo>
                      <a:pt x="16" y="30"/>
                    </a:lnTo>
                    <a:lnTo>
                      <a:pt x="12" y="36"/>
                    </a:lnTo>
                    <a:lnTo>
                      <a:pt x="9" y="42"/>
                    </a:lnTo>
                    <a:lnTo>
                      <a:pt x="7" y="48"/>
                    </a:lnTo>
                    <a:lnTo>
                      <a:pt x="4" y="55"/>
                    </a:lnTo>
                    <a:lnTo>
                      <a:pt x="3" y="61"/>
                    </a:lnTo>
                    <a:lnTo>
                      <a:pt x="1" y="68"/>
                    </a:lnTo>
                    <a:lnTo>
                      <a:pt x="0" y="77"/>
                    </a:lnTo>
                    <a:lnTo>
                      <a:pt x="0" y="84"/>
                    </a:lnTo>
                    <a:lnTo>
                      <a:pt x="1" y="92"/>
                    </a:lnTo>
                    <a:lnTo>
                      <a:pt x="2" y="101"/>
                    </a:lnTo>
                    <a:lnTo>
                      <a:pt x="3" y="109"/>
                    </a:lnTo>
                    <a:lnTo>
                      <a:pt x="6" y="117"/>
                    </a:lnTo>
                    <a:lnTo>
                      <a:pt x="9" y="125"/>
                    </a:lnTo>
                    <a:lnTo>
                      <a:pt x="12" y="132"/>
                    </a:lnTo>
                    <a:lnTo>
                      <a:pt x="17" y="139"/>
                    </a:lnTo>
                    <a:lnTo>
                      <a:pt x="21" y="145"/>
                    </a:lnTo>
                    <a:lnTo>
                      <a:pt x="26" y="151"/>
                    </a:lnTo>
                    <a:lnTo>
                      <a:pt x="32" y="156"/>
                    </a:lnTo>
                    <a:lnTo>
                      <a:pt x="38" y="159"/>
                    </a:lnTo>
                    <a:lnTo>
                      <a:pt x="45" y="163"/>
                    </a:lnTo>
                    <a:lnTo>
                      <a:pt x="52" y="166"/>
                    </a:lnTo>
                    <a:lnTo>
                      <a:pt x="59" y="169"/>
                    </a:lnTo>
                    <a:lnTo>
                      <a:pt x="66" y="170"/>
                    </a:lnTo>
                    <a:lnTo>
                      <a:pt x="73" y="170"/>
                    </a:lnTo>
                    <a:lnTo>
                      <a:pt x="80" y="170"/>
                    </a:lnTo>
                    <a:lnTo>
                      <a:pt x="88" y="169"/>
                    </a:lnTo>
                    <a:lnTo>
                      <a:pt x="94" y="166"/>
                    </a:lnTo>
                    <a:lnTo>
                      <a:pt x="101" y="163"/>
                    </a:lnTo>
                    <a:lnTo>
                      <a:pt x="107" y="159"/>
                    </a:lnTo>
                    <a:lnTo>
                      <a:pt x="113" y="156"/>
                    </a:lnTo>
                    <a:lnTo>
                      <a:pt x="119" y="151"/>
                    </a:lnTo>
                    <a:lnTo>
                      <a:pt x="124" y="145"/>
                    </a:lnTo>
                    <a:lnTo>
                      <a:pt x="129" y="139"/>
                    </a:lnTo>
                    <a:lnTo>
                      <a:pt x="133" y="132"/>
                    </a:lnTo>
                    <a:lnTo>
                      <a:pt x="136" y="125"/>
                    </a:lnTo>
                    <a:lnTo>
                      <a:pt x="139" y="117"/>
                    </a:lnTo>
                    <a:lnTo>
                      <a:pt x="142" y="109"/>
                    </a:lnTo>
                    <a:lnTo>
                      <a:pt x="144" y="101"/>
                    </a:lnTo>
                    <a:lnTo>
                      <a:pt x="145" y="92"/>
                    </a:lnTo>
                    <a:lnTo>
                      <a:pt x="145" y="84"/>
                    </a:lnTo>
                    <a:close/>
                    <a:moveTo>
                      <a:pt x="136" y="84"/>
                    </a:moveTo>
                    <a:lnTo>
                      <a:pt x="136" y="91"/>
                    </a:lnTo>
                    <a:lnTo>
                      <a:pt x="135" y="99"/>
                    </a:lnTo>
                    <a:lnTo>
                      <a:pt x="133" y="107"/>
                    </a:lnTo>
                    <a:lnTo>
                      <a:pt x="131" y="113"/>
                    </a:lnTo>
                    <a:lnTo>
                      <a:pt x="128" y="120"/>
                    </a:lnTo>
                    <a:lnTo>
                      <a:pt x="125" y="126"/>
                    </a:lnTo>
                    <a:lnTo>
                      <a:pt x="122" y="132"/>
                    </a:lnTo>
                    <a:lnTo>
                      <a:pt x="118" y="138"/>
                    </a:lnTo>
                    <a:lnTo>
                      <a:pt x="113" y="143"/>
                    </a:lnTo>
                    <a:lnTo>
                      <a:pt x="108" y="146"/>
                    </a:lnTo>
                    <a:lnTo>
                      <a:pt x="103" y="150"/>
                    </a:lnTo>
                    <a:lnTo>
                      <a:pt x="98" y="153"/>
                    </a:lnTo>
                    <a:lnTo>
                      <a:pt x="92" y="156"/>
                    </a:lnTo>
                    <a:lnTo>
                      <a:pt x="86" y="158"/>
                    </a:lnTo>
                    <a:lnTo>
                      <a:pt x="80" y="159"/>
                    </a:lnTo>
                    <a:lnTo>
                      <a:pt x="73" y="159"/>
                    </a:lnTo>
                    <a:lnTo>
                      <a:pt x="67" y="159"/>
                    </a:lnTo>
                    <a:lnTo>
                      <a:pt x="60" y="158"/>
                    </a:lnTo>
                    <a:lnTo>
                      <a:pt x="54" y="156"/>
                    </a:lnTo>
                    <a:lnTo>
                      <a:pt x="49" y="153"/>
                    </a:lnTo>
                    <a:lnTo>
                      <a:pt x="42" y="150"/>
                    </a:lnTo>
                    <a:lnTo>
                      <a:pt x="37" y="146"/>
                    </a:lnTo>
                    <a:lnTo>
                      <a:pt x="32" y="143"/>
                    </a:lnTo>
                    <a:lnTo>
                      <a:pt x="28" y="138"/>
                    </a:lnTo>
                    <a:lnTo>
                      <a:pt x="24" y="132"/>
                    </a:lnTo>
                    <a:lnTo>
                      <a:pt x="20" y="126"/>
                    </a:lnTo>
                    <a:lnTo>
                      <a:pt x="17" y="120"/>
                    </a:lnTo>
                    <a:lnTo>
                      <a:pt x="14" y="113"/>
                    </a:lnTo>
                    <a:lnTo>
                      <a:pt x="12" y="107"/>
                    </a:lnTo>
                    <a:lnTo>
                      <a:pt x="10" y="99"/>
                    </a:lnTo>
                    <a:lnTo>
                      <a:pt x="9" y="91"/>
                    </a:lnTo>
                    <a:lnTo>
                      <a:pt x="9" y="84"/>
                    </a:lnTo>
                    <a:lnTo>
                      <a:pt x="9" y="77"/>
                    </a:lnTo>
                    <a:lnTo>
                      <a:pt x="10" y="68"/>
                    </a:lnTo>
                    <a:lnTo>
                      <a:pt x="12" y="61"/>
                    </a:lnTo>
                    <a:lnTo>
                      <a:pt x="14" y="54"/>
                    </a:lnTo>
                    <a:lnTo>
                      <a:pt x="17" y="48"/>
                    </a:lnTo>
                    <a:lnTo>
                      <a:pt x="20" y="42"/>
                    </a:lnTo>
                    <a:lnTo>
                      <a:pt x="24" y="36"/>
                    </a:lnTo>
                    <a:lnTo>
                      <a:pt x="28" y="30"/>
                    </a:lnTo>
                    <a:lnTo>
                      <a:pt x="32" y="25"/>
                    </a:lnTo>
                    <a:lnTo>
                      <a:pt x="37" y="21"/>
                    </a:lnTo>
                    <a:lnTo>
                      <a:pt x="42" y="18"/>
                    </a:lnTo>
                    <a:lnTo>
                      <a:pt x="49" y="14"/>
                    </a:lnTo>
                    <a:lnTo>
                      <a:pt x="54" y="12"/>
                    </a:lnTo>
                    <a:lnTo>
                      <a:pt x="60" y="9"/>
                    </a:lnTo>
                    <a:lnTo>
                      <a:pt x="67" y="8"/>
                    </a:lnTo>
                    <a:lnTo>
                      <a:pt x="73" y="8"/>
                    </a:lnTo>
                    <a:lnTo>
                      <a:pt x="80" y="8"/>
                    </a:lnTo>
                    <a:lnTo>
                      <a:pt x="86" y="9"/>
                    </a:lnTo>
                    <a:lnTo>
                      <a:pt x="92" y="12"/>
                    </a:lnTo>
                    <a:lnTo>
                      <a:pt x="98" y="14"/>
                    </a:lnTo>
                    <a:lnTo>
                      <a:pt x="103" y="18"/>
                    </a:lnTo>
                    <a:lnTo>
                      <a:pt x="108" y="21"/>
                    </a:lnTo>
                    <a:lnTo>
                      <a:pt x="113" y="25"/>
                    </a:lnTo>
                    <a:lnTo>
                      <a:pt x="118" y="30"/>
                    </a:lnTo>
                    <a:lnTo>
                      <a:pt x="122" y="36"/>
                    </a:lnTo>
                    <a:lnTo>
                      <a:pt x="125" y="42"/>
                    </a:lnTo>
                    <a:lnTo>
                      <a:pt x="128" y="48"/>
                    </a:lnTo>
                    <a:lnTo>
                      <a:pt x="131" y="54"/>
                    </a:lnTo>
                    <a:lnTo>
                      <a:pt x="133" y="61"/>
                    </a:lnTo>
                    <a:lnTo>
                      <a:pt x="135" y="68"/>
                    </a:lnTo>
                    <a:lnTo>
                      <a:pt x="136" y="77"/>
                    </a:lnTo>
                    <a:lnTo>
                      <a:pt x="136" y="84"/>
                    </a:lnTo>
                    <a:close/>
                  </a:path>
                </a:pathLst>
              </a:custGeom>
              <a:solidFill>
                <a:srgbClr val="F8D7AC"/>
              </a:solidFill>
              <a:ln w="9525">
                <a:noFill/>
                <a:round/>
                <a:headEnd/>
                <a:tailEnd/>
              </a:ln>
            </p:spPr>
            <p:txBody>
              <a:bodyPr/>
              <a:lstStyle/>
              <a:p>
                <a:endParaRPr lang="en-US"/>
              </a:p>
            </p:txBody>
          </p:sp>
          <p:sp>
            <p:nvSpPr>
              <p:cNvPr id="258" name="Freeform 33"/>
              <p:cNvSpPr>
                <a:spLocks noEditPoints="1"/>
              </p:cNvSpPr>
              <p:nvPr/>
            </p:nvSpPr>
            <p:spPr bwMode="auto">
              <a:xfrm>
                <a:off x="1148" y="2646"/>
                <a:ext cx="27" cy="27"/>
              </a:xfrm>
              <a:custGeom>
                <a:avLst/>
                <a:gdLst/>
                <a:ahLst/>
                <a:cxnLst>
                  <a:cxn ang="0">
                    <a:pos x="134" y="65"/>
                  </a:cxn>
                  <a:cxn ang="0">
                    <a:pos x="127" y="43"/>
                  </a:cxn>
                  <a:cxn ang="0">
                    <a:pos x="116" y="24"/>
                  </a:cxn>
                  <a:cxn ang="0">
                    <a:pos x="100" y="11"/>
                  </a:cxn>
                  <a:cxn ang="0">
                    <a:pos x="82" y="3"/>
                  </a:cxn>
                  <a:cxn ang="0">
                    <a:pos x="61" y="2"/>
                  </a:cxn>
                  <a:cxn ang="0">
                    <a:pos x="42" y="7"/>
                  </a:cxn>
                  <a:cxn ang="0">
                    <a:pos x="24" y="19"/>
                  </a:cxn>
                  <a:cxn ang="0">
                    <a:pos x="11" y="36"/>
                  </a:cxn>
                  <a:cxn ang="0">
                    <a:pos x="3" y="58"/>
                  </a:cxn>
                  <a:cxn ang="0">
                    <a:pos x="0" y="82"/>
                  </a:cxn>
                  <a:cxn ang="0">
                    <a:pos x="3" y="106"/>
                  </a:cxn>
                  <a:cxn ang="0">
                    <a:pos x="11" y="127"/>
                  </a:cxn>
                  <a:cxn ang="0">
                    <a:pos x="24" y="144"/>
                  </a:cxn>
                  <a:cxn ang="0">
                    <a:pos x="42" y="156"/>
                  </a:cxn>
                  <a:cxn ang="0">
                    <a:pos x="61" y="162"/>
                  </a:cxn>
                  <a:cxn ang="0">
                    <a:pos x="82" y="161"/>
                  </a:cxn>
                  <a:cxn ang="0">
                    <a:pos x="100" y="153"/>
                  </a:cxn>
                  <a:cxn ang="0">
                    <a:pos x="116" y="139"/>
                  </a:cxn>
                  <a:cxn ang="0">
                    <a:pos x="127" y="120"/>
                  </a:cxn>
                  <a:cxn ang="0">
                    <a:pos x="134" y="99"/>
                  </a:cxn>
                  <a:cxn ang="0">
                    <a:pos x="127" y="82"/>
                  </a:cxn>
                  <a:cxn ang="0">
                    <a:pos x="124" y="102"/>
                  </a:cxn>
                  <a:cxn ang="0">
                    <a:pos x="117" y="121"/>
                  </a:cxn>
                  <a:cxn ang="0">
                    <a:pos x="105" y="136"/>
                  </a:cxn>
                  <a:cxn ang="0">
                    <a:pos x="91" y="147"/>
                  </a:cxn>
                  <a:cxn ang="0">
                    <a:pos x="74" y="151"/>
                  </a:cxn>
                  <a:cxn ang="0">
                    <a:pos x="56" y="150"/>
                  </a:cxn>
                  <a:cxn ang="0">
                    <a:pos x="40" y="143"/>
                  </a:cxn>
                  <a:cxn ang="0">
                    <a:pos x="26" y="131"/>
                  </a:cxn>
                  <a:cxn ang="0">
                    <a:pos x="16" y="115"/>
                  </a:cxn>
                  <a:cxn ang="0">
                    <a:pos x="10" y="96"/>
                  </a:cxn>
                  <a:cxn ang="0">
                    <a:pos x="9" y="75"/>
                  </a:cxn>
                  <a:cxn ang="0">
                    <a:pos x="13" y="54"/>
                  </a:cxn>
                  <a:cxn ang="0">
                    <a:pos x="22" y="37"/>
                  </a:cxn>
                  <a:cxn ang="0">
                    <a:pos x="34" y="23"/>
                  </a:cxn>
                  <a:cxn ang="0">
                    <a:pos x="51" y="15"/>
                  </a:cxn>
                  <a:cxn ang="0">
                    <a:pos x="68" y="11"/>
                  </a:cxn>
                  <a:cxn ang="0">
                    <a:pos x="85" y="15"/>
                  </a:cxn>
                  <a:cxn ang="0">
                    <a:pos x="101" y="23"/>
                  </a:cxn>
                  <a:cxn ang="0">
                    <a:pos x="113" y="37"/>
                  </a:cxn>
                  <a:cxn ang="0">
                    <a:pos x="122" y="54"/>
                  </a:cxn>
                  <a:cxn ang="0">
                    <a:pos x="126" y="75"/>
                  </a:cxn>
                </a:cxnLst>
                <a:rect l="0" t="0" r="r" b="b"/>
                <a:pathLst>
                  <a:path w="136" h="162">
                    <a:moveTo>
                      <a:pt x="136" y="82"/>
                    </a:moveTo>
                    <a:lnTo>
                      <a:pt x="135" y="73"/>
                    </a:lnTo>
                    <a:lnTo>
                      <a:pt x="134" y="65"/>
                    </a:lnTo>
                    <a:lnTo>
                      <a:pt x="133" y="58"/>
                    </a:lnTo>
                    <a:lnTo>
                      <a:pt x="130" y="51"/>
                    </a:lnTo>
                    <a:lnTo>
                      <a:pt x="127" y="43"/>
                    </a:lnTo>
                    <a:lnTo>
                      <a:pt x="124" y="36"/>
                    </a:lnTo>
                    <a:lnTo>
                      <a:pt x="120" y="30"/>
                    </a:lnTo>
                    <a:lnTo>
                      <a:pt x="116" y="24"/>
                    </a:lnTo>
                    <a:lnTo>
                      <a:pt x="111" y="19"/>
                    </a:lnTo>
                    <a:lnTo>
                      <a:pt x="106" y="15"/>
                    </a:lnTo>
                    <a:lnTo>
                      <a:pt x="100" y="11"/>
                    </a:lnTo>
                    <a:lnTo>
                      <a:pt x="94" y="7"/>
                    </a:lnTo>
                    <a:lnTo>
                      <a:pt x="88" y="5"/>
                    </a:lnTo>
                    <a:lnTo>
                      <a:pt x="82" y="3"/>
                    </a:lnTo>
                    <a:lnTo>
                      <a:pt x="75" y="2"/>
                    </a:lnTo>
                    <a:lnTo>
                      <a:pt x="68" y="0"/>
                    </a:lnTo>
                    <a:lnTo>
                      <a:pt x="61" y="2"/>
                    </a:lnTo>
                    <a:lnTo>
                      <a:pt x="55" y="3"/>
                    </a:lnTo>
                    <a:lnTo>
                      <a:pt x="48" y="5"/>
                    </a:lnTo>
                    <a:lnTo>
                      <a:pt x="42" y="7"/>
                    </a:lnTo>
                    <a:lnTo>
                      <a:pt x="35" y="11"/>
                    </a:lnTo>
                    <a:lnTo>
                      <a:pt x="29" y="15"/>
                    </a:lnTo>
                    <a:lnTo>
                      <a:pt x="24" y="19"/>
                    </a:lnTo>
                    <a:lnTo>
                      <a:pt x="19" y="24"/>
                    </a:lnTo>
                    <a:lnTo>
                      <a:pt x="15" y="30"/>
                    </a:lnTo>
                    <a:lnTo>
                      <a:pt x="11" y="36"/>
                    </a:lnTo>
                    <a:lnTo>
                      <a:pt x="8" y="43"/>
                    </a:lnTo>
                    <a:lnTo>
                      <a:pt x="5" y="51"/>
                    </a:lnTo>
                    <a:lnTo>
                      <a:pt x="3" y="58"/>
                    </a:lnTo>
                    <a:lnTo>
                      <a:pt x="1" y="65"/>
                    </a:lnTo>
                    <a:lnTo>
                      <a:pt x="0" y="73"/>
                    </a:lnTo>
                    <a:lnTo>
                      <a:pt x="0" y="82"/>
                    </a:lnTo>
                    <a:lnTo>
                      <a:pt x="0" y="90"/>
                    </a:lnTo>
                    <a:lnTo>
                      <a:pt x="1" y="99"/>
                    </a:lnTo>
                    <a:lnTo>
                      <a:pt x="3" y="106"/>
                    </a:lnTo>
                    <a:lnTo>
                      <a:pt x="5" y="113"/>
                    </a:lnTo>
                    <a:lnTo>
                      <a:pt x="8" y="120"/>
                    </a:lnTo>
                    <a:lnTo>
                      <a:pt x="11" y="127"/>
                    </a:lnTo>
                    <a:lnTo>
                      <a:pt x="15" y="133"/>
                    </a:lnTo>
                    <a:lnTo>
                      <a:pt x="19" y="139"/>
                    </a:lnTo>
                    <a:lnTo>
                      <a:pt x="24" y="144"/>
                    </a:lnTo>
                    <a:lnTo>
                      <a:pt x="29" y="149"/>
                    </a:lnTo>
                    <a:lnTo>
                      <a:pt x="35" y="153"/>
                    </a:lnTo>
                    <a:lnTo>
                      <a:pt x="42" y="156"/>
                    </a:lnTo>
                    <a:lnTo>
                      <a:pt x="48" y="159"/>
                    </a:lnTo>
                    <a:lnTo>
                      <a:pt x="55" y="161"/>
                    </a:lnTo>
                    <a:lnTo>
                      <a:pt x="61" y="162"/>
                    </a:lnTo>
                    <a:lnTo>
                      <a:pt x="68" y="162"/>
                    </a:lnTo>
                    <a:lnTo>
                      <a:pt x="75" y="162"/>
                    </a:lnTo>
                    <a:lnTo>
                      <a:pt x="82" y="161"/>
                    </a:lnTo>
                    <a:lnTo>
                      <a:pt x="88" y="159"/>
                    </a:lnTo>
                    <a:lnTo>
                      <a:pt x="94" y="156"/>
                    </a:lnTo>
                    <a:lnTo>
                      <a:pt x="100" y="153"/>
                    </a:lnTo>
                    <a:lnTo>
                      <a:pt x="106" y="149"/>
                    </a:lnTo>
                    <a:lnTo>
                      <a:pt x="111" y="144"/>
                    </a:lnTo>
                    <a:lnTo>
                      <a:pt x="116" y="139"/>
                    </a:lnTo>
                    <a:lnTo>
                      <a:pt x="120" y="133"/>
                    </a:lnTo>
                    <a:lnTo>
                      <a:pt x="124" y="127"/>
                    </a:lnTo>
                    <a:lnTo>
                      <a:pt x="127" y="120"/>
                    </a:lnTo>
                    <a:lnTo>
                      <a:pt x="130" y="113"/>
                    </a:lnTo>
                    <a:lnTo>
                      <a:pt x="133" y="106"/>
                    </a:lnTo>
                    <a:lnTo>
                      <a:pt x="134" y="99"/>
                    </a:lnTo>
                    <a:lnTo>
                      <a:pt x="135" y="90"/>
                    </a:lnTo>
                    <a:lnTo>
                      <a:pt x="136" y="82"/>
                    </a:lnTo>
                    <a:close/>
                    <a:moveTo>
                      <a:pt x="127" y="82"/>
                    </a:moveTo>
                    <a:lnTo>
                      <a:pt x="126" y="89"/>
                    </a:lnTo>
                    <a:lnTo>
                      <a:pt x="125" y="96"/>
                    </a:lnTo>
                    <a:lnTo>
                      <a:pt x="124" y="102"/>
                    </a:lnTo>
                    <a:lnTo>
                      <a:pt x="122" y="109"/>
                    </a:lnTo>
                    <a:lnTo>
                      <a:pt x="120" y="115"/>
                    </a:lnTo>
                    <a:lnTo>
                      <a:pt x="117" y="121"/>
                    </a:lnTo>
                    <a:lnTo>
                      <a:pt x="113" y="126"/>
                    </a:lnTo>
                    <a:lnTo>
                      <a:pt x="109" y="131"/>
                    </a:lnTo>
                    <a:lnTo>
                      <a:pt x="105" y="136"/>
                    </a:lnTo>
                    <a:lnTo>
                      <a:pt x="101" y="141"/>
                    </a:lnTo>
                    <a:lnTo>
                      <a:pt x="96" y="143"/>
                    </a:lnTo>
                    <a:lnTo>
                      <a:pt x="91" y="147"/>
                    </a:lnTo>
                    <a:lnTo>
                      <a:pt x="85" y="149"/>
                    </a:lnTo>
                    <a:lnTo>
                      <a:pt x="80" y="150"/>
                    </a:lnTo>
                    <a:lnTo>
                      <a:pt x="74" y="151"/>
                    </a:lnTo>
                    <a:lnTo>
                      <a:pt x="68" y="151"/>
                    </a:lnTo>
                    <a:lnTo>
                      <a:pt x="62" y="151"/>
                    </a:lnTo>
                    <a:lnTo>
                      <a:pt x="56" y="150"/>
                    </a:lnTo>
                    <a:lnTo>
                      <a:pt x="51" y="149"/>
                    </a:lnTo>
                    <a:lnTo>
                      <a:pt x="45" y="147"/>
                    </a:lnTo>
                    <a:lnTo>
                      <a:pt x="40" y="143"/>
                    </a:lnTo>
                    <a:lnTo>
                      <a:pt x="34" y="141"/>
                    </a:lnTo>
                    <a:lnTo>
                      <a:pt x="30" y="136"/>
                    </a:lnTo>
                    <a:lnTo>
                      <a:pt x="26" y="131"/>
                    </a:lnTo>
                    <a:lnTo>
                      <a:pt x="22" y="126"/>
                    </a:lnTo>
                    <a:lnTo>
                      <a:pt x="19" y="121"/>
                    </a:lnTo>
                    <a:lnTo>
                      <a:pt x="16" y="115"/>
                    </a:lnTo>
                    <a:lnTo>
                      <a:pt x="13" y="109"/>
                    </a:lnTo>
                    <a:lnTo>
                      <a:pt x="11" y="102"/>
                    </a:lnTo>
                    <a:lnTo>
                      <a:pt x="10" y="96"/>
                    </a:lnTo>
                    <a:lnTo>
                      <a:pt x="9" y="89"/>
                    </a:lnTo>
                    <a:lnTo>
                      <a:pt x="9" y="82"/>
                    </a:lnTo>
                    <a:lnTo>
                      <a:pt x="9" y="75"/>
                    </a:lnTo>
                    <a:lnTo>
                      <a:pt x="10" y="67"/>
                    </a:lnTo>
                    <a:lnTo>
                      <a:pt x="11" y="61"/>
                    </a:lnTo>
                    <a:lnTo>
                      <a:pt x="13" y="54"/>
                    </a:lnTo>
                    <a:lnTo>
                      <a:pt x="16" y="48"/>
                    </a:lnTo>
                    <a:lnTo>
                      <a:pt x="19" y="42"/>
                    </a:lnTo>
                    <a:lnTo>
                      <a:pt x="22" y="37"/>
                    </a:lnTo>
                    <a:lnTo>
                      <a:pt x="26" y="33"/>
                    </a:lnTo>
                    <a:lnTo>
                      <a:pt x="30" y="28"/>
                    </a:lnTo>
                    <a:lnTo>
                      <a:pt x="34" y="23"/>
                    </a:lnTo>
                    <a:lnTo>
                      <a:pt x="40" y="21"/>
                    </a:lnTo>
                    <a:lnTo>
                      <a:pt x="45" y="17"/>
                    </a:lnTo>
                    <a:lnTo>
                      <a:pt x="51" y="15"/>
                    </a:lnTo>
                    <a:lnTo>
                      <a:pt x="56" y="13"/>
                    </a:lnTo>
                    <a:lnTo>
                      <a:pt x="62" y="12"/>
                    </a:lnTo>
                    <a:lnTo>
                      <a:pt x="68" y="11"/>
                    </a:lnTo>
                    <a:lnTo>
                      <a:pt x="74" y="12"/>
                    </a:lnTo>
                    <a:lnTo>
                      <a:pt x="80" y="13"/>
                    </a:lnTo>
                    <a:lnTo>
                      <a:pt x="85" y="15"/>
                    </a:lnTo>
                    <a:lnTo>
                      <a:pt x="91" y="17"/>
                    </a:lnTo>
                    <a:lnTo>
                      <a:pt x="96" y="21"/>
                    </a:lnTo>
                    <a:lnTo>
                      <a:pt x="101" y="23"/>
                    </a:lnTo>
                    <a:lnTo>
                      <a:pt x="105" y="28"/>
                    </a:lnTo>
                    <a:lnTo>
                      <a:pt x="109" y="33"/>
                    </a:lnTo>
                    <a:lnTo>
                      <a:pt x="113" y="37"/>
                    </a:lnTo>
                    <a:lnTo>
                      <a:pt x="117" y="42"/>
                    </a:lnTo>
                    <a:lnTo>
                      <a:pt x="120" y="48"/>
                    </a:lnTo>
                    <a:lnTo>
                      <a:pt x="122" y="54"/>
                    </a:lnTo>
                    <a:lnTo>
                      <a:pt x="124" y="61"/>
                    </a:lnTo>
                    <a:lnTo>
                      <a:pt x="125" y="67"/>
                    </a:lnTo>
                    <a:lnTo>
                      <a:pt x="126" y="75"/>
                    </a:lnTo>
                    <a:lnTo>
                      <a:pt x="127" y="82"/>
                    </a:lnTo>
                    <a:close/>
                  </a:path>
                </a:pathLst>
              </a:custGeom>
              <a:solidFill>
                <a:srgbClr val="F9DAB0"/>
              </a:solidFill>
              <a:ln w="9525">
                <a:noFill/>
                <a:round/>
                <a:headEnd/>
                <a:tailEnd/>
              </a:ln>
            </p:spPr>
            <p:txBody>
              <a:bodyPr/>
              <a:lstStyle/>
              <a:p>
                <a:endParaRPr lang="en-US"/>
              </a:p>
            </p:txBody>
          </p:sp>
          <p:sp>
            <p:nvSpPr>
              <p:cNvPr id="259" name="Freeform 34"/>
              <p:cNvSpPr>
                <a:spLocks noEditPoints="1"/>
              </p:cNvSpPr>
              <p:nvPr/>
            </p:nvSpPr>
            <p:spPr bwMode="auto">
              <a:xfrm>
                <a:off x="1149" y="2647"/>
                <a:ext cx="25" cy="25"/>
              </a:xfrm>
              <a:custGeom>
                <a:avLst/>
                <a:gdLst/>
                <a:ahLst/>
                <a:cxnLst>
                  <a:cxn ang="0">
                    <a:pos x="127" y="69"/>
                  </a:cxn>
                  <a:cxn ang="0">
                    <a:pos x="124" y="53"/>
                  </a:cxn>
                  <a:cxn ang="0">
                    <a:pos x="119" y="40"/>
                  </a:cxn>
                  <a:cxn ang="0">
                    <a:pos x="113" y="28"/>
                  </a:cxn>
                  <a:cxn ang="0">
                    <a:pos x="104" y="17"/>
                  </a:cxn>
                  <a:cxn ang="0">
                    <a:pos x="94" y="10"/>
                  </a:cxn>
                  <a:cxn ang="0">
                    <a:pos x="83" y="4"/>
                  </a:cxn>
                  <a:cxn ang="0">
                    <a:pos x="71" y="0"/>
                  </a:cxn>
                  <a:cxn ang="0">
                    <a:pos x="58" y="0"/>
                  </a:cxn>
                  <a:cxn ang="0">
                    <a:pos x="45" y="4"/>
                  </a:cxn>
                  <a:cxn ang="0">
                    <a:pos x="33" y="10"/>
                  </a:cxn>
                  <a:cxn ang="0">
                    <a:pos x="23" y="17"/>
                  </a:cxn>
                  <a:cxn ang="0">
                    <a:pos x="15" y="28"/>
                  </a:cxn>
                  <a:cxn ang="0">
                    <a:pos x="8" y="40"/>
                  </a:cxn>
                  <a:cxn ang="0">
                    <a:pos x="3" y="53"/>
                  </a:cxn>
                  <a:cxn ang="0">
                    <a:pos x="0" y="69"/>
                  </a:cxn>
                  <a:cxn ang="0">
                    <a:pos x="0" y="83"/>
                  </a:cxn>
                  <a:cxn ang="0">
                    <a:pos x="3" y="99"/>
                  </a:cxn>
                  <a:cxn ang="0">
                    <a:pos x="8" y="112"/>
                  </a:cxn>
                  <a:cxn ang="0">
                    <a:pos x="15" y="124"/>
                  </a:cxn>
                  <a:cxn ang="0">
                    <a:pos x="23" y="135"/>
                  </a:cxn>
                  <a:cxn ang="0">
                    <a:pos x="33" y="142"/>
                  </a:cxn>
                  <a:cxn ang="0">
                    <a:pos x="45" y="148"/>
                  </a:cxn>
                  <a:cxn ang="0">
                    <a:pos x="58" y="151"/>
                  </a:cxn>
                  <a:cxn ang="0">
                    <a:pos x="71" y="151"/>
                  </a:cxn>
                  <a:cxn ang="0">
                    <a:pos x="83" y="148"/>
                  </a:cxn>
                  <a:cxn ang="0">
                    <a:pos x="94" y="142"/>
                  </a:cxn>
                  <a:cxn ang="0">
                    <a:pos x="104" y="135"/>
                  </a:cxn>
                  <a:cxn ang="0">
                    <a:pos x="113" y="124"/>
                  </a:cxn>
                  <a:cxn ang="0">
                    <a:pos x="119" y="112"/>
                  </a:cxn>
                  <a:cxn ang="0">
                    <a:pos x="124" y="99"/>
                  </a:cxn>
                  <a:cxn ang="0">
                    <a:pos x="127" y="83"/>
                  </a:cxn>
                  <a:cxn ang="0">
                    <a:pos x="118" y="76"/>
                  </a:cxn>
                  <a:cxn ang="0">
                    <a:pos x="117" y="89"/>
                  </a:cxn>
                  <a:cxn ang="0">
                    <a:pos x="114" y="101"/>
                  </a:cxn>
                  <a:cxn ang="0">
                    <a:pos x="102" y="121"/>
                  </a:cxn>
                  <a:cxn ang="0">
                    <a:pos x="85" y="136"/>
                  </a:cxn>
                  <a:cxn ang="0">
                    <a:pos x="75" y="139"/>
                  </a:cxn>
                  <a:cxn ang="0">
                    <a:pos x="64" y="141"/>
                  </a:cxn>
                  <a:cxn ang="0">
                    <a:pos x="53" y="139"/>
                  </a:cxn>
                  <a:cxn ang="0">
                    <a:pos x="43" y="136"/>
                  </a:cxn>
                  <a:cxn ang="0">
                    <a:pos x="33" y="130"/>
                  </a:cxn>
                  <a:cxn ang="0">
                    <a:pos x="25" y="121"/>
                  </a:cxn>
                  <a:cxn ang="0">
                    <a:pos x="18" y="112"/>
                  </a:cxn>
                  <a:cxn ang="0">
                    <a:pos x="13" y="101"/>
                  </a:cxn>
                  <a:cxn ang="0">
                    <a:pos x="10" y="89"/>
                  </a:cxn>
                  <a:cxn ang="0">
                    <a:pos x="9" y="76"/>
                  </a:cxn>
                  <a:cxn ang="0">
                    <a:pos x="10" y="63"/>
                  </a:cxn>
                  <a:cxn ang="0">
                    <a:pos x="13" y="51"/>
                  </a:cxn>
                  <a:cxn ang="0">
                    <a:pos x="25" y="30"/>
                  </a:cxn>
                  <a:cxn ang="0">
                    <a:pos x="43" y="16"/>
                  </a:cxn>
                  <a:cxn ang="0">
                    <a:pos x="53" y="12"/>
                  </a:cxn>
                  <a:cxn ang="0">
                    <a:pos x="64" y="11"/>
                  </a:cxn>
                  <a:cxn ang="0">
                    <a:pos x="75" y="12"/>
                  </a:cxn>
                  <a:cxn ang="0">
                    <a:pos x="85" y="16"/>
                  </a:cxn>
                  <a:cxn ang="0">
                    <a:pos x="102" y="30"/>
                  </a:cxn>
                  <a:cxn ang="0">
                    <a:pos x="114" y="51"/>
                  </a:cxn>
                  <a:cxn ang="0">
                    <a:pos x="117" y="63"/>
                  </a:cxn>
                  <a:cxn ang="0">
                    <a:pos x="118" y="76"/>
                  </a:cxn>
                </a:cxnLst>
                <a:rect l="0" t="0" r="r" b="b"/>
                <a:pathLst>
                  <a:path w="127" h="151">
                    <a:moveTo>
                      <a:pt x="127" y="76"/>
                    </a:moveTo>
                    <a:lnTo>
                      <a:pt x="127" y="69"/>
                    </a:lnTo>
                    <a:lnTo>
                      <a:pt x="126" y="60"/>
                    </a:lnTo>
                    <a:lnTo>
                      <a:pt x="124" y="53"/>
                    </a:lnTo>
                    <a:lnTo>
                      <a:pt x="122" y="46"/>
                    </a:lnTo>
                    <a:lnTo>
                      <a:pt x="119" y="40"/>
                    </a:lnTo>
                    <a:lnTo>
                      <a:pt x="116" y="34"/>
                    </a:lnTo>
                    <a:lnTo>
                      <a:pt x="113" y="28"/>
                    </a:lnTo>
                    <a:lnTo>
                      <a:pt x="109" y="22"/>
                    </a:lnTo>
                    <a:lnTo>
                      <a:pt x="104" y="17"/>
                    </a:lnTo>
                    <a:lnTo>
                      <a:pt x="99" y="13"/>
                    </a:lnTo>
                    <a:lnTo>
                      <a:pt x="94" y="10"/>
                    </a:lnTo>
                    <a:lnTo>
                      <a:pt x="89" y="6"/>
                    </a:lnTo>
                    <a:lnTo>
                      <a:pt x="83" y="4"/>
                    </a:lnTo>
                    <a:lnTo>
                      <a:pt x="77" y="1"/>
                    </a:lnTo>
                    <a:lnTo>
                      <a:pt x="71" y="0"/>
                    </a:lnTo>
                    <a:lnTo>
                      <a:pt x="64" y="0"/>
                    </a:lnTo>
                    <a:lnTo>
                      <a:pt x="58" y="0"/>
                    </a:lnTo>
                    <a:lnTo>
                      <a:pt x="51" y="1"/>
                    </a:lnTo>
                    <a:lnTo>
                      <a:pt x="45" y="4"/>
                    </a:lnTo>
                    <a:lnTo>
                      <a:pt x="40" y="6"/>
                    </a:lnTo>
                    <a:lnTo>
                      <a:pt x="33" y="10"/>
                    </a:lnTo>
                    <a:lnTo>
                      <a:pt x="28" y="13"/>
                    </a:lnTo>
                    <a:lnTo>
                      <a:pt x="23" y="17"/>
                    </a:lnTo>
                    <a:lnTo>
                      <a:pt x="19" y="22"/>
                    </a:lnTo>
                    <a:lnTo>
                      <a:pt x="15" y="28"/>
                    </a:lnTo>
                    <a:lnTo>
                      <a:pt x="11" y="34"/>
                    </a:lnTo>
                    <a:lnTo>
                      <a:pt x="8" y="40"/>
                    </a:lnTo>
                    <a:lnTo>
                      <a:pt x="5" y="46"/>
                    </a:lnTo>
                    <a:lnTo>
                      <a:pt x="3" y="53"/>
                    </a:lnTo>
                    <a:lnTo>
                      <a:pt x="1" y="60"/>
                    </a:lnTo>
                    <a:lnTo>
                      <a:pt x="0" y="69"/>
                    </a:lnTo>
                    <a:lnTo>
                      <a:pt x="0" y="76"/>
                    </a:lnTo>
                    <a:lnTo>
                      <a:pt x="0" y="83"/>
                    </a:lnTo>
                    <a:lnTo>
                      <a:pt x="1" y="91"/>
                    </a:lnTo>
                    <a:lnTo>
                      <a:pt x="3" y="99"/>
                    </a:lnTo>
                    <a:lnTo>
                      <a:pt x="5" y="105"/>
                    </a:lnTo>
                    <a:lnTo>
                      <a:pt x="8" y="112"/>
                    </a:lnTo>
                    <a:lnTo>
                      <a:pt x="11" y="118"/>
                    </a:lnTo>
                    <a:lnTo>
                      <a:pt x="15" y="124"/>
                    </a:lnTo>
                    <a:lnTo>
                      <a:pt x="19" y="130"/>
                    </a:lnTo>
                    <a:lnTo>
                      <a:pt x="23" y="135"/>
                    </a:lnTo>
                    <a:lnTo>
                      <a:pt x="28" y="138"/>
                    </a:lnTo>
                    <a:lnTo>
                      <a:pt x="33" y="142"/>
                    </a:lnTo>
                    <a:lnTo>
                      <a:pt x="40" y="145"/>
                    </a:lnTo>
                    <a:lnTo>
                      <a:pt x="45" y="148"/>
                    </a:lnTo>
                    <a:lnTo>
                      <a:pt x="51" y="150"/>
                    </a:lnTo>
                    <a:lnTo>
                      <a:pt x="58" y="151"/>
                    </a:lnTo>
                    <a:lnTo>
                      <a:pt x="64" y="151"/>
                    </a:lnTo>
                    <a:lnTo>
                      <a:pt x="71" y="151"/>
                    </a:lnTo>
                    <a:lnTo>
                      <a:pt x="77" y="150"/>
                    </a:lnTo>
                    <a:lnTo>
                      <a:pt x="83" y="148"/>
                    </a:lnTo>
                    <a:lnTo>
                      <a:pt x="89" y="145"/>
                    </a:lnTo>
                    <a:lnTo>
                      <a:pt x="94" y="142"/>
                    </a:lnTo>
                    <a:lnTo>
                      <a:pt x="99" y="138"/>
                    </a:lnTo>
                    <a:lnTo>
                      <a:pt x="104" y="135"/>
                    </a:lnTo>
                    <a:lnTo>
                      <a:pt x="109" y="130"/>
                    </a:lnTo>
                    <a:lnTo>
                      <a:pt x="113" y="124"/>
                    </a:lnTo>
                    <a:lnTo>
                      <a:pt x="116" y="118"/>
                    </a:lnTo>
                    <a:lnTo>
                      <a:pt x="119" y="112"/>
                    </a:lnTo>
                    <a:lnTo>
                      <a:pt x="122" y="105"/>
                    </a:lnTo>
                    <a:lnTo>
                      <a:pt x="124" y="99"/>
                    </a:lnTo>
                    <a:lnTo>
                      <a:pt x="126" y="91"/>
                    </a:lnTo>
                    <a:lnTo>
                      <a:pt x="127" y="83"/>
                    </a:lnTo>
                    <a:lnTo>
                      <a:pt x="127" y="76"/>
                    </a:lnTo>
                    <a:close/>
                    <a:moveTo>
                      <a:pt x="118" y="76"/>
                    </a:moveTo>
                    <a:lnTo>
                      <a:pt x="118" y="82"/>
                    </a:lnTo>
                    <a:lnTo>
                      <a:pt x="117" y="89"/>
                    </a:lnTo>
                    <a:lnTo>
                      <a:pt x="116" y="95"/>
                    </a:lnTo>
                    <a:lnTo>
                      <a:pt x="114" y="101"/>
                    </a:lnTo>
                    <a:lnTo>
                      <a:pt x="109" y="112"/>
                    </a:lnTo>
                    <a:lnTo>
                      <a:pt x="102" y="121"/>
                    </a:lnTo>
                    <a:lnTo>
                      <a:pt x="94" y="130"/>
                    </a:lnTo>
                    <a:lnTo>
                      <a:pt x="85" y="136"/>
                    </a:lnTo>
                    <a:lnTo>
                      <a:pt x="80" y="138"/>
                    </a:lnTo>
                    <a:lnTo>
                      <a:pt x="75" y="139"/>
                    </a:lnTo>
                    <a:lnTo>
                      <a:pt x="70" y="141"/>
                    </a:lnTo>
                    <a:lnTo>
                      <a:pt x="64" y="141"/>
                    </a:lnTo>
                    <a:lnTo>
                      <a:pt x="59" y="141"/>
                    </a:lnTo>
                    <a:lnTo>
                      <a:pt x="53" y="139"/>
                    </a:lnTo>
                    <a:lnTo>
                      <a:pt x="48" y="138"/>
                    </a:lnTo>
                    <a:lnTo>
                      <a:pt x="43" y="136"/>
                    </a:lnTo>
                    <a:lnTo>
                      <a:pt x="38" y="132"/>
                    </a:lnTo>
                    <a:lnTo>
                      <a:pt x="33" y="130"/>
                    </a:lnTo>
                    <a:lnTo>
                      <a:pt x="29" y="126"/>
                    </a:lnTo>
                    <a:lnTo>
                      <a:pt x="25" y="121"/>
                    </a:lnTo>
                    <a:lnTo>
                      <a:pt x="21" y="117"/>
                    </a:lnTo>
                    <a:lnTo>
                      <a:pt x="18" y="112"/>
                    </a:lnTo>
                    <a:lnTo>
                      <a:pt x="16" y="107"/>
                    </a:lnTo>
                    <a:lnTo>
                      <a:pt x="13" y="101"/>
                    </a:lnTo>
                    <a:lnTo>
                      <a:pt x="12" y="95"/>
                    </a:lnTo>
                    <a:lnTo>
                      <a:pt x="10" y="89"/>
                    </a:lnTo>
                    <a:lnTo>
                      <a:pt x="9" y="82"/>
                    </a:lnTo>
                    <a:lnTo>
                      <a:pt x="9" y="76"/>
                    </a:lnTo>
                    <a:lnTo>
                      <a:pt x="9" y="69"/>
                    </a:lnTo>
                    <a:lnTo>
                      <a:pt x="10" y="63"/>
                    </a:lnTo>
                    <a:lnTo>
                      <a:pt x="12" y="57"/>
                    </a:lnTo>
                    <a:lnTo>
                      <a:pt x="13" y="51"/>
                    </a:lnTo>
                    <a:lnTo>
                      <a:pt x="18" y="40"/>
                    </a:lnTo>
                    <a:lnTo>
                      <a:pt x="25" y="30"/>
                    </a:lnTo>
                    <a:lnTo>
                      <a:pt x="33" y="22"/>
                    </a:lnTo>
                    <a:lnTo>
                      <a:pt x="43" y="16"/>
                    </a:lnTo>
                    <a:lnTo>
                      <a:pt x="48" y="13"/>
                    </a:lnTo>
                    <a:lnTo>
                      <a:pt x="53" y="12"/>
                    </a:lnTo>
                    <a:lnTo>
                      <a:pt x="59" y="11"/>
                    </a:lnTo>
                    <a:lnTo>
                      <a:pt x="64" y="11"/>
                    </a:lnTo>
                    <a:lnTo>
                      <a:pt x="70" y="11"/>
                    </a:lnTo>
                    <a:lnTo>
                      <a:pt x="75" y="12"/>
                    </a:lnTo>
                    <a:lnTo>
                      <a:pt x="80" y="13"/>
                    </a:lnTo>
                    <a:lnTo>
                      <a:pt x="85" y="16"/>
                    </a:lnTo>
                    <a:lnTo>
                      <a:pt x="94" y="22"/>
                    </a:lnTo>
                    <a:lnTo>
                      <a:pt x="102" y="30"/>
                    </a:lnTo>
                    <a:lnTo>
                      <a:pt x="109" y="40"/>
                    </a:lnTo>
                    <a:lnTo>
                      <a:pt x="114" y="51"/>
                    </a:lnTo>
                    <a:lnTo>
                      <a:pt x="116" y="57"/>
                    </a:lnTo>
                    <a:lnTo>
                      <a:pt x="117" y="63"/>
                    </a:lnTo>
                    <a:lnTo>
                      <a:pt x="118" y="69"/>
                    </a:lnTo>
                    <a:lnTo>
                      <a:pt x="118" y="76"/>
                    </a:lnTo>
                    <a:close/>
                  </a:path>
                </a:pathLst>
              </a:custGeom>
              <a:solidFill>
                <a:srgbClr val="F9DDB1"/>
              </a:solidFill>
              <a:ln w="9525">
                <a:noFill/>
                <a:round/>
                <a:headEnd/>
                <a:tailEnd/>
              </a:ln>
            </p:spPr>
            <p:txBody>
              <a:bodyPr/>
              <a:lstStyle/>
              <a:p>
                <a:endParaRPr lang="en-US"/>
              </a:p>
            </p:txBody>
          </p:sp>
          <p:sp>
            <p:nvSpPr>
              <p:cNvPr id="260" name="Freeform 35"/>
              <p:cNvSpPr>
                <a:spLocks noEditPoints="1"/>
              </p:cNvSpPr>
              <p:nvPr/>
            </p:nvSpPr>
            <p:spPr bwMode="auto">
              <a:xfrm>
                <a:off x="1150" y="2648"/>
                <a:ext cx="23" cy="23"/>
              </a:xfrm>
              <a:custGeom>
                <a:avLst/>
                <a:gdLst/>
                <a:ahLst/>
                <a:cxnLst>
                  <a:cxn ang="0">
                    <a:pos x="117" y="64"/>
                  </a:cxn>
                  <a:cxn ang="0">
                    <a:pos x="115" y="50"/>
                  </a:cxn>
                  <a:cxn ang="0">
                    <a:pos x="110" y="37"/>
                  </a:cxn>
                  <a:cxn ang="0">
                    <a:pos x="104" y="26"/>
                  </a:cxn>
                  <a:cxn ang="0">
                    <a:pos x="96" y="17"/>
                  </a:cxn>
                  <a:cxn ang="0">
                    <a:pos x="87" y="10"/>
                  </a:cxn>
                  <a:cxn ang="0">
                    <a:pos x="76" y="4"/>
                  </a:cxn>
                  <a:cxn ang="0">
                    <a:pos x="65" y="1"/>
                  </a:cxn>
                  <a:cxn ang="0">
                    <a:pos x="53" y="1"/>
                  </a:cxn>
                  <a:cxn ang="0">
                    <a:pos x="42" y="4"/>
                  </a:cxn>
                  <a:cxn ang="0">
                    <a:pos x="31" y="10"/>
                  </a:cxn>
                  <a:cxn ang="0">
                    <a:pos x="21" y="17"/>
                  </a:cxn>
                  <a:cxn ang="0">
                    <a:pos x="13" y="26"/>
                  </a:cxn>
                  <a:cxn ang="0">
                    <a:pos x="7" y="37"/>
                  </a:cxn>
                  <a:cxn ang="0">
                    <a:pos x="2" y="50"/>
                  </a:cxn>
                  <a:cxn ang="0">
                    <a:pos x="0" y="64"/>
                  </a:cxn>
                  <a:cxn ang="0">
                    <a:pos x="0" y="78"/>
                  </a:cxn>
                  <a:cxn ang="0">
                    <a:pos x="2" y="91"/>
                  </a:cxn>
                  <a:cxn ang="0">
                    <a:pos x="7" y="104"/>
                  </a:cxn>
                  <a:cxn ang="0">
                    <a:pos x="13" y="115"/>
                  </a:cxn>
                  <a:cxn ang="0">
                    <a:pos x="21" y="125"/>
                  </a:cxn>
                  <a:cxn ang="0">
                    <a:pos x="31" y="132"/>
                  </a:cxn>
                  <a:cxn ang="0">
                    <a:pos x="42" y="138"/>
                  </a:cxn>
                  <a:cxn ang="0">
                    <a:pos x="53" y="140"/>
                  </a:cxn>
                  <a:cxn ang="0">
                    <a:pos x="65" y="140"/>
                  </a:cxn>
                  <a:cxn ang="0">
                    <a:pos x="76" y="138"/>
                  </a:cxn>
                  <a:cxn ang="0">
                    <a:pos x="87" y="132"/>
                  </a:cxn>
                  <a:cxn ang="0">
                    <a:pos x="96" y="125"/>
                  </a:cxn>
                  <a:cxn ang="0">
                    <a:pos x="104" y="115"/>
                  </a:cxn>
                  <a:cxn ang="0">
                    <a:pos x="110" y="104"/>
                  </a:cxn>
                  <a:cxn ang="0">
                    <a:pos x="115" y="91"/>
                  </a:cxn>
                  <a:cxn ang="0">
                    <a:pos x="117" y="78"/>
                  </a:cxn>
                  <a:cxn ang="0">
                    <a:pos x="109" y="71"/>
                  </a:cxn>
                  <a:cxn ang="0">
                    <a:pos x="105" y="94"/>
                  </a:cxn>
                  <a:cxn ang="0">
                    <a:pos x="94" y="113"/>
                  </a:cxn>
                  <a:cxn ang="0">
                    <a:pos x="78" y="126"/>
                  </a:cxn>
                  <a:cxn ang="0">
                    <a:pos x="59" y="130"/>
                  </a:cxn>
                  <a:cxn ang="0">
                    <a:pos x="40" y="126"/>
                  </a:cxn>
                  <a:cxn ang="0">
                    <a:pos x="23" y="113"/>
                  </a:cxn>
                  <a:cxn ang="0">
                    <a:pos x="13" y="94"/>
                  </a:cxn>
                  <a:cxn ang="0">
                    <a:pos x="9" y="71"/>
                  </a:cxn>
                  <a:cxn ang="0">
                    <a:pos x="13" y="48"/>
                  </a:cxn>
                  <a:cxn ang="0">
                    <a:pos x="23" y="29"/>
                  </a:cxn>
                  <a:cxn ang="0">
                    <a:pos x="40" y="16"/>
                  </a:cxn>
                  <a:cxn ang="0">
                    <a:pos x="59" y="11"/>
                  </a:cxn>
                  <a:cxn ang="0">
                    <a:pos x="78" y="16"/>
                  </a:cxn>
                  <a:cxn ang="0">
                    <a:pos x="94" y="29"/>
                  </a:cxn>
                  <a:cxn ang="0">
                    <a:pos x="105" y="48"/>
                  </a:cxn>
                  <a:cxn ang="0">
                    <a:pos x="109" y="71"/>
                  </a:cxn>
                </a:cxnLst>
                <a:rect l="0" t="0" r="r" b="b"/>
                <a:pathLst>
                  <a:path w="118" h="140">
                    <a:moveTo>
                      <a:pt x="118" y="71"/>
                    </a:moveTo>
                    <a:lnTo>
                      <a:pt x="117" y="64"/>
                    </a:lnTo>
                    <a:lnTo>
                      <a:pt x="116" y="56"/>
                    </a:lnTo>
                    <a:lnTo>
                      <a:pt x="115" y="50"/>
                    </a:lnTo>
                    <a:lnTo>
                      <a:pt x="113" y="43"/>
                    </a:lnTo>
                    <a:lnTo>
                      <a:pt x="110" y="37"/>
                    </a:lnTo>
                    <a:lnTo>
                      <a:pt x="108" y="31"/>
                    </a:lnTo>
                    <a:lnTo>
                      <a:pt x="104" y="26"/>
                    </a:lnTo>
                    <a:lnTo>
                      <a:pt x="100" y="22"/>
                    </a:lnTo>
                    <a:lnTo>
                      <a:pt x="96" y="17"/>
                    </a:lnTo>
                    <a:lnTo>
                      <a:pt x="92" y="12"/>
                    </a:lnTo>
                    <a:lnTo>
                      <a:pt x="87" y="10"/>
                    </a:lnTo>
                    <a:lnTo>
                      <a:pt x="82" y="6"/>
                    </a:lnTo>
                    <a:lnTo>
                      <a:pt x="76" y="4"/>
                    </a:lnTo>
                    <a:lnTo>
                      <a:pt x="71" y="2"/>
                    </a:lnTo>
                    <a:lnTo>
                      <a:pt x="65" y="1"/>
                    </a:lnTo>
                    <a:lnTo>
                      <a:pt x="59" y="0"/>
                    </a:lnTo>
                    <a:lnTo>
                      <a:pt x="53" y="1"/>
                    </a:lnTo>
                    <a:lnTo>
                      <a:pt x="47" y="2"/>
                    </a:lnTo>
                    <a:lnTo>
                      <a:pt x="42" y="4"/>
                    </a:lnTo>
                    <a:lnTo>
                      <a:pt x="36" y="6"/>
                    </a:lnTo>
                    <a:lnTo>
                      <a:pt x="31" y="10"/>
                    </a:lnTo>
                    <a:lnTo>
                      <a:pt x="25" y="12"/>
                    </a:lnTo>
                    <a:lnTo>
                      <a:pt x="21" y="17"/>
                    </a:lnTo>
                    <a:lnTo>
                      <a:pt x="17" y="22"/>
                    </a:lnTo>
                    <a:lnTo>
                      <a:pt x="13" y="26"/>
                    </a:lnTo>
                    <a:lnTo>
                      <a:pt x="10" y="31"/>
                    </a:lnTo>
                    <a:lnTo>
                      <a:pt x="7" y="37"/>
                    </a:lnTo>
                    <a:lnTo>
                      <a:pt x="4" y="43"/>
                    </a:lnTo>
                    <a:lnTo>
                      <a:pt x="2" y="50"/>
                    </a:lnTo>
                    <a:lnTo>
                      <a:pt x="1" y="56"/>
                    </a:lnTo>
                    <a:lnTo>
                      <a:pt x="0" y="64"/>
                    </a:lnTo>
                    <a:lnTo>
                      <a:pt x="0" y="71"/>
                    </a:lnTo>
                    <a:lnTo>
                      <a:pt x="0" y="78"/>
                    </a:lnTo>
                    <a:lnTo>
                      <a:pt x="1" y="85"/>
                    </a:lnTo>
                    <a:lnTo>
                      <a:pt x="2" y="91"/>
                    </a:lnTo>
                    <a:lnTo>
                      <a:pt x="4" y="98"/>
                    </a:lnTo>
                    <a:lnTo>
                      <a:pt x="7" y="104"/>
                    </a:lnTo>
                    <a:lnTo>
                      <a:pt x="10" y="110"/>
                    </a:lnTo>
                    <a:lnTo>
                      <a:pt x="13" y="115"/>
                    </a:lnTo>
                    <a:lnTo>
                      <a:pt x="17" y="120"/>
                    </a:lnTo>
                    <a:lnTo>
                      <a:pt x="21" y="125"/>
                    </a:lnTo>
                    <a:lnTo>
                      <a:pt x="25" y="128"/>
                    </a:lnTo>
                    <a:lnTo>
                      <a:pt x="31" y="132"/>
                    </a:lnTo>
                    <a:lnTo>
                      <a:pt x="36" y="136"/>
                    </a:lnTo>
                    <a:lnTo>
                      <a:pt x="42" y="138"/>
                    </a:lnTo>
                    <a:lnTo>
                      <a:pt x="47" y="139"/>
                    </a:lnTo>
                    <a:lnTo>
                      <a:pt x="53" y="140"/>
                    </a:lnTo>
                    <a:lnTo>
                      <a:pt x="59" y="140"/>
                    </a:lnTo>
                    <a:lnTo>
                      <a:pt x="65" y="140"/>
                    </a:lnTo>
                    <a:lnTo>
                      <a:pt x="71" y="139"/>
                    </a:lnTo>
                    <a:lnTo>
                      <a:pt x="76" y="138"/>
                    </a:lnTo>
                    <a:lnTo>
                      <a:pt x="82" y="136"/>
                    </a:lnTo>
                    <a:lnTo>
                      <a:pt x="87" y="132"/>
                    </a:lnTo>
                    <a:lnTo>
                      <a:pt x="92" y="128"/>
                    </a:lnTo>
                    <a:lnTo>
                      <a:pt x="96" y="125"/>
                    </a:lnTo>
                    <a:lnTo>
                      <a:pt x="100" y="120"/>
                    </a:lnTo>
                    <a:lnTo>
                      <a:pt x="104" y="115"/>
                    </a:lnTo>
                    <a:lnTo>
                      <a:pt x="108" y="110"/>
                    </a:lnTo>
                    <a:lnTo>
                      <a:pt x="110" y="104"/>
                    </a:lnTo>
                    <a:lnTo>
                      <a:pt x="113" y="98"/>
                    </a:lnTo>
                    <a:lnTo>
                      <a:pt x="115" y="91"/>
                    </a:lnTo>
                    <a:lnTo>
                      <a:pt x="116" y="85"/>
                    </a:lnTo>
                    <a:lnTo>
                      <a:pt x="117" y="78"/>
                    </a:lnTo>
                    <a:lnTo>
                      <a:pt x="118" y="71"/>
                    </a:lnTo>
                    <a:close/>
                    <a:moveTo>
                      <a:pt x="109" y="71"/>
                    </a:moveTo>
                    <a:lnTo>
                      <a:pt x="108" y="83"/>
                    </a:lnTo>
                    <a:lnTo>
                      <a:pt x="105" y="94"/>
                    </a:lnTo>
                    <a:lnTo>
                      <a:pt x="100" y="104"/>
                    </a:lnTo>
                    <a:lnTo>
                      <a:pt x="94" y="113"/>
                    </a:lnTo>
                    <a:lnTo>
                      <a:pt x="87" y="120"/>
                    </a:lnTo>
                    <a:lnTo>
                      <a:pt x="78" y="126"/>
                    </a:lnTo>
                    <a:lnTo>
                      <a:pt x="69" y="128"/>
                    </a:lnTo>
                    <a:lnTo>
                      <a:pt x="59" y="130"/>
                    </a:lnTo>
                    <a:lnTo>
                      <a:pt x="49" y="128"/>
                    </a:lnTo>
                    <a:lnTo>
                      <a:pt x="40" y="126"/>
                    </a:lnTo>
                    <a:lnTo>
                      <a:pt x="31" y="120"/>
                    </a:lnTo>
                    <a:lnTo>
                      <a:pt x="23" y="113"/>
                    </a:lnTo>
                    <a:lnTo>
                      <a:pt x="17" y="104"/>
                    </a:lnTo>
                    <a:lnTo>
                      <a:pt x="13" y="94"/>
                    </a:lnTo>
                    <a:lnTo>
                      <a:pt x="10" y="83"/>
                    </a:lnTo>
                    <a:lnTo>
                      <a:pt x="9" y="71"/>
                    </a:lnTo>
                    <a:lnTo>
                      <a:pt x="10" y="59"/>
                    </a:lnTo>
                    <a:lnTo>
                      <a:pt x="13" y="48"/>
                    </a:lnTo>
                    <a:lnTo>
                      <a:pt x="17" y="37"/>
                    </a:lnTo>
                    <a:lnTo>
                      <a:pt x="23" y="29"/>
                    </a:lnTo>
                    <a:lnTo>
                      <a:pt x="31" y="22"/>
                    </a:lnTo>
                    <a:lnTo>
                      <a:pt x="40" y="16"/>
                    </a:lnTo>
                    <a:lnTo>
                      <a:pt x="49" y="12"/>
                    </a:lnTo>
                    <a:lnTo>
                      <a:pt x="59" y="11"/>
                    </a:lnTo>
                    <a:lnTo>
                      <a:pt x="69" y="12"/>
                    </a:lnTo>
                    <a:lnTo>
                      <a:pt x="78" y="16"/>
                    </a:lnTo>
                    <a:lnTo>
                      <a:pt x="87" y="22"/>
                    </a:lnTo>
                    <a:lnTo>
                      <a:pt x="94" y="29"/>
                    </a:lnTo>
                    <a:lnTo>
                      <a:pt x="100" y="37"/>
                    </a:lnTo>
                    <a:lnTo>
                      <a:pt x="105" y="48"/>
                    </a:lnTo>
                    <a:lnTo>
                      <a:pt x="108" y="59"/>
                    </a:lnTo>
                    <a:lnTo>
                      <a:pt x="109" y="71"/>
                    </a:lnTo>
                    <a:close/>
                  </a:path>
                </a:pathLst>
              </a:custGeom>
              <a:solidFill>
                <a:srgbClr val="F9E0B3"/>
              </a:solidFill>
              <a:ln w="9525">
                <a:noFill/>
                <a:round/>
                <a:headEnd/>
                <a:tailEnd/>
              </a:ln>
            </p:spPr>
            <p:txBody>
              <a:bodyPr/>
              <a:lstStyle/>
              <a:p>
                <a:endParaRPr lang="en-US"/>
              </a:p>
            </p:txBody>
          </p:sp>
          <p:sp>
            <p:nvSpPr>
              <p:cNvPr id="261" name="Freeform 36"/>
              <p:cNvSpPr>
                <a:spLocks noEditPoints="1"/>
              </p:cNvSpPr>
              <p:nvPr/>
            </p:nvSpPr>
            <p:spPr bwMode="auto">
              <a:xfrm>
                <a:off x="1151" y="2649"/>
                <a:ext cx="21" cy="21"/>
              </a:xfrm>
              <a:custGeom>
                <a:avLst/>
                <a:gdLst/>
                <a:ahLst/>
                <a:cxnLst>
                  <a:cxn ang="0">
                    <a:pos x="109" y="58"/>
                  </a:cxn>
                  <a:cxn ang="0">
                    <a:pos x="107" y="46"/>
                  </a:cxn>
                  <a:cxn ang="0">
                    <a:pos x="100" y="29"/>
                  </a:cxn>
                  <a:cxn ang="0">
                    <a:pos x="85" y="11"/>
                  </a:cxn>
                  <a:cxn ang="0">
                    <a:pos x="71" y="2"/>
                  </a:cxn>
                  <a:cxn ang="0">
                    <a:pos x="61" y="0"/>
                  </a:cxn>
                  <a:cxn ang="0">
                    <a:pos x="50" y="0"/>
                  </a:cxn>
                  <a:cxn ang="0">
                    <a:pos x="39" y="2"/>
                  </a:cxn>
                  <a:cxn ang="0">
                    <a:pos x="24" y="11"/>
                  </a:cxn>
                  <a:cxn ang="0">
                    <a:pos x="9" y="29"/>
                  </a:cxn>
                  <a:cxn ang="0">
                    <a:pos x="3" y="46"/>
                  </a:cxn>
                  <a:cxn ang="0">
                    <a:pos x="0" y="58"/>
                  </a:cxn>
                  <a:cxn ang="0">
                    <a:pos x="0" y="71"/>
                  </a:cxn>
                  <a:cxn ang="0">
                    <a:pos x="3" y="84"/>
                  </a:cxn>
                  <a:cxn ang="0">
                    <a:pos x="7" y="96"/>
                  </a:cxn>
                  <a:cxn ang="0">
                    <a:pos x="12" y="106"/>
                  </a:cxn>
                  <a:cxn ang="0">
                    <a:pos x="20" y="115"/>
                  </a:cxn>
                  <a:cxn ang="0">
                    <a:pos x="29" y="121"/>
                  </a:cxn>
                  <a:cxn ang="0">
                    <a:pos x="39" y="127"/>
                  </a:cxn>
                  <a:cxn ang="0">
                    <a:pos x="50" y="130"/>
                  </a:cxn>
                  <a:cxn ang="0">
                    <a:pos x="61" y="130"/>
                  </a:cxn>
                  <a:cxn ang="0">
                    <a:pos x="71" y="127"/>
                  </a:cxn>
                  <a:cxn ang="0">
                    <a:pos x="85" y="119"/>
                  </a:cxn>
                  <a:cxn ang="0">
                    <a:pos x="100" y="101"/>
                  </a:cxn>
                  <a:cxn ang="0">
                    <a:pos x="107" y="84"/>
                  </a:cxn>
                  <a:cxn ang="0">
                    <a:pos x="109" y="71"/>
                  </a:cxn>
                  <a:cxn ang="0">
                    <a:pos x="100" y="65"/>
                  </a:cxn>
                  <a:cxn ang="0">
                    <a:pos x="97" y="85"/>
                  </a:cxn>
                  <a:cxn ang="0">
                    <a:pos x="87" y="103"/>
                  </a:cxn>
                  <a:cxn ang="0">
                    <a:pos x="73" y="114"/>
                  </a:cxn>
                  <a:cxn ang="0">
                    <a:pos x="55" y="119"/>
                  </a:cxn>
                  <a:cxn ang="0">
                    <a:pos x="38" y="114"/>
                  </a:cxn>
                  <a:cxn ang="0">
                    <a:pos x="22" y="103"/>
                  </a:cxn>
                  <a:cxn ang="0">
                    <a:pos x="13" y="85"/>
                  </a:cxn>
                  <a:cxn ang="0">
                    <a:pos x="9" y="65"/>
                  </a:cxn>
                  <a:cxn ang="0">
                    <a:pos x="13" y="43"/>
                  </a:cxn>
                  <a:cxn ang="0">
                    <a:pos x="22" y="26"/>
                  </a:cxn>
                  <a:cxn ang="0">
                    <a:pos x="38" y="16"/>
                  </a:cxn>
                  <a:cxn ang="0">
                    <a:pos x="55" y="11"/>
                  </a:cxn>
                  <a:cxn ang="0">
                    <a:pos x="73" y="16"/>
                  </a:cxn>
                  <a:cxn ang="0">
                    <a:pos x="87" y="26"/>
                  </a:cxn>
                  <a:cxn ang="0">
                    <a:pos x="97" y="43"/>
                  </a:cxn>
                  <a:cxn ang="0">
                    <a:pos x="100" y="65"/>
                  </a:cxn>
                </a:cxnLst>
                <a:rect l="0" t="0" r="r" b="b"/>
                <a:pathLst>
                  <a:path w="109" h="130">
                    <a:moveTo>
                      <a:pt x="109" y="65"/>
                    </a:moveTo>
                    <a:lnTo>
                      <a:pt x="109" y="58"/>
                    </a:lnTo>
                    <a:lnTo>
                      <a:pt x="108" y="52"/>
                    </a:lnTo>
                    <a:lnTo>
                      <a:pt x="107" y="46"/>
                    </a:lnTo>
                    <a:lnTo>
                      <a:pt x="105" y="40"/>
                    </a:lnTo>
                    <a:lnTo>
                      <a:pt x="100" y="29"/>
                    </a:lnTo>
                    <a:lnTo>
                      <a:pt x="93" y="19"/>
                    </a:lnTo>
                    <a:lnTo>
                      <a:pt x="85" y="11"/>
                    </a:lnTo>
                    <a:lnTo>
                      <a:pt x="76" y="5"/>
                    </a:lnTo>
                    <a:lnTo>
                      <a:pt x="71" y="2"/>
                    </a:lnTo>
                    <a:lnTo>
                      <a:pt x="66" y="1"/>
                    </a:lnTo>
                    <a:lnTo>
                      <a:pt x="61" y="0"/>
                    </a:lnTo>
                    <a:lnTo>
                      <a:pt x="55" y="0"/>
                    </a:lnTo>
                    <a:lnTo>
                      <a:pt x="50" y="0"/>
                    </a:lnTo>
                    <a:lnTo>
                      <a:pt x="44" y="1"/>
                    </a:lnTo>
                    <a:lnTo>
                      <a:pt x="39" y="2"/>
                    </a:lnTo>
                    <a:lnTo>
                      <a:pt x="34" y="5"/>
                    </a:lnTo>
                    <a:lnTo>
                      <a:pt x="24" y="11"/>
                    </a:lnTo>
                    <a:lnTo>
                      <a:pt x="16" y="19"/>
                    </a:lnTo>
                    <a:lnTo>
                      <a:pt x="9" y="29"/>
                    </a:lnTo>
                    <a:lnTo>
                      <a:pt x="4" y="40"/>
                    </a:lnTo>
                    <a:lnTo>
                      <a:pt x="3" y="46"/>
                    </a:lnTo>
                    <a:lnTo>
                      <a:pt x="1" y="52"/>
                    </a:lnTo>
                    <a:lnTo>
                      <a:pt x="0" y="58"/>
                    </a:lnTo>
                    <a:lnTo>
                      <a:pt x="0" y="65"/>
                    </a:lnTo>
                    <a:lnTo>
                      <a:pt x="0" y="71"/>
                    </a:lnTo>
                    <a:lnTo>
                      <a:pt x="1" y="78"/>
                    </a:lnTo>
                    <a:lnTo>
                      <a:pt x="3" y="84"/>
                    </a:lnTo>
                    <a:lnTo>
                      <a:pt x="4" y="90"/>
                    </a:lnTo>
                    <a:lnTo>
                      <a:pt x="7" y="96"/>
                    </a:lnTo>
                    <a:lnTo>
                      <a:pt x="9" y="101"/>
                    </a:lnTo>
                    <a:lnTo>
                      <a:pt x="12" y="106"/>
                    </a:lnTo>
                    <a:lnTo>
                      <a:pt x="16" y="110"/>
                    </a:lnTo>
                    <a:lnTo>
                      <a:pt x="20" y="115"/>
                    </a:lnTo>
                    <a:lnTo>
                      <a:pt x="24" y="119"/>
                    </a:lnTo>
                    <a:lnTo>
                      <a:pt x="29" y="121"/>
                    </a:lnTo>
                    <a:lnTo>
                      <a:pt x="34" y="125"/>
                    </a:lnTo>
                    <a:lnTo>
                      <a:pt x="39" y="127"/>
                    </a:lnTo>
                    <a:lnTo>
                      <a:pt x="44" y="128"/>
                    </a:lnTo>
                    <a:lnTo>
                      <a:pt x="50" y="130"/>
                    </a:lnTo>
                    <a:lnTo>
                      <a:pt x="55" y="130"/>
                    </a:lnTo>
                    <a:lnTo>
                      <a:pt x="61" y="130"/>
                    </a:lnTo>
                    <a:lnTo>
                      <a:pt x="66" y="128"/>
                    </a:lnTo>
                    <a:lnTo>
                      <a:pt x="71" y="127"/>
                    </a:lnTo>
                    <a:lnTo>
                      <a:pt x="76" y="125"/>
                    </a:lnTo>
                    <a:lnTo>
                      <a:pt x="85" y="119"/>
                    </a:lnTo>
                    <a:lnTo>
                      <a:pt x="93" y="110"/>
                    </a:lnTo>
                    <a:lnTo>
                      <a:pt x="100" y="101"/>
                    </a:lnTo>
                    <a:lnTo>
                      <a:pt x="105" y="90"/>
                    </a:lnTo>
                    <a:lnTo>
                      <a:pt x="107" y="84"/>
                    </a:lnTo>
                    <a:lnTo>
                      <a:pt x="108" y="78"/>
                    </a:lnTo>
                    <a:lnTo>
                      <a:pt x="109" y="71"/>
                    </a:lnTo>
                    <a:lnTo>
                      <a:pt x="109" y="65"/>
                    </a:lnTo>
                    <a:close/>
                    <a:moveTo>
                      <a:pt x="100" y="65"/>
                    </a:moveTo>
                    <a:lnTo>
                      <a:pt x="99" y="76"/>
                    </a:lnTo>
                    <a:lnTo>
                      <a:pt x="97" y="85"/>
                    </a:lnTo>
                    <a:lnTo>
                      <a:pt x="92" y="95"/>
                    </a:lnTo>
                    <a:lnTo>
                      <a:pt x="87" y="103"/>
                    </a:lnTo>
                    <a:lnTo>
                      <a:pt x="80" y="109"/>
                    </a:lnTo>
                    <a:lnTo>
                      <a:pt x="73" y="114"/>
                    </a:lnTo>
                    <a:lnTo>
                      <a:pt x="64" y="118"/>
                    </a:lnTo>
                    <a:lnTo>
                      <a:pt x="55" y="119"/>
                    </a:lnTo>
                    <a:lnTo>
                      <a:pt x="46" y="118"/>
                    </a:lnTo>
                    <a:lnTo>
                      <a:pt x="38" y="114"/>
                    </a:lnTo>
                    <a:lnTo>
                      <a:pt x="30" y="109"/>
                    </a:lnTo>
                    <a:lnTo>
                      <a:pt x="22" y="103"/>
                    </a:lnTo>
                    <a:lnTo>
                      <a:pt x="17" y="95"/>
                    </a:lnTo>
                    <a:lnTo>
                      <a:pt x="13" y="85"/>
                    </a:lnTo>
                    <a:lnTo>
                      <a:pt x="10" y="76"/>
                    </a:lnTo>
                    <a:lnTo>
                      <a:pt x="9" y="65"/>
                    </a:lnTo>
                    <a:lnTo>
                      <a:pt x="10" y="54"/>
                    </a:lnTo>
                    <a:lnTo>
                      <a:pt x="13" y="43"/>
                    </a:lnTo>
                    <a:lnTo>
                      <a:pt x="17" y="35"/>
                    </a:lnTo>
                    <a:lnTo>
                      <a:pt x="22" y="26"/>
                    </a:lnTo>
                    <a:lnTo>
                      <a:pt x="30" y="20"/>
                    </a:lnTo>
                    <a:lnTo>
                      <a:pt x="38" y="16"/>
                    </a:lnTo>
                    <a:lnTo>
                      <a:pt x="46" y="12"/>
                    </a:lnTo>
                    <a:lnTo>
                      <a:pt x="55" y="11"/>
                    </a:lnTo>
                    <a:lnTo>
                      <a:pt x="64" y="12"/>
                    </a:lnTo>
                    <a:lnTo>
                      <a:pt x="73" y="16"/>
                    </a:lnTo>
                    <a:lnTo>
                      <a:pt x="80" y="20"/>
                    </a:lnTo>
                    <a:lnTo>
                      <a:pt x="87" y="26"/>
                    </a:lnTo>
                    <a:lnTo>
                      <a:pt x="92" y="35"/>
                    </a:lnTo>
                    <a:lnTo>
                      <a:pt x="97" y="43"/>
                    </a:lnTo>
                    <a:lnTo>
                      <a:pt x="99" y="54"/>
                    </a:lnTo>
                    <a:lnTo>
                      <a:pt x="100" y="65"/>
                    </a:lnTo>
                    <a:close/>
                  </a:path>
                </a:pathLst>
              </a:custGeom>
              <a:solidFill>
                <a:srgbClr val="FAE3B4"/>
              </a:solidFill>
              <a:ln w="9525">
                <a:noFill/>
                <a:round/>
                <a:headEnd/>
                <a:tailEnd/>
              </a:ln>
            </p:spPr>
            <p:txBody>
              <a:bodyPr/>
              <a:lstStyle/>
              <a:p>
                <a:endParaRPr lang="en-US"/>
              </a:p>
            </p:txBody>
          </p:sp>
          <p:sp>
            <p:nvSpPr>
              <p:cNvPr id="262" name="Freeform 37"/>
              <p:cNvSpPr>
                <a:spLocks noEditPoints="1"/>
              </p:cNvSpPr>
              <p:nvPr/>
            </p:nvSpPr>
            <p:spPr bwMode="auto">
              <a:xfrm>
                <a:off x="1152" y="2649"/>
                <a:ext cx="20" cy="20"/>
              </a:xfrm>
              <a:custGeom>
                <a:avLst/>
                <a:gdLst/>
                <a:ahLst/>
                <a:cxnLst>
                  <a:cxn ang="0">
                    <a:pos x="99" y="48"/>
                  </a:cxn>
                  <a:cxn ang="0">
                    <a:pos x="91" y="26"/>
                  </a:cxn>
                  <a:cxn ang="0">
                    <a:pos x="78" y="11"/>
                  </a:cxn>
                  <a:cxn ang="0">
                    <a:pos x="60" y="1"/>
                  </a:cxn>
                  <a:cxn ang="0">
                    <a:pos x="40" y="1"/>
                  </a:cxn>
                  <a:cxn ang="0">
                    <a:pos x="22" y="11"/>
                  </a:cxn>
                  <a:cxn ang="0">
                    <a:pos x="8" y="26"/>
                  </a:cxn>
                  <a:cxn ang="0">
                    <a:pos x="1" y="48"/>
                  </a:cxn>
                  <a:cxn ang="0">
                    <a:pos x="1" y="72"/>
                  </a:cxn>
                  <a:cxn ang="0">
                    <a:pos x="8" y="93"/>
                  </a:cxn>
                  <a:cxn ang="0">
                    <a:pos x="22" y="109"/>
                  </a:cxn>
                  <a:cxn ang="0">
                    <a:pos x="40" y="117"/>
                  </a:cxn>
                  <a:cxn ang="0">
                    <a:pos x="60" y="117"/>
                  </a:cxn>
                  <a:cxn ang="0">
                    <a:pos x="78" y="109"/>
                  </a:cxn>
                  <a:cxn ang="0">
                    <a:pos x="91" y="93"/>
                  </a:cxn>
                  <a:cxn ang="0">
                    <a:pos x="99" y="72"/>
                  </a:cxn>
                  <a:cxn ang="0">
                    <a:pos x="91" y="60"/>
                  </a:cxn>
                  <a:cxn ang="0">
                    <a:pos x="87" y="79"/>
                  </a:cxn>
                  <a:cxn ang="0">
                    <a:pos x="79" y="95"/>
                  </a:cxn>
                  <a:cxn ang="0">
                    <a:pos x="66" y="104"/>
                  </a:cxn>
                  <a:cxn ang="0">
                    <a:pos x="50" y="108"/>
                  </a:cxn>
                  <a:cxn ang="0">
                    <a:pos x="34" y="104"/>
                  </a:cxn>
                  <a:cxn ang="0">
                    <a:pos x="20" y="95"/>
                  </a:cxn>
                  <a:cxn ang="0">
                    <a:pos x="12" y="79"/>
                  </a:cxn>
                  <a:cxn ang="0">
                    <a:pos x="9" y="60"/>
                  </a:cxn>
                  <a:cxn ang="0">
                    <a:pos x="12" y="41"/>
                  </a:cxn>
                  <a:cxn ang="0">
                    <a:pos x="20" y="25"/>
                  </a:cxn>
                  <a:cxn ang="0">
                    <a:pos x="34" y="15"/>
                  </a:cxn>
                  <a:cxn ang="0">
                    <a:pos x="50" y="11"/>
                  </a:cxn>
                  <a:cxn ang="0">
                    <a:pos x="66" y="15"/>
                  </a:cxn>
                  <a:cxn ang="0">
                    <a:pos x="79" y="25"/>
                  </a:cxn>
                  <a:cxn ang="0">
                    <a:pos x="87" y="41"/>
                  </a:cxn>
                  <a:cxn ang="0">
                    <a:pos x="91" y="60"/>
                  </a:cxn>
                </a:cxnLst>
                <a:rect l="0" t="0" r="r" b="b"/>
                <a:pathLst>
                  <a:path w="100" h="119">
                    <a:moveTo>
                      <a:pt x="100" y="60"/>
                    </a:moveTo>
                    <a:lnTo>
                      <a:pt x="99" y="48"/>
                    </a:lnTo>
                    <a:lnTo>
                      <a:pt x="96" y="37"/>
                    </a:lnTo>
                    <a:lnTo>
                      <a:pt x="91" y="26"/>
                    </a:lnTo>
                    <a:lnTo>
                      <a:pt x="85" y="18"/>
                    </a:lnTo>
                    <a:lnTo>
                      <a:pt x="78" y="11"/>
                    </a:lnTo>
                    <a:lnTo>
                      <a:pt x="69" y="5"/>
                    </a:lnTo>
                    <a:lnTo>
                      <a:pt x="60" y="1"/>
                    </a:lnTo>
                    <a:lnTo>
                      <a:pt x="50" y="0"/>
                    </a:lnTo>
                    <a:lnTo>
                      <a:pt x="40" y="1"/>
                    </a:lnTo>
                    <a:lnTo>
                      <a:pt x="31" y="5"/>
                    </a:lnTo>
                    <a:lnTo>
                      <a:pt x="22" y="11"/>
                    </a:lnTo>
                    <a:lnTo>
                      <a:pt x="14" y="18"/>
                    </a:lnTo>
                    <a:lnTo>
                      <a:pt x="8" y="26"/>
                    </a:lnTo>
                    <a:lnTo>
                      <a:pt x="4" y="37"/>
                    </a:lnTo>
                    <a:lnTo>
                      <a:pt x="1" y="48"/>
                    </a:lnTo>
                    <a:lnTo>
                      <a:pt x="0" y="60"/>
                    </a:lnTo>
                    <a:lnTo>
                      <a:pt x="1" y="72"/>
                    </a:lnTo>
                    <a:lnTo>
                      <a:pt x="4" y="83"/>
                    </a:lnTo>
                    <a:lnTo>
                      <a:pt x="8" y="93"/>
                    </a:lnTo>
                    <a:lnTo>
                      <a:pt x="14" y="102"/>
                    </a:lnTo>
                    <a:lnTo>
                      <a:pt x="22" y="109"/>
                    </a:lnTo>
                    <a:lnTo>
                      <a:pt x="31" y="115"/>
                    </a:lnTo>
                    <a:lnTo>
                      <a:pt x="40" y="117"/>
                    </a:lnTo>
                    <a:lnTo>
                      <a:pt x="50" y="119"/>
                    </a:lnTo>
                    <a:lnTo>
                      <a:pt x="60" y="117"/>
                    </a:lnTo>
                    <a:lnTo>
                      <a:pt x="69" y="115"/>
                    </a:lnTo>
                    <a:lnTo>
                      <a:pt x="78" y="109"/>
                    </a:lnTo>
                    <a:lnTo>
                      <a:pt x="85" y="102"/>
                    </a:lnTo>
                    <a:lnTo>
                      <a:pt x="91" y="93"/>
                    </a:lnTo>
                    <a:lnTo>
                      <a:pt x="96" y="83"/>
                    </a:lnTo>
                    <a:lnTo>
                      <a:pt x="99" y="72"/>
                    </a:lnTo>
                    <a:lnTo>
                      <a:pt x="100" y="60"/>
                    </a:lnTo>
                    <a:close/>
                    <a:moveTo>
                      <a:pt x="91" y="60"/>
                    </a:moveTo>
                    <a:lnTo>
                      <a:pt x="90" y="69"/>
                    </a:lnTo>
                    <a:lnTo>
                      <a:pt x="87" y="79"/>
                    </a:lnTo>
                    <a:lnTo>
                      <a:pt x="84" y="87"/>
                    </a:lnTo>
                    <a:lnTo>
                      <a:pt x="79" y="95"/>
                    </a:lnTo>
                    <a:lnTo>
                      <a:pt x="73" y="101"/>
                    </a:lnTo>
                    <a:lnTo>
                      <a:pt x="66" y="104"/>
                    </a:lnTo>
                    <a:lnTo>
                      <a:pt x="58" y="108"/>
                    </a:lnTo>
                    <a:lnTo>
                      <a:pt x="50" y="108"/>
                    </a:lnTo>
                    <a:lnTo>
                      <a:pt x="42" y="108"/>
                    </a:lnTo>
                    <a:lnTo>
                      <a:pt x="34" y="104"/>
                    </a:lnTo>
                    <a:lnTo>
                      <a:pt x="27" y="101"/>
                    </a:lnTo>
                    <a:lnTo>
                      <a:pt x="20" y="95"/>
                    </a:lnTo>
                    <a:lnTo>
                      <a:pt x="16" y="87"/>
                    </a:lnTo>
                    <a:lnTo>
                      <a:pt x="12" y="79"/>
                    </a:lnTo>
                    <a:lnTo>
                      <a:pt x="9" y="69"/>
                    </a:lnTo>
                    <a:lnTo>
                      <a:pt x="9" y="60"/>
                    </a:lnTo>
                    <a:lnTo>
                      <a:pt x="9" y="50"/>
                    </a:lnTo>
                    <a:lnTo>
                      <a:pt x="12" y="41"/>
                    </a:lnTo>
                    <a:lnTo>
                      <a:pt x="16" y="32"/>
                    </a:lnTo>
                    <a:lnTo>
                      <a:pt x="20" y="25"/>
                    </a:lnTo>
                    <a:lnTo>
                      <a:pt x="27" y="19"/>
                    </a:lnTo>
                    <a:lnTo>
                      <a:pt x="34" y="15"/>
                    </a:lnTo>
                    <a:lnTo>
                      <a:pt x="42" y="12"/>
                    </a:lnTo>
                    <a:lnTo>
                      <a:pt x="50" y="11"/>
                    </a:lnTo>
                    <a:lnTo>
                      <a:pt x="58" y="12"/>
                    </a:lnTo>
                    <a:lnTo>
                      <a:pt x="66" y="15"/>
                    </a:lnTo>
                    <a:lnTo>
                      <a:pt x="73" y="19"/>
                    </a:lnTo>
                    <a:lnTo>
                      <a:pt x="79" y="25"/>
                    </a:lnTo>
                    <a:lnTo>
                      <a:pt x="84" y="32"/>
                    </a:lnTo>
                    <a:lnTo>
                      <a:pt x="87" y="41"/>
                    </a:lnTo>
                    <a:lnTo>
                      <a:pt x="90" y="50"/>
                    </a:lnTo>
                    <a:lnTo>
                      <a:pt x="91" y="60"/>
                    </a:lnTo>
                    <a:close/>
                  </a:path>
                </a:pathLst>
              </a:custGeom>
              <a:solidFill>
                <a:srgbClr val="FAE3B4"/>
              </a:solidFill>
              <a:ln w="9525">
                <a:noFill/>
                <a:round/>
                <a:headEnd/>
                <a:tailEnd/>
              </a:ln>
            </p:spPr>
            <p:txBody>
              <a:bodyPr/>
              <a:lstStyle/>
              <a:p>
                <a:endParaRPr lang="en-US"/>
              </a:p>
            </p:txBody>
          </p:sp>
          <p:sp>
            <p:nvSpPr>
              <p:cNvPr id="263" name="Freeform 38"/>
              <p:cNvSpPr>
                <a:spLocks noEditPoints="1"/>
              </p:cNvSpPr>
              <p:nvPr/>
            </p:nvSpPr>
            <p:spPr bwMode="auto">
              <a:xfrm>
                <a:off x="1152" y="2650"/>
                <a:ext cx="19" cy="18"/>
              </a:xfrm>
              <a:custGeom>
                <a:avLst/>
                <a:gdLst/>
                <a:ahLst/>
                <a:cxnLst>
                  <a:cxn ang="0">
                    <a:pos x="90" y="43"/>
                  </a:cxn>
                  <a:cxn ang="0">
                    <a:pos x="83" y="24"/>
                  </a:cxn>
                  <a:cxn ang="0">
                    <a:pos x="71" y="9"/>
                  </a:cxn>
                  <a:cxn ang="0">
                    <a:pos x="55" y="1"/>
                  </a:cxn>
                  <a:cxn ang="0">
                    <a:pos x="37" y="1"/>
                  </a:cxn>
                  <a:cxn ang="0">
                    <a:pos x="21" y="9"/>
                  </a:cxn>
                  <a:cxn ang="0">
                    <a:pos x="8" y="24"/>
                  </a:cxn>
                  <a:cxn ang="0">
                    <a:pos x="1" y="43"/>
                  </a:cxn>
                  <a:cxn ang="0">
                    <a:pos x="1" y="65"/>
                  </a:cxn>
                  <a:cxn ang="0">
                    <a:pos x="8" y="84"/>
                  </a:cxn>
                  <a:cxn ang="0">
                    <a:pos x="21" y="98"/>
                  </a:cxn>
                  <a:cxn ang="0">
                    <a:pos x="37" y="107"/>
                  </a:cxn>
                  <a:cxn ang="0">
                    <a:pos x="55" y="107"/>
                  </a:cxn>
                  <a:cxn ang="0">
                    <a:pos x="71" y="98"/>
                  </a:cxn>
                  <a:cxn ang="0">
                    <a:pos x="83" y="84"/>
                  </a:cxn>
                  <a:cxn ang="0">
                    <a:pos x="90" y="65"/>
                  </a:cxn>
                  <a:cxn ang="0">
                    <a:pos x="82" y="54"/>
                  </a:cxn>
                  <a:cxn ang="0">
                    <a:pos x="79" y="71"/>
                  </a:cxn>
                  <a:cxn ang="0">
                    <a:pos x="72" y="84"/>
                  </a:cxn>
                  <a:cxn ang="0">
                    <a:pos x="60" y="93"/>
                  </a:cxn>
                  <a:cxn ang="0">
                    <a:pos x="46" y="97"/>
                  </a:cxn>
                  <a:cxn ang="0">
                    <a:pos x="32" y="93"/>
                  </a:cxn>
                  <a:cxn ang="0">
                    <a:pos x="21" y="84"/>
                  </a:cxn>
                  <a:cxn ang="0">
                    <a:pos x="12" y="71"/>
                  </a:cxn>
                  <a:cxn ang="0">
                    <a:pos x="9" y="54"/>
                  </a:cxn>
                  <a:cxn ang="0">
                    <a:pos x="12" y="37"/>
                  </a:cxn>
                  <a:cxn ang="0">
                    <a:pos x="21" y="24"/>
                  </a:cxn>
                  <a:cxn ang="0">
                    <a:pos x="32" y="14"/>
                  </a:cxn>
                  <a:cxn ang="0">
                    <a:pos x="46" y="11"/>
                  </a:cxn>
                  <a:cxn ang="0">
                    <a:pos x="60" y="14"/>
                  </a:cxn>
                  <a:cxn ang="0">
                    <a:pos x="72" y="24"/>
                  </a:cxn>
                  <a:cxn ang="0">
                    <a:pos x="79" y="37"/>
                  </a:cxn>
                  <a:cxn ang="0">
                    <a:pos x="82" y="54"/>
                  </a:cxn>
                </a:cxnLst>
                <a:rect l="0" t="0" r="r" b="b"/>
                <a:pathLst>
                  <a:path w="91" h="108">
                    <a:moveTo>
                      <a:pt x="91" y="54"/>
                    </a:moveTo>
                    <a:lnTo>
                      <a:pt x="90" y="43"/>
                    </a:lnTo>
                    <a:lnTo>
                      <a:pt x="88" y="32"/>
                    </a:lnTo>
                    <a:lnTo>
                      <a:pt x="83" y="24"/>
                    </a:lnTo>
                    <a:lnTo>
                      <a:pt x="78" y="15"/>
                    </a:lnTo>
                    <a:lnTo>
                      <a:pt x="71" y="9"/>
                    </a:lnTo>
                    <a:lnTo>
                      <a:pt x="64" y="3"/>
                    </a:lnTo>
                    <a:lnTo>
                      <a:pt x="55" y="1"/>
                    </a:lnTo>
                    <a:lnTo>
                      <a:pt x="46" y="0"/>
                    </a:lnTo>
                    <a:lnTo>
                      <a:pt x="37" y="1"/>
                    </a:lnTo>
                    <a:lnTo>
                      <a:pt x="29" y="3"/>
                    </a:lnTo>
                    <a:lnTo>
                      <a:pt x="21" y="9"/>
                    </a:lnTo>
                    <a:lnTo>
                      <a:pt x="13" y="15"/>
                    </a:lnTo>
                    <a:lnTo>
                      <a:pt x="8" y="24"/>
                    </a:lnTo>
                    <a:lnTo>
                      <a:pt x="4" y="32"/>
                    </a:lnTo>
                    <a:lnTo>
                      <a:pt x="1" y="43"/>
                    </a:lnTo>
                    <a:lnTo>
                      <a:pt x="0" y="54"/>
                    </a:lnTo>
                    <a:lnTo>
                      <a:pt x="1" y="65"/>
                    </a:lnTo>
                    <a:lnTo>
                      <a:pt x="4" y="74"/>
                    </a:lnTo>
                    <a:lnTo>
                      <a:pt x="8" y="84"/>
                    </a:lnTo>
                    <a:lnTo>
                      <a:pt x="13" y="92"/>
                    </a:lnTo>
                    <a:lnTo>
                      <a:pt x="21" y="98"/>
                    </a:lnTo>
                    <a:lnTo>
                      <a:pt x="29" y="103"/>
                    </a:lnTo>
                    <a:lnTo>
                      <a:pt x="37" y="107"/>
                    </a:lnTo>
                    <a:lnTo>
                      <a:pt x="46" y="108"/>
                    </a:lnTo>
                    <a:lnTo>
                      <a:pt x="55" y="107"/>
                    </a:lnTo>
                    <a:lnTo>
                      <a:pt x="64" y="103"/>
                    </a:lnTo>
                    <a:lnTo>
                      <a:pt x="71" y="98"/>
                    </a:lnTo>
                    <a:lnTo>
                      <a:pt x="78" y="92"/>
                    </a:lnTo>
                    <a:lnTo>
                      <a:pt x="83" y="84"/>
                    </a:lnTo>
                    <a:lnTo>
                      <a:pt x="88" y="74"/>
                    </a:lnTo>
                    <a:lnTo>
                      <a:pt x="90" y="65"/>
                    </a:lnTo>
                    <a:lnTo>
                      <a:pt x="91" y="54"/>
                    </a:lnTo>
                    <a:close/>
                    <a:moveTo>
                      <a:pt x="82" y="54"/>
                    </a:moveTo>
                    <a:lnTo>
                      <a:pt x="81" y="62"/>
                    </a:lnTo>
                    <a:lnTo>
                      <a:pt x="79" y="71"/>
                    </a:lnTo>
                    <a:lnTo>
                      <a:pt x="76" y="78"/>
                    </a:lnTo>
                    <a:lnTo>
                      <a:pt x="72" y="84"/>
                    </a:lnTo>
                    <a:lnTo>
                      <a:pt x="66" y="90"/>
                    </a:lnTo>
                    <a:lnTo>
                      <a:pt x="60" y="93"/>
                    </a:lnTo>
                    <a:lnTo>
                      <a:pt x="53" y="96"/>
                    </a:lnTo>
                    <a:lnTo>
                      <a:pt x="46" y="97"/>
                    </a:lnTo>
                    <a:lnTo>
                      <a:pt x="39" y="96"/>
                    </a:lnTo>
                    <a:lnTo>
                      <a:pt x="32" y="93"/>
                    </a:lnTo>
                    <a:lnTo>
                      <a:pt x="26" y="90"/>
                    </a:lnTo>
                    <a:lnTo>
                      <a:pt x="21" y="84"/>
                    </a:lnTo>
                    <a:lnTo>
                      <a:pt x="15" y="78"/>
                    </a:lnTo>
                    <a:lnTo>
                      <a:pt x="12" y="71"/>
                    </a:lnTo>
                    <a:lnTo>
                      <a:pt x="10" y="62"/>
                    </a:lnTo>
                    <a:lnTo>
                      <a:pt x="9" y="54"/>
                    </a:lnTo>
                    <a:lnTo>
                      <a:pt x="10" y="45"/>
                    </a:lnTo>
                    <a:lnTo>
                      <a:pt x="12" y="37"/>
                    </a:lnTo>
                    <a:lnTo>
                      <a:pt x="15" y="30"/>
                    </a:lnTo>
                    <a:lnTo>
                      <a:pt x="21" y="24"/>
                    </a:lnTo>
                    <a:lnTo>
                      <a:pt x="26" y="18"/>
                    </a:lnTo>
                    <a:lnTo>
                      <a:pt x="32" y="14"/>
                    </a:lnTo>
                    <a:lnTo>
                      <a:pt x="39" y="12"/>
                    </a:lnTo>
                    <a:lnTo>
                      <a:pt x="46" y="11"/>
                    </a:lnTo>
                    <a:lnTo>
                      <a:pt x="53" y="12"/>
                    </a:lnTo>
                    <a:lnTo>
                      <a:pt x="60" y="14"/>
                    </a:lnTo>
                    <a:lnTo>
                      <a:pt x="66" y="18"/>
                    </a:lnTo>
                    <a:lnTo>
                      <a:pt x="72" y="24"/>
                    </a:lnTo>
                    <a:lnTo>
                      <a:pt x="76" y="30"/>
                    </a:lnTo>
                    <a:lnTo>
                      <a:pt x="79" y="37"/>
                    </a:lnTo>
                    <a:lnTo>
                      <a:pt x="81" y="45"/>
                    </a:lnTo>
                    <a:lnTo>
                      <a:pt x="82" y="54"/>
                    </a:lnTo>
                    <a:close/>
                  </a:path>
                </a:pathLst>
              </a:custGeom>
              <a:solidFill>
                <a:srgbClr val="FAE6B8"/>
              </a:solidFill>
              <a:ln w="9525">
                <a:noFill/>
                <a:round/>
                <a:headEnd/>
                <a:tailEnd/>
              </a:ln>
            </p:spPr>
            <p:txBody>
              <a:bodyPr/>
              <a:lstStyle/>
              <a:p>
                <a:endParaRPr lang="en-US"/>
              </a:p>
            </p:txBody>
          </p:sp>
          <p:sp>
            <p:nvSpPr>
              <p:cNvPr id="264" name="Freeform 39"/>
              <p:cNvSpPr>
                <a:spLocks noEditPoints="1"/>
              </p:cNvSpPr>
              <p:nvPr/>
            </p:nvSpPr>
            <p:spPr bwMode="auto">
              <a:xfrm>
                <a:off x="1153" y="2651"/>
                <a:ext cx="17" cy="16"/>
              </a:xfrm>
              <a:custGeom>
                <a:avLst/>
                <a:gdLst/>
                <a:ahLst/>
                <a:cxnLst>
                  <a:cxn ang="0">
                    <a:pos x="81" y="39"/>
                  </a:cxn>
                  <a:cxn ang="0">
                    <a:pos x="75" y="21"/>
                  </a:cxn>
                  <a:cxn ang="0">
                    <a:pos x="64" y="8"/>
                  </a:cxn>
                  <a:cxn ang="0">
                    <a:pos x="49" y="1"/>
                  </a:cxn>
                  <a:cxn ang="0">
                    <a:pos x="33" y="1"/>
                  </a:cxn>
                  <a:cxn ang="0">
                    <a:pos x="18" y="8"/>
                  </a:cxn>
                  <a:cxn ang="0">
                    <a:pos x="7" y="21"/>
                  </a:cxn>
                  <a:cxn ang="0">
                    <a:pos x="0" y="39"/>
                  </a:cxn>
                  <a:cxn ang="0">
                    <a:pos x="0" y="58"/>
                  </a:cxn>
                  <a:cxn ang="0">
                    <a:pos x="7" y="76"/>
                  </a:cxn>
                  <a:cxn ang="0">
                    <a:pos x="18" y="90"/>
                  </a:cxn>
                  <a:cxn ang="0">
                    <a:pos x="33" y="97"/>
                  </a:cxn>
                  <a:cxn ang="0">
                    <a:pos x="49" y="97"/>
                  </a:cxn>
                  <a:cxn ang="0">
                    <a:pos x="64" y="90"/>
                  </a:cxn>
                  <a:cxn ang="0">
                    <a:pos x="75" y="76"/>
                  </a:cxn>
                  <a:cxn ang="0">
                    <a:pos x="81" y="58"/>
                  </a:cxn>
                  <a:cxn ang="0">
                    <a:pos x="73" y="49"/>
                  </a:cxn>
                  <a:cxn ang="0">
                    <a:pos x="70" y="63"/>
                  </a:cxn>
                  <a:cxn ang="0">
                    <a:pos x="63" y="75"/>
                  </a:cxn>
                  <a:cxn ang="0">
                    <a:pos x="53" y="84"/>
                  </a:cxn>
                  <a:cxn ang="0">
                    <a:pos x="41" y="86"/>
                  </a:cxn>
                  <a:cxn ang="0">
                    <a:pos x="29" y="84"/>
                  </a:cxn>
                  <a:cxn ang="0">
                    <a:pos x="19" y="75"/>
                  </a:cxn>
                  <a:cxn ang="0">
                    <a:pos x="11" y="63"/>
                  </a:cxn>
                  <a:cxn ang="0">
                    <a:pos x="9" y="49"/>
                  </a:cxn>
                  <a:cxn ang="0">
                    <a:pos x="11" y="34"/>
                  </a:cxn>
                  <a:cxn ang="0">
                    <a:pos x="19" y="22"/>
                  </a:cxn>
                  <a:cxn ang="0">
                    <a:pos x="29" y="14"/>
                  </a:cxn>
                  <a:cxn ang="0">
                    <a:pos x="41" y="10"/>
                  </a:cxn>
                  <a:cxn ang="0">
                    <a:pos x="53" y="14"/>
                  </a:cxn>
                  <a:cxn ang="0">
                    <a:pos x="63" y="22"/>
                  </a:cxn>
                  <a:cxn ang="0">
                    <a:pos x="70" y="34"/>
                  </a:cxn>
                  <a:cxn ang="0">
                    <a:pos x="73" y="49"/>
                  </a:cxn>
                </a:cxnLst>
                <a:rect l="0" t="0" r="r" b="b"/>
                <a:pathLst>
                  <a:path w="82" h="97">
                    <a:moveTo>
                      <a:pt x="82" y="49"/>
                    </a:moveTo>
                    <a:lnTo>
                      <a:pt x="81" y="39"/>
                    </a:lnTo>
                    <a:lnTo>
                      <a:pt x="78" y="30"/>
                    </a:lnTo>
                    <a:lnTo>
                      <a:pt x="75" y="21"/>
                    </a:lnTo>
                    <a:lnTo>
                      <a:pt x="70" y="14"/>
                    </a:lnTo>
                    <a:lnTo>
                      <a:pt x="64" y="8"/>
                    </a:lnTo>
                    <a:lnTo>
                      <a:pt x="57" y="4"/>
                    </a:lnTo>
                    <a:lnTo>
                      <a:pt x="49" y="1"/>
                    </a:lnTo>
                    <a:lnTo>
                      <a:pt x="41" y="0"/>
                    </a:lnTo>
                    <a:lnTo>
                      <a:pt x="33" y="1"/>
                    </a:lnTo>
                    <a:lnTo>
                      <a:pt x="25" y="4"/>
                    </a:lnTo>
                    <a:lnTo>
                      <a:pt x="18" y="8"/>
                    </a:lnTo>
                    <a:lnTo>
                      <a:pt x="11" y="14"/>
                    </a:lnTo>
                    <a:lnTo>
                      <a:pt x="7" y="21"/>
                    </a:lnTo>
                    <a:lnTo>
                      <a:pt x="3" y="30"/>
                    </a:lnTo>
                    <a:lnTo>
                      <a:pt x="0" y="39"/>
                    </a:lnTo>
                    <a:lnTo>
                      <a:pt x="0" y="49"/>
                    </a:lnTo>
                    <a:lnTo>
                      <a:pt x="0" y="58"/>
                    </a:lnTo>
                    <a:lnTo>
                      <a:pt x="3" y="68"/>
                    </a:lnTo>
                    <a:lnTo>
                      <a:pt x="7" y="76"/>
                    </a:lnTo>
                    <a:lnTo>
                      <a:pt x="11" y="84"/>
                    </a:lnTo>
                    <a:lnTo>
                      <a:pt x="18" y="90"/>
                    </a:lnTo>
                    <a:lnTo>
                      <a:pt x="25" y="93"/>
                    </a:lnTo>
                    <a:lnTo>
                      <a:pt x="33" y="97"/>
                    </a:lnTo>
                    <a:lnTo>
                      <a:pt x="41" y="97"/>
                    </a:lnTo>
                    <a:lnTo>
                      <a:pt x="49" y="97"/>
                    </a:lnTo>
                    <a:lnTo>
                      <a:pt x="57" y="93"/>
                    </a:lnTo>
                    <a:lnTo>
                      <a:pt x="64" y="90"/>
                    </a:lnTo>
                    <a:lnTo>
                      <a:pt x="70" y="84"/>
                    </a:lnTo>
                    <a:lnTo>
                      <a:pt x="75" y="76"/>
                    </a:lnTo>
                    <a:lnTo>
                      <a:pt x="78" y="68"/>
                    </a:lnTo>
                    <a:lnTo>
                      <a:pt x="81" y="58"/>
                    </a:lnTo>
                    <a:lnTo>
                      <a:pt x="82" y="49"/>
                    </a:lnTo>
                    <a:close/>
                    <a:moveTo>
                      <a:pt x="73" y="49"/>
                    </a:moveTo>
                    <a:lnTo>
                      <a:pt x="72" y="56"/>
                    </a:lnTo>
                    <a:lnTo>
                      <a:pt x="70" y="63"/>
                    </a:lnTo>
                    <a:lnTo>
                      <a:pt x="67" y="70"/>
                    </a:lnTo>
                    <a:lnTo>
                      <a:pt x="63" y="75"/>
                    </a:lnTo>
                    <a:lnTo>
                      <a:pt x="59" y="80"/>
                    </a:lnTo>
                    <a:lnTo>
                      <a:pt x="53" y="84"/>
                    </a:lnTo>
                    <a:lnTo>
                      <a:pt x="47" y="86"/>
                    </a:lnTo>
                    <a:lnTo>
                      <a:pt x="41" y="86"/>
                    </a:lnTo>
                    <a:lnTo>
                      <a:pt x="35" y="86"/>
                    </a:lnTo>
                    <a:lnTo>
                      <a:pt x="29" y="84"/>
                    </a:lnTo>
                    <a:lnTo>
                      <a:pt x="24" y="80"/>
                    </a:lnTo>
                    <a:lnTo>
                      <a:pt x="19" y="75"/>
                    </a:lnTo>
                    <a:lnTo>
                      <a:pt x="15" y="70"/>
                    </a:lnTo>
                    <a:lnTo>
                      <a:pt x="11" y="63"/>
                    </a:lnTo>
                    <a:lnTo>
                      <a:pt x="9" y="56"/>
                    </a:lnTo>
                    <a:lnTo>
                      <a:pt x="9" y="49"/>
                    </a:lnTo>
                    <a:lnTo>
                      <a:pt x="9" y="42"/>
                    </a:lnTo>
                    <a:lnTo>
                      <a:pt x="11" y="34"/>
                    </a:lnTo>
                    <a:lnTo>
                      <a:pt x="15" y="27"/>
                    </a:lnTo>
                    <a:lnTo>
                      <a:pt x="19" y="22"/>
                    </a:lnTo>
                    <a:lnTo>
                      <a:pt x="24" y="18"/>
                    </a:lnTo>
                    <a:lnTo>
                      <a:pt x="29" y="14"/>
                    </a:lnTo>
                    <a:lnTo>
                      <a:pt x="35" y="12"/>
                    </a:lnTo>
                    <a:lnTo>
                      <a:pt x="41" y="10"/>
                    </a:lnTo>
                    <a:lnTo>
                      <a:pt x="47" y="12"/>
                    </a:lnTo>
                    <a:lnTo>
                      <a:pt x="53" y="14"/>
                    </a:lnTo>
                    <a:lnTo>
                      <a:pt x="59" y="18"/>
                    </a:lnTo>
                    <a:lnTo>
                      <a:pt x="63" y="22"/>
                    </a:lnTo>
                    <a:lnTo>
                      <a:pt x="67" y="27"/>
                    </a:lnTo>
                    <a:lnTo>
                      <a:pt x="70" y="34"/>
                    </a:lnTo>
                    <a:lnTo>
                      <a:pt x="72" y="42"/>
                    </a:lnTo>
                    <a:lnTo>
                      <a:pt x="73" y="49"/>
                    </a:lnTo>
                    <a:close/>
                  </a:path>
                </a:pathLst>
              </a:custGeom>
              <a:solidFill>
                <a:srgbClr val="FBE9B9"/>
              </a:solidFill>
              <a:ln w="9525">
                <a:noFill/>
                <a:round/>
                <a:headEnd/>
                <a:tailEnd/>
              </a:ln>
            </p:spPr>
            <p:txBody>
              <a:bodyPr/>
              <a:lstStyle/>
              <a:p>
                <a:endParaRPr lang="en-US"/>
              </a:p>
            </p:txBody>
          </p:sp>
          <p:sp>
            <p:nvSpPr>
              <p:cNvPr id="265" name="Freeform 40"/>
              <p:cNvSpPr>
                <a:spLocks noEditPoints="1"/>
              </p:cNvSpPr>
              <p:nvPr/>
            </p:nvSpPr>
            <p:spPr bwMode="auto">
              <a:xfrm>
                <a:off x="1154" y="2652"/>
                <a:ext cx="15" cy="14"/>
              </a:xfrm>
              <a:custGeom>
                <a:avLst/>
                <a:gdLst/>
                <a:ahLst/>
                <a:cxnLst>
                  <a:cxn ang="0">
                    <a:pos x="72" y="34"/>
                  </a:cxn>
                  <a:cxn ang="0">
                    <a:pos x="67" y="19"/>
                  </a:cxn>
                  <a:cxn ang="0">
                    <a:pos x="57" y="7"/>
                  </a:cxn>
                  <a:cxn ang="0">
                    <a:pos x="44" y="1"/>
                  </a:cxn>
                  <a:cxn ang="0">
                    <a:pos x="30" y="1"/>
                  </a:cxn>
                  <a:cxn ang="0">
                    <a:pos x="17" y="7"/>
                  </a:cxn>
                  <a:cxn ang="0">
                    <a:pos x="6" y="19"/>
                  </a:cxn>
                  <a:cxn ang="0">
                    <a:pos x="1" y="34"/>
                  </a:cxn>
                  <a:cxn ang="0">
                    <a:pos x="1" y="51"/>
                  </a:cxn>
                  <a:cxn ang="0">
                    <a:pos x="6" y="67"/>
                  </a:cxn>
                  <a:cxn ang="0">
                    <a:pos x="17" y="79"/>
                  </a:cxn>
                  <a:cxn ang="0">
                    <a:pos x="30" y="85"/>
                  </a:cxn>
                  <a:cxn ang="0">
                    <a:pos x="44" y="85"/>
                  </a:cxn>
                  <a:cxn ang="0">
                    <a:pos x="57" y="79"/>
                  </a:cxn>
                  <a:cxn ang="0">
                    <a:pos x="67" y="67"/>
                  </a:cxn>
                  <a:cxn ang="0">
                    <a:pos x="72" y="51"/>
                  </a:cxn>
                  <a:cxn ang="0">
                    <a:pos x="64" y="43"/>
                  </a:cxn>
                  <a:cxn ang="0">
                    <a:pos x="62" y="55"/>
                  </a:cxn>
                  <a:cxn ang="0">
                    <a:pos x="56" y="66"/>
                  </a:cxn>
                  <a:cxn ang="0">
                    <a:pos x="48" y="73"/>
                  </a:cxn>
                  <a:cxn ang="0">
                    <a:pos x="37" y="75"/>
                  </a:cxn>
                  <a:cxn ang="0">
                    <a:pos x="27" y="73"/>
                  </a:cxn>
                  <a:cxn ang="0">
                    <a:pos x="18" y="66"/>
                  </a:cxn>
                  <a:cxn ang="0">
                    <a:pos x="12" y="55"/>
                  </a:cxn>
                  <a:cxn ang="0">
                    <a:pos x="10" y="43"/>
                  </a:cxn>
                  <a:cxn ang="0">
                    <a:pos x="12" y="30"/>
                  </a:cxn>
                  <a:cxn ang="0">
                    <a:pos x="18" y="20"/>
                  </a:cxn>
                  <a:cxn ang="0">
                    <a:pos x="27" y="13"/>
                  </a:cxn>
                  <a:cxn ang="0">
                    <a:pos x="37" y="10"/>
                  </a:cxn>
                  <a:cxn ang="0">
                    <a:pos x="48" y="13"/>
                  </a:cxn>
                  <a:cxn ang="0">
                    <a:pos x="56" y="20"/>
                  </a:cxn>
                  <a:cxn ang="0">
                    <a:pos x="62" y="30"/>
                  </a:cxn>
                  <a:cxn ang="0">
                    <a:pos x="64" y="43"/>
                  </a:cxn>
                </a:cxnLst>
                <a:rect l="0" t="0" r="r" b="b"/>
                <a:pathLst>
                  <a:path w="73" h="86">
                    <a:moveTo>
                      <a:pt x="73" y="43"/>
                    </a:moveTo>
                    <a:lnTo>
                      <a:pt x="72" y="34"/>
                    </a:lnTo>
                    <a:lnTo>
                      <a:pt x="70" y="26"/>
                    </a:lnTo>
                    <a:lnTo>
                      <a:pt x="67" y="19"/>
                    </a:lnTo>
                    <a:lnTo>
                      <a:pt x="63" y="13"/>
                    </a:lnTo>
                    <a:lnTo>
                      <a:pt x="57" y="7"/>
                    </a:lnTo>
                    <a:lnTo>
                      <a:pt x="51" y="3"/>
                    </a:lnTo>
                    <a:lnTo>
                      <a:pt x="44" y="1"/>
                    </a:lnTo>
                    <a:lnTo>
                      <a:pt x="37" y="0"/>
                    </a:lnTo>
                    <a:lnTo>
                      <a:pt x="30" y="1"/>
                    </a:lnTo>
                    <a:lnTo>
                      <a:pt x="23" y="3"/>
                    </a:lnTo>
                    <a:lnTo>
                      <a:pt x="17" y="7"/>
                    </a:lnTo>
                    <a:lnTo>
                      <a:pt x="12" y="13"/>
                    </a:lnTo>
                    <a:lnTo>
                      <a:pt x="6" y="19"/>
                    </a:lnTo>
                    <a:lnTo>
                      <a:pt x="3" y="26"/>
                    </a:lnTo>
                    <a:lnTo>
                      <a:pt x="1" y="34"/>
                    </a:lnTo>
                    <a:lnTo>
                      <a:pt x="0" y="43"/>
                    </a:lnTo>
                    <a:lnTo>
                      <a:pt x="1" y="51"/>
                    </a:lnTo>
                    <a:lnTo>
                      <a:pt x="3" y="60"/>
                    </a:lnTo>
                    <a:lnTo>
                      <a:pt x="6" y="67"/>
                    </a:lnTo>
                    <a:lnTo>
                      <a:pt x="12" y="73"/>
                    </a:lnTo>
                    <a:lnTo>
                      <a:pt x="17" y="79"/>
                    </a:lnTo>
                    <a:lnTo>
                      <a:pt x="23" y="82"/>
                    </a:lnTo>
                    <a:lnTo>
                      <a:pt x="30" y="85"/>
                    </a:lnTo>
                    <a:lnTo>
                      <a:pt x="37" y="86"/>
                    </a:lnTo>
                    <a:lnTo>
                      <a:pt x="44" y="85"/>
                    </a:lnTo>
                    <a:lnTo>
                      <a:pt x="51" y="82"/>
                    </a:lnTo>
                    <a:lnTo>
                      <a:pt x="57" y="79"/>
                    </a:lnTo>
                    <a:lnTo>
                      <a:pt x="63" y="73"/>
                    </a:lnTo>
                    <a:lnTo>
                      <a:pt x="67" y="67"/>
                    </a:lnTo>
                    <a:lnTo>
                      <a:pt x="70" y="60"/>
                    </a:lnTo>
                    <a:lnTo>
                      <a:pt x="72" y="51"/>
                    </a:lnTo>
                    <a:lnTo>
                      <a:pt x="73" y="43"/>
                    </a:lnTo>
                    <a:close/>
                    <a:moveTo>
                      <a:pt x="64" y="43"/>
                    </a:moveTo>
                    <a:lnTo>
                      <a:pt x="64" y="49"/>
                    </a:lnTo>
                    <a:lnTo>
                      <a:pt x="62" y="55"/>
                    </a:lnTo>
                    <a:lnTo>
                      <a:pt x="59" y="61"/>
                    </a:lnTo>
                    <a:lnTo>
                      <a:pt x="56" y="66"/>
                    </a:lnTo>
                    <a:lnTo>
                      <a:pt x="52" y="69"/>
                    </a:lnTo>
                    <a:lnTo>
                      <a:pt x="48" y="73"/>
                    </a:lnTo>
                    <a:lnTo>
                      <a:pt x="43" y="74"/>
                    </a:lnTo>
                    <a:lnTo>
                      <a:pt x="37" y="75"/>
                    </a:lnTo>
                    <a:lnTo>
                      <a:pt x="32" y="74"/>
                    </a:lnTo>
                    <a:lnTo>
                      <a:pt x="27" y="73"/>
                    </a:lnTo>
                    <a:lnTo>
                      <a:pt x="22" y="69"/>
                    </a:lnTo>
                    <a:lnTo>
                      <a:pt x="18" y="66"/>
                    </a:lnTo>
                    <a:lnTo>
                      <a:pt x="15" y="61"/>
                    </a:lnTo>
                    <a:lnTo>
                      <a:pt x="12" y="55"/>
                    </a:lnTo>
                    <a:lnTo>
                      <a:pt x="11" y="49"/>
                    </a:lnTo>
                    <a:lnTo>
                      <a:pt x="10" y="43"/>
                    </a:lnTo>
                    <a:lnTo>
                      <a:pt x="11" y="37"/>
                    </a:lnTo>
                    <a:lnTo>
                      <a:pt x="12" y="30"/>
                    </a:lnTo>
                    <a:lnTo>
                      <a:pt x="15" y="25"/>
                    </a:lnTo>
                    <a:lnTo>
                      <a:pt x="18" y="20"/>
                    </a:lnTo>
                    <a:lnTo>
                      <a:pt x="22" y="16"/>
                    </a:lnTo>
                    <a:lnTo>
                      <a:pt x="27" y="13"/>
                    </a:lnTo>
                    <a:lnTo>
                      <a:pt x="32" y="12"/>
                    </a:lnTo>
                    <a:lnTo>
                      <a:pt x="37" y="10"/>
                    </a:lnTo>
                    <a:lnTo>
                      <a:pt x="43" y="12"/>
                    </a:lnTo>
                    <a:lnTo>
                      <a:pt x="48" y="13"/>
                    </a:lnTo>
                    <a:lnTo>
                      <a:pt x="52" y="16"/>
                    </a:lnTo>
                    <a:lnTo>
                      <a:pt x="56" y="20"/>
                    </a:lnTo>
                    <a:lnTo>
                      <a:pt x="59" y="25"/>
                    </a:lnTo>
                    <a:lnTo>
                      <a:pt x="62" y="30"/>
                    </a:lnTo>
                    <a:lnTo>
                      <a:pt x="64" y="37"/>
                    </a:lnTo>
                    <a:lnTo>
                      <a:pt x="64" y="43"/>
                    </a:lnTo>
                    <a:close/>
                  </a:path>
                </a:pathLst>
              </a:custGeom>
              <a:solidFill>
                <a:srgbClr val="FBECBC"/>
              </a:solidFill>
              <a:ln w="9525">
                <a:noFill/>
                <a:round/>
                <a:headEnd/>
                <a:tailEnd/>
              </a:ln>
            </p:spPr>
            <p:txBody>
              <a:bodyPr/>
              <a:lstStyle/>
              <a:p>
                <a:endParaRPr lang="en-US"/>
              </a:p>
            </p:txBody>
          </p:sp>
          <p:sp>
            <p:nvSpPr>
              <p:cNvPr id="266" name="Freeform 41"/>
              <p:cNvSpPr>
                <a:spLocks noEditPoints="1"/>
              </p:cNvSpPr>
              <p:nvPr/>
            </p:nvSpPr>
            <p:spPr bwMode="auto">
              <a:xfrm>
                <a:off x="1155" y="2653"/>
                <a:ext cx="13" cy="12"/>
              </a:xfrm>
              <a:custGeom>
                <a:avLst/>
                <a:gdLst/>
                <a:ahLst/>
                <a:cxnLst>
                  <a:cxn ang="0">
                    <a:pos x="63" y="32"/>
                  </a:cxn>
                  <a:cxn ang="0">
                    <a:pos x="58" y="17"/>
                  </a:cxn>
                  <a:cxn ang="0">
                    <a:pos x="50" y="8"/>
                  </a:cxn>
                  <a:cxn ang="0">
                    <a:pos x="38" y="2"/>
                  </a:cxn>
                  <a:cxn ang="0">
                    <a:pos x="26" y="2"/>
                  </a:cxn>
                  <a:cxn ang="0">
                    <a:pos x="15" y="8"/>
                  </a:cxn>
                  <a:cxn ang="0">
                    <a:pos x="6" y="17"/>
                  </a:cxn>
                  <a:cxn ang="0">
                    <a:pos x="0" y="32"/>
                  </a:cxn>
                  <a:cxn ang="0">
                    <a:pos x="0" y="46"/>
                  </a:cxn>
                  <a:cxn ang="0">
                    <a:pos x="6" y="60"/>
                  </a:cxn>
                  <a:cxn ang="0">
                    <a:pos x="15" y="70"/>
                  </a:cxn>
                  <a:cxn ang="0">
                    <a:pos x="26" y="76"/>
                  </a:cxn>
                  <a:cxn ang="0">
                    <a:pos x="38" y="76"/>
                  </a:cxn>
                  <a:cxn ang="0">
                    <a:pos x="50" y="70"/>
                  </a:cxn>
                  <a:cxn ang="0">
                    <a:pos x="58" y="60"/>
                  </a:cxn>
                  <a:cxn ang="0">
                    <a:pos x="63" y="46"/>
                  </a:cxn>
                  <a:cxn ang="0">
                    <a:pos x="55" y="39"/>
                  </a:cxn>
                  <a:cxn ang="0">
                    <a:pos x="53" y="50"/>
                  </a:cxn>
                  <a:cxn ang="0">
                    <a:pos x="48" y="58"/>
                  </a:cxn>
                  <a:cxn ang="0">
                    <a:pos x="41" y="64"/>
                  </a:cxn>
                  <a:cxn ang="0">
                    <a:pos x="32" y="65"/>
                  </a:cxn>
                  <a:cxn ang="0">
                    <a:pos x="23" y="64"/>
                  </a:cxn>
                  <a:cxn ang="0">
                    <a:pos x="16" y="58"/>
                  </a:cxn>
                  <a:cxn ang="0">
                    <a:pos x="11" y="50"/>
                  </a:cxn>
                  <a:cxn ang="0">
                    <a:pos x="10" y="39"/>
                  </a:cxn>
                  <a:cxn ang="0">
                    <a:pos x="11" y="28"/>
                  </a:cxn>
                  <a:cxn ang="0">
                    <a:pos x="16" y="20"/>
                  </a:cxn>
                  <a:cxn ang="0">
                    <a:pos x="23" y="14"/>
                  </a:cxn>
                  <a:cxn ang="0">
                    <a:pos x="32" y="11"/>
                  </a:cxn>
                  <a:cxn ang="0">
                    <a:pos x="41" y="14"/>
                  </a:cxn>
                  <a:cxn ang="0">
                    <a:pos x="48" y="20"/>
                  </a:cxn>
                  <a:cxn ang="0">
                    <a:pos x="53" y="28"/>
                  </a:cxn>
                  <a:cxn ang="0">
                    <a:pos x="55" y="39"/>
                  </a:cxn>
                </a:cxnLst>
                <a:rect l="0" t="0" r="r" b="b"/>
                <a:pathLst>
                  <a:path w="64" h="76">
                    <a:moveTo>
                      <a:pt x="64" y="39"/>
                    </a:moveTo>
                    <a:lnTo>
                      <a:pt x="63" y="32"/>
                    </a:lnTo>
                    <a:lnTo>
                      <a:pt x="61" y="24"/>
                    </a:lnTo>
                    <a:lnTo>
                      <a:pt x="58" y="17"/>
                    </a:lnTo>
                    <a:lnTo>
                      <a:pt x="54" y="12"/>
                    </a:lnTo>
                    <a:lnTo>
                      <a:pt x="50" y="8"/>
                    </a:lnTo>
                    <a:lnTo>
                      <a:pt x="44" y="4"/>
                    </a:lnTo>
                    <a:lnTo>
                      <a:pt x="38" y="2"/>
                    </a:lnTo>
                    <a:lnTo>
                      <a:pt x="32" y="0"/>
                    </a:lnTo>
                    <a:lnTo>
                      <a:pt x="26" y="2"/>
                    </a:lnTo>
                    <a:lnTo>
                      <a:pt x="20" y="4"/>
                    </a:lnTo>
                    <a:lnTo>
                      <a:pt x="15" y="8"/>
                    </a:lnTo>
                    <a:lnTo>
                      <a:pt x="10" y="12"/>
                    </a:lnTo>
                    <a:lnTo>
                      <a:pt x="6" y="17"/>
                    </a:lnTo>
                    <a:lnTo>
                      <a:pt x="2" y="24"/>
                    </a:lnTo>
                    <a:lnTo>
                      <a:pt x="0" y="32"/>
                    </a:lnTo>
                    <a:lnTo>
                      <a:pt x="0" y="39"/>
                    </a:lnTo>
                    <a:lnTo>
                      <a:pt x="0" y="46"/>
                    </a:lnTo>
                    <a:lnTo>
                      <a:pt x="2" y="53"/>
                    </a:lnTo>
                    <a:lnTo>
                      <a:pt x="6" y="60"/>
                    </a:lnTo>
                    <a:lnTo>
                      <a:pt x="10" y="65"/>
                    </a:lnTo>
                    <a:lnTo>
                      <a:pt x="15" y="70"/>
                    </a:lnTo>
                    <a:lnTo>
                      <a:pt x="20" y="74"/>
                    </a:lnTo>
                    <a:lnTo>
                      <a:pt x="26" y="76"/>
                    </a:lnTo>
                    <a:lnTo>
                      <a:pt x="32" y="76"/>
                    </a:lnTo>
                    <a:lnTo>
                      <a:pt x="38" y="76"/>
                    </a:lnTo>
                    <a:lnTo>
                      <a:pt x="44" y="74"/>
                    </a:lnTo>
                    <a:lnTo>
                      <a:pt x="50" y="70"/>
                    </a:lnTo>
                    <a:lnTo>
                      <a:pt x="54" y="65"/>
                    </a:lnTo>
                    <a:lnTo>
                      <a:pt x="58" y="60"/>
                    </a:lnTo>
                    <a:lnTo>
                      <a:pt x="61" y="53"/>
                    </a:lnTo>
                    <a:lnTo>
                      <a:pt x="63" y="46"/>
                    </a:lnTo>
                    <a:lnTo>
                      <a:pt x="64" y="39"/>
                    </a:lnTo>
                    <a:close/>
                    <a:moveTo>
                      <a:pt x="55" y="39"/>
                    </a:moveTo>
                    <a:lnTo>
                      <a:pt x="54" y="45"/>
                    </a:lnTo>
                    <a:lnTo>
                      <a:pt x="53" y="50"/>
                    </a:lnTo>
                    <a:lnTo>
                      <a:pt x="51" y="54"/>
                    </a:lnTo>
                    <a:lnTo>
                      <a:pt x="48" y="58"/>
                    </a:lnTo>
                    <a:lnTo>
                      <a:pt x="45" y="62"/>
                    </a:lnTo>
                    <a:lnTo>
                      <a:pt x="41" y="64"/>
                    </a:lnTo>
                    <a:lnTo>
                      <a:pt x="37" y="65"/>
                    </a:lnTo>
                    <a:lnTo>
                      <a:pt x="32" y="65"/>
                    </a:lnTo>
                    <a:lnTo>
                      <a:pt x="28" y="65"/>
                    </a:lnTo>
                    <a:lnTo>
                      <a:pt x="23" y="64"/>
                    </a:lnTo>
                    <a:lnTo>
                      <a:pt x="20" y="62"/>
                    </a:lnTo>
                    <a:lnTo>
                      <a:pt x="16" y="58"/>
                    </a:lnTo>
                    <a:lnTo>
                      <a:pt x="13" y="54"/>
                    </a:lnTo>
                    <a:lnTo>
                      <a:pt x="11" y="50"/>
                    </a:lnTo>
                    <a:lnTo>
                      <a:pt x="10" y="45"/>
                    </a:lnTo>
                    <a:lnTo>
                      <a:pt x="10" y="39"/>
                    </a:lnTo>
                    <a:lnTo>
                      <a:pt x="10" y="33"/>
                    </a:lnTo>
                    <a:lnTo>
                      <a:pt x="11" y="28"/>
                    </a:lnTo>
                    <a:lnTo>
                      <a:pt x="13" y="23"/>
                    </a:lnTo>
                    <a:lnTo>
                      <a:pt x="16" y="20"/>
                    </a:lnTo>
                    <a:lnTo>
                      <a:pt x="20" y="16"/>
                    </a:lnTo>
                    <a:lnTo>
                      <a:pt x="23" y="14"/>
                    </a:lnTo>
                    <a:lnTo>
                      <a:pt x="28" y="12"/>
                    </a:lnTo>
                    <a:lnTo>
                      <a:pt x="32" y="11"/>
                    </a:lnTo>
                    <a:lnTo>
                      <a:pt x="37" y="12"/>
                    </a:lnTo>
                    <a:lnTo>
                      <a:pt x="41" y="14"/>
                    </a:lnTo>
                    <a:lnTo>
                      <a:pt x="45" y="16"/>
                    </a:lnTo>
                    <a:lnTo>
                      <a:pt x="48" y="20"/>
                    </a:lnTo>
                    <a:lnTo>
                      <a:pt x="51" y="23"/>
                    </a:lnTo>
                    <a:lnTo>
                      <a:pt x="53" y="28"/>
                    </a:lnTo>
                    <a:lnTo>
                      <a:pt x="54" y="33"/>
                    </a:lnTo>
                    <a:lnTo>
                      <a:pt x="55" y="39"/>
                    </a:lnTo>
                    <a:close/>
                  </a:path>
                </a:pathLst>
              </a:custGeom>
              <a:solidFill>
                <a:srgbClr val="FCEFBC"/>
              </a:solidFill>
              <a:ln w="9525">
                <a:noFill/>
                <a:round/>
                <a:headEnd/>
                <a:tailEnd/>
              </a:ln>
            </p:spPr>
            <p:txBody>
              <a:bodyPr/>
              <a:lstStyle/>
              <a:p>
                <a:endParaRPr lang="en-US"/>
              </a:p>
            </p:txBody>
          </p:sp>
          <p:sp>
            <p:nvSpPr>
              <p:cNvPr id="267" name="Freeform 42"/>
              <p:cNvSpPr>
                <a:spLocks noEditPoints="1"/>
              </p:cNvSpPr>
              <p:nvPr/>
            </p:nvSpPr>
            <p:spPr bwMode="auto">
              <a:xfrm>
                <a:off x="1156" y="2654"/>
                <a:ext cx="11" cy="11"/>
              </a:xfrm>
              <a:custGeom>
                <a:avLst/>
                <a:gdLst/>
                <a:ahLst/>
                <a:cxnLst>
                  <a:cxn ang="0">
                    <a:pos x="54" y="27"/>
                  </a:cxn>
                  <a:cxn ang="0">
                    <a:pos x="49" y="15"/>
                  </a:cxn>
                  <a:cxn ang="0">
                    <a:pos x="42" y="6"/>
                  </a:cxn>
                  <a:cxn ang="0">
                    <a:pos x="33" y="2"/>
                  </a:cxn>
                  <a:cxn ang="0">
                    <a:pos x="22" y="2"/>
                  </a:cxn>
                  <a:cxn ang="0">
                    <a:pos x="12" y="6"/>
                  </a:cxn>
                  <a:cxn ang="0">
                    <a:pos x="5" y="15"/>
                  </a:cxn>
                  <a:cxn ang="0">
                    <a:pos x="1" y="27"/>
                  </a:cxn>
                  <a:cxn ang="0">
                    <a:pos x="1" y="39"/>
                  </a:cxn>
                  <a:cxn ang="0">
                    <a:pos x="5" y="51"/>
                  </a:cxn>
                  <a:cxn ang="0">
                    <a:pos x="12" y="59"/>
                  </a:cxn>
                  <a:cxn ang="0">
                    <a:pos x="22" y="64"/>
                  </a:cxn>
                  <a:cxn ang="0">
                    <a:pos x="33" y="64"/>
                  </a:cxn>
                  <a:cxn ang="0">
                    <a:pos x="42" y="59"/>
                  </a:cxn>
                  <a:cxn ang="0">
                    <a:pos x="49" y="51"/>
                  </a:cxn>
                  <a:cxn ang="0">
                    <a:pos x="54" y="39"/>
                  </a:cxn>
                  <a:cxn ang="0">
                    <a:pos x="45" y="33"/>
                  </a:cxn>
                  <a:cxn ang="0">
                    <a:pos x="44" y="41"/>
                  </a:cxn>
                  <a:cxn ang="0">
                    <a:pos x="40" y="48"/>
                  </a:cxn>
                  <a:cxn ang="0">
                    <a:pos x="34" y="53"/>
                  </a:cxn>
                  <a:cxn ang="0">
                    <a:pos x="27" y="54"/>
                  </a:cxn>
                  <a:cxn ang="0">
                    <a:pos x="20" y="53"/>
                  </a:cxn>
                  <a:cxn ang="0">
                    <a:pos x="14" y="48"/>
                  </a:cxn>
                  <a:cxn ang="0">
                    <a:pos x="11" y="41"/>
                  </a:cxn>
                  <a:cxn ang="0">
                    <a:pos x="9" y="33"/>
                  </a:cxn>
                  <a:cxn ang="0">
                    <a:pos x="11" y="24"/>
                  </a:cxn>
                  <a:cxn ang="0">
                    <a:pos x="14" y="17"/>
                  </a:cxn>
                  <a:cxn ang="0">
                    <a:pos x="20" y="12"/>
                  </a:cxn>
                  <a:cxn ang="0">
                    <a:pos x="27" y="11"/>
                  </a:cxn>
                  <a:cxn ang="0">
                    <a:pos x="34" y="12"/>
                  </a:cxn>
                  <a:cxn ang="0">
                    <a:pos x="40" y="17"/>
                  </a:cxn>
                  <a:cxn ang="0">
                    <a:pos x="44" y="24"/>
                  </a:cxn>
                  <a:cxn ang="0">
                    <a:pos x="45" y="33"/>
                  </a:cxn>
                </a:cxnLst>
                <a:rect l="0" t="0" r="r" b="b"/>
                <a:pathLst>
                  <a:path w="54" h="65">
                    <a:moveTo>
                      <a:pt x="54" y="33"/>
                    </a:moveTo>
                    <a:lnTo>
                      <a:pt x="54" y="27"/>
                    </a:lnTo>
                    <a:lnTo>
                      <a:pt x="52" y="20"/>
                    </a:lnTo>
                    <a:lnTo>
                      <a:pt x="49" y="15"/>
                    </a:lnTo>
                    <a:lnTo>
                      <a:pt x="46" y="10"/>
                    </a:lnTo>
                    <a:lnTo>
                      <a:pt x="42" y="6"/>
                    </a:lnTo>
                    <a:lnTo>
                      <a:pt x="38" y="3"/>
                    </a:lnTo>
                    <a:lnTo>
                      <a:pt x="33" y="2"/>
                    </a:lnTo>
                    <a:lnTo>
                      <a:pt x="27" y="0"/>
                    </a:lnTo>
                    <a:lnTo>
                      <a:pt x="22" y="2"/>
                    </a:lnTo>
                    <a:lnTo>
                      <a:pt x="17" y="3"/>
                    </a:lnTo>
                    <a:lnTo>
                      <a:pt x="12" y="6"/>
                    </a:lnTo>
                    <a:lnTo>
                      <a:pt x="8" y="10"/>
                    </a:lnTo>
                    <a:lnTo>
                      <a:pt x="5" y="15"/>
                    </a:lnTo>
                    <a:lnTo>
                      <a:pt x="2" y="20"/>
                    </a:lnTo>
                    <a:lnTo>
                      <a:pt x="1" y="27"/>
                    </a:lnTo>
                    <a:lnTo>
                      <a:pt x="0" y="33"/>
                    </a:lnTo>
                    <a:lnTo>
                      <a:pt x="1" y="39"/>
                    </a:lnTo>
                    <a:lnTo>
                      <a:pt x="2" y="45"/>
                    </a:lnTo>
                    <a:lnTo>
                      <a:pt x="5" y="51"/>
                    </a:lnTo>
                    <a:lnTo>
                      <a:pt x="8" y="56"/>
                    </a:lnTo>
                    <a:lnTo>
                      <a:pt x="12" y="59"/>
                    </a:lnTo>
                    <a:lnTo>
                      <a:pt x="17" y="63"/>
                    </a:lnTo>
                    <a:lnTo>
                      <a:pt x="22" y="64"/>
                    </a:lnTo>
                    <a:lnTo>
                      <a:pt x="27" y="65"/>
                    </a:lnTo>
                    <a:lnTo>
                      <a:pt x="33" y="64"/>
                    </a:lnTo>
                    <a:lnTo>
                      <a:pt x="38" y="63"/>
                    </a:lnTo>
                    <a:lnTo>
                      <a:pt x="42" y="59"/>
                    </a:lnTo>
                    <a:lnTo>
                      <a:pt x="46" y="56"/>
                    </a:lnTo>
                    <a:lnTo>
                      <a:pt x="49" y="51"/>
                    </a:lnTo>
                    <a:lnTo>
                      <a:pt x="52" y="45"/>
                    </a:lnTo>
                    <a:lnTo>
                      <a:pt x="54" y="39"/>
                    </a:lnTo>
                    <a:lnTo>
                      <a:pt x="54" y="33"/>
                    </a:lnTo>
                    <a:close/>
                    <a:moveTo>
                      <a:pt x="45" y="33"/>
                    </a:moveTo>
                    <a:lnTo>
                      <a:pt x="45" y="38"/>
                    </a:lnTo>
                    <a:lnTo>
                      <a:pt x="44" y="41"/>
                    </a:lnTo>
                    <a:lnTo>
                      <a:pt x="42" y="45"/>
                    </a:lnTo>
                    <a:lnTo>
                      <a:pt x="40" y="48"/>
                    </a:lnTo>
                    <a:lnTo>
                      <a:pt x="37" y="51"/>
                    </a:lnTo>
                    <a:lnTo>
                      <a:pt x="34" y="53"/>
                    </a:lnTo>
                    <a:lnTo>
                      <a:pt x="31" y="54"/>
                    </a:lnTo>
                    <a:lnTo>
                      <a:pt x="27" y="54"/>
                    </a:lnTo>
                    <a:lnTo>
                      <a:pt x="23" y="54"/>
                    </a:lnTo>
                    <a:lnTo>
                      <a:pt x="20" y="53"/>
                    </a:lnTo>
                    <a:lnTo>
                      <a:pt x="17" y="51"/>
                    </a:lnTo>
                    <a:lnTo>
                      <a:pt x="14" y="48"/>
                    </a:lnTo>
                    <a:lnTo>
                      <a:pt x="12" y="45"/>
                    </a:lnTo>
                    <a:lnTo>
                      <a:pt x="11" y="41"/>
                    </a:lnTo>
                    <a:lnTo>
                      <a:pt x="9" y="38"/>
                    </a:lnTo>
                    <a:lnTo>
                      <a:pt x="9" y="33"/>
                    </a:lnTo>
                    <a:lnTo>
                      <a:pt x="9" y="28"/>
                    </a:lnTo>
                    <a:lnTo>
                      <a:pt x="11" y="24"/>
                    </a:lnTo>
                    <a:lnTo>
                      <a:pt x="12" y="21"/>
                    </a:lnTo>
                    <a:lnTo>
                      <a:pt x="14" y="17"/>
                    </a:lnTo>
                    <a:lnTo>
                      <a:pt x="17" y="15"/>
                    </a:lnTo>
                    <a:lnTo>
                      <a:pt x="20" y="12"/>
                    </a:lnTo>
                    <a:lnTo>
                      <a:pt x="23" y="11"/>
                    </a:lnTo>
                    <a:lnTo>
                      <a:pt x="27" y="11"/>
                    </a:lnTo>
                    <a:lnTo>
                      <a:pt x="31" y="11"/>
                    </a:lnTo>
                    <a:lnTo>
                      <a:pt x="34" y="12"/>
                    </a:lnTo>
                    <a:lnTo>
                      <a:pt x="37" y="15"/>
                    </a:lnTo>
                    <a:lnTo>
                      <a:pt x="40" y="17"/>
                    </a:lnTo>
                    <a:lnTo>
                      <a:pt x="42" y="21"/>
                    </a:lnTo>
                    <a:lnTo>
                      <a:pt x="44" y="24"/>
                    </a:lnTo>
                    <a:lnTo>
                      <a:pt x="45" y="28"/>
                    </a:lnTo>
                    <a:lnTo>
                      <a:pt x="45" y="33"/>
                    </a:lnTo>
                    <a:close/>
                  </a:path>
                </a:pathLst>
              </a:custGeom>
              <a:solidFill>
                <a:srgbClr val="FCEFBC"/>
              </a:solidFill>
              <a:ln w="9525">
                <a:noFill/>
                <a:round/>
                <a:headEnd/>
                <a:tailEnd/>
              </a:ln>
            </p:spPr>
            <p:txBody>
              <a:bodyPr/>
              <a:lstStyle/>
              <a:p>
                <a:endParaRPr lang="en-US"/>
              </a:p>
            </p:txBody>
          </p:sp>
          <p:sp>
            <p:nvSpPr>
              <p:cNvPr id="268" name="Freeform 43"/>
              <p:cNvSpPr>
                <a:spLocks noEditPoints="1"/>
              </p:cNvSpPr>
              <p:nvPr/>
            </p:nvSpPr>
            <p:spPr bwMode="auto">
              <a:xfrm>
                <a:off x="1157" y="2655"/>
                <a:ext cx="9" cy="9"/>
              </a:xfrm>
              <a:custGeom>
                <a:avLst/>
                <a:gdLst/>
                <a:ahLst/>
                <a:cxnLst>
                  <a:cxn ang="0">
                    <a:pos x="44" y="22"/>
                  </a:cxn>
                  <a:cxn ang="0">
                    <a:pos x="41" y="12"/>
                  </a:cxn>
                  <a:cxn ang="0">
                    <a:pos x="35" y="5"/>
                  </a:cxn>
                  <a:cxn ang="0">
                    <a:pos x="27" y="1"/>
                  </a:cxn>
                  <a:cxn ang="0">
                    <a:pos x="18" y="1"/>
                  </a:cxn>
                  <a:cxn ang="0">
                    <a:pos x="10" y="5"/>
                  </a:cxn>
                  <a:cxn ang="0">
                    <a:pos x="3" y="12"/>
                  </a:cxn>
                  <a:cxn ang="0">
                    <a:pos x="0" y="22"/>
                  </a:cxn>
                  <a:cxn ang="0">
                    <a:pos x="0" y="34"/>
                  </a:cxn>
                  <a:cxn ang="0">
                    <a:pos x="3" y="43"/>
                  </a:cxn>
                  <a:cxn ang="0">
                    <a:pos x="10" y="51"/>
                  </a:cxn>
                  <a:cxn ang="0">
                    <a:pos x="18" y="54"/>
                  </a:cxn>
                  <a:cxn ang="0">
                    <a:pos x="27" y="54"/>
                  </a:cxn>
                  <a:cxn ang="0">
                    <a:pos x="35" y="51"/>
                  </a:cxn>
                  <a:cxn ang="0">
                    <a:pos x="41" y="43"/>
                  </a:cxn>
                  <a:cxn ang="0">
                    <a:pos x="44" y="34"/>
                  </a:cxn>
                  <a:cxn ang="0">
                    <a:pos x="36" y="28"/>
                  </a:cxn>
                  <a:cxn ang="0">
                    <a:pos x="35" y="34"/>
                  </a:cxn>
                  <a:cxn ang="0">
                    <a:pos x="32" y="40"/>
                  </a:cxn>
                  <a:cxn ang="0">
                    <a:pos x="27" y="42"/>
                  </a:cxn>
                  <a:cxn ang="0">
                    <a:pos x="22" y="43"/>
                  </a:cxn>
                  <a:cxn ang="0">
                    <a:pos x="17" y="42"/>
                  </a:cxn>
                  <a:cxn ang="0">
                    <a:pos x="13" y="40"/>
                  </a:cxn>
                  <a:cxn ang="0">
                    <a:pos x="10" y="34"/>
                  </a:cxn>
                  <a:cxn ang="0">
                    <a:pos x="9" y="28"/>
                  </a:cxn>
                  <a:cxn ang="0">
                    <a:pos x="10" y="22"/>
                  </a:cxn>
                  <a:cxn ang="0">
                    <a:pos x="13" y="16"/>
                  </a:cxn>
                  <a:cxn ang="0">
                    <a:pos x="17" y="13"/>
                  </a:cxn>
                  <a:cxn ang="0">
                    <a:pos x="22" y="11"/>
                  </a:cxn>
                  <a:cxn ang="0">
                    <a:pos x="27" y="13"/>
                  </a:cxn>
                  <a:cxn ang="0">
                    <a:pos x="32" y="16"/>
                  </a:cxn>
                  <a:cxn ang="0">
                    <a:pos x="35" y="22"/>
                  </a:cxn>
                  <a:cxn ang="0">
                    <a:pos x="36" y="28"/>
                  </a:cxn>
                </a:cxnLst>
                <a:rect l="0" t="0" r="r" b="b"/>
                <a:pathLst>
                  <a:path w="45" h="54">
                    <a:moveTo>
                      <a:pt x="45" y="28"/>
                    </a:moveTo>
                    <a:lnTo>
                      <a:pt x="44" y="22"/>
                    </a:lnTo>
                    <a:lnTo>
                      <a:pt x="43" y="17"/>
                    </a:lnTo>
                    <a:lnTo>
                      <a:pt x="41" y="12"/>
                    </a:lnTo>
                    <a:lnTo>
                      <a:pt x="38" y="9"/>
                    </a:lnTo>
                    <a:lnTo>
                      <a:pt x="35" y="5"/>
                    </a:lnTo>
                    <a:lnTo>
                      <a:pt x="31" y="3"/>
                    </a:lnTo>
                    <a:lnTo>
                      <a:pt x="27" y="1"/>
                    </a:lnTo>
                    <a:lnTo>
                      <a:pt x="22" y="0"/>
                    </a:lnTo>
                    <a:lnTo>
                      <a:pt x="18" y="1"/>
                    </a:lnTo>
                    <a:lnTo>
                      <a:pt x="13" y="3"/>
                    </a:lnTo>
                    <a:lnTo>
                      <a:pt x="10" y="5"/>
                    </a:lnTo>
                    <a:lnTo>
                      <a:pt x="6" y="9"/>
                    </a:lnTo>
                    <a:lnTo>
                      <a:pt x="3" y="12"/>
                    </a:lnTo>
                    <a:lnTo>
                      <a:pt x="1" y="17"/>
                    </a:lnTo>
                    <a:lnTo>
                      <a:pt x="0" y="22"/>
                    </a:lnTo>
                    <a:lnTo>
                      <a:pt x="0" y="28"/>
                    </a:lnTo>
                    <a:lnTo>
                      <a:pt x="0" y="34"/>
                    </a:lnTo>
                    <a:lnTo>
                      <a:pt x="1" y="39"/>
                    </a:lnTo>
                    <a:lnTo>
                      <a:pt x="3" y="43"/>
                    </a:lnTo>
                    <a:lnTo>
                      <a:pt x="6" y="47"/>
                    </a:lnTo>
                    <a:lnTo>
                      <a:pt x="10" y="51"/>
                    </a:lnTo>
                    <a:lnTo>
                      <a:pt x="13" y="53"/>
                    </a:lnTo>
                    <a:lnTo>
                      <a:pt x="18" y="54"/>
                    </a:lnTo>
                    <a:lnTo>
                      <a:pt x="22" y="54"/>
                    </a:lnTo>
                    <a:lnTo>
                      <a:pt x="27" y="54"/>
                    </a:lnTo>
                    <a:lnTo>
                      <a:pt x="31" y="53"/>
                    </a:lnTo>
                    <a:lnTo>
                      <a:pt x="35" y="51"/>
                    </a:lnTo>
                    <a:lnTo>
                      <a:pt x="38" y="47"/>
                    </a:lnTo>
                    <a:lnTo>
                      <a:pt x="41" y="43"/>
                    </a:lnTo>
                    <a:lnTo>
                      <a:pt x="43" y="39"/>
                    </a:lnTo>
                    <a:lnTo>
                      <a:pt x="44" y="34"/>
                    </a:lnTo>
                    <a:lnTo>
                      <a:pt x="45" y="28"/>
                    </a:lnTo>
                    <a:close/>
                    <a:moveTo>
                      <a:pt x="36" y="28"/>
                    </a:moveTo>
                    <a:lnTo>
                      <a:pt x="35" y="31"/>
                    </a:lnTo>
                    <a:lnTo>
                      <a:pt x="35" y="34"/>
                    </a:lnTo>
                    <a:lnTo>
                      <a:pt x="33" y="37"/>
                    </a:lnTo>
                    <a:lnTo>
                      <a:pt x="32" y="40"/>
                    </a:lnTo>
                    <a:lnTo>
                      <a:pt x="30" y="41"/>
                    </a:lnTo>
                    <a:lnTo>
                      <a:pt x="27" y="42"/>
                    </a:lnTo>
                    <a:lnTo>
                      <a:pt x="25" y="43"/>
                    </a:lnTo>
                    <a:lnTo>
                      <a:pt x="22" y="43"/>
                    </a:lnTo>
                    <a:lnTo>
                      <a:pt x="19" y="43"/>
                    </a:lnTo>
                    <a:lnTo>
                      <a:pt x="17" y="42"/>
                    </a:lnTo>
                    <a:lnTo>
                      <a:pt x="15" y="41"/>
                    </a:lnTo>
                    <a:lnTo>
                      <a:pt x="13" y="40"/>
                    </a:lnTo>
                    <a:lnTo>
                      <a:pt x="11" y="37"/>
                    </a:lnTo>
                    <a:lnTo>
                      <a:pt x="10" y="34"/>
                    </a:lnTo>
                    <a:lnTo>
                      <a:pt x="9" y="31"/>
                    </a:lnTo>
                    <a:lnTo>
                      <a:pt x="9" y="28"/>
                    </a:lnTo>
                    <a:lnTo>
                      <a:pt x="9" y="24"/>
                    </a:lnTo>
                    <a:lnTo>
                      <a:pt x="10" y="22"/>
                    </a:lnTo>
                    <a:lnTo>
                      <a:pt x="11" y="18"/>
                    </a:lnTo>
                    <a:lnTo>
                      <a:pt x="13" y="16"/>
                    </a:lnTo>
                    <a:lnTo>
                      <a:pt x="15" y="15"/>
                    </a:lnTo>
                    <a:lnTo>
                      <a:pt x="17" y="13"/>
                    </a:lnTo>
                    <a:lnTo>
                      <a:pt x="19" y="12"/>
                    </a:lnTo>
                    <a:lnTo>
                      <a:pt x="22" y="11"/>
                    </a:lnTo>
                    <a:lnTo>
                      <a:pt x="25" y="12"/>
                    </a:lnTo>
                    <a:lnTo>
                      <a:pt x="27" y="13"/>
                    </a:lnTo>
                    <a:lnTo>
                      <a:pt x="30" y="15"/>
                    </a:lnTo>
                    <a:lnTo>
                      <a:pt x="32" y="16"/>
                    </a:lnTo>
                    <a:lnTo>
                      <a:pt x="33" y="18"/>
                    </a:lnTo>
                    <a:lnTo>
                      <a:pt x="35" y="22"/>
                    </a:lnTo>
                    <a:lnTo>
                      <a:pt x="35" y="24"/>
                    </a:lnTo>
                    <a:lnTo>
                      <a:pt x="36" y="28"/>
                    </a:lnTo>
                    <a:close/>
                  </a:path>
                </a:pathLst>
              </a:custGeom>
              <a:solidFill>
                <a:srgbClr val="FCF2C0"/>
              </a:solidFill>
              <a:ln w="9525">
                <a:noFill/>
                <a:round/>
                <a:headEnd/>
                <a:tailEnd/>
              </a:ln>
            </p:spPr>
            <p:txBody>
              <a:bodyPr/>
              <a:lstStyle/>
              <a:p>
                <a:endParaRPr lang="en-US"/>
              </a:p>
            </p:txBody>
          </p:sp>
          <p:sp>
            <p:nvSpPr>
              <p:cNvPr id="269" name="Freeform 44"/>
              <p:cNvSpPr>
                <a:spLocks noEditPoints="1"/>
              </p:cNvSpPr>
              <p:nvPr/>
            </p:nvSpPr>
            <p:spPr bwMode="auto">
              <a:xfrm>
                <a:off x="1158" y="2656"/>
                <a:ext cx="7" cy="7"/>
              </a:xfrm>
              <a:custGeom>
                <a:avLst/>
                <a:gdLst/>
                <a:ahLst/>
                <a:cxnLst>
                  <a:cxn ang="0">
                    <a:pos x="36" y="17"/>
                  </a:cxn>
                  <a:cxn ang="0">
                    <a:pos x="33" y="10"/>
                  </a:cxn>
                  <a:cxn ang="0">
                    <a:pos x="28" y="4"/>
                  </a:cxn>
                  <a:cxn ang="0">
                    <a:pos x="22" y="0"/>
                  </a:cxn>
                  <a:cxn ang="0">
                    <a:pos x="14" y="0"/>
                  </a:cxn>
                  <a:cxn ang="0">
                    <a:pos x="8" y="4"/>
                  </a:cxn>
                  <a:cxn ang="0">
                    <a:pos x="3" y="10"/>
                  </a:cxn>
                  <a:cxn ang="0">
                    <a:pos x="0" y="17"/>
                  </a:cxn>
                  <a:cxn ang="0">
                    <a:pos x="0" y="27"/>
                  </a:cxn>
                  <a:cxn ang="0">
                    <a:pos x="3" y="34"/>
                  </a:cxn>
                  <a:cxn ang="0">
                    <a:pos x="8" y="40"/>
                  </a:cxn>
                  <a:cxn ang="0">
                    <a:pos x="14" y="43"/>
                  </a:cxn>
                  <a:cxn ang="0">
                    <a:pos x="22" y="43"/>
                  </a:cxn>
                  <a:cxn ang="0">
                    <a:pos x="28" y="40"/>
                  </a:cxn>
                  <a:cxn ang="0">
                    <a:pos x="33" y="34"/>
                  </a:cxn>
                  <a:cxn ang="0">
                    <a:pos x="36" y="27"/>
                  </a:cxn>
                  <a:cxn ang="0">
                    <a:pos x="27" y="22"/>
                  </a:cxn>
                  <a:cxn ang="0">
                    <a:pos x="26" y="25"/>
                  </a:cxn>
                  <a:cxn ang="0">
                    <a:pos x="24" y="29"/>
                  </a:cxn>
                  <a:cxn ang="0">
                    <a:pos x="22" y="31"/>
                  </a:cxn>
                  <a:cxn ang="0">
                    <a:pos x="18" y="33"/>
                  </a:cxn>
                  <a:cxn ang="0">
                    <a:pos x="15" y="31"/>
                  </a:cxn>
                  <a:cxn ang="0">
                    <a:pos x="12" y="29"/>
                  </a:cxn>
                  <a:cxn ang="0">
                    <a:pos x="10" y="25"/>
                  </a:cxn>
                  <a:cxn ang="0">
                    <a:pos x="9" y="22"/>
                  </a:cxn>
                  <a:cxn ang="0">
                    <a:pos x="10" y="17"/>
                  </a:cxn>
                  <a:cxn ang="0">
                    <a:pos x="12" y="15"/>
                  </a:cxn>
                  <a:cxn ang="0">
                    <a:pos x="15" y="12"/>
                  </a:cxn>
                  <a:cxn ang="0">
                    <a:pos x="18" y="11"/>
                  </a:cxn>
                  <a:cxn ang="0">
                    <a:pos x="22" y="12"/>
                  </a:cxn>
                  <a:cxn ang="0">
                    <a:pos x="24" y="15"/>
                  </a:cxn>
                  <a:cxn ang="0">
                    <a:pos x="26" y="17"/>
                  </a:cxn>
                  <a:cxn ang="0">
                    <a:pos x="27" y="22"/>
                  </a:cxn>
                </a:cxnLst>
                <a:rect l="0" t="0" r="r" b="b"/>
                <a:pathLst>
                  <a:path w="36" h="43">
                    <a:moveTo>
                      <a:pt x="36" y="22"/>
                    </a:moveTo>
                    <a:lnTo>
                      <a:pt x="36" y="17"/>
                    </a:lnTo>
                    <a:lnTo>
                      <a:pt x="35" y="13"/>
                    </a:lnTo>
                    <a:lnTo>
                      <a:pt x="33" y="10"/>
                    </a:lnTo>
                    <a:lnTo>
                      <a:pt x="31" y="6"/>
                    </a:lnTo>
                    <a:lnTo>
                      <a:pt x="28" y="4"/>
                    </a:lnTo>
                    <a:lnTo>
                      <a:pt x="25" y="1"/>
                    </a:lnTo>
                    <a:lnTo>
                      <a:pt x="22" y="0"/>
                    </a:lnTo>
                    <a:lnTo>
                      <a:pt x="18" y="0"/>
                    </a:lnTo>
                    <a:lnTo>
                      <a:pt x="14" y="0"/>
                    </a:lnTo>
                    <a:lnTo>
                      <a:pt x="11" y="1"/>
                    </a:lnTo>
                    <a:lnTo>
                      <a:pt x="8" y="4"/>
                    </a:lnTo>
                    <a:lnTo>
                      <a:pt x="5" y="6"/>
                    </a:lnTo>
                    <a:lnTo>
                      <a:pt x="3" y="10"/>
                    </a:lnTo>
                    <a:lnTo>
                      <a:pt x="2" y="13"/>
                    </a:lnTo>
                    <a:lnTo>
                      <a:pt x="0" y="17"/>
                    </a:lnTo>
                    <a:lnTo>
                      <a:pt x="0" y="22"/>
                    </a:lnTo>
                    <a:lnTo>
                      <a:pt x="0" y="27"/>
                    </a:lnTo>
                    <a:lnTo>
                      <a:pt x="2" y="30"/>
                    </a:lnTo>
                    <a:lnTo>
                      <a:pt x="3" y="34"/>
                    </a:lnTo>
                    <a:lnTo>
                      <a:pt x="5" y="37"/>
                    </a:lnTo>
                    <a:lnTo>
                      <a:pt x="8" y="40"/>
                    </a:lnTo>
                    <a:lnTo>
                      <a:pt x="11" y="42"/>
                    </a:lnTo>
                    <a:lnTo>
                      <a:pt x="14" y="43"/>
                    </a:lnTo>
                    <a:lnTo>
                      <a:pt x="18" y="43"/>
                    </a:lnTo>
                    <a:lnTo>
                      <a:pt x="22" y="43"/>
                    </a:lnTo>
                    <a:lnTo>
                      <a:pt x="25" y="42"/>
                    </a:lnTo>
                    <a:lnTo>
                      <a:pt x="28" y="40"/>
                    </a:lnTo>
                    <a:lnTo>
                      <a:pt x="31" y="37"/>
                    </a:lnTo>
                    <a:lnTo>
                      <a:pt x="33" y="34"/>
                    </a:lnTo>
                    <a:lnTo>
                      <a:pt x="35" y="30"/>
                    </a:lnTo>
                    <a:lnTo>
                      <a:pt x="36" y="27"/>
                    </a:lnTo>
                    <a:lnTo>
                      <a:pt x="36" y="22"/>
                    </a:lnTo>
                    <a:close/>
                    <a:moveTo>
                      <a:pt x="27" y="22"/>
                    </a:moveTo>
                    <a:lnTo>
                      <a:pt x="27" y="24"/>
                    </a:lnTo>
                    <a:lnTo>
                      <a:pt x="26" y="25"/>
                    </a:lnTo>
                    <a:lnTo>
                      <a:pt x="26" y="28"/>
                    </a:lnTo>
                    <a:lnTo>
                      <a:pt x="24" y="29"/>
                    </a:lnTo>
                    <a:lnTo>
                      <a:pt x="23" y="30"/>
                    </a:lnTo>
                    <a:lnTo>
                      <a:pt x="22" y="31"/>
                    </a:lnTo>
                    <a:lnTo>
                      <a:pt x="20" y="33"/>
                    </a:lnTo>
                    <a:lnTo>
                      <a:pt x="18" y="33"/>
                    </a:lnTo>
                    <a:lnTo>
                      <a:pt x="16" y="33"/>
                    </a:lnTo>
                    <a:lnTo>
                      <a:pt x="15" y="31"/>
                    </a:lnTo>
                    <a:lnTo>
                      <a:pt x="13" y="30"/>
                    </a:lnTo>
                    <a:lnTo>
                      <a:pt x="12" y="29"/>
                    </a:lnTo>
                    <a:lnTo>
                      <a:pt x="11" y="28"/>
                    </a:lnTo>
                    <a:lnTo>
                      <a:pt x="10" y="25"/>
                    </a:lnTo>
                    <a:lnTo>
                      <a:pt x="9" y="24"/>
                    </a:lnTo>
                    <a:lnTo>
                      <a:pt x="9" y="22"/>
                    </a:lnTo>
                    <a:lnTo>
                      <a:pt x="9" y="19"/>
                    </a:lnTo>
                    <a:lnTo>
                      <a:pt x="10" y="17"/>
                    </a:lnTo>
                    <a:lnTo>
                      <a:pt x="11" y="16"/>
                    </a:lnTo>
                    <a:lnTo>
                      <a:pt x="12" y="15"/>
                    </a:lnTo>
                    <a:lnTo>
                      <a:pt x="13" y="13"/>
                    </a:lnTo>
                    <a:lnTo>
                      <a:pt x="15" y="12"/>
                    </a:lnTo>
                    <a:lnTo>
                      <a:pt x="16" y="11"/>
                    </a:lnTo>
                    <a:lnTo>
                      <a:pt x="18" y="11"/>
                    </a:lnTo>
                    <a:lnTo>
                      <a:pt x="20" y="11"/>
                    </a:lnTo>
                    <a:lnTo>
                      <a:pt x="22" y="12"/>
                    </a:lnTo>
                    <a:lnTo>
                      <a:pt x="23" y="13"/>
                    </a:lnTo>
                    <a:lnTo>
                      <a:pt x="24" y="15"/>
                    </a:lnTo>
                    <a:lnTo>
                      <a:pt x="26" y="16"/>
                    </a:lnTo>
                    <a:lnTo>
                      <a:pt x="26" y="17"/>
                    </a:lnTo>
                    <a:lnTo>
                      <a:pt x="27" y="19"/>
                    </a:lnTo>
                    <a:lnTo>
                      <a:pt x="27" y="22"/>
                    </a:lnTo>
                    <a:close/>
                  </a:path>
                </a:pathLst>
              </a:custGeom>
              <a:solidFill>
                <a:srgbClr val="FDF4C1"/>
              </a:solidFill>
              <a:ln w="9525">
                <a:noFill/>
                <a:round/>
                <a:headEnd/>
                <a:tailEnd/>
              </a:ln>
            </p:spPr>
            <p:txBody>
              <a:bodyPr/>
              <a:lstStyle/>
              <a:p>
                <a:endParaRPr lang="en-US"/>
              </a:p>
            </p:txBody>
          </p:sp>
          <p:sp>
            <p:nvSpPr>
              <p:cNvPr id="270" name="Freeform 45"/>
              <p:cNvSpPr>
                <a:spLocks/>
              </p:cNvSpPr>
              <p:nvPr/>
            </p:nvSpPr>
            <p:spPr bwMode="auto">
              <a:xfrm>
                <a:off x="1159" y="2657"/>
                <a:ext cx="5" cy="5"/>
              </a:xfrm>
              <a:custGeom>
                <a:avLst/>
                <a:gdLst/>
                <a:ahLst/>
                <a:cxnLst>
                  <a:cxn ang="0">
                    <a:pos x="27" y="17"/>
                  </a:cxn>
                  <a:cxn ang="0">
                    <a:pos x="26" y="13"/>
                  </a:cxn>
                  <a:cxn ang="0">
                    <a:pos x="26" y="11"/>
                  </a:cxn>
                  <a:cxn ang="0">
                    <a:pos x="24" y="7"/>
                  </a:cxn>
                  <a:cxn ang="0">
                    <a:pos x="23" y="5"/>
                  </a:cxn>
                  <a:cxn ang="0">
                    <a:pos x="21" y="4"/>
                  </a:cxn>
                  <a:cxn ang="0">
                    <a:pos x="18" y="2"/>
                  </a:cxn>
                  <a:cxn ang="0">
                    <a:pos x="16" y="1"/>
                  </a:cxn>
                  <a:cxn ang="0">
                    <a:pos x="13" y="0"/>
                  </a:cxn>
                  <a:cxn ang="0">
                    <a:pos x="10" y="1"/>
                  </a:cxn>
                  <a:cxn ang="0">
                    <a:pos x="8" y="2"/>
                  </a:cxn>
                  <a:cxn ang="0">
                    <a:pos x="6" y="4"/>
                  </a:cxn>
                  <a:cxn ang="0">
                    <a:pos x="4" y="5"/>
                  </a:cxn>
                  <a:cxn ang="0">
                    <a:pos x="2" y="7"/>
                  </a:cxn>
                  <a:cxn ang="0">
                    <a:pos x="1" y="11"/>
                  </a:cxn>
                  <a:cxn ang="0">
                    <a:pos x="0" y="13"/>
                  </a:cxn>
                  <a:cxn ang="0">
                    <a:pos x="0" y="17"/>
                  </a:cxn>
                  <a:cxn ang="0">
                    <a:pos x="0" y="20"/>
                  </a:cxn>
                  <a:cxn ang="0">
                    <a:pos x="1" y="23"/>
                  </a:cxn>
                  <a:cxn ang="0">
                    <a:pos x="2" y="26"/>
                  </a:cxn>
                  <a:cxn ang="0">
                    <a:pos x="4" y="29"/>
                  </a:cxn>
                  <a:cxn ang="0">
                    <a:pos x="6" y="30"/>
                  </a:cxn>
                  <a:cxn ang="0">
                    <a:pos x="8" y="31"/>
                  </a:cxn>
                  <a:cxn ang="0">
                    <a:pos x="10" y="32"/>
                  </a:cxn>
                  <a:cxn ang="0">
                    <a:pos x="13" y="32"/>
                  </a:cxn>
                  <a:cxn ang="0">
                    <a:pos x="16" y="32"/>
                  </a:cxn>
                  <a:cxn ang="0">
                    <a:pos x="18" y="31"/>
                  </a:cxn>
                  <a:cxn ang="0">
                    <a:pos x="21" y="30"/>
                  </a:cxn>
                  <a:cxn ang="0">
                    <a:pos x="23" y="29"/>
                  </a:cxn>
                  <a:cxn ang="0">
                    <a:pos x="24" y="26"/>
                  </a:cxn>
                  <a:cxn ang="0">
                    <a:pos x="26" y="23"/>
                  </a:cxn>
                  <a:cxn ang="0">
                    <a:pos x="26" y="20"/>
                  </a:cxn>
                  <a:cxn ang="0">
                    <a:pos x="27" y="17"/>
                  </a:cxn>
                </a:cxnLst>
                <a:rect l="0" t="0" r="r" b="b"/>
                <a:pathLst>
                  <a:path w="27" h="32">
                    <a:moveTo>
                      <a:pt x="27" y="17"/>
                    </a:moveTo>
                    <a:lnTo>
                      <a:pt x="26" y="13"/>
                    </a:lnTo>
                    <a:lnTo>
                      <a:pt x="26" y="11"/>
                    </a:lnTo>
                    <a:lnTo>
                      <a:pt x="24" y="7"/>
                    </a:lnTo>
                    <a:lnTo>
                      <a:pt x="23" y="5"/>
                    </a:lnTo>
                    <a:lnTo>
                      <a:pt x="21" y="4"/>
                    </a:lnTo>
                    <a:lnTo>
                      <a:pt x="18" y="2"/>
                    </a:lnTo>
                    <a:lnTo>
                      <a:pt x="16" y="1"/>
                    </a:lnTo>
                    <a:lnTo>
                      <a:pt x="13" y="0"/>
                    </a:lnTo>
                    <a:lnTo>
                      <a:pt x="10" y="1"/>
                    </a:lnTo>
                    <a:lnTo>
                      <a:pt x="8" y="2"/>
                    </a:lnTo>
                    <a:lnTo>
                      <a:pt x="6" y="4"/>
                    </a:lnTo>
                    <a:lnTo>
                      <a:pt x="4" y="5"/>
                    </a:lnTo>
                    <a:lnTo>
                      <a:pt x="2" y="7"/>
                    </a:lnTo>
                    <a:lnTo>
                      <a:pt x="1" y="11"/>
                    </a:lnTo>
                    <a:lnTo>
                      <a:pt x="0" y="13"/>
                    </a:lnTo>
                    <a:lnTo>
                      <a:pt x="0" y="17"/>
                    </a:lnTo>
                    <a:lnTo>
                      <a:pt x="0" y="20"/>
                    </a:lnTo>
                    <a:lnTo>
                      <a:pt x="1" y="23"/>
                    </a:lnTo>
                    <a:lnTo>
                      <a:pt x="2" y="26"/>
                    </a:lnTo>
                    <a:lnTo>
                      <a:pt x="4" y="29"/>
                    </a:lnTo>
                    <a:lnTo>
                      <a:pt x="6" y="30"/>
                    </a:lnTo>
                    <a:lnTo>
                      <a:pt x="8" y="31"/>
                    </a:lnTo>
                    <a:lnTo>
                      <a:pt x="10" y="32"/>
                    </a:lnTo>
                    <a:lnTo>
                      <a:pt x="13" y="32"/>
                    </a:lnTo>
                    <a:lnTo>
                      <a:pt x="16" y="32"/>
                    </a:lnTo>
                    <a:lnTo>
                      <a:pt x="18" y="31"/>
                    </a:lnTo>
                    <a:lnTo>
                      <a:pt x="21" y="30"/>
                    </a:lnTo>
                    <a:lnTo>
                      <a:pt x="23" y="29"/>
                    </a:lnTo>
                    <a:lnTo>
                      <a:pt x="24" y="26"/>
                    </a:lnTo>
                    <a:lnTo>
                      <a:pt x="26" y="23"/>
                    </a:lnTo>
                    <a:lnTo>
                      <a:pt x="26" y="20"/>
                    </a:lnTo>
                    <a:lnTo>
                      <a:pt x="27" y="17"/>
                    </a:lnTo>
                    <a:close/>
                  </a:path>
                </a:pathLst>
              </a:custGeom>
              <a:solidFill>
                <a:srgbClr val="FDF8C4"/>
              </a:solidFill>
              <a:ln w="9525">
                <a:noFill/>
                <a:round/>
                <a:headEnd/>
                <a:tailEnd/>
              </a:ln>
            </p:spPr>
            <p:txBody>
              <a:bodyPr/>
              <a:lstStyle/>
              <a:p>
                <a:endParaRPr lang="en-US"/>
              </a:p>
            </p:txBody>
          </p:sp>
          <p:sp>
            <p:nvSpPr>
              <p:cNvPr id="271" name="Freeform 46"/>
              <p:cNvSpPr>
                <a:spLocks/>
              </p:cNvSpPr>
              <p:nvPr/>
            </p:nvSpPr>
            <p:spPr bwMode="auto">
              <a:xfrm>
                <a:off x="1160" y="2658"/>
                <a:ext cx="3" cy="3"/>
              </a:xfrm>
              <a:custGeom>
                <a:avLst/>
                <a:gdLst/>
                <a:ahLst/>
                <a:cxnLst>
                  <a:cxn ang="0">
                    <a:pos x="18" y="11"/>
                  </a:cxn>
                  <a:cxn ang="0">
                    <a:pos x="18" y="8"/>
                  </a:cxn>
                  <a:cxn ang="0">
                    <a:pos x="17" y="6"/>
                  </a:cxn>
                  <a:cxn ang="0">
                    <a:pos x="17" y="5"/>
                  </a:cxn>
                  <a:cxn ang="0">
                    <a:pos x="15" y="4"/>
                  </a:cxn>
                  <a:cxn ang="0">
                    <a:pos x="14" y="2"/>
                  </a:cxn>
                  <a:cxn ang="0">
                    <a:pos x="13" y="1"/>
                  </a:cxn>
                  <a:cxn ang="0">
                    <a:pos x="11" y="0"/>
                  </a:cxn>
                  <a:cxn ang="0">
                    <a:pos x="9" y="0"/>
                  </a:cxn>
                  <a:cxn ang="0">
                    <a:pos x="7" y="0"/>
                  </a:cxn>
                  <a:cxn ang="0">
                    <a:pos x="6" y="1"/>
                  </a:cxn>
                  <a:cxn ang="0">
                    <a:pos x="4" y="2"/>
                  </a:cxn>
                  <a:cxn ang="0">
                    <a:pos x="3" y="4"/>
                  </a:cxn>
                  <a:cxn ang="0">
                    <a:pos x="2" y="5"/>
                  </a:cxn>
                  <a:cxn ang="0">
                    <a:pos x="1" y="6"/>
                  </a:cxn>
                  <a:cxn ang="0">
                    <a:pos x="0" y="8"/>
                  </a:cxn>
                  <a:cxn ang="0">
                    <a:pos x="0" y="11"/>
                  </a:cxn>
                  <a:cxn ang="0">
                    <a:pos x="0" y="13"/>
                  </a:cxn>
                  <a:cxn ang="0">
                    <a:pos x="1" y="14"/>
                  </a:cxn>
                  <a:cxn ang="0">
                    <a:pos x="2" y="17"/>
                  </a:cxn>
                  <a:cxn ang="0">
                    <a:pos x="3" y="18"/>
                  </a:cxn>
                  <a:cxn ang="0">
                    <a:pos x="4" y="19"/>
                  </a:cxn>
                  <a:cxn ang="0">
                    <a:pos x="6" y="20"/>
                  </a:cxn>
                  <a:cxn ang="0">
                    <a:pos x="7" y="22"/>
                  </a:cxn>
                  <a:cxn ang="0">
                    <a:pos x="9" y="22"/>
                  </a:cxn>
                  <a:cxn ang="0">
                    <a:pos x="11" y="22"/>
                  </a:cxn>
                  <a:cxn ang="0">
                    <a:pos x="13" y="20"/>
                  </a:cxn>
                  <a:cxn ang="0">
                    <a:pos x="14" y="19"/>
                  </a:cxn>
                  <a:cxn ang="0">
                    <a:pos x="15" y="18"/>
                  </a:cxn>
                  <a:cxn ang="0">
                    <a:pos x="17" y="17"/>
                  </a:cxn>
                  <a:cxn ang="0">
                    <a:pos x="17" y="14"/>
                  </a:cxn>
                  <a:cxn ang="0">
                    <a:pos x="18" y="13"/>
                  </a:cxn>
                  <a:cxn ang="0">
                    <a:pos x="18" y="11"/>
                  </a:cxn>
                </a:cxnLst>
                <a:rect l="0" t="0" r="r" b="b"/>
                <a:pathLst>
                  <a:path w="18" h="22">
                    <a:moveTo>
                      <a:pt x="18" y="11"/>
                    </a:moveTo>
                    <a:lnTo>
                      <a:pt x="18" y="8"/>
                    </a:lnTo>
                    <a:lnTo>
                      <a:pt x="17" y="6"/>
                    </a:lnTo>
                    <a:lnTo>
                      <a:pt x="17" y="5"/>
                    </a:lnTo>
                    <a:lnTo>
                      <a:pt x="15" y="4"/>
                    </a:lnTo>
                    <a:lnTo>
                      <a:pt x="14" y="2"/>
                    </a:lnTo>
                    <a:lnTo>
                      <a:pt x="13" y="1"/>
                    </a:lnTo>
                    <a:lnTo>
                      <a:pt x="11" y="0"/>
                    </a:lnTo>
                    <a:lnTo>
                      <a:pt x="9" y="0"/>
                    </a:lnTo>
                    <a:lnTo>
                      <a:pt x="7" y="0"/>
                    </a:lnTo>
                    <a:lnTo>
                      <a:pt x="6" y="1"/>
                    </a:lnTo>
                    <a:lnTo>
                      <a:pt x="4" y="2"/>
                    </a:lnTo>
                    <a:lnTo>
                      <a:pt x="3" y="4"/>
                    </a:lnTo>
                    <a:lnTo>
                      <a:pt x="2" y="5"/>
                    </a:lnTo>
                    <a:lnTo>
                      <a:pt x="1" y="6"/>
                    </a:lnTo>
                    <a:lnTo>
                      <a:pt x="0" y="8"/>
                    </a:lnTo>
                    <a:lnTo>
                      <a:pt x="0" y="11"/>
                    </a:lnTo>
                    <a:lnTo>
                      <a:pt x="0" y="13"/>
                    </a:lnTo>
                    <a:lnTo>
                      <a:pt x="1" y="14"/>
                    </a:lnTo>
                    <a:lnTo>
                      <a:pt x="2" y="17"/>
                    </a:lnTo>
                    <a:lnTo>
                      <a:pt x="3" y="18"/>
                    </a:lnTo>
                    <a:lnTo>
                      <a:pt x="4" y="19"/>
                    </a:lnTo>
                    <a:lnTo>
                      <a:pt x="6" y="20"/>
                    </a:lnTo>
                    <a:lnTo>
                      <a:pt x="7" y="22"/>
                    </a:lnTo>
                    <a:lnTo>
                      <a:pt x="9" y="22"/>
                    </a:lnTo>
                    <a:lnTo>
                      <a:pt x="11" y="22"/>
                    </a:lnTo>
                    <a:lnTo>
                      <a:pt x="13" y="20"/>
                    </a:lnTo>
                    <a:lnTo>
                      <a:pt x="14" y="19"/>
                    </a:lnTo>
                    <a:lnTo>
                      <a:pt x="15" y="18"/>
                    </a:lnTo>
                    <a:lnTo>
                      <a:pt x="17" y="17"/>
                    </a:lnTo>
                    <a:lnTo>
                      <a:pt x="17" y="14"/>
                    </a:lnTo>
                    <a:lnTo>
                      <a:pt x="18" y="13"/>
                    </a:lnTo>
                    <a:lnTo>
                      <a:pt x="18" y="11"/>
                    </a:lnTo>
                    <a:close/>
                  </a:path>
                </a:pathLst>
              </a:custGeom>
              <a:solidFill>
                <a:srgbClr val="FDFAC4"/>
              </a:solidFill>
              <a:ln w="9525">
                <a:noFill/>
                <a:round/>
                <a:headEnd/>
                <a:tailEnd/>
              </a:ln>
            </p:spPr>
            <p:txBody>
              <a:bodyPr/>
              <a:lstStyle/>
              <a:p>
                <a:endParaRPr lang="en-US"/>
              </a:p>
            </p:txBody>
          </p:sp>
          <p:sp>
            <p:nvSpPr>
              <p:cNvPr id="272" name="Freeform 47"/>
              <p:cNvSpPr>
                <a:spLocks/>
              </p:cNvSpPr>
              <p:nvPr/>
            </p:nvSpPr>
            <p:spPr bwMode="auto">
              <a:xfrm>
                <a:off x="1161" y="2658"/>
                <a:ext cx="2" cy="2"/>
              </a:xfrm>
              <a:custGeom>
                <a:avLst/>
                <a:gdLst/>
                <a:ahLst/>
                <a:cxnLst>
                  <a:cxn ang="0">
                    <a:pos x="9" y="6"/>
                  </a:cxn>
                  <a:cxn ang="0">
                    <a:pos x="9" y="5"/>
                  </a:cxn>
                  <a:cxn ang="0">
                    <a:pos x="8" y="3"/>
                  </a:cxn>
                  <a:cxn ang="0">
                    <a:pos x="8" y="2"/>
                  </a:cxn>
                  <a:cxn ang="0">
                    <a:pos x="7" y="2"/>
                  </a:cxn>
                  <a:cxn ang="0">
                    <a:pos x="7" y="1"/>
                  </a:cxn>
                  <a:cxn ang="0">
                    <a:pos x="6" y="1"/>
                  </a:cxn>
                  <a:cxn ang="0">
                    <a:pos x="5" y="1"/>
                  </a:cxn>
                  <a:cxn ang="0">
                    <a:pos x="4" y="0"/>
                  </a:cxn>
                  <a:cxn ang="0">
                    <a:pos x="3" y="1"/>
                  </a:cxn>
                  <a:cxn ang="0">
                    <a:pos x="2" y="1"/>
                  </a:cxn>
                  <a:cxn ang="0">
                    <a:pos x="2" y="1"/>
                  </a:cxn>
                  <a:cxn ang="0">
                    <a:pos x="1" y="2"/>
                  </a:cxn>
                  <a:cxn ang="0">
                    <a:pos x="0" y="2"/>
                  </a:cxn>
                  <a:cxn ang="0">
                    <a:pos x="0" y="3"/>
                  </a:cxn>
                  <a:cxn ang="0">
                    <a:pos x="0" y="5"/>
                  </a:cxn>
                  <a:cxn ang="0">
                    <a:pos x="0" y="6"/>
                  </a:cxn>
                  <a:cxn ang="0">
                    <a:pos x="0" y="7"/>
                  </a:cxn>
                  <a:cxn ang="0">
                    <a:pos x="0" y="8"/>
                  </a:cxn>
                  <a:cxn ang="0">
                    <a:pos x="0" y="8"/>
                  </a:cxn>
                  <a:cxn ang="0">
                    <a:pos x="1" y="9"/>
                  </a:cxn>
                  <a:cxn ang="0">
                    <a:pos x="2" y="11"/>
                  </a:cxn>
                  <a:cxn ang="0">
                    <a:pos x="2" y="11"/>
                  </a:cxn>
                  <a:cxn ang="0">
                    <a:pos x="3" y="11"/>
                  </a:cxn>
                  <a:cxn ang="0">
                    <a:pos x="4" y="11"/>
                  </a:cxn>
                  <a:cxn ang="0">
                    <a:pos x="5" y="11"/>
                  </a:cxn>
                  <a:cxn ang="0">
                    <a:pos x="6" y="11"/>
                  </a:cxn>
                  <a:cxn ang="0">
                    <a:pos x="7" y="11"/>
                  </a:cxn>
                  <a:cxn ang="0">
                    <a:pos x="7" y="9"/>
                  </a:cxn>
                  <a:cxn ang="0">
                    <a:pos x="8" y="8"/>
                  </a:cxn>
                  <a:cxn ang="0">
                    <a:pos x="8" y="8"/>
                  </a:cxn>
                  <a:cxn ang="0">
                    <a:pos x="9" y="7"/>
                  </a:cxn>
                  <a:cxn ang="0">
                    <a:pos x="9" y="6"/>
                  </a:cxn>
                </a:cxnLst>
                <a:rect l="0" t="0" r="r" b="b"/>
                <a:pathLst>
                  <a:path w="9" h="11">
                    <a:moveTo>
                      <a:pt x="9" y="6"/>
                    </a:moveTo>
                    <a:lnTo>
                      <a:pt x="9" y="5"/>
                    </a:lnTo>
                    <a:lnTo>
                      <a:pt x="8" y="3"/>
                    </a:lnTo>
                    <a:lnTo>
                      <a:pt x="8" y="2"/>
                    </a:lnTo>
                    <a:lnTo>
                      <a:pt x="7" y="2"/>
                    </a:lnTo>
                    <a:lnTo>
                      <a:pt x="7" y="1"/>
                    </a:lnTo>
                    <a:lnTo>
                      <a:pt x="6" y="1"/>
                    </a:lnTo>
                    <a:lnTo>
                      <a:pt x="5" y="1"/>
                    </a:lnTo>
                    <a:lnTo>
                      <a:pt x="4" y="0"/>
                    </a:lnTo>
                    <a:lnTo>
                      <a:pt x="3" y="1"/>
                    </a:lnTo>
                    <a:lnTo>
                      <a:pt x="2" y="1"/>
                    </a:lnTo>
                    <a:lnTo>
                      <a:pt x="2" y="1"/>
                    </a:lnTo>
                    <a:lnTo>
                      <a:pt x="1" y="2"/>
                    </a:lnTo>
                    <a:lnTo>
                      <a:pt x="0" y="2"/>
                    </a:lnTo>
                    <a:lnTo>
                      <a:pt x="0" y="3"/>
                    </a:lnTo>
                    <a:lnTo>
                      <a:pt x="0" y="5"/>
                    </a:lnTo>
                    <a:lnTo>
                      <a:pt x="0" y="6"/>
                    </a:lnTo>
                    <a:lnTo>
                      <a:pt x="0" y="7"/>
                    </a:lnTo>
                    <a:lnTo>
                      <a:pt x="0" y="8"/>
                    </a:lnTo>
                    <a:lnTo>
                      <a:pt x="0" y="8"/>
                    </a:lnTo>
                    <a:lnTo>
                      <a:pt x="1" y="9"/>
                    </a:lnTo>
                    <a:lnTo>
                      <a:pt x="2" y="11"/>
                    </a:lnTo>
                    <a:lnTo>
                      <a:pt x="2" y="11"/>
                    </a:lnTo>
                    <a:lnTo>
                      <a:pt x="3" y="11"/>
                    </a:lnTo>
                    <a:lnTo>
                      <a:pt x="4" y="11"/>
                    </a:lnTo>
                    <a:lnTo>
                      <a:pt x="5" y="11"/>
                    </a:lnTo>
                    <a:lnTo>
                      <a:pt x="6" y="11"/>
                    </a:lnTo>
                    <a:lnTo>
                      <a:pt x="7" y="11"/>
                    </a:lnTo>
                    <a:lnTo>
                      <a:pt x="7" y="9"/>
                    </a:lnTo>
                    <a:lnTo>
                      <a:pt x="8" y="8"/>
                    </a:lnTo>
                    <a:lnTo>
                      <a:pt x="8" y="8"/>
                    </a:lnTo>
                    <a:lnTo>
                      <a:pt x="9" y="7"/>
                    </a:lnTo>
                    <a:lnTo>
                      <a:pt x="9" y="6"/>
                    </a:lnTo>
                    <a:close/>
                  </a:path>
                </a:pathLst>
              </a:custGeom>
              <a:solidFill>
                <a:srgbClr val="FEFEC8"/>
              </a:solidFill>
              <a:ln w="9525">
                <a:noFill/>
                <a:round/>
                <a:headEnd/>
                <a:tailEnd/>
              </a:ln>
            </p:spPr>
            <p:txBody>
              <a:bodyPr/>
              <a:lstStyle/>
              <a:p>
                <a:endParaRPr lang="en-US"/>
              </a:p>
            </p:txBody>
          </p:sp>
          <p:sp>
            <p:nvSpPr>
              <p:cNvPr id="273" name="Freeform 48"/>
              <p:cNvSpPr>
                <a:spLocks/>
              </p:cNvSpPr>
              <p:nvPr/>
            </p:nvSpPr>
            <p:spPr bwMode="auto">
              <a:xfrm>
                <a:off x="1043" y="2596"/>
                <a:ext cx="44" cy="47"/>
              </a:xfrm>
              <a:custGeom>
                <a:avLst/>
                <a:gdLst/>
                <a:ahLst/>
                <a:cxnLst>
                  <a:cxn ang="0">
                    <a:pos x="185" y="0"/>
                  </a:cxn>
                  <a:cxn ang="0">
                    <a:pos x="0" y="48"/>
                  </a:cxn>
                  <a:cxn ang="0">
                    <a:pos x="58" y="260"/>
                  </a:cxn>
                  <a:cxn ang="0">
                    <a:pos x="94" y="284"/>
                  </a:cxn>
                  <a:cxn ang="0">
                    <a:pos x="220" y="23"/>
                  </a:cxn>
                  <a:cxn ang="0">
                    <a:pos x="185" y="0"/>
                  </a:cxn>
                </a:cxnLst>
                <a:rect l="0" t="0" r="r" b="b"/>
                <a:pathLst>
                  <a:path w="220" h="284">
                    <a:moveTo>
                      <a:pt x="185" y="0"/>
                    </a:moveTo>
                    <a:lnTo>
                      <a:pt x="0" y="48"/>
                    </a:lnTo>
                    <a:lnTo>
                      <a:pt x="58" y="260"/>
                    </a:lnTo>
                    <a:lnTo>
                      <a:pt x="94" y="284"/>
                    </a:lnTo>
                    <a:lnTo>
                      <a:pt x="220" y="23"/>
                    </a:lnTo>
                    <a:lnTo>
                      <a:pt x="185" y="0"/>
                    </a:lnTo>
                    <a:close/>
                  </a:path>
                </a:pathLst>
              </a:custGeom>
              <a:solidFill>
                <a:srgbClr val="C2C2C1"/>
              </a:solidFill>
              <a:ln w="9525">
                <a:noFill/>
                <a:round/>
                <a:headEnd/>
                <a:tailEnd/>
              </a:ln>
            </p:spPr>
            <p:txBody>
              <a:bodyPr/>
              <a:lstStyle/>
              <a:p>
                <a:endParaRPr lang="en-US"/>
              </a:p>
            </p:txBody>
          </p:sp>
          <p:sp>
            <p:nvSpPr>
              <p:cNvPr id="274" name="Freeform 49"/>
              <p:cNvSpPr>
                <a:spLocks/>
              </p:cNvSpPr>
              <p:nvPr/>
            </p:nvSpPr>
            <p:spPr bwMode="auto">
              <a:xfrm>
                <a:off x="1043" y="2596"/>
                <a:ext cx="44" cy="26"/>
              </a:xfrm>
              <a:custGeom>
                <a:avLst/>
                <a:gdLst/>
                <a:ahLst/>
                <a:cxnLst>
                  <a:cxn ang="0">
                    <a:pos x="186" y="0"/>
                  </a:cxn>
                  <a:cxn ang="0">
                    <a:pos x="0" y="48"/>
                  </a:cxn>
                  <a:cxn ang="0">
                    <a:pos x="157" y="157"/>
                  </a:cxn>
                  <a:cxn ang="0">
                    <a:pos x="222" y="24"/>
                  </a:cxn>
                  <a:cxn ang="0">
                    <a:pos x="186" y="0"/>
                  </a:cxn>
                </a:cxnLst>
                <a:rect l="0" t="0" r="r" b="b"/>
                <a:pathLst>
                  <a:path w="222" h="157">
                    <a:moveTo>
                      <a:pt x="186" y="0"/>
                    </a:moveTo>
                    <a:lnTo>
                      <a:pt x="0" y="48"/>
                    </a:lnTo>
                    <a:lnTo>
                      <a:pt x="157" y="157"/>
                    </a:lnTo>
                    <a:lnTo>
                      <a:pt x="222" y="24"/>
                    </a:lnTo>
                    <a:lnTo>
                      <a:pt x="186" y="0"/>
                    </a:lnTo>
                    <a:close/>
                  </a:path>
                </a:pathLst>
              </a:custGeom>
              <a:solidFill>
                <a:srgbClr val="EBECEE"/>
              </a:solidFill>
              <a:ln w="9525">
                <a:noFill/>
                <a:round/>
                <a:headEnd/>
                <a:tailEnd/>
              </a:ln>
            </p:spPr>
            <p:txBody>
              <a:bodyPr/>
              <a:lstStyle/>
              <a:p>
                <a:endParaRPr lang="en-US"/>
              </a:p>
            </p:txBody>
          </p:sp>
          <p:sp>
            <p:nvSpPr>
              <p:cNvPr id="275" name="Freeform 50"/>
              <p:cNvSpPr>
                <a:spLocks/>
              </p:cNvSpPr>
              <p:nvPr/>
            </p:nvSpPr>
            <p:spPr bwMode="auto">
              <a:xfrm>
                <a:off x="1043" y="2601"/>
                <a:ext cx="13" cy="15"/>
              </a:xfrm>
              <a:custGeom>
                <a:avLst/>
                <a:gdLst/>
                <a:ahLst/>
                <a:cxnLst>
                  <a:cxn ang="0">
                    <a:pos x="63" y="0"/>
                  </a:cxn>
                  <a:cxn ang="0">
                    <a:pos x="0" y="16"/>
                  </a:cxn>
                  <a:cxn ang="0">
                    <a:pos x="20" y="89"/>
                  </a:cxn>
                  <a:cxn ang="0">
                    <a:pos x="63" y="0"/>
                  </a:cxn>
                </a:cxnLst>
                <a:rect l="0" t="0" r="r" b="b"/>
                <a:pathLst>
                  <a:path w="63" h="89">
                    <a:moveTo>
                      <a:pt x="63" y="0"/>
                    </a:moveTo>
                    <a:lnTo>
                      <a:pt x="0" y="16"/>
                    </a:lnTo>
                    <a:lnTo>
                      <a:pt x="20" y="89"/>
                    </a:lnTo>
                    <a:lnTo>
                      <a:pt x="63" y="0"/>
                    </a:lnTo>
                    <a:close/>
                  </a:path>
                </a:pathLst>
              </a:custGeom>
              <a:solidFill>
                <a:srgbClr val="A9A9A8"/>
              </a:solidFill>
              <a:ln w="9525">
                <a:noFill/>
                <a:round/>
                <a:headEnd/>
                <a:tailEnd/>
              </a:ln>
            </p:spPr>
            <p:txBody>
              <a:bodyPr/>
              <a:lstStyle/>
              <a:p>
                <a:endParaRPr lang="en-US"/>
              </a:p>
            </p:txBody>
          </p:sp>
          <p:sp>
            <p:nvSpPr>
              <p:cNvPr id="276" name="Freeform 51"/>
              <p:cNvSpPr>
                <a:spLocks/>
              </p:cNvSpPr>
              <p:nvPr/>
            </p:nvSpPr>
            <p:spPr bwMode="auto">
              <a:xfrm>
                <a:off x="1043" y="2601"/>
                <a:ext cx="13" cy="8"/>
              </a:xfrm>
              <a:custGeom>
                <a:avLst/>
                <a:gdLst/>
                <a:ahLst/>
                <a:cxnLst>
                  <a:cxn ang="0">
                    <a:pos x="63" y="0"/>
                  </a:cxn>
                  <a:cxn ang="0">
                    <a:pos x="0" y="16"/>
                  </a:cxn>
                  <a:cxn ang="0">
                    <a:pos x="41" y="46"/>
                  </a:cxn>
                  <a:cxn ang="0">
                    <a:pos x="63" y="0"/>
                  </a:cxn>
                </a:cxnLst>
                <a:rect l="0" t="0" r="r" b="b"/>
                <a:pathLst>
                  <a:path w="63" h="46">
                    <a:moveTo>
                      <a:pt x="63" y="0"/>
                    </a:moveTo>
                    <a:lnTo>
                      <a:pt x="0" y="16"/>
                    </a:lnTo>
                    <a:lnTo>
                      <a:pt x="41" y="46"/>
                    </a:lnTo>
                    <a:lnTo>
                      <a:pt x="63" y="0"/>
                    </a:lnTo>
                    <a:close/>
                  </a:path>
                </a:pathLst>
              </a:custGeom>
              <a:solidFill>
                <a:srgbClr val="DEDDDD"/>
              </a:solidFill>
              <a:ln w="9525">
                <a:noFill/>
                <a:round/>
                <a:headEnd/>
                <a:tailEnd/>
              </a:ln>
            </p:spPr>
            <p:txBody>
              <a:bodyPr/>
              <a:lstStyle/>
              <a:p>
                <a:endParaRPr lang="en-US"/>
              </a:p>
            </p:txBody>
          </p:sp>
          <p:sp>
            <p:nvSpPr>
              <p:cNvPr id="277" name="Freeform 52"/>
              <p:cNvSpPr>
                <a:spLocks/>
              </p:cNvSpPr>
              <p:nvPr/>
            </p:nvSpPr>
            <p:spPr bwMode="auto">
              <a:xfrm>
                <a:off x="1078" y="2596"/>
                <a:ext cx="93" cy="63"/>
              </a:xfrm>
              <a:custGeom>
                <a:avLst/>
                <a:gdLst/>
                <a:ahLst/>
                <a:cxnLst>
                  <a:cxn ang="0">
                    <a:pos x="8" y="0"/>
                  </a:cxn>
                  <a:cxn ang="0">
                    <a:pos x="0" y="79"/>
                  </a:cxn>
                  <a:cxn ang="0">
                    <a:pos x="432" y="376"/>
                  </a:cxn>
                  <a:cxn ang="0">
                    <a:pos x="463" y="311"/>
                  </a:cxn>
                  <a:cxn ang="0">
                    <a:pos x="8" y="0"/>
                  </a:cxn>
                </a:cxnLst>
                <a:rect l="0" t="0" r="r" b="b"/>
                <a:pathLst>
                  <a:path w="463" h="376">
                    <a:moveTo>
                      <a:pt x="8" y="0"/>
                    </a:moveTo>
                    <a:lnTo>
                      <a:pt x="0" y="79"/>
                    </a:lnTo>
                    <a:lnTo>
                      <a:pt x="432" y="376"/>
                    </a:lnTo>
                    <a:lnTo>
                      <a:pt x="463" y="311"/>
                    </a:lnTo>
                    <a:lnTo>
                      <a:pt x="8" y="0"/>
                    </a:lnTo>
                    <a:close/>
                  </a:path>
                </a:pathLst>
              </a:custGeom>
              <a:solidFill>
                <a:srgbClr val="B5DC7C"/>
              </a:solidFill>
              <a:ln w="9525">
                <a:noFill/>
                <a:round/>
                <a:headEnd/>
                <a:tailEnd/>
              </a:ln>
            </p:spPr>
            <p:txBody>
              <a:bodyPr/>
              <a:lstStyle/>
              <a:p>
                <a:endParaRPr lang="en-US"/>
              </a:p>
            </p:txBody>
          </p:sp>
          <p:sp>
            <p:nvSpPr>
              <p:cNvPr id="278" name="Freeform 53"/>
              <p:cNvSpPr>
                <a:spLocks/>
              </p:cNvSpPr>
              <p:nvPr/>
            </p:nvSpPr>
            <p:spPr bwMode="auto">
              <a:xfrm>
                <a:off x="1065" y="2609"/>
                <a:ext cx="100" cy="72"/>
              </a:xfrm>
              <a:custGeom>
                <a:avLst/>
                <a:gdLst/>
                <a:ahLst/>
                <a:cxnLst>
                  <a:cxn ang="0">
                    <a:pos x="69" y="0"/>
                  </a:cxn>
                  <a:cxn ang="0">
                    <a:pos x="14" y="52"/>
                  </a:cxn>
                  <a:cxn ang="0">
                    <a:pos x="0" y="131"/>
                  </a:cxn>
                  <a:cxn ang="0">
                    <a:pos x="436" y="430"/>
                  </a:cxn>
                  <a:cxn ang="0">
                    <a:pos x="501" y="297"/>
                  </a:cxn>
                  <a:cxn ang="0">
                    <a:pos x="69" y="0"/>
                  </a:cxn>
                </a:cxnLst>
                <a:rect l="0" t="0" r="r" b="b"/>
                <a:pathLst>
                  <a:path w="501" h="430">
                    <a:moveTo>
                      <a:pt x="69" y="0"/>
                    </a:moveTo>
                    <a:lnTo>
                      <a:pt x="14" y="52"/>
                    </a:lnTo>
                    <a:lnTo>
                      <a:pt x="0" y="131"/>
                    </a:lnTo>
                    <a:lnTo>
                      <a:pt x="436" y="430"/>
                    </a:lnTo>
                    <a:lnTo>
                      <a:pt x="501" y="297"/>
                    </a:lnTo>
                    <a:lnTo>
                      <a:pt x="69" y="0"/>
                    </a:lnTo>
                    <a:close/>
                  </a:path>
                </a:pathLst>
              </a:custGeom>
              <a:solidFill>
                <a:srgbClr val="8DC634"/>
              </a:solidFill>
              <a:ln w="9525">
                <a:noFill/>
                <a:round/>
                <a:headEnd/>
                <a:tailEnd/>
              </a:ln>
            </p:spPr>
            <p:txBody>
              <a:bodyPr/>
              <a:lstStyle/>
              <a:p>
                <a:endParaRPr lang="en-US"/>
              </a:p>
            </p:txBody>
          </p:sp>
          <p:sp>
            <p:nvSpPr>
              <p:cNvPr id="279" name="Freeform 54"/>
              <p:cNvSpPr>
                <a:spLocks/>
              </p:cNvSpPr>
              <p:nvPr/>
            </p:nvSpPr>
            <p:spPr bwMode="auto">
              <a:xfrm>
                <a:off x="1055" y="2630"/>
                <a:ext cx="97" cy="61"/>
              </a:xfrm>
              <a:custGeom>
                <a:avLst/>
                <a:gdLst/>
                <a:ahLst/>
                <a:cxnLst>
                  <a:cxn ang="0">
                    <a:pos x="51" y="0"/>
                  </a:cxn>
                  <a:cxn ang="0">
                    <a:pos x="0" y="55"/>
                  </a:cxn>
                  <a:cxn ang="0">
                    <a:pos x="455" y="367"/>
                  </a:cxn>
                  <a:cxn ang="0">
                    <a:pos x="487" y="301"/>
                  </a:cxn>
                  <a:cxn ang="0">
                    <a:pos x="51" y="0"/>
                  </a:cxn>
                </a:cxnLst>
                <a:rect l="0" t="0" r="r" b="b"/>
                <a:pathLst>
                  <a:path w="487" h="367">
                    <a:moveTo>
                      <a:pt x="51" y="0"/>
                    </a:moveTo>
                    <a:lnTo>
                      <a:pt x="0" y="55"/>
                    </a:lnTo>
                    <a:lnTo>
                      <a:pt x="455" y="367"/>
                    </a:lnTo>
                    <a:lnTo>
                      <a:pt x="487" y="301"/>
                    </a:lnTo>
                    <a:lnTo>
                      <a:pt x="51" y="0"/>
                    </a:lnTo>
                    <a:close/>
                  </a:path>
                </a:pathLst>
              </a:custGeom>
              <a:solidFill>
                <a:srgbClr val="6EAE33"/>
              </a:solidFill>
              <a:ln w="9525">
                <a:noFill/>
                <a:round/>
                <a:headEnd/>
                <a:tailEnd/>
              </a:ln>
            </p:spPr>
            <p:txBody>
              <a:bodyPr/>
              <a:lstStyle/>
              <a:p>
                <a:endParaRPr lang="en-US"/>
              </a:p>
            </p:txBody>
          </p:sp>
          <p:sp>
            <p:nvSpPr>
              <p:cNvPr id="280" name="Freeform 55"/>
              <p:cNvSpPr>
                <a:spLocks/>
              </p:cNvSpPr>
              <p:nvPr/>
            </p:nvSpPr>
            <p:spPr bwMode="auto">
              <a:xfrm>
                <a:off x="1143" y="2647"/>
                <a:ext cx="30" cy="45"/>
              </a:xfrm>
              <a:custGeom>
                <a:avLst/>
                <a:gdLst/>
                <a:ahLst/>
                <a:cxnLst>
                  <a:cxn ang="0">
                    <a:pos x="127" y="0"/>
                  </a:cxn>
                  <a:cxn ang="0">
                    <a:pos x="147" y="14"/>
                  </a:cxn>
                  <a:cxn ang="0">
                    <a:pos x="20" y="276"/>
                  </a:cxn>
                  <a:cxn ang="0">
                    <a:pos x="0" y="263"/>
                  </a:cxn>
                  <a:cxn ang="0">
                    <a:pos x="127" y="0"/>
                  </a:cxn>
                </a:cxnLst>
                <a:rect l="0" t="0" r="r" b="b"/>
                <a:pathLst>
                  <a:path w="147" h="276">
                    <a:moveTo>
                      <a:pt x="127" y="0"/>
                    </a:moveTo>
                    <a:lnTo>
                      <a:pt x="147" y="14"/>
                    </a:lnTo>
                    <a:lnTo>
                      <a:pt x="20" y="276"/>
                    </a:lnTo>
                    <a:lnTo>
                      <a:pt x="0" y="263"/>
                    </a:lnTo>
                    <a:lnTo>
                      <a:pt x="127" y="0"/>
                    </a:lnTo>
                    <a:close/>
                  </a:path>
                </a:pathLst>
              </a:custGeom>
              <a:solidFill>
                <a:srgbClr val="C2C165"/>
              </a:solidFill>
              <a:ln w="9525">
                <a:noFill/>
                <a:round/>
                <a:headEnd/>
                <a:tailEnd/>
              </a:ln>
            </p:spPr>
            <p:txBody>
              <a:bodyPr/>
              <a:lstStyle/>
              <a:p>
                <a:endParaRPr lang="en-US"/>
              </a:p>
            </p:txBody>
          </p:sp>
          <p:sp>
            <p:nvSpPr>
              <p:cNvPr id="281" name="Freeform 56"/>
              <p:cNvSpPr>
                <a:spLocks/>
              </p:cNvSpPr>
              <p:nvPr/>
            </p:nvSpPr>
            <p:spPr bwMode="auto">
              <a:xfrm>
                <a:off x="1150" y="2647"/>
                <a:ext cx="23" cy="34"/>
              </a:xfrm>
              <a:custGeom>
                <a:avLst/>
                <a:gdLst/>
                <a:ahLst/>
                <a:cxnLst>
                  <a:cxn ang="0">
                    <a:pos x="94" y="0"/>
                  </a:cxn>
                  <a:cxn ang="0">
                    <a:pos x="114" y="14"/>
                  </a:cxn>
                  <a:cxn ang="0">
                    <a:pos x="20" y="209"/>
                  </a:cxn>
                  <a:cxn ang="0">
                    <a:pos x="0" y="195"/>
                  </a:cxn>
                  <a:cxn ang="0">
                    <a:pos x="94" y="0"/>
                  </a:cxn>
                </a:cxnLst>
                <a:rect l="0" t="0" r="r" b="b"/>
                <a:pathLst>
                  <a:path w="114" h="209">
                    <a:moveTo>
                      <a:pt x="94" y="0"/>
                    </a:moveTo>
                    <a:lnTo>
                      <a:pt x="114" y="14"/>
                    </a:lnTo>
                    <a:lnTo>
                      <a:pt x="20" y="209"/>
                    </a:lnTo>
                    <a:lnTo>
                      <a:pt x="0" y="195"/>
                    </a:lnTo>
                    <a:lnTo>
                      <a:pt x="94" y="0"/>
                    </a:lnTo>
                    <a:close/>
                  </a:path>
                </a:pathLst>
              </a:custGeom>
              <a:solidFill>
                <a:srgbClr val="FDFC9B"/>
              </a:solidFill>
              <a:ln w="9525">
                <a:noFill/>
                <a:round/>
                <a:headEnd/>
                <a:tailEnd/>
              </a:ln>
            </p:spPr>
            <p:txBody>
              <a:bodyPr/>
              <a:lstStyle/>
              <a:p>
                <a:endParaRPr lang="en-US"/>
              </a:p>
            </p:txBody>
          </p:sp>
          <p:sp>
            <p:nvSpPr>
              <p:cNvPr id="282" name="Freeform 57"/>
              <p:cNvSpPr>
                <a:spLocks/>
              </p:cNvSpPr>
              <p:nvPr/>
            </p:nvSpPr>
            <p:spPr bwMode="auto">
              <a:xfrm>
                <a:off x="1162" y="2647"/>
                <a:ext cx="11" cy="13"/>
              </a:xfrm>
              <a:custGeom>
                <a:avLst/>
                <a:gdLst/>
                <a:ahLst/>
                <a:cxnLst>
                  <a:cxn ang="0">
                    <a:pos x="31" y="0"/>
                  </a:cxn>
                  <a:cxn ang="0">
                    <a:pos x="51" y="14"/>
                  </a:cxn>
                  <a:cxn ang="0">
                    <a:pos x="21" y="78"/>
                  </a:cxn>
                  <a:cxn ang="0">
                    <a:pos x="0" y="65"/>
                  </a:cxn>
                  <a:cxn ang="0">
                    <a:pos x="31" y="0"/>
                  </a:cxn>
                </a:cxnLst>
                <a:rect l="0" t="0" r="r" b="b"/>
                <a:pathLst>
                  <a:path w="51" h="78">
                    <a:moveTo>
                      <a:pt x="31" y="0"/>
                    </a:moveTo>
                    <a:lnTo>
                      <a:pt x="51" y="14"/>
                    </a:lnTo>
                    <a:lnTo>
                      <a:pt x="21" y="78"/>
                    </a:lnTo>
                    <a:lnTo>
                      <a:pt x="0" y="65"/>
                    </a:lnTo>
                    <a:lnTo>
                      <a:pt x="31" y="0"/>
                    </a:lnTo>
                    <a:close/>
                  </a:path>
                </a:pathLst>
              </a:custGeom>
              <a:solidFill>
                <a:srgbClr val="FEFEC8"/>
              </a:solidFill>
              <a:ln w="9525">
                <a:noFill/>
                <a:round/>
                <a:headEnd/>
                <a:tailEnd/>
              </a:ln>
            </p:spPr>
            <p:txBody>
              <a:bodyPr/>
              <a:lstStyle/>
              <a:p>
                <a:endParaRPr lang="en-US"/>
              </a:p>
            </p:txBody>
          </p:sp>
        </p:grpSp>
        <p:sp>
          <p:nvSpPr>
            <p:cNvPr id="229" name="Line 58"/>
            <p:cNvSpPr>
              <a:spLocks noChangeShapeType="1"/>
            </p:cNvSpPr>
            <p:nvPr/>
          </p:nvSpPr>
          <p:spPr bwMode="auto">
            <a:xfrm>
              <a:off x="2304" y="1921"/>
              <a:ext cx="3024" cy="0"/>
            </a:xfrm>
            <a:prstGeom prst="line">
              <a:avLst/>
            </a:prstGeom>
            <a:noFill/>
            <a:ln w="25400">
              <a:solidFill>
                <a:srgbClr val="C0C0C0"/>
              </a:solidFill>
              <a:prstDash val="sysDot"/>
              <a:round/>
              <a:headEnd/>
              <a:tailEnd type="oval" w="med" len="med"/>
            </a:ln>
            <a:effectLst/>
          </p:spPr>
          <p:txBody>
            <a:bodyPr wrap="none" anchor="ctr"/>
            <a:lstStyle/>
            <a:p>
              <a:endParaRPr lang="en-US"/>
            </a:p>
          </p:txBody>
        </p:sp>
        <p:sp>
          <p:nvSpPr>
            <p:cNvPr id="230" name="Text Box 59"/>
            <p:cNvSpPr txBox="1">
              <a:spLocks noChangeArrowheads="1"/>
            </p:cNvSpPr>
            <p:nvPr/>
          </p:nvSpPr>
          <p:spPr bwMode="auto">
            <a:xfrm>
              <a:off x="2592" y="1616"/>
              <a:ext cx="1725" cy="291"/>
            </a:xfrm>
            <a:prstGeom prst="rect">
              <a:avLst/>
            </a:prstGeom>
            <a:noFill/>
            <a:ln w="9525" algn="ctr">
              <a:noFill/>
              <a:miter lim="800000"/>
              <a:headEnd/>
              <a:tailEnd/>
            </a:ln>
            <a:effectLst/>
          </p:spPr>
          <p:txBody>
            <a:bodyPr wrap="none">
              <a:spAutoFit/>
            </a:bodyPr>
            <a:lstStyle/>
            <a:p>
              <a:pPr marL="457200" indent="-457200" eaLnBrk="1" hangingPunct="1"/>
              <a:r>
                <a:rPr lang="en-US" sz="2400" dirty="0" err="1" smtClean="0">
                  <a:latin typeface="Times New Roman" pitchFamily="18" charset="0"/>
                  <a:cs typeface="Times New Roman" pitchFamily="18" charset="0"/>
                </a:rPr>
                <a:t>Chấp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nhận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hối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phiếu</a:t>
              </a:r>
              <a:endParaRPr lang="en-US" sz="2400" dirty="0" smtClean="0">
                <a:latin typeface="Times New Roman" pitchFamily="18" charset="0"/>
                <a:cs typeface="Times New Roman" pitchFamily="18" charset="0"/>
              </a:endParaRPr>
            </a:p>
          </p:txBody>
        </p:sp>
      </p:grpSp>
      <p:grpSp>
        <p:nvGrpSpPr>
          <p:cNvPr id="12" name="Group 4"/>
          <p:cNvGrpSpPr>
            <a:grpSpLocks/>
          </p:cNvGrpSpPr>
          <p:nvPr/>
        </p:nvGrpSpPr>
        <p:grpSpPr bwMode="auto">
          <a:xfrm>
            <a:off x="268288" y="4675189"/>
            <a:ext cx="4837113" cy="646113"/>
            <a:chOff x="2185" y="1537"/>
            <a:chExt cx="3047" cy="407"/>
          </a:xfrm>
        </p:grpSpPr>
        <p:grpSp>
          <p:nvGrpSpPr>
            <p:cNvPr id="13" name="Group 5"/>
            <p:cNvGrpSpPr>
              <a:grpSpLocks/>
            </p:cNvGrpSpPr>
            <p:nvPr/>
          </p:nvGrpSpPr>
          <p:grpSpPr bwMode="auto">
            <a:xfrm rot="-4423226">
              <a:off x="2130" y="1592"/>
              <a:ext cx="407" cy="297"/>
              <a:chOff x="1043" y="2596"/>
              <a:chExt cx="142" cy="99"/>
            </a:xfrm>
          </p:grpSpPr>
          <p:sp>
            <p:nvSpPr>
              <p:cNvPr id="287" name="Freeform 6"/>
              <p:cNvSpPr>
                <a:spLocks/>
              </p:cNvSpPr>
              <p:nvPr/>
            </p:nvSpPr>
            <p:spPr bwMode="auto">
              <a:xfrm>
                <a:off x="1149" y="2693"/>
                <a:ext cx="12" cy="2"/>
              </a:xfrm>
              <a:custGeom>
                <a:avLst/>
                <a:gdLst/>
                <a:ahLst/>
                <a:cxnLst>
                  <a:cxn ang="0">
                    <a:pos x="63" y="14"/>
                  </a:cxn>
                  <a:cxn ang="0">
                    <a:pos x="55" y="14"/>
                  </a:cxn>
                  <a:cxn ang="0">
                    <a:pos x="48" y="14"/>
                  </a:cxn>
                  <a:cxn ang="0">
                    <a:pos x="40" y="14"/>
                  </a:cxn>
                  <a:cxn ang="0">
                    <a:pos x="31" y="11"/>
                  </a:cxn>
                  <a:cxn ang="0">
                    <a:pos x="23" y="10"/>
                  </a:cxn>
                  <a:cxn ang="0">
                    <a:pos x="16" y="8"/>
                  </a:cxn>
                  <a:cxn ang="0">
                    <a:pos x="8" y="4"/>
                  </a:cxn>
                  <a:cxn ang="0">
                    <a:pos x="0" y="0"/>
                  </a:cxn>
                  <a:cxn ang="0">
                    <a:pos x="8" y="3"/>
                  </a:cxn>
                  <a:cxn ang="0">
                    <a:pos x="15" y="6"/>
                  </a:cxn>
                  <a:cxn ang="0">
                    <a:pos x="23" y="8"/>
                  </a:cxn>
                  <a:cxn ang="0">
                    <a:pos x="30" y="10"/>
                  </a:cxn>
                  <a:cxn ang="0">
                    <a:pos x="39" y="11"/>
                  </a:cxn>
                  <a:cxn ang="0">
                    <a:pos x="47" y="12"/>
                  </a:cxn>
                  <a:cxn ang="0">
                    <a:pos x="55" y="14"/>
                  </a:cxn>
                  <a:cxn ang="0">
                    <a:pos x="63" y="14"/>
                  </a:cxn>
                </a:cxnLst>
                <a:rect l="0" t="0" r="r" b="b"/>
                <a:pathLst>
                  <a:path w="63" h="14">
                    <a:moveTo>
                      <a:pt x="63" y="14"/>
                    </a:moveTo>
                    <a:lnTo>
                      <a:pt x="55" y="14"/>
                    </a:lnTo>
                    <a:lnTo>
                      <a:pt x="48" y="14"/>
                    </a:lnTo>
                    <a:lnTo>
                      <a:pt x="40" y="14"/>
                    </a:lnTo>
                    <a:lnTo>
                      <a:pt x="31" y="11"/>
                    </a:lnTo>
                    <a:lnTo>
                      <a:pt x="23" y="10"/>
                    </a:lnTo>
                    <a:lnTo>
                      <a:pt x="16" y="8"/>
                    </a:lnTo>
                    <a:lnTo>
                      <a:pt x="8" y="4"/>
                    </a:lnTo>
                    <a:lnTo>
                      <a:pt x="0" y="0"/>
                    </a:lnTo>
                    <a:lnTo>
                      <a:pt x="8" y="3"/>
                    </a:lnTo>
                    <a:lnTo>
                      <a:pt x="15" y="6"/>
                    </a:lnTo>
                    <a:lnTo>
                      <a:pt x="23" y="8"/>
                    </a:lnTo>
                    <a:lnTo>
                      <a:pt x="30" y="10"/>
                    </a:lnTo>
                    <a:lnTo>
                      <a:pt x="39" y="11"/>
                    </a:lnTo>
                    <a:lnTo>
                      <a:pt x="47" y="12"/>
                    </a:lnTo>
                    <a:lnTo>
                      <a:pt x="55" y="14"/>
                    </a:lnTo>
                    <a:lnTo>
                      <a:pt x="63" y="14"/>
                    </a:lnTo>
                    <a:close/>
                  </a:path>
                </a:pathLst>
              </a:custGeom>
              <a:solidFill>
                <a:srgbClr val="F0A78C"/>
              </a:solidFill>
              <a:ln w="9525">
                <a:noFill/>
                <a:round/>
                <a:headEnd/>
                <a:tailEnd/>
              </a:ln>
            </p:spPr>
            <p:txBody>
              <a:bodyPr/>
              <a:lstStyle/>
              <a:p>
                <a:endParaRPr lang="en-US"/>
              </a:p>
            </p:txBody>
          </p:sp>
          <p:sp>
            <p:nvSpPr>
              <p:cNvPr id="288" name="Freeform 7"/>
              <p:cNvSpPr>
                <a:spLocks/>
              </p:cNvSpPr>
              <p:nvPr/>
            </p:nvSpPr>
            <p:spPr bwMode="auto">
              <a:xfrm>
                <a:off x="1143" y="2689"/>
                <a:ext cx="26" cy="6"/>
              </a:xfrm>
              <a:custGeom>
                <a:avLst/>
                <a:gdLst/>
                <a:ahLst/>
                <a:cxnLst>
                  <a:cxn ang="0">
                    <a:pos x="129" y="28"/>
                  </a:cxn>
                  <a:cxn ang="0">
                    <a:pos x="116" y="33"/>
                  </a:cxn>
                  <a:cxn ang="0">
                    <a:pos x="102" y="36"/>
                  </a:cxn>
                  <a:cxn ang="0">
                    <a:pos x="89" y="38"/>
                  </a:cxn>
                  <a:cxn ang="0">
                    <a:pos x="75" y="38"/>
                  </a:cxn>
                  <a:cxn ang="0">
                    <a:pos x="60" y="35"/>
                  </a:cxn>
                  <a:cxn ang="0">
                    <a:pos x="47" y="32"/>
                  </a:cxn>
                  <a:cxn ang="0">
                    <a:pos x="33" y="26"/>
                  </a:cxn>
                  <a:cxn ang="0">
                    <a:pos x="20" y="18"/>
                  </a:cxn>
                  <a:cxn ang="0">
                    <a:pos x="18" y="16"/>
                  </a:cxn>
                  <a:cxn ang="0">
                    <a:pos x="15" y="14"/>
                  </a:cxn>
                  <a:cxn ang="0">
                    <a:pos x="12" y="11"/>
                  </a:cxn>
                  <a:cxn ang="0">
                    <a:pos x="10" y="10"/>
                  </a:cxn>
                  <a:cxn ang="0">
                    <a:pos x="7" y="8"/>
                  </a:cxn>
                  <a:cxn ang="0">
                    <a:pos x="5" y="5"/>
                  </a:cxn>
                  <a:cxn ang="0">
                    <a:pos x="2" y="3"/>
                  </a:cxn>
                  <a:cxn ang="0">
                    <a:pos x="0" y="0"/>
                  </a:cxn>
                  <a:cxn ang="0">
                    <a:pos x="10" y="8"/>
                  </a:cxn>
                  <a:cxn ang="0">
                    <a:pos x="21" y="14"/>
                  </a:cxn>
                  <a:cxn ang="0">
                    <a:pos x="32" y="20"/>
                  </a:cxn>
                  <a:cxn ang="0">
                    <a:pos x="44" y="23"/>
                  </a:cxn>
                  <a:cxn ang="0">
                    <a:pos x="56" y="27"/>
                  </a:cxn>
                  <a:cxn ang="0">
                    <a:pos x="69" y="30"/>
                  </a:cxn>
                  <a:cxn ang="0">
                    <a:pos x="81" y="32"/>
                  </a:cxn>
                  <a:cxn ang="0">
                    <a:pos x="94" y="33"/>
                  </a:cxn>
                  <a:cxn ang="0">
                    <a:pos x="99" y="32"/>
                  </a:cxn>
                  <a:cxn ang="0">
                    <a:pos x="103" y="32"/>
                  </a:cxn>
                  <a:cxn ang="0">
                    <a:pos x="107" y="32"/>
                  </a:cxn>
                  <a:cxn ang="0">
                    <a:pos x="112" y="32"/>
                  </a:cxn>
                  <a:cxn ang="0">
                    <a:pos x="116" y="30"/>
                  </a:cxn>
                  <a:cxn ang="0">
                    <a:pos x="120" y="30"/>
                  </a:cxn>
                  <a:cxn ang="0">
                    <a:pos x="124" y="29"/>
                  </a:cxn>
                  <a:cxn ang="0">
                    <a:pos x="129" y="28"/>
                  </a:cxn>
                </a:cxnLst>
                <a:rect l="0" t="0" r="r" b="b"/>
                <a:pathLst>
                  <a:path w="129" h="38">
                    <a:moveTo>
                      <a:pt x="129" y="28"/>
                    </a:moveTo>
                    <a:lnTo>
                      <a:pt x="116" y="33"/>
                    </a:lnTo>
                    <a:lnTo>
                      <a:pt x="102" y="36"/>
                    </a:lnTo>
                    <a:lnTo>
                      <a:pt x="89" y="38"/>
                    </a:lnTo>
                    <a:lnTo>
                      <a:pt x="75" y="38"/>
                    </a:lnTo>
                    <a:lnTo>
                      <a:pt x="60" y="35"/>
                    </a:lnTo>
                    <a:lnTo>
                      <a:pt x="47" y="32"/>
                    </a:lnTo>
                    <a:lnTo>
                      <a:pt x="33" y="26"/>
                    </a:lnTo>
                    <a:lnTo>
                      <a:pt x="20" y="18"/>
                    </a:lnTo>
                    <a:lnTo>
                      <a:pt x="18" y="16"/>
                    </a:lnTo>
                    <a:lnTo>
                      <a:pt x="15" y="14"/>
                    </a:lnTo>
                    <a:lnTo>
                      <a:pt x="12" y="11"/>
                    </a:lnTo>
                    <a:lnTo>
                      <a:pt x="10" y="10"/>
                    </a:lnTo>
                    <a:lnTo>
                      <a:pt x="7" y="8"/>
                    </a:lnTo>
                    <a:lnTo>
                      <a:pt x="5" y="5"/>
                    </a:lnTo>
                    <a:lnTo>
                      <a:pt x="2" y="3"/>
                    </a:lnTo>
                    <a:lnTo>
                      <a:pt x="0" y="0"/>
                    </a:lnTo>
                    <a:lnTo>
                      <a:pt x="10" y="8"/>
                    </a:lnTo>
                    <a:lnTo>
                      <a:pt x="21" y="14"/>
                    </a:lnTo>
                    <a:lnTo>
                      <a:pt x="32" y="20"/>
                    </a:lnTo>
                    <a:lnTo>
                      <a:pt x="44" y="23"/>
                    </a:lnTo>
                    <a:lnTo>
                      <a:pt x="56" y="27"/>
                    </a:lnTo>
                    <a:lnTo>
                      <a:pt x="69" y="30"/>
                    </a:lnTo>
                    <a:lnTo>
                      <a:pt x="81" y="32"/>
                    </a:lnTo>
                    <a:lnTo>
                      <a:pt x="94" y="33"/>
                    </a:lnTo>
                    <a:lnTo>
                      <a:pt x="99" y="32"/>
                    </a:lnTo>
                    <a:lnTo>
                      <a:pt x="103" y="32"/>
                    </a:lnTo>
                    <a:lnTo>
                      <a:pt x="107" y="32"/>
                    </a:lnTo>
                    <a:lnTo>
                      <a:pt x="112" y="32"/>
                    </a:lnTo>
                    <a:lnTo>
                      <a:pt x="116" y="30"/>
                    </a:lnTo>
                    <a:lnTo>
                      <a:pt x="120" y="30"/>
                    </a:lnTo>
                    <a:lnTo>
                      <a:pt x="124" y="29"/>
                    </a:lnTo>
                    <a:lnTo>
                      <a:pt x="129" y="28"/>
                    </a:lnTo>
                    <a:close/>
                  </a:path>
                </a:pathLst>
              </a:custGeom>
              <a:solidFill>
                <a:srgbClr val="F1AA8C"/>
              </a:solidFill>
              <a:ln w="9525">
                <a:noFill/>
                <a:round/>
                <a:headEnd/>
                <a:tailEnd/>
              </a:ln>
            </p:spPr>
            <p:txBody>
              <a:bodyPr/>
              <a:lstStyle/>
              <a:p>
                <a:endParaRPr lang="en-US"/>
              </a:p>
            </p:txBody>
          </p:sp>
          <p:sp>
            <p:nvSpPr>
              <p:cNvPr id="289" name="Freeform 8"/>
              <p:cNvSpPr>
                <a:spLocks/>
              </p:cNvSpPr>
              <p:nvPr/>
            </p:nvSpPr>
            <p:spPr bwMode="auto">
              <a:xfrm>
                <a:off x="1140" y="2685"/>
                <a:ext cx="33" cy="10"/>
              </a:xfrm>
              <a:custGeom>
                <a:avLst/>
                <a:gdLst/>
                <a:ahLst/>
                <a:cxnLst>
                  <a:cxn ang="0">
                    <a:pos x="47" y="45"/>
                  </a:cxn>
                  <a:cxn ang="0">
                    <a:pos x="54" y="48"/>
                  </a:cxn>
                  <a:cxn ang="0">
                    <a:pos x="61" y="51"/>
                  </a:cxn>
                  <a:cxn ang="0">
                    <a:pos x="69" y="53"/>
                  </a:cxn>
                  <a:cxn ang="0">
                    <a:pos x="76" y="55"/>
                  </a:cxn>
                  <a:cxn ang="0">
                    <a:pos x="85" y="56"/>
                  </a:cxn>
                  <a:cxn ang="0">
                    <a:pos x="93" y="57"/>
                  </a:cxn>
                  <a:cxn ang="0">
                    <a:pos x="101" y="59"/>
                  </a:cxn>
                  <a:cxn ang="0">
                    <a:pos x="109" y="59"/>
                  </a:cxn>
                  <a:cxn ang="0">
                    <a:pos x="117" y="57"/>
                  </a:cxn>
                  <a:cxn ang="0">
                    <a:pos x="124" y="56"/>
                  </a:cxn>
                  <a:cxn ang="0">
                    <a:pos x="131" y="54"/>
                  </a:cxn>
                  <a:cxn ang="0">
                    <a:pos x="139" y="51"/>
                  </a:cxn>
                  <a:cxn ang="0">
                    <a:pos x="146" y="49"/>
                  </a:cxn>
                  <a:cxn ang="0">
                    <a:pos x="153" y="45"/>
                  </a:cxn>
                  <a:cxn ang="0">
                    <a:pos x="159" y="41"/>
                  </a:cxn>
                  <a:cxn ang="0">
                    <a:pos x="166" y="37"/>
                  </a:cxn>
                  <a:cxn ang="0">
                    <a:pos x="159" y="39"/>
                  </a:cxn>
                  <a:cxn ang="0">
                    <a:pos x="152" y="42"/>
                  </a:cxn>
                  <a:cxn ang="0">
                    <a:pos x="146" y="43"/>
                  </a:cxn>
                  <a:cxn ang="0">
                    <a:pos x="139" y="45"/>
                  </a:cxn>
                  <a:cxn ang="0">
                    <a:pos x="132" y="47"/>
                  </a:cxn>
                  <a:cxn ang="0">
                    <a:pos x="125" y="47"/>
                  </a:cxn>
                  <a:cxn ang="0">
                    <a:pos x="117" y="48"/>
                  </a:cxn>
                  <a:cxn ang="0">
                    <a:pos x="110" y="48"/>
                  </a:cxn>
                  <a:cxn ang="0">
                    <a:pos x="95" y="47"/>
                  </a:cxn>
                  <a:cxn ang="0">
                    <a:pos x="79" y="44"/>
                  </a:cxn>
                  <a:cxn ang="0">
                    <a:pos x="64" y="41"/>
                  </a:cxn>
                  <a:cxn ang="0">
                    <a:pos x="50" y="36"/>
                  </a:cxn>
                  <a:cxn ang="0">
                    <a:pos x="36" y="29"/>
                  </a:cxn>
                  <a:cxn ang="0">
                    <a:pos x="24" y="20"/>
                  </a:cxn>
                  <a:cxn ang="0">
                    <a:pos x="11" y="11"/>
                  </a:cxn>
                  <a:cxn ang="0">
                    <a:pos x="0" y="0"/>
                  </a:cxn>
                  <a:cxn ang="0">
                    <a:pos x="4" y="6"/>
                  </a:cxn>
                  <a:cxn ang="0">
                    <a:pos x="8" y="12"/>
                  </a:cxn>
                  <a:cxn ang="0">
                    <a:pos x="12" y="17"/>
                  </a:cxn>
                  <a:cxn ang="0">
                    <a:pos x="16" y="21"/>
                  </a:cxn>
                  <a:cxn ang="0">
                    <a:pos x="21" y="26"/>
                  </a:cxn>
                  <a:cxn ang="0">
                    <a:pos x="26" y="31"/>
                  </a:cxn>
                  <a:cxn ang="0">
                    <a:pos x="31" y="35"/>
                  </a:cxn>
                  <a:cxn ang="0">
                    <a:pos x="36" y="39"/>
                  </a:cxn>
                  <a:cxn ang="0">
                    <a:pos x="38" y="39"/>
                  </a:cxn>
                  <a:cxn ang="0">
                    <a:pos x="39" y="41"/>
                  </a:cxn>
                  <a:cxn ang="0">
                    <a:pos x="40" y="42"/>
                  </a:cxn>
                  <a:cxn ang="0">
                    <a:pos x="41" y="42"/>
                  </a:cxn>
                  <a:cxn ang="0">
                    <a:pos x="43" y="43"/>
                  </a:cxn>
                  <a:cxn ang="0">
                    <a:pos x="44" y="44"/>
                  </a:cxn>
                  <a:cxn ang="0">
                    <a:pos x="45" y="44"/>
                  </a:cxn>
                  <a:cxn ang="0">
                    <a:pos x="47" y="45"/>
                  </a:cxn>
                </a:cxnLst>
                <a:rect l="0" t="0" r="r" b="b"/>
                <a:pathLst>
                  <a:path w="166" h="59">
                    <a:moveTo>
                      <a:pt x="47" y="45"/>
                    </a:moveTo>
                    <a:lnTo>
                      <a:pt x="54" y="48"/>
                    </a:lnTo>
                    <a:lnTo>
                      <a:pt x="61" y="51"/>
                    </a:lnTo>
                    <a:lnTo>
                      <a:pt x="69" y="53"/>
                    </a:lnTo>
                    <a:lnTo>
                      <a:pt x="76" y="55"/>
                    </a:lnTo>
                    <a:lnTo>
                      <a:pt x="85" y="56"/>
                    </a:lnTo>
                    <a:lnTo>
                      <a:pt x="93" y="57"/>
                    </a:lnTo>
                    <a:lnTo>
                      <a:pt x="101" y="59"/>
                    </a:lnTo>
                    <a:lnTo>
                      <a:pt x="109" y="59"/>
                    </a:lnTo>
                    <a:lnTo>
                      <a:pt x="117" y="57"/>
                    </a:lnTo>
                    <a:lnTo>
                      <a:pt x="124" y="56"/>
                    </a:lnTo>
                    <a:lnTo>
                      <a:pt x="131" y="54"/>
                    </a:lnTo>
                    <a:lnTo>
                      <a:pt x="139" y="51"/>
                    </a:lnTo>
                    <a:lnTo>
                      <a:pt x="146" y="49"/>
                    </a:lnTo>
                    <a:lnTo>
                      <a:pt x="153" y="45"/>
                    </a:lnTo>
                    <a:lnTo>
                      <a:pt x="159" y="41"/>
                    </a:lnTo>
                    <a:lnTo>
                      <a:pt x="166" y="37"/>
                    </a:lnTo>
                    <a:lnTo>
                      <a:pt x="159" y="39"/>
                    </a:lnTo>
                    <a:lnTo>
                      <a:pt x="152" y="42"/>
                    </a:lnTo>
                    <a:lnTo>
                      <a:pt x="146" y="43"/>
                    </a:lnTo>
                    <a:lnTo>
                      <a:pt x="139" y="45"/>
                    </a:lnTo>
                    <a:lnTo>
                      <a:pt x="132" y="47"/>
                    </a:lnTo>
                    <a:lnTo>
                      <a:pt x="125" y="47"/>
                    </a:lnTo>
                    <a:lnTo>
                      <a:pt x="117" y="48"/>
                    </a:lnTo>
                    <a:lnTo>
                      <a:pt x="110" y="48"/>
                    </a:lnTo>
                    <a:lnTo>
                      <a:pt x="95" y="47"/>
                    </a:lnTo>
                    <a:lnTo>
                      <a:pt x="79" y="44"/>
                    </a:lnTo>
                    <a:lnTo>
                      <a:pt x="64" y="41"/>
                    </a:lnTo>
                    <a:lnTo>
                      <a:pt x="50" y="36"/>
                    </a:lnTo>
                    <a:lnTo>
                      <a:pt x="36" y="29"/>
                    </a:lnTo>
                    <a:lnTo>
                      <a:pt x="24" y="20"/>
                    </a:lnTo>
                    <a:lnTo>
                      <a:pt x="11" y="11"/>
                    </a:lnTo>
                    <a:lnTo>
                      <a:pt x="0" y="0"/>
                    </a:lnTo>
                    <a:lnTo>
                      <a:pt x="4" y="6"/>
                    </a:lnTo>
                    <a:lnTo>
                      <a:pt x="8" y="12"/>
                    </a:lnTo>
                    <a:lnTo>
                      <a:pt x="12" y="17"/>
                    </a:lnTo>
                    <a:lnTo>
                      <a:pt x="16" y="21"/>
                    </a:lnTo>
                    <a:lnTo>
                      <a:pt x="21" y="26"/>
                    </a:lnTo>
                    <a:lnTo>
                      <a:pt x="26" y="31"/>
                    </a:lnTo>
                    <a:lnTo>
                      <a:pt x="31" y="35"/>
                    </a:lnTo>
                    <a:lnTo>
                      <a:pt x="36" y="39"/>
                    </a:lnTo>
                    <a:lnTo>
                      <a:pt x="38" y="39"/>
                    </a:lnTo>
                    <a:lnTo>
                      <a:pt x="39" y="41"/>
                    </a:lnTo>
                    <a:lnTo>
                      <a:pt x="40" y="42"/>
                    </a:lnTo>
                    <a:lnTo>
                      <a:pt x="41" y="42"/>
                    </a:lnTo>
                    <a:lnTo>
                      <a:pt x="43" y="43"/>
                    </a:lnTo>
                    <a:lnTo>
                      <a:pt x="44" y="44"/>
                    </a:lnTo>
                    <a:lnTo>
                      <a:pt x="45" y="44"/>
                    </a:lnTo>
                    <a:lnTo>
                      <a:pt x="47" y="45"/>
                    </a:lnTo>
                    <a:close/>
                  </a:path>
                </a:pathLst>
              </a:custGeom>
              <a:solidFill>
                <a:srgbClr val="F1AB8E"/>
              </a:solidFill>
              <a:ln w="9525">
                <a:noFill/>
                <a:round/>
                <a:headEnd/>
                <a:tailEnd/>
              </a:ln>
            </p:spPr>
            <p:txBody>
              <a:bodyPr/>
              <a:lstStyle/>
              <a:p>
                <a:endParaRPr lang="en-US"/>
              </a:p>
            </p:txBody>
          </p:sp>
          <p:sp>
            <p:nvSpPr>
              <p:cNvPr id="290" name="Freeform 9"/>
              <p:cNvSpPr>
                <a:spLocks/>
              </p:cNvSpPr>
              <p:nvPr/>
            </p:nvSpPr>
            <p:spPr bwMode="auto">
              <a:xfrm>
                <a:off x="1138" y="2682"/>
                <a:ext cx="38" cy="12"/>
              </a:xfrm>
              <a:custGeom>
                <a:avLst/>
                <a:gdLst/>
                <a:ahLst/>
                <a:cxnLst>
                  <a:cxn ang="0">
                    <a:pos x="26" y="39"/>
                  </a:cxn>
                  <a:cxn ang="0">
                    <a:pos x="36" y="47"/>
                  </a:cxn>
                  <a:cxn ang="0">
                    <a:pos x="47" y="53"/>
                  </a:cxn>
                  <a:cxn ang="0">
                    <a:pos x="58" y="59"/>
                  </a:cxn>
                  <a:cxn ang="0">
                    <a:pos x="70" y="62"/>
                  </a:cxn>
                  <a:cxn ang="0">
                    <a:pos x="82" y="66"/>
                  </a:cxn>
                  <a:cxn ang="0">
                    <a:pos x="95" y="69"/>
                  </a:cxn>
                  <a:cxn ang="0">
                    <a:pos x="107" y="71"/>
                  </a:cxn>
                  <a:cxn ang="0">
                    <a:pos x="120" y="72"/>
                  </a:cxn>
                  <a:cxn ang="0">
                    <a:pos x="125" y="71"/>
                  </a:cxn>
                  <a:cxn ang="0">
                    <a:pos x="129" y="71"/>
                  </a:cxn>
                  <a:cxn ang="0">
                    <a:pos x="133" y="71"/>
                  </a:cxn>
                  <a:cxn ang="0">
                    <a:pos x="138" y="71"/>
                  </a:cxn>
                  <a:cxn ang="0">
                    <a:pos x="142" y="69"/>
                  </a:cxn>
                  <a:cxn ang="0">
                    <a:pos x="146" y="69"/>
                  </a:cxn>
                  <a:cxn ang="0">
                    <a:pos x="150" y="68"/>
                  </a:cxn>
                  <a:cxn ang="0">
                    <a:pos x="155" y="67"/>
                  </a:cxn>
                  <a:cxn ang="0">
                    <a:pos x="160" y="65"/>
                  </a:cxn>
                  <a:cxn ang="0">
                    <a:pos x="164" y="62"/>
                  </a:cxn>
                  <a:cxn ang="0">
                    <a:pos x="169" y="60"/>
                  </a:cxn>
                  <a:cxn ang="0">
                    <a:pos x="174" y="56"/>
                  </a:cxn>
                  <a:cxn ang="0">
                    <a:pos x="178" y="53"/>
                  </a:cxn>
                  <a:cxn ang="0">
                    <a:pos x="183" y="49"/>
                  </a:cxn>
                  <a:cxn ang="0">
                    <a:pos x="187" y="45"/>
                  </a:cxn>
                  <a:cxn ang="0">
                    <a:pos x="191" y="42"/>
                  </a:cxn>
                  <a:cxn ang="0">
                    <a:pos x="183" y="45"/>
                  </a:cxn>
                  <a:cxn ang="0">
                    <a:pos x="175" y="49"/>
                  </a:cxn>
                  <a:cxn ang="0">
                    <a:pos x="166" y="53"/>
                  </a:cxn>
                  <a:cxn ang="0">
                    <a:pos x="157" y="55"/>
                  </a:cxn>
                  <a:cxn ang="0">
                    <a:pos x="148" y="57"/>
                  </a:cxn>
                  <a:cxn ang="0">
                    <a:pos x="139" y="59"/>
                  </a:cxn>
                  <a:cxn ang="0">
                    <a:pos x="130" y="60"/>
                  </a:cxn>
                  <a:cxn ang="0">
                    <a:pos x="120" y="60"/>
                  </a:cxn>
                  <a:cxn ang="0">
                    <a:pos x="103" y="60"/>
                  </a:cxn>
                  <a:cxn ang="0">
                    <a:pos x="85" y="56"/>
                  </a:cxn>
                  <a:cxn ang="0">
                    <a:pos x="69" y="51"/>
                  </a:cxn>
                  <a:cxn ang="0">
                    <a:pos x="53" y="44"/>
                  </a:cxn>
                  <a:cxn ang="0">
                    <a:pos x="38" y="36"/>
                  </a:cxn>
                  <a:cxn ang="0">
                    <a:pos x="24" y="25"/>
                  </a:cxn>
                  <a:cxn ang="0">
                    <a:pos x="12" y="13"/>
                  </a:cxn>
                  <a:cxn ang="0">
                    <a:pos x="0" y="0"/>
                  </a:cxn>
                  <a:cxn ang="0">
                    <a:pos x="2" y="5"/>
                  </a:cxn>
                  <a:cxn ang="0">
                    <a:pos x="5" y="11"/>
                  </a:cxn>
                  <a:cxn ang="0">
                    <a:pos x="8" y="15"/>
                  </a:cxn>
                  <a:cxn ang="0">
                    <a:pos x="11" y="20"/>
                  </a:cxn>
                  <a:cxn ang="0">
                    <a:pos x="15" y="25"/>
                  </a:cxn>
                  <a:cxn ang="0">
                    <a:pos x="18" y="30"/>
                  </a:cxn>
                  <a:cxn ang="0">
                    <a:pos x="22" y="35"/>
                  </a:cxn>
                  <a:cxn ang="0">
                    <a:pos x="26" y="39"/>
                  </a:cxn>
                </a:cxnLst>
                <a:rect l="0" t="0" r="r" b="b"/>
                <a:pathLst>
                  <a:path w="191" h="72">
                    <a:moveTo>
                      <a:pt x="26" y="39"/>
                    </a:moveTo>
                    <a:lnTo>
                      <a:pt x="36" y="47"/>
                    </a:lnTo>
                    <a:lnTo>
                      <a:pt x="47" y="53"/>
                    </a:lnTo>
                    <a:lnTo>
                      <a:pt x="58" y="59"/>
                    </a:lnTo>
                    <a:lnTo>
                      <a:pt x="70" y="62"/>
                    </a:lnTo>
                    <a:lnTo>
                      <a:pt x="82" y="66"/>
                    </a:lnTo>
                    <a:lnTo>
                      <a:pt x="95" y="69"/>
                    </a:lnTo>
                    <a:lnTo>
                      <a:pt x="107" y="71"/>
                    </a:lnTo>
                    <a:lnTo>
                      <a:pt x="120" y="72"/>
                    </a:lnTo>
                    <a:lnTo>
                      <a:pt x="125" y="71"/>
                    </a:lnTo>
                    <a:lnTo>
                      <a:pt x="129" y="71"/>
                    </a:lnTo>
                    <a:lnTo>
                      <a:pt x="133" y="71"/>
                    </a:lnTo>
                    <a:lnTo>
                      <a:pt x="138" y="71"/>
                    </a:lnTo>
                    <a:lnTo>
                      <a:pt x="142" y="69"/>
                    </a:lnTo>
                    <a:lnTo>
                      <a:pt x="146" y="69"/>
                    </a:lnTo>
                    <a:lnTo>
                      <a:pt x="150" y="68"/>
                    </a:lnTo>
                    <a:lnTo>
                      <a:pt x="155" y="67"/>
                    </a:lnTo>
                    <a:lnTo>
                      <a:pt x="160" y="65"/>
                    </a:lnTo>
                    <a:lnTo>
                      <a:pt x="164" y="62"/>
                    </a:lnTo>
                    <a:lnTo>
                      <a:pt x="169" y="60"/>
                    </a:lnTo>
                    <a:lnTo>
                      <a:pt x="174" y="56"/>
                    </a:lnTo>
                    <a:lnTo>
                      <a:pt x="178" y="53"/>
                    </a:lnTo>
                    <a:lnTo>
                      <a:pt x="183" y="49"/>
                    </a:lnTo>
                    <a:lnTo>
                      <a:pt x="187" y="45"/>
                    </a:lnTo>
                    <a:lnTo>
                      <a:pt x="191" y="42"/>
                    </a:lnTo>
                    <a:lnTo>
                      <a:pt x="183" y="45"/>
                    </a:lnTo>
                    <a:lnTo>
                      <a:pt x="175" y="49"/>
                    </a:lnTo>
                    <a:lnTo>
                      <a:pt x="166" y="53"/>
                    </a:lnTo>
                    <a:lnTo>
                      <a:pt x="157" y="55"/>
                    </a:lnTo>
                    <a:lnTo>
                      <a:pt x="148" y="57"/>
                    </a:lnTo>
                    <a:lnTo>
                      <a:pt x="139" y="59"/>
                    </a:lnTo>
                    <a:lnTo>
                      <a:pt x="130" y="60"/>
                    </a:lnTo>
                    <a:lnTo>
                      <a:pt x="120" y="60"/>
                    </a:lnTo>
                    <a:lnTo>
                      <a:pt x="103" y="60"/>
                    </a:lnTo>
                    <a:lnTo>
                      <a:pt x="85" y="56"/>
                    </a:lnTo>
                    <a:lnTo>
                      <a:pt x="69" y="51"/>
                    </a:lnTo>
                    <a:lnTo>
                      <a:pt x="53" y="44"/>
                    </a:lnTo>
                    <a:lnTo>
                      <a:pt x="38" y="36"/>
                    </a:lnTo>
                    <a:lnTo>
                      <a:pt x="24" y="25"/>
                    </a:lnTo>
                    <a:lnTo>
                      <a:pt x="12" y="13"/>
                    </a:lnTo>
                    <a:lnTo>
                      <a:pt x="0" y="0"/>
                    </a:lnTo>
                    <a:lnTo>
                      <a:pt x="2" y="5"/>
                    </a:lnTo>
                    <a:lnTo>
                      <a:pt x="5" y="11"/>
                    </a:lnTo>
                    <a:lnTo>
                      <a:pt x="8" y="15"/>
                    </a:lnTo>
                    <a:lnTo>
                      <a:pt x="11" y="20"/>
                    </a:lnTo>
                    <a:lnTo>
                      <a:pt x="15" y="25"/>
                    </a:lnTo>
                    <a:lnTo>
                      <a:pt x="18" y="30"/>
                    </a:lnTo>
                    <a:lnTo>
                      <a:pt x="22" y="35"/>
                    </a:lnTo>
                    <a:lnTo>
                      <a:pt x="26" y="39"/>
                    </a:lnTo>
                    <a:close/>
                  </a:path>
                </a:pathLst>
              </a:custGeom>
              <a:solidFill>
                <a:srgbClr val="F1AB8E"/>
              </a:solidFill>
              <a:ln w="9525">
                <a:noFill/>
                <a:round/>
                <a:headEnd/>
                <a:tailEnd/>
              </a:ln>
            </p:spPr>
            <p:txBody>
              <a:bodyPr/>
              <a:lstStyle/>
              <a:p>
                <a:endParaRPr lang="en-US"/>
              </a:p>
            </p:txBody>
          </p:sp>
          <p:sp>
            <p:nvSpPr>
              <p:cNvPr id="291" name="Freeform 10"/>
              <p:cNvSpPr>
                <a:spLocks/>
              </p:cNvSpPr>
              <p:nvPr/>
            </p:nvSpPr>
            <p:spPr bwMode="auto">
              <a:xfrm>
                <a:off x="1136" y="2679"/>
                <a:ext cx="42" cy="14"/>
              </a:xfrm>
              <a:custGeom>
                <a:avLst/>
                <a:gdLst/>
                <a:ahLst/>
                <a:cxnLst>
                  <a:cxn ang="0">
                    <a:pos x="17" y="36"/>
                  </a:cxn>
                  <a:cxn ang="0">
                    <a:pos x="28" y="47"/>
                  </a:cxn>
                  <a:cxn ang="0">
                    <a:pos x="41" y="56"/>
                  </a:cxn>
                  <a:cxn ang="0">
                    <a:pos x="53" y="65"/>
                  </a:cxn>
                  <a:cxn ang="0">
                    <a:pos x="67" y="71"/>
                  </a:cxn>
                  <a:cxn ang="0">
                    <a:pos x="81" y="77"/>
                  </a:cxn>
                  <a:cxn ang="0">
                    <a:pos x="96" y="80"/>
                  </a:cxn>
                  <a:cxn ang="0">
                    <a:pos x="112" y="83"/>
                  </a:cxn>
                  <a:cxn ang="0">
                    <a:pos x="127" y="84"/>
                  </a:cxn>
                  <a:cxn ang="0">
                    <a:pos x="134" y="84"/>
                  </a:cxn>
                  <a:cxn ang="0">
                    <a:pos x="142" y="83"/>
                  </a:cxn>
                  <a:cxn ang="0">
                    <a:pos x="149" y="83"/>
                  </a:cxn>
                  <a:cxn ang="0">
                    <a:pos x="156" y="81"/>
                  </a:cxn>
                  <a:cxn ang="0">
                    <a:pos x="163" y="79"/>
                  </a:cxn>
                  <a:cxn ang="0">
                    <a:pos x="170" y="78"/>
                  </a:cxn>
                  <a:cxn ang="0">
                    <a:pos x="176" y="75"/>
                  </a:cxn>
                  <a:cxn ang="0">
                    <a:pos x="183" y="73"/>
                  </a:cxn>
                  <a:cxn ang="0">
                    <a:pos x="187" y="69"/>
                  </a:cxn>
                  <a:cxn ang="0">
                    <a:pos x="190" y="67"/>
                  </a:cxn>
                  <a:cxn ang="0">
                    <a:pos x="194" y="63"/>
                  </a:cxn>
                  <a:cxn ang="0">
                    <a:pos x="197" y="61"/>
                  </a:cxn>
                  <a:cxn ang="0">
                    <a:pos x="200" y="57"/>
                  </a:cxn>
                  <a:cxn ang="0">
                    <a:pos x="204" y="54"/>
                  </a:cxn>
                  <a:cxn ang="0">
                    <a:pos x="207" y="50"/>
                  </a:cxn>
                  <a:cxn ang="0">
                    <a:pos x="210" y="45"/>
                  </a:cxn>
                  <a:cxn ang="0">
                    <a:pos x="201" y="51"/>
                  </a:cxn>
                  <a:cxn ang="0">
                    <a:pos x="191" y="57"/>
                  </a:cxn>
                  <a:cxn ang="0">
                    <a:pos x="181" y="62"/>
                  </a:cxn>
                  <a:cxn ang="0">
                    <a:pos x="171" y="66"/>
                  </a:cxn>
                  <a:cxn ang="0">
                    <a:pos x="160" y="69"/>
                  </a:cxn>
                  <a:cxn ang="0">
                    <a:pos x="149" y="71"/>
                  </a:cxn>
                  <a:cxn ang="0">
                    <a:pos x="138" y="73"/>
                  </a:cxn>
                  <a:cxn ang="0">
                    <a:pos x="127" y="73"/>
                  </a:cxn>
                  <a:cxn ang="0">
                    <a:pos x="118" y="73"/>
                  </a:cxn>
                  <a:cxn ang="0">
                    <a:pos x="108" y="72"/>
                  </a:cxn>
                  <a:cxn ang="0">
                    <a:pos x="99" y="71"/>
                  </a:cxn>
                  <a:cxn ang="0">
                    <a:pos x="89" y="68"/>
                  </a:cxn>
                  <a:cxn ang="0">
                    <a:pos x="80" y="65"/>
                  </a:cxn>
                  <a:cxn ang="0">
                    <a:pos x="71" y="62"/>
                  </a:cxn>
                  <a:cxn ang="0">
                    <a:pos x="63" y="57"/>
                  </a:cxn>
                  <a:cxn ang="0">
                    <a:pos x="55" y="54"/>
                  </a:cxn>
                  <a:cxn ang="0">
                    <a:pos x="39" y="43"/>
                  </a:cxn>
                  <a:cxn ang="0">
                    <a:pos x="25" y="30"/>
                  </a:cxn>
                  <a:cxn ang="0">
                    <a:pos x="12" y="17"/>
                  </a:cxn>
                  <a:cxn ang="0">
                    <a:pos x="0" y="0"/>
                  </a:cxn>
                  <a:cxn ang="0">
                    <a:pos x="1" y="5"/>
                  </a:cxn>
                  <a:cxn ang="0">
                    <a:pos x="3" y="9"/>
                  </a:cxn>
                  <a:cxn ang="0">
                    <a:pos x="5" y="14"/>
                  </a:cxn>
                  <a:cxn ang="0">
                    <a:pos x="7" y="19"/>
                  </a:cxn>
                  <a:cxn ang="0">
                    <a:pos x="9" y="24"/>
                  </a:cxn>
                  <a:cxn ang="0">
                    <a:pos x="12" y="27"/>
                  </a:cxn>
                  <a:cxn ang="0">
                    <a:pos x="14" y="32"/>
                  </a:cxn>
                  <a:cxn ang="0">
                    <a:pos x="17" y="36"/>
                  </a:cxn>
                </a:cxnLst>
                <a:rect l="0" t="0" r="r" b="b"/>
                <a:pathLst>
                  <a:path w="210" h="84">
                    <a:moveTo>
                      <a:pt x="17" y="36"/>
                    </a:moveTo>
                    <a:lnTo>
                      <a:pt x="28" y="47"/>
                    </a:lnTo>
                    <a:lnTo>
                      <a:pt x="41" y="56"/>
                    </a:lnTo>
                    <a:lnTo>
                      <a:pt x="53" y="65"/>
                    </a:lnTo>
                    <a:lnTo>
                      <a:pt x="67" y="71"/>
                    </a:lnTo>
                    <a:lnTo>
                      <a:pt x="81" y="77"/>
                    </a:lnTo>
                    <a:lnTo>
                      <a:pt x="96" y="80"/>
                    </a:lnTo>
                    <a:lnTo>
                      <a:pt x="112" y="83"/>
                    </a:lnTo>
                    <a:lnTo>
                      <a:pt x="127" y="84"/>
                    </a:lnTo>
                    <a:lnTo>
                      <a:pt x="134" y="84"/>
                    </a:lnTo>
                    <a:lnTo>
                      <a:pt x="142" y="83"/>
                    </a:lnTo>
                    <a:lnTo>
                      <a:pt x="149" y="83"/>
                    </a:lnTo>
                    <a:lnTo>
                      <a:pt x="156" y="81"/>
                    </a:lnTo>
                    <a:lnTo>
                      <a:pt x="163" y="79"/>
                    </a:lnTo>
                    <a:lnTo>
                      <a:pt x="170" y="78"/>
                    </a:lnTo>
                    <a:lnTo>
                      <a:pt x="176" y="75"/>
                    </a:lnTo>
                    <a:lnTo>
                      <a:pt x="183" y="73"/>
                    </a:lnTo>
                    <a:lnTo>
                      <a:pt x="187" y="69"/>
                    </a:lnTo>
                    <a:lnTo>
                      <a:pt x="190" y="67"/>
                    </a:lnTo>
                    <a:lnTo>
                      <a:pt x="194" y="63"/>
                    </a:lnTo>
                    <a:lnTo>
                      <a:pt x="197" y="61"/>
                    </a:lnTo>
                    <a:lnTo>
                      <a:pt x="200" y="57"/>
                    </a:lnTo>
                    <a:lnTo>
                      <a:pt x="204" y="54"/>
                    </a:lnTo>
                    <a:lnTo>
                      <a:pt x="207" y="50"/>
                    </a:lnTo>
                    <a:lnTo>
                      <a:pt x="210" y="45"/>
                    </a:lnTo>
                    <a:lnTo>
                      <a:pt x="201" y="51"/>
                    </a:lnTo>
                    <a:lnTo>
                      <a:pt x="191" y="57"/>
                    </a:lnTo>
                    <a:lnTo>
                      <a:pt x="181" y="62"/>
                    </a:lnTo>
                    <a:lnTo>
                      <a:pt x="171" y="66"/>
                    </a:lnTo>
                    <a:lnTo>
                      <a:pt x="160" y="69"/>
                    </a:lnTo>
                    <a:lnTo>
                      <a:pt x="149" y="71"/>
                    </a:lnTo>
                    <a:lnTo>
                      <a:pt x="138" y="73"/>
                    </a:lnTo>
                    <a:lnTo>
                      <a:pt x="127" y="73"/>
                    </a:lnTo>
                    <a:lnTo>
                      <a:pt x="118" y="73"/>
                    </a:lnTo>
                    <a:lnTo>
                      <a:pt x="108" y="72"/>
                    </a:lnTo>
                    <a:lnTo>
                      <a:pt x="99" y="71"/>
                    </a:lnTo>
                    <a:lnTo>
                      <a:pt x="89" y="68"/>
                    </a:lnTo>
                    <a:lnTo>
                      <a:pt x="80" y="65"/>
                    </a:lnTo>
                    <a:lnTo>
                      <a:pt x="71" y="62"/>
                    </a:lnTo>
                    <a:lnTo>
                      <a:pt x="63" y="57"/>
                    </a:lnTo>
                    <a:lnTo>
                      <a:pt x="55" y="54"/>
                    </a:lnTo>
                    <a:lnTo>
                      <a:pt x="39" y="43"/>
                    </a:lnTo>
                    <a:lnTo>
                      <a:pt x="25" y="30"/>
                    </a:lnTo>
                    <a:lnTo>
                      <a:pt x="12" y="17"/>
                    </a:lnTo>
                    <a:lnTo>
                      <a:pt x="0" y="0"/>
                    </a:lnTo>
                    <a:lnTo>
                      <a:pt x="1" y="5"/>
                    </a:lnTo>
                    <a:lnTo>
                      <a:pt x="3" y="9"/>
                    </a:lnTo>
                    <a:lnTo>
                      <a:pt x="5" y="14"/>
                    </a:lnTo>
                    <a:lnTo>
                      <a:pt x="7" y="19"/>
                    </a:lnTo>
                    <a:lnTo>
                      <a:pt x="9" y="24"/>
                    </a:lnTo>
                    <a:lnTo>
                      <a:pt x="12" y="27"/>
                    </a:lnTo>
                    <a:lnTo>
                      <a:pt x="14" y="32"/>
                    </a:lnTo>
                    <a:lnTo>
                      <a:pt x="17" y="36"/>
                    </a:lnTo>
                    <a:close/>
                  </a:path>
                </a:pathLst>
              </a:custGeom>
              <a:solidFill>
                <a:srgbClr val="F1AD8F"/>
              </a:solidFill>
              <a:ln w="9525">
                <a:noFill/>
                <a:round/>
                <a:headEnd/>
                <a:tailEnd/>
              </a:ln>
            </p:spPr>
            <p:txBody>
              <a:bodyPr/>
              <a:lstStyle/>
              <a:p>
                <a:endParaRPr lang="en-US"/>
              </a:p>
            </p:txBody>
          </p:sp>
          <p:sp>
            <p:nvSpPr>
              <p:cNvPr id="292" name="Freeform 11"/>
              <p:cNvSpPr>
                <a:spLocks/>
              </p:cNvSpPr>
              <p:nvPr/>
            </p:nvSpPr>
            <p:spPr bwMode="auto">
              <a:xfrm>
                <a:off x="1135" y="2677"/>
                <a:ext cx="45" cy="15"/>
              </a:xfrm>
              <a:custGeom>
                <a:avLst/>
                <a:gdLst/>
                <a:ahLst/>
                <a:cxnLst>
                  <a:cxn ang="0">
                    <a:pos x="12" y="35"/>
                  </a:cxn>
                  <a:cxn ang="0">
                    <a:pos x="24" y="48"/>
                  </a:cxn>
                  <a:cxn ang="0">
                    <a:pos x="37" y="60"/>
                  </a:cxn>
                  <a:cxn ang="0">
                    <a:pos x="50" y="71"/>
                  </a:cxn>
                  <a:cxn ang="0">
                    <a:pos x="65" y="79"/>
                  </a:cxn>
                  <a:cxn ang="0">
                    <a:pos x="81" y="86"/>
                  </a:cxn>
                  <a:cxn ang="0">
                    <a:pos x="97" y="91"/>
                  </a:cxn>
                  <a:cxn ang="0">
                    <a:pos x="115" y="95"/>
                  </a:cxn>
                  <a:cxn ang="0">
                    <a:pos x="132" y="95"/>
                  </a:cxn>
                  <a:cxn ang="0">
                    <a:pos x="142" y="95"/>
                  </a:cxn>
                  <a:cxn ang="0">
                    <a:pos x="151" y="94"/>
                  </a:cxn>
                  <a:cxn ang="0">
                    <a:pos x="160" y="92"/>
                  </a:cxn>
                  <a:cxn ang="0">
                    <a:pos x="169" y="90"/>
                  </a:cxn>
                  <a:cxn ang="0">
                    <a:pos x="178" y="88"/>
                  </a:cxn>
                  <a:cxn ang="0">
                    <a:pos x="187" y="84"/>
                  </a:cxn>
                  <a:cxn ang="0">
                    <a:pos x="195" y="80"/>
                  </a:cxn>
                  <a:cxn ang="0">
                    <a:pos x="203" y="77"/>
                  </a:cxn>
                  <a:cxn ang="0">
                    <a:pos x="206" y="73"/>
                  </a:cxn>
                  <a:cxn ang="0">
                    <a:pos x="209" y="70"/>
                  </a:cxn>
                  <a:cxn ang="0">
                    <a:pos x="212" y="67"/>
                  </a:cxn>
                  <a:cxn ang="0">
                    <a:pos x="214" y="64"/>
                  </a:cxn>
                  <a:cxn ang="0">
                    <a:pos x="217" y="60"/>
                  </a:cxn>
                  <a:cxn ang="0">
                    <a:pos x="219" y="56"/>
                  </a:cxn>
                  <a:cxn ang="0">
                    <a:pos x="222" y="53"/>
                  </a:cxn>
                  <a:cxn ang="0">
                    <a:pos x="224" y="49"/>
                  </a:cxn>
                  <a:cxn ang="0">
                    <a:pos x="214" y="56"/>
                  </a:cxn>
                  <a:cxn ang="0">
                    <a:pos x="204" y="64"/>
                  </a:cxn>
                  <a:cxn ang="0">
                    <a:pos x="193" y="70"/>
                  </a:cxn>
                  <a:cxn ang="0">
                    <a:pos x="181" y="76"/>
                  </a:cxn>
                  <a:cxn ang="0">
                    <a:pos x="170" y="79"/>
                  </a:cxn>
                  <a:cxn ang="0">
                    <a:pos x="157" y="82"/>
                  </a:cxn>
                  <a:cxn ang="0">
                    <a:pos x="145" y="84"/>
                  </a:cxn>
                  <a:cxn ang="0">
                    <a:pos x="132" y="84"/>
                  </a:cxn>
                  <a:cxn ang="0">
                    <a:pos x="122" y="84"/>
                  </a:cxn>
                  <a:cxn ang="0">
                    <a:pos x="112" y="83"/>
                  </a:cxn>
                  <a:cxn ang="0">
                    <a:pos x="101" y="82"/>
                  </a:cxn>
                  <a:cxn ang="0">
                    <a:pos x="92" y="78"/>
                  </a:cxn>
                  <a:cxn ang="0">
                    <a:pos x="82" y="76"/>
                  </a:cxn>
                  <a:cxn ang="0">
                    <a:pos x="73" y="71"/>
                  </a:cxn>
                  <a:cxn ang="0">
                    <a:pos x="64" y="67"/>
                  </a:cxn>
                  <a:cxn ang="0">
                    <a:pos x="56" y="61"/>
                  </a:cxn>
                  <a:cxn ang="0">
                    <a:pos x="47" y="55"/>
                  </a:cxn>
                  <a:cxn ang="0">
                    <a:pos x="40" y="49"/>
                  </a:cxn>
                  <a:cxn ang="0">
                    <a:pos x="32" y="42"/>
                  </a:cxn>
                  <a:cxn ang="0">
                    <a:pos x="25" y="35"/>
                  </a:cxn>
                  <a:cxn ang="0">
                    <a:pos x="18" y="28"/>
                  </a:cxn>
                  <a:cxn ang="0">
                    <a:pos x="12" y="19"/>
                  </a:cxn>
                  <a:cxn ang="0">
                    <a:pos x="6" y="10"/>
                  </a:cxn>
                  <a:cxn ang="0">
                    <a:pos x="0" y="0"/>
                  </a:cxn>
                  <a:cxn ang="0">
                    <a:pos x="1" y="5"/>
                  </a:cxn>
                  <a:cxn ang="0">
                    <a:pos x="2" y="10"/>
                  </a:cxn>
                  <a:cxn ang="0">
                    <a:pos x="4" y="13"/>
                  </a:cxn>
                  <a:cxn ang="0">
                    <a:pos x="5" y="18"/>
                  </a:cxn>
                  <a:cxn ang="0">
                    <a:pos x="7" y="23"/>
                  </a:cxn>
                  <a:cxn ang="0">
                    <a:pos x="8" y="26"/>
                  </a:cxn>
                  <a:cxn ang="0">
                    <a:pos x="10" y="30"/>
                  </a:cxn>
                  <a:cxn ang="0">
                    <a:pos x="12" y="35"/>
                  </a:cxn>
                </a:cxnLst>
                <a:rect l="0" t="0" r="r" b="b"/>
                <a:pathLst>
                  <a:path w="224" h="95">
                    <a:moveTo>
                      <a:pt x="12" y="35"/>
                    </a:moveTo>
                    <a:lnTo>
                      <a:pt x="24" y="48"/>
                    </a:lnTo>
                    <a:lnTo>
                      <a:pt x="37" y="60"/>
                    </a:lnTo>
                    <a:lnTo>
                      <a:pt x="50" y="71"/>
                    </a:lnTo>
                    <a:lnTo>
                      <a:pt x="65" y="79"/>
                    </a:lnTo>
                    <a:lnTo>
                      <a:pt x="81" y="86"/>
                    </a:lnTo>
                    <a:lnTo>
                      <a:pt x="97" y="91"/>
                    </a:lnTo>
                    <a:lnTo>
                      <a:pt x="115" y="95"/>
                    </a:lnTo>
                    <a:lnTo>
                      <a:pt x="132" y="95"/>
                    </a:lnTo>
                    <a:lnTo>
                      <a:pt x="142" y="95"/>
                    </a:lnTo>
                    <a:lnTo>
                      <a:pt x="151" y="94"/>
                    </a:lnTo>
                    <a:lnTo>
                      <a:pt x="160" y="92"/>
                    </a:lnTo>
                    <a:lnTo>
                      <a:pt x="169" y="90"/>
                    </a:lnTo>
                    <a:lnTo>
                      <a:pt x="178" y="88"/>
                    </a:lnTo>
                    <a:lnTo>
                      <a:pt x="187" y="84"/>
                    </a:lnTo>
                    <a:lnTo>
                      <a:pt x="195" y="80"/>
                    </a:lnTo>
                    <a:lnTo>
                      <a:pt x="203" y="77"/>
                    </a:lnTo>
                    <a:lnTo>
                      <a:pt x="206" y="73"/>
                    </a:lnTo>
                    <a:lnTo>
                      <a:pt x="209" y="70"/>
                    </a:lnTo>
                    <a:lnTo>
                      <a:pt x="212" y="67"/>
                    </a:lnTo>
                    <a:lnTo>
                      <a:pt x="214" y="64"/>
                    </a:lnTo>
                    <a:lnTo>
                      <a:pt x="217" y="60"/>
                    </a:lnTo>
                    <a:lnTo>
                      <a:pt x="219" y="56"/>
                    </a:lnTo>
                    <a:lnTo>
                      <a:pt x="222" y="53"/>
                    </a:lnTo>
                    <a:lnTo>
                      <a:pt x="224" y="49"/>
                    </a:lnTo>
                    <a:lnTo>
                      <a:pt x="214" y="56"/>
                    </a:lnTo>
                    <a:lnTo>
                      <a:pt x="204" y="64"/>
                    </a:lnTo>
                    <a:lnTo>
                      <a:pt x="193" y="70"/>
                    </a:lnTo>
                    <a:lnTo>
                      <a:pt x="181" y="76"/>
                    </a:lnTo>
                    <a:lnTo>
                      <a:pt x="170" y="79"/>
                    </a:lnTo>
                    <a:lnTo>
                      <a:pt x="157" y="82"/>
                    </a:lnTo>
                    <a:lnTo>
                      <a:pt x="145" y="84"/>
                    </a:lnTo>
                    <a:lnTo>
                      <a:pt x="132" y="84"/>
                    </a:lnTo>
                    <a:lnTo>
                      <a:pt x="122" y="84"/>
                    </a:lnTo>
                    <a:lnTo>
                      <a:pt x="112" y="83"/>
                    </a:lnTo>
                    <a:lnTo>
                      <a:pt x="101" y="82"/>
                    </a:lnTo>
                    <a:lnTo>
                      <a:pt x="92" y="78"/>
                    </a:lnTo>
                    <a:lnTo>
                      <a:pt x="82" y="76"/>
                    </a:lnTo>
                    <a:lnTo>
                      <a:pt x="73" y="71"/>
                    </a:lnTo>
                    <a:lnTo>
                      <a:pt x="64" y="67"/>
                    </a:lnTo>
                    <a:lnTo>
                      <a:pt x="56" y="61"/>
                    </a:lnTo>
                    <a:lnTo>
                      <a:pt x="47" y="55"/>
                    </a:lnTo>
                    <a:lnTo>
                      <a:pt x="40" y="49"/>
                    </a:lnTo>
                    <a:lnTo>
                      <a:pt x="32" y="42"/>
                    </a:lnTo>
                    <a:lnTo>
                      <a:pt x="25" y="35"/>
                    </a:lnTo>
                    <a:lnTo>
                      <a:pt x="18" y="28"/>
                    </a:lnTo>
                    <a:lnTo>
                      <a:pt x="12" y="19"/>
                    </a:lnTo>
                    <a:lnTo>
                      <a:pt x="6" y="10"/>
                    </a:lnTo>
                    <a:lnTo>
                      <a:pt x="0" y="0"/>
                    </a:lnTo>
                    <a:lnTo>
                      <a:pt x="1" y="5"/>
                    </a:lnTo>
                    <a:lnTo>
                      <a:pt x="2" y="10"/>
                    </a:lnTo>
                    <a:lnTo>
                      <a:pt x="4" y="13"/>
                    </a:lnTo>
                    <a:lnTo>
                      <a:pt x="5" y="18"/>
                    </a:lnTo>
                    <a:lnTo>
                      <a:pt x="7" y="23"/>
                    </a:lnTo>
                    <a:lnTo>
                      <a:pt x="8" y="26"/>
                    </a:lnTo>
                    <a:lnTo>
                      <a:pt x="10" y="30"/>
                    </a:lnTo>
                    <a:lnTo>
                      <a:pt x="12" y="35"/>
                    </a:lnTo>
                    <a:close/>
                  </a:path>
                </a:pathLst>
              </a:custGeom>
              <a:solidFill>
                <a:srgbClr val="F2AF91"/>
              </a:solidFill>
              <a:ln w="9525">
                <a:noFill/>
                <a:round/>
                <a:headEnd/>
                <a:tailEnd/>
              </a:ln>
            </p:spPr>
            <p:txBody>
              <a:bodyPr/>
              <a:lstStyle/>
              <a:p>
                <a:endParaRPr lang="en-US"/>
              </a:p>
            </p:txBody>
          </p:sp>
          <p:sp>
            <p:nvSpPr>
              <p:cNvPr id="293" name="Freeform 12"/>
              <p:cNvSpPr>
                <a:spLocks/>
              </p:cNvSpPr>
              <p:nvPr/>
            </p:nvSpPr>
            <p:spPr bwMode="auto">
              <a:xfrm>
                <a:off x="1135" y="2674"/>
                <a:ext cx="47" cy="18"/>
              </a:xfrm>
              <a:custGeom>
                <a:avLst/>
                <a:gdLst/>
                <a:ahLst/>
                <a:cxnLst>
                  <a:cxn ang="0">
                    <a:pos x="20" y="50"/>
                  </a:cxn>
                  <a:cxn ang="0">
                    <a:pos x="47" y="76"/>
                  </a:cxn>
                  <a:cxn ang="0">
                    <a:pos x="71" y="90"/>
                  </a:cxn>
                  <a:cxn ang="0">
                    <a:pos x="88" y="98"/>
                  </a:cxn>
                  <a:cxn ang="0">
                    <a:pos x="107" y="104"/>
                  </a:cxn>
                  <a:cxn ang="0">
                    <a:pos x="126" y="106"/>
                  </a:cxn>
                  <a:cxn ang="0">
                    <a:pos x="146" y="106"/>
                  </a:cxn>
                  <a:cxn ang="0">
                    <a:pos x="168" y="102"/>
                  </a:cxn>
                  <a:cxn ang="0">
                    <a:pos x="189" y="95"/>
                  </a:cxn>
                  <a:cxn ang="0">
                    <a:pos x="209" y="84"/>
                  </a:cxn>
                  <a:cxn ang="0">
                    <a:pos x="220" y="76"/>
                  </a:cxn>
                  <a:cxn ang="0">
                    <a:pos x="224" y="70"/>
                  </a:cxn>
                  <a:cxn ang="0">
                    <a:pos x="228" y="63"/>
                  </a:cxn>
                  <a:cxn ang="0">
                    <a:pos x="233" y="57"/>
                  </a:cxn>
                  <a:cxn ang="0">
                    <a:pos x="235" y="53"/>
                  </a:cxn>
                  <a:cxn ang="0">
                    <a:pos x="235" y="52"/>
                  </a:cxn>
                  <a:cxn ang="0">
                    <a:pos x="235" y="52"/>
                  </a:cxn>
                  <a:cxn ang="0">
                    <a:pos x="235" y="52"/>
                  </a:cxn>
                  <a:cxn ang="0">
                    <a:pos x="224" y="62"/>
                  </a:cxn>
                  <a:cxn ang="0">
                    <a:pos x="201" y="77"/>
                  </a:cxn>
                  <a:cxn ang="0">
                    <a:pos x="176" y="88"/>
                  </a:cxn>
                  <a:cxn ang="0">
                    <a:pos x="149" y="94"/>
                  </a:cxn>
                  <a:cxn ang="0">
                    <a:pos x="124" y="95"/>
                  </a:cxn>
                  <a:cxn ang="0">
                    <a:pos x="103" y="92"/>
                  </a:cxn>
                  <a:cxn ang="0">
                    <a:pos x="83" y="84"/>
                  </a:cxn>
                  <a:cxn ang="0">
                    <a:pos x="64" y="75"/>
                  </a:cxn>
                  <a:cxn ang="0">
                    <a:pos x="47" y="63"/>
                  </a:cxn>
                  <a:cxn ang="0">
                    <a:pos x="31" y="47"/>
                  </a:cxn>
                  <a:cxn ang="0">
                    <a:pos x="17" y="30"/>
                  </a:cxn>
                  <a:cxn ang="0">
                    <a:pos x="6" y="11"/>
                  </a:cxn>
                  <a:cxn ang="0">
                    <a:pos x="1" y="5"/>
                  </a:cxn>
                  <a:cxn ang="0">
                    <a:pos x="2" y="14"/>
                  </a:cxn>
                  <a:cxn ang="0">
                    <a:pos x="4" y="21"/>
                  </a:cxn>
                  <a:cxn ang="0">
                    <a:pos x="7" y="29"/>
                  </a:cxn>
                </a:cxnLst>
                <a:rect l="0" t="0" r="r" b="b"/>
                <a:pathLst>
                  <a:path w="235" h="106">
                    <a:moveTo>
                      <a:pt x="8" y="33"/>
                    </a:moveTo>
                    <a:lnTo>
                      <a:pt x="20" y="50"/>
                    </a:lnTo>
                    <a:lnTo>
                      <a:pt x="33" y="63"/>
                    </a:lnTo>
                    <a:lnTo>
                      <a:pt x="47" y="76"/>
                    </a:lnTo>
                    <a:lnTo>
                      <a:pt x="63" y="87"/>
                    </a:lnTo>
                    <a:lnTo>
                      <a:pt x="71" y="90"/>
                    </a:lnTo>
                    <a:lnTo>
                      <a:pt x="79" y="95"/>
                    </a:lnTo>
                    <a:lnTo>
                      <a:pt x="88" y="98"/>
                    </a:lnTo>
                    <a:lnTo>
                      <a:pt x="97" y="101"/>
                    </a:lnTo>
                    <a:lnTo>
                      <a:pt x="107" y="104"/>
                    </a:lnTo>
                    <a:lnTo>
                      <a:pt x="116" y="105"/>
                    </a:lnTo>
                    <a:lnTo>
                      <a:pt x="126" y="106"/>
                    </a:lnTo>
                    <a:lnTo>
                      <a:pt x="135" y="106"/>
                    </a:lnTo>
                    <a:lnTo>
                      <a:pt x="146" y="106"/>
                    </a:lnTo>
                    <a:lnTo>
                      <a:pt x="157" y="104"/>
                    </a:lnTo>
                    <a:lnTo>
                      <a:pt x="168" y="102"/>
                    </a:lnTo>
                    <a:lnTo>
                      <a:pt x="179" y="99"/>
                    </a:lnTo>
                    <a:lnTo>
                      <a:pt x="189" y="95"/>
                    </a:lnTo>
                    <a:lnTo>
                      <a:pt x="199" y="90"/>
                    </a:lnTo>
                    <a:lnTo>
                      <a:pt x="209" y="84"/>
                    </a:lnTo>
                    <a:lnTo>
                      <a:pt x="218" y="78"/>
                    </a:lnTo>
                    <a:lnTo>
                      <a:pt x="220" y="76"/>
                    </a:lnTo>
                    <a:lnTo>
                      <a:pt x="222" y="72"/>
                    </a:lnTo>
                    <a:lnTo>
                      <a:pt x="224" y="70"/>
                    </a:lnTo>
                    <a:lnTo>
                      <a:pt x="226" y="66"/>
                    </a:lnTo>
                    <a:lnTo>
                      <a:pt x="228" y="63"/>
                    </a:lnTo>
                    <a:lnTo>
                      <a:pt x="231" y="59"/>
                    </a:lnTo>
                    <a:lnTo>
                      <a:pt x="233" y="57"/>
                    </a:lnTo>
                    <a:lnTo>
                      <a:pt x="235" y="53"/>
                    </a:lnTo>
                    <a:lnTo>
                      <a:pt x="235" y="53"/>
                    </a:lnTo>
                    <a:lnTo>
                      <a:pt x="235" y="52"/>
                    </a:lnTo>
                    <a:lnTo>
                      <a:pt x="235" y="52"/>
                    </a:lnTo>
                    <a:lnTo>
                      <a:pt x="235" y="52"/>
                    </a:lnTo>
                    <a:lnTo>
                      <a:pt x="235" y="52"/>
                    </a:lnTo>
                    <a:lnTo>
                      <a:pt x="235" y="52"/>
                    </a:lnTo>
                    <a:lnTo>
                      <a:pt x="235" y="52"/>
                    </a:lnTo>
                    <a:lnTo>
                      <a:pt x="235" y="51"/>
                    </a:lnTo>
                    <a:lnTo>
                      <a:pt x="224" y="62"/>
                    </a:lnTo>
                    <a:lnTo>
                      <a:pt x="213" y="70"/>
                    </a:lnTo>
                    <a:lnTo>
                      <a:pt x="201" y="77"/>
                    </a:lnTo>
                    <a:lnTo>
                      <a:pt x="189" y="83"/>
                    </a:lnTo>
                    <a:lnTo>
                      <a:pt x="176" y="88"/>
                    </a:lnTo>
                    <a:lnTo>
                      <a:pt x="163" y="92"/>
                    </a:lnTo>
                    <a:lnTo>
                      <a:pt x="149" y="94"/>
                    </a:lnTo>
                    <a:lnTo>
                      <a:pt x="135" y="95"/>
                    </a:lnTo>
                    <a:lnTo>
                      <a:pt x="124" y="95"/>
                    </a:lnTo>
                    <a:lnTo>
                      <a:pt x="114" y="94"/>
                    </a:lnTo>
                    <a:lnTo>
                      <a:pt x="103" y="92"/>
                    </a:lnTo>
                    <a:lnTo>
                      <a:pt x="93" y="88"/>
                    </a:lnTo>
                    <a:lnTo>
                      <a:pt x="83" y="84"/>
                    </a:lnTo>
                    <a:lnTo>
                      <a:pt x="73" y="80"/>
                    </a:lnTo>
                    <a:lnTo>
                      <a:pt x="64" y="75"/>
                    </a:lnTo>
                    <a:lnTo>
                      <a:pt x="55" y="69"/>
                    </a:lnTo>
                    <a:lnTo>
                      <a:pt x="47" y="63"/>
                    </a:lnTo>
                    <a:lnTo>
                      <a:pt x="39" y="56"/>
                    </a:lnTo>
                    <a:lnTo>
                      <a:pt x="31" y="47"/>
                    </a:lnTo>
                    <a:lnTo>
                      <a:pt x="24" y="39"/>
                    </a:lnTo>
                    <a:lnTo>
                      <a:pt x="17" y="30"/>
                    </a:lnTo>
                    <a:lnTo>
                      <a:pt x="11" y="21"/>
                    </a:lnTo>
                    <a:lnTo>
                      <a:pt x="6" y="11"/>
                    </a:lnTo>
                    <a:lnTo>
                      <a:pt x="0" y="0"/>
                    </a:lnTo>
                    <a:lnTo>
                      <a:pt x="1" y="5"/>
                    </a:lnTo>
                    <a:lnTo>
                      <a:pt x="2" y="9"/>
                    </a:lnTo>
                    <a:lnTo>
                      <a:pt x="2" y="14"/>
                    </a:lnTo>
                    <a:lnTo>
                      <a:pt x="3" y="17"/>
                    </a:lnTo>
                    <a:lnTo>
                      <a:pt x="4" y="21"/>
                    </a:lnTo>
                    <a:lnTo>
                      <a:pt x="5" y="26"/>
                    </a:lnTo>
                    <a:lnTo>
                      <a:pt x="7" y="29"/>
                    </a:lnTo>
                    <a:lnTo>
                      <a:pt x="8" y="33"/>
                    </a:lnTo>
                    <a:close/>
                  </a:path>
                </a:pathLst>
              </a:custGeom>
              <a:solidFill>
                <a:srgbClr val="F2B191"/>
              </a:solidFill>
              <a:ln w="9525">
                <a:noFill/>
                <a:round/>
                <a:headEnd/>
                <a:tailEnd/>
              </a:ln>
            </p:spPr>
            <p:txBody>
              <a:bodyPr/>
              <a:lstStyle/>
              <a:p>
                <a:endParaRPr lang="en-US"/>
              </a:p>
            </p:txBody>
          </p:sp>
          <p:sp>
            <p:nvSpPr>
              <p:cNvPr id="294" name="Freeform 13"/>
              <p:cNvSpPr>
                <a:spLocks/>
              </p:cNvSpPr>
              <p:nvPr/>
            </p:nvSpPr>
            <p:spPr bwMode="auto">
              <a:xfrm>
                <a:off x="1134" y="2672"/>
                <a:ext cx="49" cy="19"/>
              </a:xfrm>
              <a:custGeom>
                <a:avLst/>
                <a:gdLst/>
                <a:ahLst/>
                <a:cxnLst>
                  <a:cxn ang="0">
                    <a:pos x="10" y="40"/>
                  </a:cxn>
                  <a:cxn ang="0">
                    <a:pos x="22" y="58"/>
                  </a:cxn>
                  <a:cxn ang="0">
                    <a:pos x="36" y="72"/>
                  </a:cxn>
                  <a:cxn ang="0">
                    <a:pos x="51" y="85"/>
                  </a:cxn>
                  <a:cxn ang="0">
                    <a:pos x="68" y="97"/>
                  </a:cxn>
                  <a:cxn ang="0">
                    <a:pos x="86" y="106"/>
                  </a:cxn>
                  <a:cxn ang="0">
                    <a:pos x="105" y="112"/>
                  </a:cxn>
                  <a:cxn ang="0">
                    <a:pos x="126" y="114"/>
                  </a:cxn>
                  <a:cxn ang="0">
                    <a:pos x="149" y="114"/>
                  </a:cxn>
                  <a:cxn ang="0">
                    <a:pos x="174" y="109"/>
                  </a:cxn>
                  <a:cxn ang="0">
                    <a:pos x="197" y="100"/>
                  </a:cxn>
                  <a:cxn ang="0">
                    <a:pos x="218" y="86"/>
                  </a:cxn>
                  <a:cxn ang="0">
                    <a:pos x="229" y="78"/>
                  </a:cxn>
                  <a:cxn ang="0">
                    <a:pos x="232" y="74"/>
                  </a:cxn>
                  <a:cxn ang="0">
                    <a:pos x="233" y="72"/>
                  </a:cxn>
                  <a:cxn ang="0">
                    <a:pos x="235" y="68"/>
                  </a:cxn>
                  <a:cxn ang="0">
                    <a:pos x="237" y="65"/>
                  </a:cxn>
                  <a:cxn ang="0">
                    <a:pos x="238" y="61"/>
                  </a:cxn>
                  <a:cxn ang="0">
                    <a:pos x="240" y="58"/>
                  </a:cxn>
                  <a:cxn ang="0">
                    <a:pos x="241" y="54"/>
                  </a:cxn>
                  <a:cxn ang="0">
                    <a:pos x="230" y="64"/>
                  </a:cxn>
                  <a:cxn ang="0">
                    <a:pos x="207" y="83"/>
                  </a:cxn>
                  <a:cxn ang="0">
                    <a:pos x="180" y="96"/>
                  </a:cxn>
                  <a:cxn ang="0">
                    <a:pos x="151" y="103"/>
                  </a:cxn>
                  <a:cxn ang="0">
                    <a:pos x="125" y="103"/>
                  </a:cxn>
                  <a:cxn ang="0">
                    <a:pos x="102" y="100"/>
                  </a:cxn>
                  <a:cxn ang="0">
                    <a:pos x="82" y="92"/>
                  </a:cxn>
                  <a:cxn ang="0">
                    <a:pos x="63" y="82"/>
                  </a:cxn>
                  <a:cxn ang="0">
                    <a:pos x="45" y="67"/>
                  </a:cxn>
                  <a:cxn ang="0">
                    <a:pos x="30" y="52"/>
                  </a:cxn>
                  <a:cxn ang="0">
                    <a:pos x="16" y="32"/>
                  </a:cxn>
                  <a:cxn ang="0">
                    <a:pos x="5" y="11"/>
                  </a:cxn>
                  <a:cxn ang="0">
                    <a:pos x="0" y="4"/>
                  </a:cxn>
                  <a:cxn ang="0">
                    <a:pos x="1" y="11"/>
                  </a:cxn>
                  <a:cxn ang="0">
                    <a:pos x="2" y="19"/>
                  </a:cxn>
                  <a:cxn ang="0">
                    <a:pos x="3" y="26"/>
                  </a:cxn>
                </a:cxnLst>
                <a:rect l="0" t="0" r="r" b="b"/>
                <a:pathLst>
                  <a:path w="242" h="114">
                    <a:moveTo>
                      <a:pt x="4" y="30"/>
                    </a:moveTo>
                    <a:lnTo>
                      <a:pt x="10" y="40"/>
                    </a:lnTo>
                    <a:lnTo>
                      <a:pt x="16" y="49"/>
                    </a:lnTo>
                    <a:lnTo>
                      <a:pt x="22" y="58"/>
                    </a:lnTo>
                    <a:lnTo>
                      <a:pt x="29" y="65"/>
                    </a:lnTo>
                    <a:lnTo>
                      <a:pt x="36" y="72"/>
                    </a:lnTo>
                    <a:lnTo>
                      <a:pt x="44" y="79"/>
                    </a:lnTo>
                    <a:lnTo>
                      <a:pt x="51" y="85"/>
                    </a:lnTo>
                    <a:lnTo>
                      <a:pt x="60" y="91"/>
                    </a:lnTo>
                    <a:lnTo>
                      <a:pt x="68" y="97"/>
                    </a:lnTo>
                    <a:lnTo>
                      <a:pt x="77" y="101"/>
                    </a:lnTo>
                    <a:lnTo>
                      <a:pt x="86" y="106"/>
                    </a:lnTo>
                    <a:lnTo>
                      <a:pt x="96" y="108"/>
                    </a:lnTo>
                    <a:lnTo>
                      <a:pt x="105" y="112"/>
                    </a:lnTo>
                    <a:lnTo>
                      <a:pt x="116" y="113"/>
                    </a:lnTo>
                    <a:lnTo>
                      <a:pt x="126" y="114"/>
                    </a:lnTo>
                    <a:lnTo>
                      <a:pt x="136" y="114"/>
                    </a:lnTo>
                    <a:lnTo>
                      <a:pt x="149" y="114"/>
                    </a:lnTo>
                    <a:lnTo>
                      <a:pt x="161" y="112"/>
                    </a:lnTo>
                    <a:lnTo>
                      <a:pt x="174" y="109"/>
                    </a:lnTo>
                    <a:lnTo>
                      <a:pt x="185" y="106"/>
                    </a:lnTo>
                    <a:lnTo>
                      <a:pt x="197" y="100"/>
                    </a:lnTo>
                    <a:lnTo>
                      <a:pt x="208" y="94"/>
                    </a:lnTo>
                    <a:lnTo>
                      <a:pt x="218" y="86"/>
                    </a:lnTo>
                    <a:lnTo>
                      <a:pt x="228" y="79"/>
                    </a:lnTo>
                    <a:lnTo>
                      <a:pt x="229" y="78"/>
                    </a:lnTo>
                    <a:lnTo>
                      <a:pt x="230" y="76"/>
                    </a:lnTo>
                    <a:lnTo>
                      <a:pt x="232" y="74"/>
                    </a:lnTo>
                    <a:lnTo>
                      <a:pt x="232" y="73"/>
                    </a:lnTo>
                    <a:lnTo>
                      <a:pt x="233" y="72"/>
                    </a:lnTo>
                    <a:lnTo>
                      <a:pt x="234" y="70"/>
                    </a:lnTo>
                    <a:lnTo>
                      <a:pt x="235" y="68"/>
                    </a:lnTo>
                    <a:lnTo>
                      <a:pt x="236" y="67"/>
                    </a:lnTo>
                    <a:lnTo>
                      <a:pt x="237" y="65"/>
                    </a:lnTo>
                    <a:lnTo>
                      <a:pt x="237" y="64"/>
                    </a:lnTo>
                    <a:lnTo>
                      <a:pt x="238" y="61"/>
                    </a:lnTo>
                    <a:lnTo>
                      <a:pt x="239" y="59"/>
                    </a:lnTo>
                    <a:lnTo>
                      <a:pt x="240" y="58"/>
                    </a:lnTo>
                    <a:lnTo>
                      <a:pt x="241" y="55"/>
                    </a:lnTo>
                    <a:lnTo>
                      <a:pt x="241" y="54"/>
                    </a:lnTo>
                    <a:lnTo>
                      <a:pt x="242" y="52"/>
                    </a:lnTo>
                    <a:lnTo>
                      <a:pt x="230" y="64"/>
                    </a:lnTo>
                    <a:lnTo>
                      <a:pt x="219" y="73"/>
                    </a:lnTo>
                    <a:lnTo>
                      <a:pt x="207" y="83"/>
                    </a:lnTo>
                    <a:lnTo>
                      <a:pt x="194" y="90"/>
                    </a:lnTo>
                    <a:lnTo>
                      <a:pt x="180" y="96"/>
                    </a:lnTo>
                    <a:lnTo>
                      <a:pt x="166" y="100"/>
                    </a:lnTo>
                    <a:lnTo>
                      <a:pt x="151" y="103"/>
                    </a:lnTo>
                    <a:lnTo>
                      <a:pt x="136" y="103"/>
                    </a:lnTo>
                    <a:lnTo>
                      <a:pt x="125" y="103"/>
                    </a:lnTo>
                    <a:lnTo>
                      <a:pt x="114" y="102"/>
                    </a:lnTo>
                    <a:lnTo>
                      <a:pt x="102" y="100"/>
                    </a:lnTo>
                    <a:lnTo>
                      <a:pt x="92" y="96"/>
                    </a:lnTo>
                    <a:lnTo>
                      <a:pt x="82" y="92"/>
                    </a:lnTo>
                    <a:lnTo>
                      <a:pt x="72" y="88"/>
                    </a:lnTo>
                    <a:lnTo>
                      <a:pt x="63" y="82"/>
                    </a:lnTo>
                    <a:lnTo>
                      <a:pt x="54" y="74"/>
                    </a:lnTo>
                    <a:lnTo>
                      <a:pt x="45" y="67"/>
                    </a:lnTo>
                    <a:lnTo>
                      <a:pt x="37" y="60"/>
                    </a:lnTo>
                    <a:lnTo>
                      <a:pt x="30" y="52"/>
                    </a:lnTo>
                    <a:lnTo>
                      <a:pt x="23" y="42"/>
                    </a:lnTo>
                    <a:lnTo>
                      <a:pt x="16" y="32"/>
                    </a:lnTo>
                    <a:lnTo>
                      <a:pt x="10" y="22"/>
                    </a:lnTo>
                    <a:lnTo>
                      <a:pt x="5" y="11"/>
                    </a:lnTo>
                    <a:lnTo>
                      <a:pt x="0" y="0"/>
                    </a:lnTo>
                    <a:lnTo>
                      <a:pt x="0" y="4"/>
                    </a:lnTo>
                    <a:lnTo>
                      <a:pt x="1" y="7"/>
                    </a:lnTo>
                    <a:lnTo>
                      <a:pt x="1" y="11"/>
                    </a:lnTo>
                    <a:lnTo>
                      <a:pt x="1" y="16"/>
                    </a:lnTo>
                    <a:lnTo>
                      <a:pt x="2" y="19"/>
                    </a:lnTo>
                    <a:lnTo>
                      <a:pt x="3" y="23"/>
                    </a:lnTo>
                    <a:lnTo>
                      <a:pt x="3" y="26"/>
                    </a:lnTo>
                    <a:lnTo>
                      <a:pt x="4" y="30"/>
                    </a:lnTo>
                    <a:close/>
                  </a:path>
                </a:pathLst>
              </a:custGeom>
              <a:solidFill>
                <a:srgbClr val="F2B493"/>
              </a:solidFill>
              <a:ln w="9525">
                <a:noFill/>
                <a:round/>
                <a:headEnd/>
                <a:tailEnd/>
              </a:ln>
            </p:spPr>
            <p:txBody>
              <a:bodyPr/>
              <a:lstStyle/>
              <a:p>
                <a:endParaRPr lang="en-US"/>
              </a:p>
            </p:txBody>
          </p:sp>
          <p:sp>
            <p:nvSpPr>
              <p:cNvPr id="295" name="Freeform 14"/>
              <p:cNvSpPr>
                <a:spLocks/>
              </p:cNvSpPr>
              <p:nvPr/>
            </p:nvSpPr>
            <p:spPr bwMode="auto">
              <a:xfrm>
                <a:off x="1134" y="2669"/>
                <a:ext cx="50" cy="21"/>
              </a:xfrm>
              <a:custGeom>
                <a:avLst/>
                <a:gdLst/>
                <a:ahLst/>
                <a:cxnLst>
                  <a:cxn ang="0">
                    <a:pos x="7" y="39"/>
                  </a:cxn>
                  <a:cxn ang="0">
                    <a:pos x="18" y="58"/>
                  </a:cxn>
                  <a:cxn ang="0">
                    <a:pos x="32" y="75"/>
                  </a:cxn>
                  <a:cxn ang="0">
                    <a:pos x="48" y="91"/>
                  </a:cxn>
                  <a:cxn ang="0">
                    <a:pos x="65" y="103"/>
                  </a:cxn>
                  <a:cxn ang="0">
                    <a:pos x="84" y="112"/>
                  </a:cxn>
                  <a:cxn ang="0">
                    <a:pos x="104" y="120"/>
                  </a:cxn>
                  <a:cxn ang="0">
                    <a:pos x="125" y="123"/>
                  </a:cxn>
                  <a:cxn ang="0">
                    <a:pos x="150" y="122"/>
                  </a:cxn>
                  <a:cxn ang="0">
                    <a:pos x="177" y="116"/>
                  </a:cxn>
                  <a:cxn ang="0">
                    <a:pos x="202" y="105"/>
                  </a:cxn>
                  <a:cxn ang="0">
                    <a:pos x="225" y="90"/>
                  </a:cxn>
                  <a:cxn ang="0">
                    <a:pos x="238" y="76"/>
                  </a:cxn>
                  <a:cxn ang="0">
                    <a:pos x="241" y="69"/>
                  </a:cxn>
                  <a:cxn ang="0">
                    <a:pos x="243" y="62"/>
                  </a:cxn>
                  <a:cxn ang="0">
                    <a:pos x="245" y="56"/>
                  </a:cxn>
                  <a:cxn ang="0">
                    <a:pos x="236" y="66"/>
                  </a:cxn>
                  <a:cxn ang="0">
                    <a:pos x="211" y="87"/>
                  </a:cxn>
                  <a:cxn ang="0">
                    <a:pos x="183" y="103"/>
                  </a:cxn>
                  <a:cxn ang="0">
                    <a:pos x="152" y="111"/>
                  </a:cxn>
                  <a:cxn ang="0">
                    <a:pos x="125" y="112"/>
                  </a:cxn>
                  <a:cxn ang="0">
                    <a:pos x="101" y="108"/>
                  </a:cxn>
                  <a:cxn ang="0">
                    <a:pos x="80" y="99"/>
                  </a:cxn>
                  <a:cxn ang="0">
                    <a:pos x="61" y="87"/>
                  </a:cxn>
                  <a:cxn ang="0">
                    <a:pos x="43" y="73"/>
                  </a:cxn>
                  <a:cxn ang="0">
                    <a:pos x="28" y="55"/>
                  </a:cxn>
                  <a:cxn ang="0">
                    <a:pos x="15" y="34"/>
                  </a:cxn>
                  <a:cxn ang="0">
                    <a:pos x="4" y="12"/>
                  </a:cxn>
                  <a:cxn ang="0">
                    <a:pos x="0" y="3"/>
                  </a:cxn>
                  <a:cxn ang="0">
                    <a:pos x="0" y="11"/>
                  </a:cxn>
                  <a:cxn ang="0">
                    <a:pos x="0" y="18"/>
                  </a:cxn>
                  <a:cxn ang="0">
                    <a:pos x="1" y="25"/>
                  </a:cxn>
                </a:cxnLst>
                <a:rect l="0" t="0" r="r" b="b"/>
                <a:pathLst>
                  <a:path w="246" h="123">
                    <a:moveTo>
                      <a:pt x="1" y="28"/>
                    </a:moveTo>
                    <a:lnTo>
                      <a:pt x="7" y="39"/>
                    </a:lnTo>
                    <a:lnTo>
                      <a:pt x="12" y="49"/>
                    </a:lnTo>
                    <a:lnTo>
                      <a:pt x="18" y="58"/>
                    </a:lnTo>
                    <a:lnTo>
                      <a:pt x="25" y="67"/>
                    </a:lnTo>
                    <a:lnTo>
                      <a:pt x="32" y="75"/>
                    </a:lnTo>
                    <a:lnTo>
                      <a:pt x="40" y="84"/>
                    </a:lnTo>
                    <a:lnTo>
                      <a:pt x="48" y="91"/>
                    </a:lnTo>
                    <a:lnTo>
                      <a:pt x="56" y="97"/>
                    </a:lnTo>
                    <a:lnTo>
                      <a:pt x="65" y="103"/>
                    </a:lnTo>
                    <a:lnTo>
                      <a:pt x="74" y="108"/>
                    </a:lnTo>
                    <a:lnTo>
                      <a:pt x="84" y="112"/>
                    </a:lnTo>
                    <a:lnTo>
                      <a:pt x="94" y="116"/>
                    </a:lnTo>
                    <a:lnTo>
                      <a:pt x="104" y="120"/>
                    </a:lnTo>
                    <a:lnTo>
                      <a:pt x="115" y="122"/>
                    </a:lnTo>
                    <a:lnTo>
                      <a:pt x="125" y="123"/>
                    </a:lnTo>
                    <a:lnTo>
                      <a:pt x="136" y="123"/>
                    </a:lnTo>
                    <a:lnTo>
                      <a:pt x="150" y="122"/>
                    </a:lnTo>
                    <a:lnTo>
                      <a:pt x="164" y="120"/>
                    </a:lnTo>
                    <a:lnTo>
                      <a:pt x="177" y="116"/>
                    </a:lnTo>
                    <a:lnTo>
                      <a:pt x="190" y="111"/>
                    </a:lnTo>
                    <a:lnTo>
                      <a:pt x="202" y="105"/>
                    </a:lnTo>
                    <a:lnTo>
                      <a:pt x="214" y="98"/>
                    </a:lnTo>
                    <a:lnTo>
                      <a:pt x="225" y="90"/>
                    </a:lnTo>
                    <a:lnTo>
                      <a:pt x="236" y="79"/>
                    </a:lnTo>
                    <a:lnTo>
                      <a:pt x="238" y="76"/>
                    </a:lnTo>
                    <a:lnTo>
                      <a:pt x="239" y="73"/>
                    </a:lnTo>
                    <a:lnTo>
                      <a:pt x="241" y="69"/>
                    </a:lnTo>
                    <a:lnTo>
                      <a:pt x="242" y="66"/>
                    </a:lnTo>
                    <a:lnTo>
                      <a:pt x="243" y="62"/>
                    </a:lnTo>
                    <a:lnTo>
                      <a:pt x="244" y="60"/>
                    </a:lnTo>
                    <a:lnTo>
                      <a:pt x="245" y="56"/>
                    </a:lnTo>
                    <a:lnTo>
                      <a:pt x="246" y="52"/>
                    </a:lnTo>
                    <a:lnTo>
                      <a:pt x="236" y="66"/>
                    </a:lnTo>
                    <a:lnTo>
                      <a:pt x="223" y="78"/>
                    </a:lnTo>
                    <a:lnTo>
                      <a:pt x="211" y="87"/>
                    </a:lnTo>
                    <a:lnTo>
                      <a:pt x="197" y="96"/>
                    </a:lnTo>
                    <a:lnTo>
                      <a:pt x="183" y="103"/>
                    </a:lnTo>
                    <a:lnTo>
                      <a:pt x="168" y="108"/>
                    </a:lnTo>
                    <a:lnTo>
                      <a:pt x="152" y="111"/>
                    </a:lnTo>
                    <a:lnTo>
                      <a:pt x="136" y="112"/>
                    </a:lnTo>
                    <a:lnTo>
                      <a:pt x="125" y="112"/>
                    </a:lnTo>
                    <a:lnTo>
                      <a:pt x="113" y="110"/>
                    </a:lnTo>
                    <a:lnTo>
                      <a:pt x="101" y="108"/>
                    </a:lnTo>
                    <a:lnTo>
                      <a:pt x="91" y="104"/>
                    </a:lnTo>
                    <a:lnTo>
                      <a:pt x="80" y="99"/>
                    </a:lnTo>
                    <a:lnTo>
                      <a:pt x="70" y="94"/>
                    </a:lnTo>
                    <a:lnTo>
                      <a:pt x="61" y="87"/>
                    </a:lnTo>
                    <a:lnTo>
                      <a:pt x="52" y="80"/>
                    </a:lnTo>
                    <a:lnTo>
                      <a:pt x="43" y="73"/>
                    </a:lnTo>
                    <a:lnTo>
                      <a:pt x="35" y="64"/>
                    </a:lnTo>
                    <a:lnTo>
                      <a:pt x="28" y="55"/>
                    </a:lnTo>
                    <a:lnTo>
                      <a:pt x="21" y="45"/>
                    </a:lnTo>
                    <a:lnTo>
                      <a:pt x="15" y="34"/>
                    </a:lnTo>
                    <a:lnTo>
                      <a:pt x="9" y="22"/>
                    </a:lnTo>
                    <a:lnTo>
                      <a:pt x="4" y="12"/>
                    </a:lnTo>
                    <a:lnTo>
                      <a:pt x="0" y="0"/>
                    </a:lnTo>
                    <a:lnTo>
                      <a:pt x="0" y="3"/>
                    </a:lnTo>
                    <a:lnTo>
                      <a:pt x="0" y="7"/>
                    </a:lnTo>
                    <a:lnTo>
                      <a:pt x="0" y="11"/>
                    </a:lnTo>
                    <a:lnTo>
                      <a:pt x="0" y="14"/>
                    </a:lnTo>
                    <a:lnTo>
                      <a:pt x="0" y="18"/>
                    </a:lnTo>
                    <a:lnTo>
                      <a:pt x="1" y="21"/>
                    </a:lnTo>
                    <a:lnTo>
                      <a:pt x="1" y="25"/>
                    </a:lnTo>
                    <a:lnTo>
                      <a:pt x="1" y="28"/>
                    </a:lnTo>
                    <a:close/>
                  </a:path>
                </a:pathLst>
              </a:custGeom>
              <a:solidFill>
                <a:srgbClr val="F3B694"/>
              </a:solidFill>
              <a:ln w="9525">
                <a:noFill/>
                <a:round/>
                <a:headEnd/>
                <a:tailEnd/>
              </a:ln>
            </p:spPr>
            <p:txBody>
              <a:bodyPr/>
              <a:lstStyle/>
              <a:p>
                <a:endParaRPr lang="en-US"/>
              </a:p>
            </p:txBody>
          </p:sp>
          <p:sp>
            <p:nvSpPr>
              <p:cNvPr id="296" name="Freeform 15"/>
              <p:cNvSpPr>
                <a:spLocks/>
              </p:cNvSpPr>
              <p:nvPr/>
            </p:nvSpPr>
            <p:spPr bwMode="auto">
              <a:xfrm>
                <a:off x="1134" y="2667"/>
                <a:ext cx="50" cy="22"/>
              </a:xfrm>
              <a:custGeom>
                <a:avLst/>
                <a:gdLst/>
                <a:ahLst/>
                <a:cxnLst>
                  <a:cxn ang="0">
                    <a:pos x="5" y="40"/>
                  </a:cxn>
                  <a:cxn ang="0">
                    <a:pos x="16" y="61"/>
                  </a:cxn>
                  <a:cxn ang="0">
                    <a:pos x="30" y="79"/>
                  </a:cxn>
                  <a:cxn ang="0">
                    <a:pos x="45" y="96"/>
                  </a:cxn>
                  <a:cxn ang="0">
                    <a:pos x="63" y="111"/>
                  </a:cxn>
                  <a:cxn ang="0">
                    <a:pos x="82" y="121"/>
                  </a:cxn>
                  <a:cxn ang="0">
                    <a:pos x="102" y="129"/>
                  </a:cxn>
                  <a:cxn ang="0">
                    <a:pos x="125" y="132"/>
                  </a:cxn>
                  <a:cxn ang="0">
                    <a:pos x="151" y="132"/>
                  </a:cxn>
                  <a:cxn ang="0">
                    <a:pos x="180" y="125"/>
                  </a:cxn>
                  <a:cxn ang="0">
                    <a:pos x="207" y="112"/>
                  </a:cxn>
                  <a:cxn ang="0">
                    <a:pos x="230" y="93"/>
                  </a:cxn>
                  <a:cxn ang="0">
                    <a:pos x="243" y="77"/>
                  </a:cxn>
                  <a:cxn ang="0">
                    <a:pos x="245" y="71"/>
                  </a:cxn>
                  <a:cxn ang="0">
                    <a:pos x="247" y="64"/>
                  </a:cxn>
                  <a:cxn ang="0">
                    <a:pos x="249" y="58"/>
                  </a:cxn>
                  <a:cxn ang="0">
                    <a:pos x="239" y="69"/>
                  </a:cxn>
                  <a:cxn ang="0">
                    <a:pos x="214" y="94"/>
                  </a:cxn>
                  <a:cxn ang="0">
                    <a:pos x="185" y="112"/>
                  </a:cxn>
                  <a:cxn ang="0">
                    <a:pos x="161" y="119"/>
                  </a:cxn>
                  <a:cxn ang="0">
                    <a:pos x="145" y="121"/>
                  </a:cxn>
                  <a:cxn ang="0">
                    <a:pos x="124" y="121"/>
                  </a:cxn>
                  <a:cxn ang="0">
                    <a:pos x="100" y="117"/>
                  </a:cxn>
                  <a:cxn ang="0">
                    <a:pos x="79" y="108"/>
                  </a:cxn>
                  <a:cxn ang="0">
                    <a:pos x="59" y="95"/>
                  </a:cxn>
                  <a:cxn ang="0">
                    <a:pos x="42" y="79"/>
                  </a:cxn>
                  <a:cxn ang="0">
                    <a:pos x="27" y="60"/>
                  </a:cxn>
                  <a:cxn ang="0">
                    <a:pos x="14" y="37"/>
                  </a:cxn>
                  <a:cxn ang="0">
                    <a:pos x="5" y="14"/>
                  </a:cxn>
                  <a:cxn ang="0">
                    <a:pos x="1" y="4"/>
                  </a:cxn>
                  <a:cxn ang="0">
                    <a:pos x="0" y="11"/>
                  </a:cxn>
                  <a:cxn ang="0">
                    <a:pos x="0" y="18"/>
                  </a:cxn>
                  <a:cxn ang="0">
                    <a:pos x="0" y="26"/>
                  </a:cxn>
                </a:cxnLst>
                <a:rect l="0" t="0" r="r" b="b"/>
                <a:pathLst>
                  <a:path w="249" h="132">
                    <a:moveTo>
                      <a:pt x="0" y="29"/>
                    </a:moveTo>
                    <a:lnTo>
                      <a:pt x="5" y="40"/>
                    </a:lnTo>
                    <a:lnTo>
                      <a:pt x="10" y="51"/>
                    </a:lnTo>
                    <a:lnTo>
                      <a:pt x="16" y="61"/>
                    </a:lnTo>
                    <a:lnTo>
                      <a:pt x="23" y="71"/>
                    </a:lnTo>
                    <a:lnTo>
                      <a:pt x="30" y="79"/>
                    </a:lnTo>
                    <a:lnTo>
                      <a:pt x="37" y="89"/>
                    </a:lnTo>
                    <a:lnTo>
                      <a:pt x="45" y="96"/>
                    </a:lnTo>
                    <a:lnTo>
                      <a:pt x="54" y="103"/>
                    </a:lnTo>
                    <a:lnTo>
                      <a:pt x="63" y="111"/>
                    </a:lnTo>
                    <a:lnTo>
                      <a:pt x="72" y="117"/>
                    </a:lnTo>
                    <a:lnTo>
                      <a:pt x="82" y="121"/>
                    </a:lnTo>
                    <a:lnTo>
                      <a:pt x="92" y="125"/>
                    </a:lnTo>
                    <a:lnTo>
                      <a:pt x="102" y="129"/>
                    </a:lnTo>
                    <a:lnTo>
                      <a:pt x="114" y="131"/>
                    </a:lnTo>
                    <a:lnTo>
                      <a:pt x="125" y="132"/>
                    </a:lnTo>
                    <a:lnTo>
                      <a:pt x="136" y="132"/>
                    </a:lnTo>
                    <a:lnTo>
                      <a:pt x="151" y="132"/>
                    </a:lnTo>
                    <a:lnTo>
                      <a:pt x="166" y="129"/>
                    </a:lnTo>
                    <a:lnTo>
                      <a:pt x="180" y="125"/>
                    </a:lnTo>
                    <a:lnTo>
                      <a:pt x="194" y="119"/>
                    </a:lnTo>
                    <a:lnTo>
                      <a:pt x="207" y="112"/>
                    </a:lnTo>
                    <a:lnTo>
                      <a:pt x="219" y="102"/>
                    </a:lnTo>
                    <a:lnTo>
                      <a:pt x="230" y="93"/>
                    </a:lnTo>
                    <a:lnTo>
                      <a:pt x="242" y="81"/>
                    </a:lnTo>
                    <a:lnTo>
                      <a:pt x="243" y="77"/>
                    </a:lnTo>
                    <a:lnTo>
                      <a:pt x="244" y="75"/>
                    </a:lnTo>
                    <a:lnTo>
                      <a:pt x="245" y="71"/>
                    </a:lnTo>
                    <a:lnTo>
                      <a:pt x="246" y="67"/>
                    </a:lnTo>
                    <a:lnTo>
                      <a:pt x="247" y="64"/>
                    </a:lnTo>
                    <a:lnTo>
                      <a:pt x="248" y="60"/>
                    </a:lnTo>
                    <a:lnTo>
                      <a:pt x="249" y="58"/>
                    </a:lnTo>
                    <a:lnTo>
                      <a:pt x="249" y="54"/>
                    </a:lnTo>
                    <a:lnTo>
                      <a:pt x="239" y="69"/>
                    </a:lnTo>
                    <a:lnTo>
                      <a:pt x="227" y="82"/>
                    </a:lnTo>
                    <a:lnTo>
                      <a:pt x="214" y="94"/>
                    </a:lnTo>
                    <a:lnTo>
                      <a:pt x="200" y="103"/>
                    </a:lnTo>
                    <a:lnTo>
                      <a:pt x="185" y="112"/>
                    </a:lnTo>
                    <a:lnTo>
                      <a:pt x="169" y="117"/>
                    </a:lnTo>
                    <a:lnTo>
                      <a:pt x="161" y="119"/>
                    </a:lnTo>
                    <a:lnTo>
                      <a:pt x="153" y="120"/>
                    </a:lnTo>
                    <a:lnTo>
                      <a:pt x="145" y="121"/>
                    </a:lnTo>
                    <a:lnTo>
                      <a:pt x="136" y="121"/>
                    </a:lnTo>
                    <a:lnTo>
                      <a:pt x="124" y="121"/>
                    </a:lnTo>
                    <a:lnTo>
                      <a:pt x="113" y="120"/>
                    </a:lnTo>
                    <a:lnTo>
                      <a:pt x="100" y="117"/>
                    </a:lnTo>
                    <a:lnTo>
                      <a:pt x="90" y="113"/>
                    </a:lnTo>
                    <a:lnTo>
                      <a:pt x="79" y="108"/>
                    </a:lnTo>
                    <a:lnTo>
                      <a:pt x="69" y="102"/>
                    </a:lnTo>
                    <a:lnTo>
                      <a:pt x="59" y="95"/>
                    </a:lnTo>
                    <a:lnTo>
                      <a:pt x="50" y="88"/>
                    </a:lnTo>
                    <a:lnTo>
                      <a:pt x="42" y="79"/>
                    </a:lnTo>
                    <a:lnTo>
                      <a:pt x="34" y="70"/>
                    </a:lnTo>
                    <a:lnTo>
                      <a:pt x="27" y="60"/>
                    </a:lnTo>
                    <a:lnTo>
                      <a:pt x="20" y="49"/>
                    </a:lnTo>
                    <a:lnTo>
                      <a:pt x="14" y="37"/>
                    </a:lnTo>
                    <a:lnTo>
                      <a:pt x="9" y="26"/>
                    </a:lnTo>
                    <a:lnTo>
                      <a:pt x="5" y="14"/>
                    </a:lnTo>
                    <a:lnTo>
                      <a:pt x="1" y="0"/>
                    </a:lnTo>
                    <a:lnTo>
                      <a:pt x="1" y="4"/>
                    </a:lnTo>
                    <a:lnTo>
                      <a:pt x="0" y="8"/>
                    </a:lnTo>
                    <a:lnTo>
                      <a:pt x="0" y="11"/>
                    </a:lnTo>
                    <a:lnTo>
                      <a:pt x="0" y="15"/>
                    </a:lnTo>
                    <a:lnTo>
                      <a:pt x="0" y="18"/>
                    </a:lnTo>
                    <a:lnTo>
                      <a:pt x="0" y="22"/>
                    </a:lnTo>
                    <a:lnTo>
                      <a:pt x="0" y="26"/>
                    </a:lnTo>
                    <a:lnTo>
                      <a:pt x="0" y="29"/>
                    </a:lnTo>
                    <a:close/>
                  </a:path>
                </a:pathLst>
              </a:custGeom>
              <a:solidFill>
                <a:srgbClr val="F3B694"/>
              </a:solidFill>
              <a:ln w="9525">
                <a:noFill/>
                <a:round/>
                <a:headEnd/>
                <a:tailEnd/>
              </a:ln>
            </p:spPr>
            <p:txBody>
              <a:bodyPr/>
              <a:lstStyle/>
              <a:p>
                <a:endParaRPr lang="en-US"/>
              </a:p>
            </p:txBody>
          </p:sp>
          <p:sp>
            <p:nvSpPr>
              <p:cNvPr id="297" name="Freeform 16"/>
              <p:cNvSpPr>
                <a:spLocks/>
              </p:cNvSpPr>
              <p:nvPr/>
            </p:nvSpPr>
            <p:spPr bwMode="auto">
              <a:xfrm>
                <a:off x="1134" y="2665"/>
                <a:ext cx="51" cy="23"/>
              </a:xfrm>
              <a:custGeom>
                <a:avLst/>
                <a:gdLst/>
                <a:ahLst/>
                <a:cxnLst>
                  <a:cxn ang="0">
                    <a:pos x="4" y="40"/>
                  </a:cxn>
                  <a:cxn ang="0">
                    <a:pos x="15" y="62"/>
                  </a:cxn>
                  <a:cxn ang="0">
                    <a:pos x="28" y="83"/>
                  </a:cxn>
                  <a:cxn ang="0">
                    <a:pos x="43" y="101"/>
                  </a:cxn>
                  <a:cxn ang="0">
                    <a:pos x="61" y="115"/>
                  </a:cxn>
                  <a:cxn ang="0">
                    <a:pos x="80" y="127"/>
                  </a:cxn>
                  <a:cxn ang="0">
                    <a:pos x="101" y="136"/>
                  </a:cxn>
                  <a:cxn ang="0">
                    <a:pos x="125" y="140"/>
                  </a:cxn>
                  <a:cxn ang="0">
                    <a:pos x="152" y="139"/>
                  </a:cxn>
                  <a:cxn ang="0">
                    <a:pos x="183" y="131"/>
                  </a:cxn>
                  <a:cxn ang="0">
                    <a:pos x="211" y="115"/>
                  </a:cxn>
                  <a:cxn ang="0">
                    <a:pos x="236" y="94"/>
                  </a:cxn>
                  <a:cxn ang="0">
                    <a:pos x="247" y="77"/>
                  </a:cxn>
                  <a:cxn ang="0">
                    <a:pos x="249" y="71"/>
                  </a:cxn>
                  <a:cxn ang="0">
                    <a:pos x="250" y="64"/>
                  </a:cxn>
                  <a:cxn ang="0">
                    <a:pos x="251" y="58"/>
                  </a:cxn>
                  <a:cxn ang="0">
                    <a:pos x="247" y="62"/>
                  </a:cxn>
                  <a:cxn ang="0">
                    <a:pos x="236" y="78"/>
                  </a:cxn>
                  <a:cxn ang="0">
                    <a:pos x="223" y="91"/>
                  </a:cxn>
                  <a:cxn ang="0">
                    <a:pos x="209" y="103"/>
                  </a:cxn>
                  <a:cxn ang="0">
                    <a:pos x="195" y="114"/>
                  </a:cxn>
                  <a:cxn ang="0">
                    <a:pos x="179" y="121"/>
                  </a:cxn>
                  <a:cxn ang="0">
                    <a:pos x="162" y="126"/>
                  </a:cxn>
                  <a:cxn ang="0">
                    <a:pos x="145" y="130"/>
                  </a:cxn>
                  <a:cxn ang="0">
                    <a:pos x="124" y="128"/>
                  </a:cxn>
                  <a:cxn ang="0">
                    <a:pos x="100" y="124"/>
                  </a:cxn>
                  <a:cxn ang="0">
                    <a:pos x="78" y="114"/>
                  </a:cxn>
                  <a:cxn ang="0">
                    <a:pos x="58" y="101"/>
                  </a:cxn>
                  <a:cxn ang="0">
                    <a:pos x="41" y="84"/>
                  </a:cxn>
                  <a:cxn ang="0">
                    <a:pos x="26" y="62"/>
                  </a:cxn>
                  <a:cxn ang="0">
                    <a:pos x="14" y="40"/>
                  </a:cxn>
                  <a:cxn ang="0">
                    <a:pos x="6" y="15"/>
                  </a:cxn>
                  <a:cxn ang="0">
                    <a:pos x="2" y="4"/>
                  </a:cxn>
                  <a:cxn ang="0">
                    <a:pos x="1" y="11"/>
                  </a:cxn>
                  <a:cxn ang="0">
                    <a:pos x="1" y="17"/>
                  </a:cxn>
                  <a:cxn ang="0">
                    <a:pos x="0" y="24"/>
                  </a:cxn>
                </a:cxnLst>
                <a:rect l="0" t="0" r="r" b="b"/>
                <a:pathLst>
                  <a:path w="251" h="140">
                    <a:moveTo>
                      <a:pt x="0" y="28"/>
                    </a:moveTo>
                    <a:lnTo>
                      <a:pt x="4" y="40"/>
                    </a:lnTo>
                    <a:lnTo>
                      <a:pt x="9" y="50"/>
                    </a:lnTo>
                    <a:lnTo>
                      <a:pt x="15" y="62"/>
                    </a:lnTo>
                    <a:lnTo>
                      <a:pt x="21" y="73"/>
                    </a:lnTo>
                    <a:lnTo>
                      <a:pt x="28" y="83"/>
                    </a:lnTo>
                    <a:lnTo>
                      <a:pt x="35" y="92"/>
                    </a:lnTo>
                    <a:lnTo>
                      <a:pt x="43" y="101"/>
                    </a:lnTo>
                    <a:lnTo>
                      <a:pt x="52" y="108"/>
                    </a:lnTo>
                    <a:lnTo>
                      <a:pt x="61" y="115"/>
                    </a:lnTo>
                    <a:lnTo>
                      <a:pt x="70" y="122"/>
                    </a:lnTo>
                    <a:lnTo>
                      <a:pt x="80" y="127"/>
                    </a:lnTo>
                    <a:lnTo>
                      <a:pt x="91" y="132"/>
                    </a:lnTo>
                    <a:lnTo>
                      <a:pt x="101" y="136"/>
                    </a:lnTo>
                    <a:lnTo>
                      <a:pt x="113" y="138"/>
                    </a:lnTo>
                    <a:lnTo>
                      <a:pt x="125" y="140"/>
                    </a:lnTo>
                    <a:lnTo>
                      <a:pt x="136" y="140"/>
                    </a:lnTo>
                    <a:lnTo>
                      <a:pt x="152" y="139"/>
                    </a:lnTo>
                    <a:lnTo>
                      <a:pt x="168" y="136"/>
                    </a:lnTo>
                    <a:lnTo>
                      <a:pt x="183" y="131"/>
                    </a:lnTo>
                    <a:lnTo>
                      <a:pt x="197" y="124"/>
                    </a:lnTo>
                    <a:lnTo>
                      <a:pt x="211" y="115"/>
                    </a:lnTo>
                    <a:lnTo>
                      <a:pt x="223" y="106"/>
                    </a:lnTo>
                    <a:lnTo>
                      <a:pt x="236" y="94"/>
                    </a:lnTo>
                    <a:lnTo>
                      <a:pt x="246" y="80"/>
                    </a:lnTo>
                    <a:lnTo>
                      <a:pt x="247" y="77"/>
                    </a:lnTo>
                    <a:lnTo>
                      <a:pt x="248" y="73"/>
                    </a:lnTo>
                    <a:lnTo>
                      <a:pt x="249" y="71"/>
                    </a:lnTo>
                    <a:lnTo>
                      <a:pt x="249" y="67"/>
                    </a:lnTo>
                    <a:lnTo>
                      <a:pt x="250" y="64"/>
                    </a:lnTo>
                    <a:lnTo>
                      <a:pt x="250" y="61"/>
                    </a:lnTo>
                    <a:lnTo>
                      <a:pt x="251" y="58"/>
                    </a:lnTo>
                    <a:lnTo>
                      <a:pt x="251" y="54"/>
                    </a:lnTo>
                    <a:lnTo>
                      <a:pt x="247" y="62"/>
                    </a:lnTo>
                    <a:lnTo>
                      <a:pt x="241" y="71"/>
                    </a:lnTo>
                    <a:lnTo>
                      <a:pt x="236" y="78"/>
                    </a:lnTo>
                    <a:lnTo>
                      <a:pt x="229" y="85"/>
                    </a:lnTo>
                    <a:lnTo>
                      <a:pt x="223" y="91"/>
                    </a:lnTo>
                    <a:lnTo>
                      <a:pt x="216" y="98"/>
                    </a:lnTo>
                    <a:lnTo>
                      <a:pt x="209" y="103"/>
                    </a:lnTo>
                    <a:lnTo>
                      <a:pt x="202" y="109"/>
                    </a:lnTo>
                    <a:lnTo>
                      <a:pt x="195" y="114"/>
                    </a:lnTo>
                    <a:lnTo>
                      <a:pt x="187" y="118"/>
                    </a:lnTo>
                    <a:lnTo>
                      <a:pt x="179" y="121"/>
                    </a:lnTo>
                    <a:lnTo>
                      <a:pt x="171" y="124"/>
                    </a:lnTo>
                    <a:lnTo>
                      <a:pt x="162" y="126"/>
                    </a:lnTo>
                    <a:lnTo>
                      <a:pt x="154" y="128"/>
                    </a:lnTo>
                    <a:lnTo>
                      <a:pt x="145" y="130"/>
                    </a:lnTo>
                    <a:lnTo>
                      <a:pt x="136" y="130"/>
                    </a:lnTo>
                    <a:lnTo>
                      <a:pt x="124" y="128"/>
                    </a:lnTo>
                    <a:lnTo>
                      <a:pt x="112" y="127"/>
                    </a:lnTo>
                    <a:lnTo>
                      <a:pt x="100" y="124"/>
                    </a:lnTo>
                    <a:lnTo>
                      <a:pt x="89" y="120"/>
                    </a:lnTo>
                    <a:lnTo>
                      <a:pt x="78" y="114"/>
                    </a:lnTo>
                    <a:lnTo>
                      <a:pt x="68" y="108"/>
                    </a:lnTo>
                    <a:lnTo>
                      <a:pt x="58" y="101"/>
                    </a:lnTo>
                    <a:lnTo>
                      <a:pt x="49" y="92"/>
                    </a:lnTo>
                    <a:lnTo>
                      <a:pt x="41" y="84"/>
                    </a:lnTo>
                    <a:lnTo>
                      <a:pt x="33" y="73"/>
                    </a:lnTo>
                    <a:lnTo>
                      <a:pt x="26" y="62"/>
                    </a:lnTo>
                    <a:lnTo>
                      <a:pt x="20" y="52"/>
                    </a:lnTo>
                    <a:lnTo>
                      <a:pt x="14" y="40"/>
                    </a:lnTo>
                    <a:lnTo>
                      <a:pt x="10" y="27"/>
                    </a:lnTo>
                    <a:lnTo>
                      <a:pt x="6" y="15"/>
                    </a:lnTo>
                    <a:lnTo>
                      <a:pt x="3" y="0"/>
                    </a:lnTo>
                    <a:lnTo>
                      <a:pt x="2" y="4"/>
                    </a:lnTo>
                    <a:lnTo>
                      <a:pt x="2" y="7"/>
                    </a:lnTo>
                    <a:lnTo>
                      <a:pt x="1" y="11"/>
                    </a:lnTo>
                    <a:lnTo>
                      <a:pt x="1" y="13"/>
                    </a:lnTo>
                    <a:lnTo>
                      <a:pt x="1" y="17"/>
                    </a:lnTo>
                    <a:lnTo>
                      <a:pt x="0" y="21"/>
                    </a:lnTo>
                    <a:lnTo>
                      <a:pt x="0" y="24"/>
                    </a:lnTo>
                    <a:lnTo>
                      <a:pt x="0" y="28"/>
                    </a:lnTo>
                    <a:close/>
                  </a:path>
                </a:pathLst>
              </a:custGeom>
              <a:solidFill>
                <a:srgbClr val="F3B897"/>
              </a:solidFill>
              <a:ln w="9525">
                <a:noFill/>
                <a:round/>
                <a:headEnd/>
                <a:tailEnd/>
              </a:ln>
            </p:spPr>
            <p:txBody>
              <a:bodyPr/>
              <a:lstStyle/>
              <a:p>
                <a:endParaRPr lang="en-US"/>
              </a:p>
            </p:txBody>
          </p:sp>
          <p:sp>
            <p:nvSpPr>
              <p:cNvPr id="298" name="Freeform 17"/>
              <p:cNvSpPr>
                <a:spLocks/>
              </p:cNvSpPr>
              <p:nvPr/>
            </p:nvSpPr>
            <p:spPr bwMode="auto">
              <a:xfrm>
                <a:off x="1135" y="2663"/>
                <a:ext cx="50" cy="24"/>
              </a:xfrm>
              <a:custGeom>
                <a:avLst/>
                <a:gdLst/>
                <a:ahLst/>
                <a:cxnLst>
                  <a:cxn ang="0">
                    <a:pos x="4" y="39"/>
                  </a:cxn>
                  <a:cxn ang="0">
                    <a:pos x="13" y="62"/>
                  </a:cxn>
                  <a:cxn ang="0">
                    <a:pos x="26" y="85"/>
                  </a:cxn>
                  <a:cxn ang="0">
                    <a:pos x="41" y="104"/>
                  </a:cxn>
                  <a:cxn ang="0">
                    <a:pos x="58" y="120"/>
                  </a:cxn>
                  <a:cxn ang="0">
                    <a:pos x="78" y="133"/>
                  </a:cxn>
                  <a:cxn ang="0">
                    <a:pos x="99" y="142"/>
                  </a:cxn>
                  <a:cxn ang="0">
                    <a:pos x="123" y="146"/>
                  </a:cxn>
                  <a:cxn ang="0">
                    <a:pos x="144" y="146"/>
                  </a:cxn>
                  <a:cxn ang="0">
                    <a:pos x="160" y="144"/>
                  </a:cxn>
                  <a:cxn ang="0">
                    <a:pos x="184" y="137"/>
                  </a:cxn>
                  <a:cxn ang="0">
                    <a:pos x="213" y="119"/>
                  </a:cxn>
                  <a:cxn ang="0">
                    <a:pos x="238" y="94"/>
                  </a:cxn>
                  <a:cxn ang="0">
                    <a:pos x="249" y="76"/>
                  </a:cxn>
                  <a:cxn ang="0">
                    <a:pos x="250" y="70"/>
                  </a:cxn>
                  <a:cxn ang="0">
                    <a:pos x="251" y="62"/>
                  </a:cxn>
                  <a:cxn ang="0">
                    <a:pos x="251" y="57"/>
                  </a:cxn>
                  <a:cxn ang="0">
                    <a:pos x="247" y="62"/>
                  </a:cxn>
                  <a:cxn ang="0">
                    <a:pos x="237" y="79"/>
                  </a:cxn>
                  <a:cxn ang="0">
                    <a:pos x="224" y="95"/>
                  </a:cxn>
                  <a:cxn ang="0">
                    <a:pos x="210" y="108"/>
                  </a:cxn>
                  <a:cxn ang="0">
                    <a:pos x="196" y="119"/>
                  </a:cxn>
                  <a:cxn ang="0">
                    <a:pos x="179" y="127"/>
                  </a:cxn>
                  <a:cxn ang="0">
                    <a:pos x="162" y="133"/>
                  </a:cxn>
                  <a:cxn ang="0">
                    <a:pos x="144" y="136"/>
                  </a:cxn>
                  <a:cxn ang="0">
                    <a:pos x="123" y="136"/>
                  </a:cxn>
                  <a:cxn ang="0">
                    <a:pos x="98" y="130"/>
                  </a:cxn>
                  <a:cxn ang="0">
                    <a:pos x="76" y="120"/>
                  </a:cxn>
                  <a:cxn ang="0">
                    <a:pos x="57" y="106"/>
                  </a:cxn>
                  <a:cxn ang="0">
                    <a:pos x="39" y="88"/>
                  </a:cxn>
                  <a:cxn ang="0">
                    <a:pos x="25" y="66"/>
                  </a:cxn>
                  <a:cxn ang="0">
                    <a:pos x="14" y="41"/>
                  </a:cxn>
                  <a:cxn ang="0">
                    <a:pos x="7" y="15"/>
                  </a:cxn>
                  <a:cxn ang="0">
                    <a:pos x="4" y="3"/>
                  </a:cxn>
                  <a:cxn ang="0">
                    <a:pos x="3" y="10"/>
                  </a:cxn>
                  <a:cxn ang="0">
                    <a:pos x="1" y="16"/>
                  </a:cxn>
                  <a:cxn ang="0">
                    <a:pos x="0" y="22"/>
                  </a:cxn>
                </a:cxnLst>
                <a:rect l="0" t="0" r="r" b="b"/>
                <a:pathLst>
                  <a:path w="251" h="146">
                    <a:moveTo>
                      <a:pt x="0" y="25"/>
                    </a:moveTo>
                    <a:lnTo>
                      <a:pt x="4" y="39"/>
                    </a:lnTo>
                    <a:lnTo>
                      <a:pt x="8" y="51"/>
                    </a:lnTo>
                    <a:lnTo>
                      <a:pt x="13" y="62"/>
                    </a:lnTo>
                    <a:lnTo>
                      <a:pt x="19" y="74"/>
                    </a:lnTo>
                    <a:lnTo>
                      <a:pt x="26" y="85"/>
                    </a:lnTo>
                    <a:lnTo>
                      <a:pt x="33" y="95"/>
                    </a:lnTo>
                    <a:lnTo>
                      <a:pt x="41" y="104"/>
                    </a:lnTo>
                    <a:lnTo>
                      <a:pt x="49" y="113"/>
                    </a:lnTo>
                    <a:lnTo>
                      <a:pt x="58" y="120"/>
                    </a:lnTo>
                    <a:lnTo>
                      <a:pt x="68" y="127"/>
                    </a:lnTo>
                    <a:lnTo>
                      <a:pt x="78" y="133"/>
                    </a:lnTo>
                    <a:lnTo>
                      <a:pt x="89" y="138"/>
                    </a:lnTo>
                    <a:lnTo>
                      <a:pt x="99" y="142"/>
                    </a:lnTo>
                    <a:lnTo>
                      <a:pt x="112" y="145"/>
                    </a:lnTo>
                    <a:lnTo>
                      <a:pt x="123" y="146"/>
                    </a:lnTo>
                    <a:lnTo>
                      <a:pt x="135" y="146"/>
                    </a:lnTo>
                    <a:lnTo>
                      <a:pt x="144" y="146"/>
                    </a:lnTo>
                    <a:lnTo>
                      <a:pt x="152" y="145"/>
                    </a:lnTo>
                    <a:lnTo>
                      <a:pt x="160" y="144"/>
                    </a:lnTo>
                    <a:lnTo>
                      <a:pt x="168" y="142"/>
                    </a:lnTo>
                    <a:lnTo>
                      <a:pt x="184" y="137"/>
                    </a:lnTo>
                    <a:lnTo>
                      <a:pt x="199" y="128"/>
                    </a:lnTo>
                    <a:lnTo>
                      <a:pt x="213" y="119"/>
                    </a:lnTo>
                    <a:lnTo>
                      <a:pt x="226" y="107"/>
                    </a:lnTo>
                    <a:lnTo>
                      <a:pt x="238" y="94"/>
                    </a:lnTo>
                    <a:lnTo>
                      <a:pt x="248" y="79"/>
                    </a:lnTo>
                    <a:lnTo>
                      <a:pt x="249" y="76"/>
                    </a:lnTo>
                    <a:lnTo>
                      <a:pt x="249" y="72"/>
                    </a:lnTo>
                    <a:lnTo>
                      <a:pt x="250" y="70"/>
                    </a:lnTo>
                    <a:lnTo>
                      <a:pt x="250" y="66"/>
                    </a:lnTo>
                    <a:lnTo>
                      <a:pt x="251" y="62"/>
                    </a:lnTo>
                    <a:lnTo>
                      <a:pt x="251" y="60"/>
                    </a:lnTo>
                    <a:lnTo>
                      <a:pt x="251" y="57"/>
                    </a:lnTo>
                    <a:lnTo>
                      <a:pt x="251" y="53"/>
                    </a:lnTo>
                    <a:lnTo>
                      <a:pt x="247" y="62"/>
                    </a:lnTo>
                    <a:lnTo>
                      <a:pt x="242" y="71"/>
                    </a:lnTo>
                    <a:lnTo>
                      <a:pt x="237" y="79"/>
                    </a:lnTo>
                    <a:lnTo>
                      <a:pt x="231" y="86"/>
                    </a:lnTo>
                    <a:lnTo>
                      <a:pt x="224" y="95"/>
                    </a:lnTo>
                    <a:lnTo>
                      <a:pt x="217" y="101"/>
                    </a:lnTo>
                    <a:lnTo>
                      <a:pt x="210" y="108"/>
                    </a:lnTo>
                    <a:lnTo>
                      <a:pt x="203" y="113"/>
                    </a:lnTo>
                    <a:lnTo>
                      <a:pt x="196" y="119"/>
                    </a:lnTo>
                    <a:lnTo>
                      <a:pt x="188" y="122"/>
                    </a:lnTo>
                    <a:lnTo>
                      <a:pt x="179" y="127"/>
                    </a:lnTo>
                    <a:lnTo>
                      <a:pt x="171" y="130"/>
                    </a:lnTo>
                    <a:lnTo>
                      <a:pt x="162" y="133"/>
                    </a:lnTo>
                    <a:lnTo>
                      <a:pt x="153" y="134"/>
                    </a:lnTo>
                    <a:lnTo>
                      <a:pt x="144" y="136"/>
                    </a:lnTo>
                    <a:lnTo>
                      <a:pt x="135" y="136"/>
                    </a:lnTo>
                    <a:lnTo>
                      <a:pt x="123" y="136"/>
                    </a:lnTo>
                    <a:lnTo>
                      <a:pt x="111" y="133"/>
                    </a:lnTo>
                    <a:lnTo>
                      <a:pt x="98" y="130"/>
                    </a:lnTo>
                    <a:lnTo>
                      <a:pt x="87" y="126"/>
                    </a:lnTo>
                    <a:lnTo>
                      <a:pt x="76" y="120"/>
                    </a:lnTo>
                    <a:lnTo>
                      <a:pt x="66" y="113"/>
                    </a:lnTo>
                    <a:lnTo>
                      <a:pt x="57" y="106"/>
                    </a:lnTo>
                    <a:lnTo>
                      <a:pt x="48" y="97"/>
                    </a:lnTo>
                    <a:lnTo>
                      <a:pt x="39" y="88"/>
                    </a:lnTo>
                    <a:lnTo>
                      <a:pt x="32" y="77"/>
                    </a:lnTo>
                    <a:lnTo>
                      <a:pt x="25" y="66"/>
                    </a:lnTo>
                    <a:lnTo>
                      <a:pt x="19" y="54"/>
                    </a:lnTo>
                    <a:lnTo>
                      <a:pt x="14" y="41"/>
                    </a:lnTo>
                    <a:lnTo>
                      <a:pt x="10" y="28"/>
                    </a:lnTo>
                    <a:lnTo>
                      <a:pt x="7" y="15"/>
                    </a:lnTo>
                    <a:lnTo>
                      <a:pt x="5" y="0"/>
                    </a:lnTo>
                    <a:lnTo>
                      <a:pt x="4" y="3"/>
                    </a:lnTo>
                    <a:lnTo>
                      <a:pt x="3" y="6"/>
                    </a:lnTo>
                    <a:lnTo>
                      <a:pt x="3" y="10"/>
                    </a:lnTo>
                    <a:lnTo>
                      <a:pt x="2" y="12"/>
                    </a:lnTo>
                    <a:lnTo>
                      <a:pt x="1" y="16"/>
                    </a:lnTo>
                    <a:lnTo>
                      <a:pt x="1" y="19"/>
                    </a:lnTo>
                    <a:lnTo>
                      <a:pt x="0" y="22"/>
                    </a:lnTo>
                    <a:lnTo>
                      <a:pt x="0" y="25"/>
                    </a:lnTo>
                    <a:close/>
                  </a:path>
                </a:pathLst>
              </a:custGeom>
              <a:solidFill>
                <a:srgbClr val="F3BA98"/>
              </a:solidFill>
              <a:ln w="9525">
                <a:noFill/>
                <a:round/>
                <a:headEnd/>
                <a:tailEnd/>
              </a:ln>
            </p:spPr>
            <p:txBody>
              <a:bodyPr/>
              <a:lstStyle/>
              <a:p>
                <a:endParaRPr lang="en-US"/>
              </a:p>
            </p:txBody>
          </p:sp>
          <p:sp>
            <p:nvSpPr>
              <p:cNvPr id="299" name="Freeform 18"/>
              <p:cNvSpPr>
                <a:spLocks/>
              </p:cNvSpPr>
              <p:nvPr/>
            </p:nvSpPr>
            <p:spPr bwMode="auto">
              <a:xfrm>
                <a:off x="1135" y="2661"/>
                <a:ext cx="50" cy="25"/>
              </a:xfrm>
              <a:custGeom>
                <a:avLst/>
                <a:gdLst/>
                <a:ahLst/>
                <a:cxnLst>
                  <a:cxn ang="0">
                    <a:pos x="3" y="39"/>
                  </a:cxn>
                  <a:cxn ang="0">
                    <a:pos x="11" y="64"/>
                  </a:cxn>
                  <a:cxn ang="0">
                    <a:pos x="23" y="86"/>
                  </a:cxn>
                  <a:cxn ang="0">
                    <a:pos x="38" y="108"/>
                  </a:cxn>
                  <a:cxn ang="0">
                    <a:pos x="55" y="125"/>
                  </a:cxn>
                  <a:cxn ang="0">
                    <a:pos x="75" y="138"/>
                  </a:cxn>
                  <a:cxn ang="0">
                    <a:pos x="97" y="148"/>
                  </a:cxn>
                  <a:cxn ang="0">
                    <a:pos x="121" y="152"/>
                  </a:cxn>
                  <a:cxn ang="0">
                    <a:pos x="142" y="154"/>
                  </a:cxn>
                  <a:cxn ang="0">
                    <a:pos x="159" y="150"/>
                  </a:cxn>
                  <a:cxn ang="0">
                    <a:pos x="176" y="145"/>
                  </a:cxn>
                  <a:cxn ang="0">
                    <a:pos x="192" y="138"/>
                  </a:cxn>
                  <a:cxn ang="0">
                    <a:pos x="206" y="127"/>
                  </a:cxn>
                  <a:cxn ang="0">
                    <a:pos x="220" y="115"/>
                  </a:cxn>
                  <a:cxn ang="0">
                    <a:pos x="233" y="102"/>
                  </a:cxn>
                  <a:cxn ang="0">
                    <a:pos x="244" y="86"/>
                  </a:cxn>
                  <a:cxn ang="0">
                    <a:pos x="249" y="74"/>
                  </a:cxn>
                  <a:cxn ang="0">
                    <a:pos x="249" y="69"/>
                  </a:cxn>
                  <a:cxn ang="0">
                    <a:pos x="249" y="63"/>
                  </a:cxn>
                  <a:cxn ang="0">
                    <a:pos x="249" y="57"/>
                  </a:cxn>
                  <a:cxn ang="0">
                    <a:pos x="245" y="63"/>
                  </a:cxn>
                  <a:cxn ang="0">
                    <a:pos x="236" y="80"/>
                  </a:cxn>
                  <a:cxn ang="0">
                    <a:pos x="223" y="97"/>
                  </a:cxn>
                  <a:cxn ang="0">
                    <a:pos x="210" y="112"/>
                  </a:cxn>
                  <a:cxn ang="0">
                    <a:pos x="195" y="124"/>
                  </a:cxn>
                  <a:cxn ang="0">
                    <a:pos x="179" y="133"/>
                  </a:cxn>
                  <a:cxn ang="0">
                    <a:pos x="161" y="139"/>
                  </a:cxn>
                  <a:cxn ang="0">
                    <a:pos x="143" y="143"/>
                  </a:cxn>
                  <a:cxn ang="0">
                    <a:pos x="121" y="142"/>
                  </a:cxn>
                  <a:cxn ang="0">
                    <a:pos x="96" y="137"/>
                  </a:cxn>
                  <a:cxn ang="0">
                    <a:pos x="74" y="126"/>
                  </a:cxn>
                  <a:cxn ang="0">
                    <a:pos x="54" y="110"/>
                  </a:cxn>
                  <a:cxn ang="0">
                    <a:pos x="37" y="91"/>
                  </a:cxn>
                  <a:cxn ang="0">
                    <a:pos x="24" y="69"/>
                  </a:cxn>
                  <a:cxn ang="0">
                    <a:pos x="14" y="43"/>
                  </a:cxn>
                  <a:cxn ang="0">
                    <a:pos x="8" y="15"/>
                  </a:cxn>
                  <a:cxn ang="0">
                    <a:pos x="5" y="3"/>
                  </a:cxn>
                  <a:cxn ang="0">
                    <a:pos x="4" y="9"/>
                  </a:cxn>
                  <a:cxn ang="0">
                    <a:pos x="2" y="16"/>
                  </a:cxn>
                  <a:cxn ang="0">
                    <a:pos x="1" y="22"/>
                  </a:cxn>
                </a:cxnLst>
                <a:rect l="0" t="0" r="r" b="b"/>
                <a:pathLst>
                  <a:path w="249" h="154">
                    <a:moveTo>
                      <a:pt x="0" y="24"/>
                    </a:moveTo>
                    <a:lnTo>
                      <a:pt x="3" y="39"/>
                    </a:lnTo>
                    <a:lnTo>
                      <a:pt x="7" y="51"/>
                    </a:lnTo>
                    <a:lnTo>
                      <a:pt x="11" y="64"/>
                    </a:lnTo>
                    <a:lnTo>
                      <a:pt x="17" y="76"/>
                    </a:lnTo>
                    <a:lnTo>
                      <a:pt x="23" y="86"/>
                    </a:lnTo>
                    <a:lnTo>
                      <a:pt x="30" y="97"/>
                    </a:lnTo>
                    <a:lnTo>
                      <a:pt x="38" y="108"/>
                    </a:lnTo>
                    <a:lnTo>
                      <a:pt x="46" y="116"/>
                    </a:lnTo>
                    <a:lnTo>
                      <a:pt x="55" y="125"/>
                    </a:lnTo>
                    <a:lnTo>
                      <a:pt x="65" y="132"/>
                    </a:lnTo>
                    <a:lnTo>
                      <a:pt x="75" y="138"/>
                    </a:lnTo>
                    <a:lnTo>
                      <a:pt x="86" y="144"/>
                    </a:lnTo>
                    <a:lnTo>
                      <a:pt x="97" y="148"/>
                    </a:lnTo>
                    <a:lnTo>
                      <a:pt x="109" y="151"/>
                    </a:lnTo>
                    <a:lnTo>
                      <a:pt x="121" y="152"/>
                    </a:lnTo>
                    <a:lnTo>
                      <a:pt x="133" y="154"/>
                    </a:lnTo>
                    <a:lnTo>
                      <a:pt x="142" y="154"/>
                    </a:lnTo>
                    <a:lnTo>
                      <a:pt x="151" y="152"/>
                    </a:lnTo>
                    <a:lnTo>
                      <a:pt x="159" y="150"/>
                    </a:lnTo>
                    <a:lnTo>
                      <a:pt x="168" y="148"/>
                    </a:lnTo>
                    <a:lnTo>
                      <a:pt x="176" y="145"/>
                    </a:lnTo>
                    <a:lnTo>
                      <a:pt x="184" y="142"/>
                    </a:lnTo>
                    <a:lnTo>
                      <a:pt x="192" y="138"/>
                    </a:lnTo>
                    <a:lnTo>
                      <a:pt x="199" y="133"/>
                    </a:lnTo>
                    <a:lnTo>
                      <a:pt x="206" y="127"/>
                    </a:lnTo>
                    <a:lnTo>
                      <a:pt x="213" y="122"/>
                    </a:lnTo>
                    <a:lnTo>
                      <a:pt x="220" y="115"/>
                    </a:lnTo>
                    <a:lnTo>
                      <a:pt x="226" y="109"/>
                    </a:lnTo>
                    <a:lnTo>
                      <a:pt x="233" y="102"/>
                    </a:lnTo>
                    <a:lnTo>
                      <a:pt x="238" y="95"/>
                    </a:lnTo>
                    <a:lnTo>
                      <a:pt x="244" y="86"/>
                    </a:lnTo>
                    <a:lnTo>
                      <a:pt x="248" y="78"/>
                    </a:lnTo>
                    <a:lnTo>
                      <a:pt x="249" y="74"/>
                    </a:lnTo>
                    <a:lnTo>
                      <a:pt x="249" y="72"/>
                    </a:lnTo>
                    <a:lnTo>
                      <a:pt x="249" y="69"/>
                    </a:lnTo>
                    <a:lnTo>
                      <a:pt x="249" y="65"/>
                    </a:lnTo>
                    <a:lnTo>
                      <a:pt x="249" y="63"/>
                    </a:lnTo>
                    <a:lnTo>
                      <a:pt x="249" y="59"/>
                    </a:lnTo>
                    <a:lnTo>
                      <a:pt x="249" y="57"/>
                    </a:lnTo>
                    <a:lnTo>
                      <a:pt x="249" y="53"/>
                    </a:lnTo>
                    <a:lnTo>
                      <a:pt x="245" y="63"/>
                    </a:lnTo>
                    <a:lnTo>
                      <a:pt x="241" y="72"/>
                    </a:lnTo>
                    <a:lnTo>
                      <a:pt x="236" y="80"/>
                    </a:lnTo>
                    <a:lnTo>
                      <a:pt x="230" y="89"/>
                    </a:lnTo>
                    <a:lnTo>
                      <a:pt x="223" y="97"/>
                    </a:lnTo>
                    <a:lnTo>
                      <a:pt x="217" y="104"/>
                    </a:lnTo>
                    <a:lnTo>
                      <a:pt x="210" y="112"/>
                    </a:lnTo>
                    <a:lnTo>
                      <a:pt x="203" y="118"/>
                    </a:lnTo>
                    <a:lnTo>
                      <a:pt x="195" y="124"/>
                    </a:lnTo>
                    <a:lnTo>
                      <a:pt x="187" y="128"/>
                    </a:lnTo>
                    <a:lnTo>
                      <a:pt x="179" y="133"/>
                    </a:lnTo>
                    <a:lnTo>
                      <a:pt x="170" y="136"/>
                    </a:lnTo>
                    <a:lnTo>
                      <a:pt x="161" y="139"/>
                    </a:lnTo>
                    <a:lnTo>
                      <a:pt x="152" y="142"/>
                    </a:lnTo>
                    <a:lnTo>
                      <a:pt x="143" y="143"/>
                    </a:lnTo>
                    <a:lnTo>
                      <a:pt x="133" y="143"/>
                    </a:lnTo>
                    <a:lnTo>
                      <a:pt x="121" y="142"/>
                    </a:lnTo>
                    <a:lnTo>
                      <a:pt x="109" y="140"/>
                    </a:lnTo>
                    <a:lnTo>
                      <a:pt x="96" y="137"/>
                    </a:lnTo>
                    <a:lnTo>
                      <a:pt x="85" y="132"/>
                    </a:lnTo>
                    <a:lnTo>
                      <a:pt x="74" y="126"/>
                    </a:lnTo>
                    <a:lnTo>
                      <a:pt x="64" y="119"/>
                    </a:lnTo>
                    <a:lnTo>
                      <a:pt x="54" y="110"/>
                    </a:lnTo>
                    <a:lnTo>
                      <a:pt x="45" y="101"/>
                    </a:lnTo>
                    <a:lnTo>
                      <a:pt x="37" y="91"/>
                    </a:lnTo>
                    <a:lnTo>
                      <a:pt x="30" y="80"/>
                    </a:lnTo>
                    <a:lnTo>
                      <a:pt x="24" y="69"/>
                    </a:lnTo>
                    <a:lnTo>
                      <a:pt x="18" y="57"/>
                    </a:lnTo>
                    <a:lnTo>
                      <a:pt x="14" y="43"/>
                    </a:lnTo>
                    <a:lnTo>
                      <a:pt x="10" y="29"/>
                    </a:lnTo>
                    <a:lnTo>
                      <a:pt x="8" y="15"/>
                    </a:lnTo>
                    <a:lnTo>
                      <a:pt x="6" y="0"/>
                    </a:lnTo>
                    <a:lnTo>
                      <a:pt x="5" y="3"/>
                    </a:lnTo>
                    <a:lnTo>
                      <a:pt x="4" y="6"/>
                    </a:lnTo>
                    <a:lnTo>
                      <a:pt x="4" y="9"/>
                    </a:lnTo>
                    <a:lnTo>
                      <a:pt x="3" y="12"/>
                    </a:lnTo>
                    <a:lnTo>
                      <a:pt x="2" y="16"/>
                    </a:lnTo>
                    <a:lnTo>
                      <a:pt x="1" y="18"/>
                    </a:lnTo>
                    <a:lnTo>
                      <a:pt x="1" y="22"/>
                    </a:lnTo>
                    <a:lnTo>
                      <a:pt x="0" y="24"/>
                    </a:lnTo>
                    <a:close/>
                  </a:path>
                </a:pathLst>
              </a:custGeom>
              <a:solidFill>
                <a:srgbClr val="F4BD9A"/>
              </a:solidFill>
              <a:ln w="9525">
                <a:noFill/>
                <a:round/>
                <a:headEnd/>
                <a:tailEnd/>
              </a:ln>
            </p:spPr>
            <p:txBody>
              <a:bodyPr/>
              <a:lstStyle/>
              <a:p>
                <a:endParaRPr lang="en-US"/>
              </a:p>
            </p:txBody>
          </p:sp>
          <p:sp>
            <p:nvSpPr>
              <p:cNvPr id="300" name="Freeform 19"/>
              <p:cNvSpPr>
                <a:spLocks/>
              </p:cNvSpPr>
              <p:nvPr/>
            </p:nvSpPr>
            <p:spPr bwMode="auto">
              <a:xfrm>
                <a:off x="1136" y="2659"/>
                <a:ext cx="49" cy="26"/>
              </a:xfrm>
              <a:custGeom>
                <a:avLst/>
                <a:gdLst/>
                <a:ahLst/>
                <a:cxnLst>
                  <a:cxn ang="0">
                    <a:pos x="2" y="38"/>
                  </a:cxn>
                  <a:cxn ang="0">
                    <a:pos x="9" y="64"/>
                  </a:cxn>
                  <a:cxn ang="0">
                    <a:pos x="20" y="89"/>
                  </a:cxn>
                  <a:cxn ang="0">
                    <a:pos x="34" y="111"/>
                  </a:cxn>
                  <a:cxn ang="0">
                    <a:pos x="52" y="129"/>
                  </a:cxn>
                  <a:cxn ang="0">
                    <a:pos x="71" y="143"/>
                  </a:cxn>
                  <a:cxn ang="0">
                    <a:pos x="93" y="153"/>
                  </a:cxn>
                  <a:cxn ang="0">
                    <a:pos x="118" y="159"/>
                  </a:cxn>
                  <a:cxn ang="0">
                    <a:pos x="139" y="159"/>
                  </a:cxn>
                  <a:cxn ang="0">
                    <a:pos x="157" y="156"/>
                  </a:cxn>
                  <a:cxn ang="0">
                    <a:pos x="174" y="150"/>
                  </a:cxn>
                  <a:cxn ang="0">
                    <a:pos x="191" y="142"/>
                  </a:cxn>
                  <a:cxn ang="0">
                    <a:pos x="205" y="131"/>
                  </a:cxn>
                  <a:cxn ang="0">
                    <a:pos x="219" y="118"/>
                  </a:cxn>
                  <a:cxn ang="0">
                    <a:pos x="232" y="102"/>
                  </a:cxn>
                  <a:cxn ang="0">
                    <a:pos x="242" y="85"/>
                  </a:cxn>
                  <a:cxn ang="0">
                    <a:pos x="246" y="74"/>
                  </a:cxn>
                  <a:cxn ang="0">
                    <a:pos x="246" y="68"/>
                  </a:cxn>
                  <a:cxn ang="0">
                    <a:pos x="246" y="60"/>
                  </a:cxn>
                  <a:cxn ang="0">
                    <a:pos x="246" y="54"/>
                  </a:cxn>
                  <a:cxn ang="0">
                    <a:pos x="242" y="62"/>
                  </a:cxn>
                  <a:cxn ang="0">
                    <a:pos x="233" y="82"/>
                  </a:cxn>
                  <a:cxn ang="0">
                    <a:pos x="221" y="99"/>
                  </a:cxn>
                  <a:cxn ang="0">
                    <a:pos x="208" y="114"/>
                  </a:cxn>
                  <a:cxn ang="0">
                    <a:pos x="193" y="127"/>
                  </a:cxn>
                  <a:cxn ang="0">
                    <a:pos x="177" y="137"/>
                  </a:cxn>
                  <a:cxn ang="0">
                    <a:pos x="159" y="144"/>
                  </a:cxn>
                  <a:cxn ang="0">
                    <a:pos x="140" y="148"/>
                  </a:cxn>
                  <a:cxn ang="0">
                    <a:pos x="118" y="148"/>
                  </a:cxn>
                  <a:cxn ang="0">
                    <a:pos x="93" y="142"/>
                  </a:cxn>
                  <a:cxn ang="0">
                    <a:pos x="71" y="131"/>
                  </a:cxn>
                  <a:cxn ang="0">
                    <a:pos x="52" y="115"/>
                  </a:cxn>
                  <a:cxn ang="0">
                    <a:pos x="35" y="95"/>
                  </a:cxn>
                  <a:cxn ang="0">
                    <a:pos x="22" y="72"/>
                  </a:cxn>
                  <a:cxn ang="0">
                    <a:pos x="13" y="46"/>
                  </a:cxn>
                  <a:cxn ang="0">
                    <a:pos x="8" y="17"/>
                  </a:cxn>
                  <a:cxn ang="0">
                    <a:pos x="8" y="3"/>
                  </a:cxn>
                  <a:cxn ang="0">
                    <a:pos x="8" y="2"/>
                  </a:cxn>
                  <a:cxn ang="0">
                    <a:pos x="8" y="0"/>
                  </a:cxn>
                  <a:cxn ang="0">
                    <a:pos x="8" y="0"/>
                  </a:cxn>
                  <a:cxn ang="0">
                    <a:pos x="7" y="3"/>
                  </a:cxn>
                  <a:cxn ang="0">
                    <a:pos x="4" y="9"/>
                  </a:cxn>
                  <a:cxn ang="0">
                    <a:pos x="2" y="14"/>
                  </a:cxn>
                  <a:cxn ang="0">
                    <a:pos x="1" y="20"/>
                  </a:cxn>
                </a:cxnLst>
                <a:rect l="0" t="0" r="r" b="b"/>
                <a:pathLst>
                  <a:path w="246" h="159">
                    <a:moveTo>
                      <a:pt x="0" y="23"/>
                    </a:moveTo>
                    <a:lnTo>
                      <a:pt x="2" y="38"/>
                    </a:lnTo>
                    <a:lnTo>
                      <a:pt x="5" y="51"/>
                    </a:lnTo>
                    <a:lnTo>
                      <a:pt x="9" y="64"/>
                    </a:lnTo>
                    <a:lnTo>
                      <a:pt x="14" y="77"/>
                    </a:lnTo>
                    <a:lnTo>
                      <a:pt x="20" y="89"/>
                    </a:lnTo>
                    <a:lnTo>
                      <a:pt x="27" y="100"/>
                    </a:lnTo>
                    <a:lnTo>
                      <a:pt x="34" y="111"/>
                    </a:lnTo>
                    <a:lnTo>
                      <a:pt x="43" y="120"/>
                    </a:lnTo>
                    <a:lnTo>
                      <a:pt x="52" y="129"/>
                    </a:lnTo>
                    <a:lnTo>
                      <a:pt x="61" y="136"/>
                    </a:lnTo>
                    <a:lnTo>
                      <a:pt x="71" y="143"/>
                    </a:lnTo>
                    <a:lnTo>
                      <a:pt x="82" y="149"/>
                    </a:lnTo>
                    <a:lnTo>
                      <a:pt x="93" y="153"/>
                    </a:lnTo>
                    <a:lnTo>
                      <a:pt x="106" y="156"/>
                    </a:lnTo>
                    <a:lnTo>
                      <a:pt x="118" y="159"/>
                    </a:lnTo>
                    <a:lnTo>
                      <a:pt x="130" y="159"/>
                    </a:lnTo>
                    <a:lnTo>
                      <a:pt x="139" y="159"/>
                    </a:lnTo>
                    <a:lnTo>
                      <a:pt x="148" y="157"/>
                    </a:lnTo>
                    <a:lnTo>
                      <a:pt x="157" y="156"/>
                    </a:lnTo>
                    <a:lnTo>
                      <a:pt x="166" y="153"/>
                    </a:lnTo>
                    <a:lnTo>
                      <a:pt x="174" y="150"/>
                    </a:lnTo>
                    <a:lnTo>
                      <a:pt x="183" y="145"/>
                    </a:lnTo>
                    <a:lnTo>
                      <a:pt x="191" y="142"/>
                    </a:lnTo>
                    <a:lnTo>
                      <a:pt x="198" y="136"/>
                    </a:lnTo>
                    <a:lnTo>
                      <a:pt x="205" y="131"/>
                    </a:lnTo>
                    <a:lnTo>
                      <a:pt x="212" y="124"/>
                    </a:lnTo>
                    <a:lnTo>
                      <a:pt x="219" y="118"/>
                    </a:lnTo>
                    <a:lnTo>
                      <a:pt x="226" y="111"/>
                    </a:lnTo>
                    <a:lnTo>
                      <a:pt x="232" y="102"/>
                    </a:lnTo>
                    <a:lnTo>
                      <a:pt x="237" y="94"/>
                    </a:lnTo>
                    <a:lnTo>
                      <a:pt x="242" y="85"/>
                    </a:lnTo>
                    <a:lnTo>
                      <a:pt x="246" y="76"/>
                    </a:lnTo>
                    <a:lnTo>
                      <a:pt x="246" y="74"/>
                    </a:lnTo>
                    <a:lnTo>
                      <a:pt x="246" y="70"/>
                    </a:lnTo>
                    <a:lnTo>
                      <a:pt x="246" y="68"/>
                    </a:lnTo>
                    <a:lnTo>
                      <a:pt x="246" y="64"/>
                    </a:lnTo>
                    <a:lnTo>
                      <a:pt x="246" y="60"/>
                    </a:lnTo>
                    <a:lnTo>
                      <a:pt x="246" y="58"/>
                    </a:lnTo>
                    <a:lnTo>
                      <a:pt x="246" y="54"/>
                    </a:lnTo>
                    <a:lnTo>
                      <a:pt x="246" y="52"/>
                    </a:lnTo>
                    <a:lnTo>
                      <a:pt x="242" y="62"/>
                    </a:lnTo>
                    <a:lnTo>
                      <a:pt x="238" y="72"/>
                    </a:lnTo>
                    <a:lnTo>
                      <a:pt x="233" y="82"/>
                    </a:lnTo>
                    <a:lnTo>
                      <a:pt x="228" y="90"/>
                    </a:lnTo>
                    <a:lnTo>
                      <a:pt x="221" y="99"/>
                    </a:lnTo>
                    <a:lnTo>
                      <a:pt x="215" y="107"/>
                    </a:lnTo>
                    <a:lnTo>
                      <a:pt x="208" y="114"/>
                    </a:lnTo>
                    <a:lnTo>
                      <a:pt x="201" y="121"/>
                    </a:lnTo>
                    <a:lnTo>
                      <a:pt x="193" y="127"/>
                    </a:lnTo>
                    <a:lnTo>
                      <a:pt x="185" y="132"/>
                    </a:lnTo>
                    <a:lnTo>
                      <a:pt x="177" y="137"/>
                    </a:lnTo>
                    <a:lnTo>
                      <a:pt x="168" y="142"/>
                    </a:lnTo>
                    <a:lnTo>
                      <a:pt x="159" y="144"/>
                    </a:lnTo>
                    <a:lnTo>
                      <a:pt x="149" y="147"/>
                    </a:lnTo>
                    <a:lnTo>
                      <a:pt x="140" y="148"/>
                    </a:lnTo>
                    <a:lnTo>
                      <a:pt x="130" y="148"/>
                    </a:lnTo>
                    <a:lnTo>
                      <a:pt x="118" y="148"/>
                    </a:lnTo>
                    <a:lnTo>
                      <a:pt x="106" y="145"/>
                    </a:lnTo>
                    <a:lnTo>
                      <a:pt x="93" y="142"/>
                    </a:lnTo>
                    <a:lnTo>
                      <a:pt x="82" y="137"/>
                    </a:lnTo>
                    <a:lnTo>
                      <a:pt x="71" y="131"/>
                    </a:lnTo>
                    <a:lnTo>
                      <a:pt x="61" y="124"/>
                    </a:lnTo>
                    <a:lnTo>
                      <a:pt x="52" y="115"/>
                    </a:lnTo>
                    <a:lnTo>
                      <a:pt x="43" y="106"/>
                    </a:lnTo>
                    <a:lnTo>
                      <a:pt x="35" y="95"/>
                    </a:lnTo>
                    <a:lnTo>
                      <a:pt x="28" y="84"/>
                    </a:lnTo>
                    <a:lnTo>
                      <a:pt x="22" y="72"/>
                    </a:lnTo>
                    <a:lnTo>
                      <a:pt x="17" y="59"/>
                    </a:lnTo>
                    <a:lnTo>
                      <a:pt x="13" y="46"/>
                    </a:lnTo>
                    <a:lnTo>
                      <a:pt x="10" y="32"/>
                    </a:lnTo>
                    <a:lnTo>
                      <a:pt x="8" y="17"/>
                    </a:lnTo>
                    <a:lnTo>
                      <a:pt x="8" y="3"/>
                    </a:lnTo>
                    <a:lnTo>
                      <a:pt x="8" y="3"/>
                    </a:lnTo>
                    <a:lnTo>
                      <a:pt x="8" y="2"/>
                    </a:lnTo>
                    <a:lnTo>
                      <a:pt x="8" y="2"/>
                    </a:lnTo>
                    <a:lnTo>
                      <a:pt x="8" y="2"/>
                    </a:lnTo>
                    <a:lnTo>
                      <a:pt x="8" y="0"/>
                    </a:lnTo>
                    <a:lnTo>
                      <a:pt x="8" y="0"/>
                    </a:lnTo>
                    <a:lnTo>
                      <a:pt x="8" y="0"/>
                    </a:lnTo>
                    <a:lnTo>
                      <a:pt x="8" y="0"/>
                    </a:lnTo>
                    <a:lnTo>
                      <a:pt x="7" y="3"/>
                    </a:lnTo>
                    <a:lnTo>
                      <a:pt x="5" y="5"/>
                    </a:lnTo>
                    <a:lnTo>
                      <a:pt x="4" y="9"/>
                    </a:lnTo>
                    <a:lnTo>
                      <a:pt x="3" y="11"/>
                    </a:lnTo>
                    <a:lnTo>
                      <a:pt x="2" y="14"/>
                    </a:lnTo>
                    <a:lnTo>
                      <a:pt x="1" y="17"/>
                    </a:lnTo>
                    <a:lnTo>
                      <a:pt x="1" y="20"/>
                    </a:lnTo>
                    <a:lnTo>
                      <a:pt x="0" y="23"/>
                    </a:lnTo>
                    <a:close/>
                  </a:path>
                </a:pathLst>
              </a:custGeom>
              <a:solidFill>
                <a:srgbClr val="F4BF9B"/>
              </a:solidFill>
              <a:ln w="9525">
                <a:noFill/>
                <a:round/>
                <a:headEnd/>
                <a:tailEnd/>
              </a:ln>
            </p:spPr>
            <p:txBody>
              <a:bodyPr/>
              <a:lstStyle/>
              <a:p>
                <a:endParaRPr lang="en-US"/>
              </a:p>
            </p:txBody>
          </p:sp>
          <p:sp>
            <p:nvSpPr>
              <p:cNvPr id="301" name="Freeform 20"/>
              <p:cNvSpPr>
                <a:spLocks/>
              </p:cNvSpPr>
              <p:nvPr/>
            </p:nvSpPr>
            <p:spPr bwMode="auto">
              <a:xfrm>
                <a:off x="1136" y="2657"/>
                <a:ext cx="49" cy="27"/>
              </a:xfrm>
              <a:custGeom>
                <a:avLst/>
                <a:gdLst/>
                <a:ahLst/>
                <a:cxnLst>
                  <a:cxn ang="0">
                    <a:pos x="2" y="36"/>
                  </a:cxn>
                  <a:cxn ang="0">
                    <a:pos x="8" y="64"/>
                  </a:cxn>
                  <a:cxn ang="0">
                    <a:pos x="18" y="90"/>
                  </a:cxn>
                  <a:cxn ang="0">
                    <a:pos x="31" y="112"/>
                  </a:cxn>
                  <a:cxn ang="0">
                    <a:pos x="48" y="131"/>
                  </a:cxn>
                  <a:cxn ang="0">
                    <a:pos x="68" y="147"/>
                  </a:cxn>
                  <a:cxn ang="0">
                    <a:pos x="90" y="158"/>
                  </a:cxn>
                  <a:cxn ang="0">
                    <a:pos x="115" y="163"/>
                  </a:cxn>
                  <a:cxn ang="0">
                    <a:pos x="137" y="164"/>
                  </a:cxn>
                  <a:cxn ang="0">
                    <a:pos x="155" y="160"/>
                  </a:cxn>
                  <a:cxn ang="0">
                    <a:pos x="173" y="154"/>
                  </a:cxn>
                  <a:cxn ang="0">
                    <a:pos x="189" y="145"/>
                  </a:cxn>
                  <a:cxn ang="0">
                    <a:pos x="204" y="133"/>
                  </a:cxn>
                  <a:cxn ang="0">
                    <a:pos x="217" y="118"/>
                  </a:cxn>
                  <a:cxn ang="0">
                    <a:pos x="230" y="101"/>
                  </a:cxn>
                  <a:cxn ang="0">
                    <a:pos x="239" y="84"/>
                  </a:cxn>
                  <a:cxn ang="0">
                    <a:pos x="243" y="70"/>
                  </a:cxn>
                  <a:cxn ang="0">
                    <a:pos x="243" y="64"/>
                  </a:cxn>
                  <a:cxn ang="0">
                    <a:pos x="242" y="58"/>
                  </a:cxn>
                  <a:cxn ang="0">
                    <a:pos x="241" y="52"/>
                  </a:cxn>
                  <a:cxn ang="0">
                    <a:pos x="238" y="61"/>
                  </a:cxn>
                  <a:cxn ang="0">
                    <a:pos x="230" y="81"/>
                  </a:cxn>
                  <a:cxn ang="0">
                    <a:pos x="219" y="100"/>
                  </a:cxn>
                  <a:cxn ang="0">
                    <a:pos x="206" y="116"/>
                  </a:cxn>
                  <a:cxn ang="0">
                    <a:pos x="191" y="130"/>
                  </a:cxn>
                  <a:cxn ang="0">
                    <a:pos x="174" y="141"/>
                  </a:cxn>
                  <a:cxn ang="0">
                    <a:pos x="156" y="148"/>
                  </a:cxn>
                  <a:cxn ang="0">
                    <a:pos x="137" y="153"/>
                  </a:cxn>
                  <a:cxn ang="0">
                    <a:pos x="115" y="152"/>
                  </a:cxn>
                  <a:cxn ang="0">
                    <a:pos x="91" y="147"/>
                  </a:cxn>
                  <a:cxn ang="0">
                    <a:pos x="70" y="136"/>
                  </a:cxn>
                  <a:cxn ang="0">
                    <a:pos x="52" y="121"/>
                  </a:cxn>
                  <a:cxn ang="0">
                    <a:pos x="36" y="101"/>
                  </a:cxn>
                  <a:cxn ang="0">
                    <a:pos x="23" y="80"/>
                  </a:cxn>
                  <a:cxn ang="0">
                    <a:pos x="14" y="55"/>
                  </a:cxn>
                  <a:cxn ang="0">
                    <a:pos x="10" y="27"/>
                  </a:cxn>
                  <a:cxn ang="0">
                    <a:pos x="9" y="12"/>
                  </a:cxn>
                  <a:cxn ang="0">
                    <a:pos x="9" y="8"/>
                  </a:cxn>
                  <a:cxn ang="0">
                    <a:pos x="9" y="4"/>
                  </a:cxn>
                  <a:cxn ang="0">
                    <a:pos x="10" y="1"/>
                  </a:cxn>
                  <a:cxn ang="0">
                    <a:pos x="9" y="0"/>
                  </a:cxn>
                  <a:cxn ang="0">
                    <a:pos x="9" y="1"/>
                  </a:cxn>
                  <a:cxn ang="0">
                    <a:pos x="8" y="2"/>
                  </a:cxn>
                  <a:cxn ang="0">
                    <a:pos x="8" y="3"/>
                  </a:cxn>
                  <a:cxn ang="0">
                    <a:pos x="7" y="6"/>
                  </a:cxn>
                  <a:cxn ang="0">
                    <a:pos x="5" y="10"/>
                  </a:cxn>
                  <a:cxn ang="0">
                    <a:pos x="3" y="14"/>
                  </a:cxn>
                  <a:cxn ang="0">
                    <a:pos x="1" y="19"/>
                  </a:cxn>
                </a:cxnLst>
                <a:rect l="0" t="0" r="r" b="b"/>
                <a:pathLst>
                  <a:path w="243" h="164">
                    <a:moveTo>
                      <a:pt x="0" y="21"/>
                    </a:moveTo>
                    <a:lnTo>
                      <a:pt x="2" y="36"/>
                    </a:lnTo>
                    <a:lnTo>
                      <a:pt x="4" y="50"/>
                    </a:lnTo>
                    <a:lnTo>
                      <a:pt x="8" y="64"/>
                    </a:lnTo>
                    <a:lnTo>
                      <a:pt x="12" y="78"/>
                    </a:lnTo>
                    <a:lnTo>
                      <a:pt x="18" y="90"/>
                    </a:lnTo>
                    <a:lnTo>
                      <a:pt x="24" y="101"/>
                    </a:lnTo>
                    <a:lnTo>
                      <a:pt x="31" y="112"/>
                    </a:lnTo>
                    <a:lnTo>
                      <a:pt x="39" y="122"/>
                    </a:lnTo>
                    <a:lnTo>
                      <a:pt x="48" y="131"/>
                    </a:lnTo>
                    <a:lnTo>
                      <a:pt x="58" y="140"/>
                    </a:lnTo>
                    <a:lnTo>
                      <a:pt x="68" y="147"/>
                    </a:lnTo>
                    <a:lnTo>
                      <a:pt x="79" y="153"/>
                    </a:lnTo>
                    <a:lnTo>
                      <a:pt x="90" y="158"/>
                    </a:lnTo>
                    <a:lnTo>
                      <a:pt x="103" y="161"/>
                    </a:lnTo>
                    <a:lnTo>
                      <a:pt x="115" y="163"/>
                    </a:lnTo>
                    <a:lnTo>
                      <a:pt x="127" y="164"/>
                    </a:lnTo>
                    <a:lnTo>
                      <a:pt x="137" y="164"/>
                    </a:lnTo>
                    <a:lnTo>
                      <a:pt x="146" y="163"/>
                    </a:lnTo>
                    <a:lnTo>
                      <a:pt x="155" y="160"/>
                    </a:lnTo>
                    <a:lnTo>
                      <a:pt x="164" y="157"/>
                    </a:lnTo>
                    <a:lnTo>
                      <a:pt x="173" y="154"/>
                    </a:lnTo>
                    <a:lnTo>
                      <a:pt x="181" y="149"/>
                    </a:lnTo>
                    <a:lnTo>
                      <a:pt x="189" y="145"/>
                    </a:lnTo>
                    <a:lnTo>
                      <a:pt x="197" y="139"/>
                    </a:lnTo>
                    <a:lnTo>
                      <a:pt x="204" y="133"/>
                    </a:lnTo>
                    <a:lnTo>
                      <a:pt x="211" y="125"/>
                    </a:lnTo>
                    <a:lnTo>
                      <a:pt x="217" y="118"/>
                    </a:lnTo>
                    <a:lnTo>
                      <a:pt x="224" y="110"/>
                    </a:lnTo>
                    <a:lnTo>
                      <a:pt x="230" y="101"/>
                    </a:lnTo>
                    <a:lnTo>
                      <a:pt x="235" y="93"/>
                    </a:lnTo>
                    <a:lnTo>
                      <a:pt x="239" y="84"/>
                    </a:lnTo>
                    <a:lnTo>
                      <a:pt x="243" y="74"/>
                    </a:lnTo>
                    <a:lnTo>
                      <a:pt x="243" y="70"/>
                    </a:lnTo>
                    <a:lnTo>
                      <a:pt x="243" y="68"/>
                    </a:lnTo>
                    <a:lnTo>
                      <a:pt x="243" y="64"/>
                    </a:lnTo>
                    <a:lnTo>
                      <a:pt x="243" y="62"/>
                    </a:lnTo>
                    <a:lnTo>
                      <a:pt x="242" y="58"/>
                    </a:lnTo>
                    <a:lnTo>
                      <a:pt x="242" y="56"/>
                    </a:lnTo>
                    <a:lnTo>
                      <a:pt x="241" y="52"/>
                    </a:lnTo>
                    <a:lnTo>
                      <a:pt x="241" y="50"/>
                    </a:lnTo>
                    <a:lnTo>
                      <a:pt x="238" y="61"/>
                    </a:lnTo>
                    <a:lnTo>
                      <a:pt x="234" y="72"/>
                    </a:lnTo>
                    <a:lnTo>
                      <a:pt x="230" y="81"/>
                    </a:lnTo>
                    <a:lnTo>
                      <a:pt x="225" y="91"/>
                    </a:lnTo>
                    <a:lnTo>
                      <a:pt x="219" y="100"/>
                    </a:lnTo>
                    <a:lnTo>
                      <a:pt x="213" y="109"/>
                    </a:lnTo>
                    <a:lnTo>
                      <a:pt x="206" y="116"/>
                    </a:lnTo>
                    <a:lnTo>
                      <a:pt x="199" y="123"/>
                    </a:lnTo>
                    <a:lnTo>
                      <a:pt x="191" y="130"/>
                    </a:lnTo>
                    <a:lnTo>
                      <a:pt x="183" y="136"/>
                    </a:lnTo>
                    <a:lnTo>
                      <a:pt x="174" y="141"/>
                    </a:lnTo>
                    <a:lnTo>
                      <a:pt x="166" y="146"/>
                    </a:lnTo>
                    <a:lnTo>
                      <a:pt x="156" y="148"/>
                    </a:lnTo>
                    <a:lnTo>
                      <a:pt x="147" y="151"/>
                    </a:lnTo>
                    <a:lnTo>
                      <a:pt x="137" y="153"/>
                    </a:lnTo>
                    <a:lnTo>
                      <a:pt x="127" y="153"/>
                    </a:lnTo>
                    <a:lnTo>
                      <a:pt x="115" y="152"/>
                    </a:lnTo>
                    <a:lnTo>
                      <a:pt x="104" y="151"/>
                    </a:lnTo>
                    <a:lnTo>
                      <a:pt x="91" y="147"/>
                    </a:lnTo>
                    <a:lnTo>
                      <a:pt x="81" y="142"/>
                    </a:lnTo>
                    <a:lnTo>
                      <a:pt x="70" y="136"/>
                    </a:lnTo>
                    <a:lnTo>
                      <a:pt x="61" y="129"/>
                    </a:lnTo>
                    <a:lnTo>
                      <a:pt x="52" y="121"/>
                    </a:lnTo>
                    <a:lnTo>
                      <a:pt x="43" y="112"/>
                    </a:lnTo>
                    <a:lnTo>
                      <a:pt x="36" y="101"/>
                    </a:lnTo>
                    <a:lnTo>
                      <a:pt x="29" y="91"/>
                    </a:lnTo>
                    <a:lnTo>
                      <a:pt x="23" y="80"/>
                    </a:lnTo>
                    <a:lnTo>
                      <a:pt x="18" y="68"/>
                    </a:lnTo>
                    <a:lnTo>
                      <a:pt x="14" y="55"/>
                    </a:lnTo>
                    <a:lnTo>
                      <a:pt x="12" y="42"/>
                    </a:lnTo>
                    <a:lnTo>
                      <a:pt x="10" y="27"/>
                    </a:lnTo>
                    <a:lnTo>
                      <a:pt x="9" y="13"/>
                    </a:lnTo>
                    <a:lnTo>
                      <a:pt x="9" y="12"/>
                    </a:lnTo>
                    <a:lnTo>
                      <a:pt x="9" y="9"/>
                    </a:lnTo>
                    <a:lnTo>
                      <a:pt x="9" y="8"/>
                    </a:lnTo>
                    <a:lnTo>
                      <a:pt x="9" y="6"/>
                    </a:lnTo>
                    <a:lnTo>
                      <a:pt x="9" y="4"/>
                    </a:lnTo>
                    <a:lnTo>
                      <a:pt x="9" y="3"/>
                    </a:lnTo>
                    <a:lnTo>
                      <a:pt x="10" y="1"/>
                    </a:lnTo>
                    <a:lnTo>
                      <a:pt x="10" y="0"/>
                    </a:lnTo>
                    <a:lnTo>
                      <a:pt x="9" y="0"/>
                    </a:lnTo>
                    <a:lnTo>
                      <a:pt x="9" y="1"/>
                    </a:lnTo>
                    <a:lnTo>
                      <a:pt x="9" y="1"/>
                    </a:lnTo>
                    <a:lnTo>
                      <a:pt x="9" y="1"/>
                    </a:lnTo>
                    <a:lnTo>
                      <a:pt x="8" y="2"/>
                    </a:lnTo>
                    <a:lnTo>
                      <a:pt x="8" y="2"/>
                    </a:lnTo>
                    <a:lnTo>
                      <a:pt x="8" y="3"/>
                    </a:lnTo>
                    <a:lnTo>
                      <a:pt x="8" y="3"/>
                    </a:lnTo>
                    <a:lnTo>
                      <a:pt x="7" y="6"/>
                    </a:lnTo>
                    <a:lnTo>
                      <a:pt x="6" y="8"/>
                    </a:lnTo>
                    <a:lnTo>
                      <a:pt x="5" y="10"/>
                    </a:lnTo>
                    <a:lnTo>
                      <a:pt x="4" y="13"/>
                    </a:lnTo>
                    <a:lnTo>
                      <a:pt x="3" y="14"/>
                    </a:lnTo>
                    <a:lnTo>
                      <a:pt x="2" y="16"/>
                    </a:lnTo>
                    <a:lnTo>
                      <a:pt x="1" y="19"/>
                    </a:lnTo>
                    <a:lnTo>
                      <a:pt x="0" y="21"/>
                    </a:lnTo>
                    <a:close/>
                  </a:path>
                </a:pathLst>
              </a:custGeom>
              <a:solidFill>
                <a:srgbClr val="F4BF9B"/>
              </a:solidFill>
              <a:ln w="9525">
                <a:noFill/>
                <a:round/>
                <a:headEnd/>
                <a:tailEnd/>
              </a:ln>
            </p:spPr>
            <p:txBody>
              <a:bodyPr/>
              <a:lstStyle/>
              <a:p>
                <a:endParaRPr lang="en-US"/>
              </a:p>
            </p:txBody>
          </p:sp>
          <p:sp>
            <p:nvSpPr>
              <p:cNvPr id="302" name="Freeform 21"/>
              <p:cNvSpPr>
                <a:spLocks/>
              </p:cNvSpPr>
              <p:nvPr/>
            </p:nvSpPr>
            <p:spPr bwMode="auto">
              <a:xfrm>
                <a:off x="1137" y="2655"/>
                <a:ext cx="48" cy="28"/>
              </a:xfrm>
              <a:custGeom>
                <a:avLst/>
                <a:gdLst/>
                <a:ahLst/>
                <a:cxnLst>
                  <a:cxn ang="0">
                    <a:pos x="0" y="21"/>
                  </a:cxn>
                  <a:cxn ang="0">
                    <a:pos x="0" y="21"/>
                  </a:cxn>
                  <a:cxn ang="0">
                    <a:pos x="0" y="23"/>
                  </a:cxn>
                  <a:cxn ang="0">
                    <a:pos x="0" y="24"/>
                  </a:cxn>
                  <a:cxn ang="0">
                    <a:pos x="0" y="38"/>
                  </a:cxn>
                  <a:cxn ang="0">
                    <a:pos x="5" y="67"/>
                  </a:cxn>
                  <a:cxn ang="0">
                    <a:pos x="14" y="93"/>
                  </a:cxn>
                  <a:cxn ang="0">
                    <a:pos x="27" y="116"/>
                  </a:cxn>
                  <a:cxn ang="0">
                    <a:pos x="44" y="136"/>
                  </a:cxn>
                  <a:cxn ang="0">
                    <a:pos x="63" y="152"/>
                  </a:cxn>
                  <a:cxn ang="0">
                    <a:pos x="85" y="163"/>
                  </a:cxn>
                  <a:cxn ang="0">
                    <a:pos x="110" y="169"/>
                  </a:cxn>
                  <a:cxn ang="0">
                    <a:pos x="132" y="169"/>
                  </a:cxn>
                  <a:cxn ang="0">
                    <a:pos x="151" y="165"/>
                  </a:cxn>
                  <a:cxn ang="0">
                    <a:pos x="169" y="158"/>
                  </a:cxn>
                  <a:cxn ang="0">
                    <a:pos x="185" y="148"/>
                  </a:cxn>
                  <a:cxn ang="0">
                    <a:pos x="200" y="135"/>
                  </a:cxn>
                  <a:cxn ang="0">
                    <a:pos x="213" y="120"/>
                  </a:cxn>
                  <a:cxn ang="0">
                    <a:pos x="225" y="103"/>
                  </a:cxn>
                  <a:cxn ang="0">
                    <a:pos x="234" y="83"/>
                  </a:cxn>
                  <a:cxn ang="0">
                    <a:pos x="237" y="69"/>
                  </a:cxn>
                  <a:cxn ang="0">
                    <a:pos x="236" y="63"/>
                  </a:cxn>
                  <a:cxn ang="0">
                    <a:pos x="235" y="57"/>
                  </a:cxn>
                  <a:cxn ang="0">
                    <a:pos x="234" y="51"/>
                  </a:cxn>
                  <a:cxn ang="0">
                    <a:pos x="231" y="61"/>
                  </a:cxn>
                  <a:cxn ang="0">
                    <a:pos x="224" y="83"/>
                  </a:cxn>
                  <a:cxn ang="0">
                    <a:pos x="214" y="102"/>
                  </a:cxn>
                  <a:cxn ang="0">
                    <a:pos x="201" y="120"/>
                  </a:cxn>
                  <a:cxn ang="0">
                    <a:pos x="187" y="134"/>
                  </a:cxn>
                  <a:cxn ang="0">
                    <a:pos x="170" y="146"/>
                  </a:cxn>
                  <a:cxn ang="0">
                    <a:pos x="152" y="154"/>
                  </a:cxn>
                  <a:cxn ang="0">
                    <a:pos x="132" y="158"/>
                  </a:cxn>
                  <a:cxn ang="0">
                    <a:pos x="111" y="158"/>
                  </a:cxn>
                  <a:cxn ang="0">
                    <a:pos x="88" y="152"/>
                  </a:cxn>
                  <a:cxn ang="0">
                    <a:pos x="67" y="142"/>
                  </a:cxn>
                  <a:cxn ang="0">
                    <a:pos x="50" y="128"/>
                  </a:cxn>
                  <a:cxn ang="0">
                    <a:pos x="34" y="110"/>
                  </a:cxn>
                  <a:cxn ang="0">
                    <a:pos x="22" y="89"/>
                  </a:cxn>
                  <a:cxn ang="0">
                    <a:pos x="14" y="63"/>
                  </a:cxn>
                  <a:cxn ang="0">
                    <a:pos x="9" y="37"/>
                  </a:cxn>
                  <a:cxn ang="0">
                    <a:pos x="9" y="20"/>
                  </a:cxn>
                  <a:cxn ang="0">
                    <a:pos x="9" y="15"/>
                  </a:cxn>
                  <a:cxn ang="0">
                    <a:pos x="9" y="9"/>
                  </a:cxn>
                  <a:cxn ang="0">
                    <a:pos x="10" y="3"/>
                  </a:cxn>
                  <a:cxn ang="0">
                    <a:pos x="9" y="2"/>
                  </a:cxn>
                  <a:cxn ang="0">
                    <a:pos x="7" y="6"/>
                  </a:cxn>
                  <a:cxn ang="0">
                    <a:pos x="5" y="9"/>
                  </a:cxn>
                  <a:cxn ang="0">
                    <a:pos x="3" y="13"/>
                  </a:cxn>
                  <a:cxn ang="0">
                    <a:pos x="2" y="15"/>
                  </a:cxn>
                  <a:cxn ang="0">
                    <a:pos x="1" y="17"/>
                  </a:cxn>
                  <a:cxn ang="0">
                    <a:pos x="1" y="19"/>
                  </a:cxn>
                  <a:cxn ang="0">
                    <a:pos x="0" y="20"/>
                  </a:cxn>
                </a:cxnLst>
                <a:rect l="0" t="0" r="r" b="b"/>
                <a:pathLst>
                  <a:path w="238" h="169">
                    <a:moveTo>
                      <a:pt x="0" y="21"/>
                    </a:moveTo>
                    <a:lnTo>
                      <a:pt x="0" y="21"/>
                    </a:lnTo>
                    <a:lnTo>
                      <a:pt x="0" y="21"/>
                    </a:lnTo>
                    <a:lnTo>
                      <a:pt x="0" y="21"/>
                    </a:lnTo>
                    <a:lnTo>
                      <a:pt x="0" y="23"/>
                    </a:lnTo>
                    <a:lnTo>
                      <a:pt x="0" y="23"/>
                    </a:lnTo>
                    <a:lnTo>
                      <a:pt x="0" y="23"/>
                    </a:lnTo>
                    <a:lnTo>
                      <a:pt x="0" y="24"/>
                    </a:lnTo>
                    <a:lnTo>
                      <a:pt x="0" y="24"/>
                    </a:lnTo>
                    <a:lnTo>
                      <a:pt x="0" y="38"/>
                    </a:lnTo>
                    <a:lnTo>
                      <a:pt x="2" y="53"/>
                    </a:lnTo>
                    <a:lnTo>
                      <a:pt x="5" y="67"/>
                    </a:lnTo>
                    <a:lnTo>
                      <a:pt x="9" y="80"/>
                    </a:lnTo>
                    <a:lnTo>
                      <a:pt x="14" y="93"/>
                    </a:lnTo>
                    <a:lnTo>
                      <a:pt x="20" y="105"/>
                    </a:lnTo>
                    <a:lnTo>
                      <a:pt x="27" y="116"/>
                    </a:lnTo>
                    <a:lnTo>
                      <a:pt x="35" y="127"/>
                    </a:lnTo>
                    <a:lnTo>
                      <a:pt x="44" y="136"/>
                    </a:lnTo>
                    <a:lnTo>
                      <a:pt x="53" y="145"/>
                    </a:lnTo>
                    <a:lnTo>
                      <a:pt x="63" y="152"/>
                    </a:lnTo>
                    <a:lnTo>
                      <a:pt x="74" y="158"/>
                    </a:lnTo>
                    <a:lnTo>
                      <a:pt x="85" y="163"/>
                    </a:lnTo>
                    <a:lnTo>
                      <a:pt x="98" y="166"/>
                    </a:lnTo>
                    <a:lnTo>
                      <a:pt x="110" y="169"/>
                    </a:lnTo>
                    <a:lnTo>
                      <a:pt x="122" y="169"/>
                    </a:lnTo>
                    <a:lnTo>
                      <a:pt x="132" y="169"/>
                    </a:lnTo>
                    <a:lnTo>
                      <a:pt x="141" y="168"/>
                    </a:lnTo>
                    <a:lnTo>
                      <a:pt x="151" y="165"/>
                    </a:lnTo>
                    <a:lnTo>
                      <a:pt x="160" y="162"/>
                    </a:lnTo>
                    <a:lnTo>
                      <a:pt x="169" y="158"/>
                    </a:lnTo>
                    <a:lnTo>
                      <a:pt x="177" y="153"/>
                    </a:lnTo>
                    <a:lnTo>
                      <a:pt x="185" y="148"/>
                    </a:lnTo>
                    <a:lnTo>
                      <a:pt x="193" y="142"/>
                    </a:lnTo>
                    <a:lnTo>
                      <a:pt x="200" y="135"/>
                    </a:lnTo>
                    <a:lnTo>
                      <a:pt x="207" y="128"/>
                    </a:lnTo>
                    <a:lnTo>
                      <a:pt x="213" y="120"/>
                    </a:lnTo>
                    <a:lnTo>
                      <a:pt x="220" y="111"/>
                    </a:lnTo>
                    <a:lnTo>
                      <a:pt x="225" y="103"/>
                    </a:lnTo>
                    <a:lnTo>
                      <a:pt x="230" y="93"/>
                    </a:lnTo>
                    <a:lnTo>
                      <a:pt x="234" y="83"/>
                    </a:lnTo>
                    <a:lnTo>
                      <a:pt x="238" y="73"/>
                    </a:lnTo>
                    <a:lnTo>
                      <a:pt x="237" y="69"/>
                    </a:lnTo>
                    <a:lnTo>
                      <a:pt x="237" y="67"/>
                    </a:lnTo>
                    <a:lnTo>
                      <a:pt x="236" y="63"/>
                    </a:lnTo>
                    <a:lnTo>
                      <a:pt x="236" y="61"/>
                    </a:lnTo>
                    <a:lnTo>
                      <a:pt x="235" y="57"/>
                    </a:lnTo>
                    <a:lnTo>
                      <a:pt x="235" y="55"/>
                    </a:lnTo>
                    <a:lnTo>
                      <a:pt x="234" y="51"/>
                    </a:lnTo>
                    <a:lnTo>
                      <a:pt x="234" y="49"/>
                    </a:lnTo>
                    <a:lnTo>
                      <a:pt x="231" y="61"/>
                    </a:lnTo>
                    <a:lnTo>
                      <a:pt x="228" y="72"/>
                    </a:lnTo>
                    <a:lnTo>
                      <a:pt x="224" y="83"/>
                    </a:lnTo>
                    <a:lnTo>
                      <a:pt x="220" y="92"/>
                    </a:lnTo>
                    <a:lnTo>
                      <a:pt x="214" y="102"/>
                    </a:lnTo>
                    <a:lnTo>
                      <a:pt x="208" y="111"/>
                    </a:lnTo>
                    <a:lnTo>
                      <a:pt x="201" y="120"/>
                    </a:lnTo>
                    <a:lnTo>
                      <a:pt x="194" y="127"/>
                    </a:lnTo>
                    <a:lnTo>
                      <a:pt x="187" y="134"/>
                    </a:lnTo>
                    <a:lnTo>
                      <a:pt x="179" y="140"/>
                    </a:lnTo>
                    <a:lnTo>
                      <a:pt x="170" y="146"/>
                    </a:lnTo>
                    <a:lnTo>
                      <a:pt x="161" y="151"/>
                    </a:lnTo>
                    <a:lnTo>
                      <a:pt x="152" y="154"/>
                    </a:lnTo>
                    <a:lnTo>
                      <a:pt x="142" y="157"/>
                    </a:lnTo>
                    <a:lnTo>
                      <a:pt x="132" y="158"/>
                    </a:lnTo>
                    <a:lnTo>
                      <a:pt x="122" y="158"/>
                    </a:lnTo>
                    <a:lnTo>
                      <a:pt x="111" y="158"/>
                    </a:lnTo>
                    <a:lnTo>
                      <a:pt x="99" y="156"/>
                    </a:lnTo>
                    <a:lnTo>
                      <a:pt x="88" y="152"/>
                    </a:lnTo>
                    <a:lnTo>
                      <a:pt x="77" y="148"/>
                    </a:lnTo>
                    <a:lnTo>
                      <a:pt x="67" y="142"/>
                    </a:lnTo>
                    <a:lnTo>
                      <a:pt x="58" y="135"/>
                    </a:lnTo>
                    <a:lnTo>
                      <a:pt x="50" y="128"/>
                    </a:lnTo>
                    <a:lnTo>
                      <a:pt x="42" y="120"/>
                    </a:lnTo>
                    <a:lnTo>
                      <a:pt x="34" y="110"/>
                    </a:lnTo>
                    <a:lnTo>
                      <a:pt x="28" y="99"/>
                    </a:lnTo>
                    <a:lnTo>
                      <a:pt x="22" y="89"/>
                    </a:lnTo>
                    <a:lnTo>
                      <a:pt x="18" y="77"/>
                    </a:lnTo>
                    <a:lnTo>
                      <a:pt x="14" y="63"/>
                    </a:lnTo>
                    <a:lnTo>
                      <a:pt x="11" y="51"/>
                    </a:lnTo>
                    <a:lnTo>
                      <a:pt x="9" y="37"/>
                    </a:lnTo>
                    <a:lnTo>
                      <a:pt x="9" y="24"/>
                    </a:lnTo>
                    <a:lnTo>
                      <a:pt x="9" y="20"/>
                    </a:lnTo>
                    <a:lnTo>
                      <a:pt x="9" y="18"/>
                    </a:lnTo>
                    <a:lnTo>
                      <a:pt x="9" y="15"/>
                    </a:lnTo>
                    <a:lnTo>
                      <a:pt x="9" y="12"/>
                    </a:lnTo>
                    <a:lnTo>
                      <a:pt x="9" y="9"/>
                    </a:lnTo>
                    <a:lnTo>
                      <a:pt x="10" y="6"/>
                    </a:lnTo>
                    <a:lnTo>
                      <a:pt x="10" y="3"/>
                    </a:lnTo>
                    <a:lnTo>
                      <a:pt x="10" y="0"/>
                    </a:lnTo>
                    <a:lnTo>
                      <a:pt x="9" y="2"/>
                    </a:lnTo>
                    <a:lnTo>
                      <a:pt x="8" y="3"/>
                    </a:lnTo>
                    <a:lnTo>
                      <a:pt x="7" y="6"/>
                    </a:lnTo>
                    <a:lnTo>
                      <a:pt x="6" y="7"/>
                    </a:lnTo>
                    <a:lnTo>
                      <a:pt x="5" y="9"/>
                    </a:lnTo>
                    <a:lnTo>
                      <a:pt x="4" y="11"/>
                    </a:lnTo>
                    <a:lnTo>
                      <a:pt x="3" y="13"/>
                    </a:lnTo>
                    <a:lnTo>
                      <a:pt x="3" y="14"/>
                    </a:lnTo>
                    <a:lnTo>
                      <a:pt x="2" y="15"/>
                    </a:lnTo>
                    <a:lnTo>
                      <a:pt x="2" y="17"/>
                    </a:lnTo>
                    <a:lnTo>
                      <a:pt x="1" y="17"/>
                    </a:lnTo>
                    <a:lnTo>
                      <a:pt x="1" y="18"/>
                    </a:lnTo>
                    <a:lnTo>
                      <a:pt x="1" y="19"/>
                    </a:lnTo>
                    <a:lnTo>
                      <a:pt x="0" y="19"/>
                    </a:lnTo>
                    <a:lnTo>
                      <a:pt x="0" y="20"/>
                    </a:lnTo>
                    <a:lnTo>
                      <a:pt x="0" y="21"/>
                    </a:lnTo>
                    <a:close/>
                  </a:path>
                </a:pathLst>
              </a:custGeom>
              <a:solidFill>
                <a:srgbClr val="F5C19D"/>
              </a:solidFill>
              <a:ln w="9525">
                <a:noFill/>
                <a:round/>
                <a:headEnd/>
                <a:tailEnd/>
              </a:ln>
            </p:spPr>
            <p:txBody>
              <a:bodyPr/>
              <a:lstStyle/>
              <a:p>
                <a:endParaRPr lang="en-US"/>
              </a:p>
            </p:txBody>
          </p:sp>
          <p:sp>
            <p:nvSpPr>
              <p:cNvPr id="303" name="Freeform 22"/>
              <p:cNvSpPr>
                <a:spLocks/>
              </p:cNvSpPr>
              <p:nvPr/>
            </p:nvSpPr>
            <p:spPr bwMode="auto">
              <a:xfrm>
                <a:off x="1138" y="2654"/>
                <a:ext cx="46" cy="29"/>
              </a:xfrm>
              <a:custGeom>
                <a:avLst/>
                <a:gdLst/>
                <a:ahLst/>
                <a:cxnLst>
                  <a:cxn ang="0">
                    <a:pos x="1" y="22"/>
                  </a:cxn>
                  <a:cxn ang="0">
                    <a:pos x="0" y="25"/>
                  </a:cxn>
                  <a:cxn ang="0">
                    <a:pos x="0" y="29"/>
                  </a:cxn>
                  <a:cxn ang="0">
                    <a:pos x="0" y="33"/>
                  </a:cxn>
                  <a:cxn ang="0">
                    <a:pos x="1" y="48"/>
                  </a:cxn>
                  <a:cxn ang="0">
                    <a:pos x="5" y="76"/>
                  </a:cxn>
                  <a:cxn ang="0">
                    <a:pos x="14" y="101"/>
                  </a:cxn>
                  <a:cxn ang="0">
                    <a:pos x="27" y="122"/>
                  </a:cxn>
                  <a:cxn ang="0">
                    <a:pos x="43" y="142"/>
                  </a:cxn>
                  <a:cxn ang="0">
                    <a:pos x="61" y="157"/>
                  </a:cxn>
                  <a:cxn ang="0">
                    <a:pos x="82" y="168"/>
                  </a:cxn>
                  <a:cxn ang="0">
                    <a:pos x="106" y="173"/>
                  </a:cxn>
                  <a:cxn ang="0">
                    <a:pos x="128" y="174"/>
                  </a:cxn>
                  <a:cxn ang="0">
                    <a:pos x="147" y="169"/>
                  </a:cxn>
                  <a:cxn ang="0">
                    <a:pos x="165" y="162"/>
                  </a:cxn>
                  <a:cxn ang="0">
                    <a:pos x="182" y="151"/>
                  </a:cxn>
                  <a:cxn ang="0">
                    <a:pos x="197" y="137"/>
                  </a:cxn>
                  <a:cxn ang="0">
                    <a:pos x="210" y="121"/>
                  </a:cxn>
                  <a:cxn ang="0">
                    <a:pos x="221" y="102"/>
                  </a:cxn>
                  <a:cxn ang="0">
                    <a:pos x="229" y="82"/>
                  </a:cxn>
                  <a:cxn ang="0">
                    <a:pos x="231" y="67"/>
                  </a:cxn>
                  <a:cxn ang="0">
                    <a:pos x="230" y="61"/>
                  </a:cxn>
                  <a:cxn ang="0">
                    <a:pos x="229" y="55"/>
                  </a:cxn>
                  <a:cxn ang="0">
                    <a:pos x="227" y="51"/>
                  </a:cxn>
                  <a:cxn ang="0">
                    <a:pos x="225" y="59"/>
                  </a:cxn>
                  <a:cxn ang="0">
                    <a:pos x="219" y="82"/>
                  </a:cxn>
                  <a:cxn ang="0">
                    <a:pos x="209" y="103"/>
                  </a:cxn>
                  <a:cxn ang="0">
                    <a:pos x="197" y="121"/>
                  </a:cxn>
                  <a:cxn ang="0">
                    <a:pos x="183" y="137"/>
                  </a:cxn>
                  <a:cxn ang="0">
                    <a:pos x="167" y="149"/>
                  </a:cxn>
                  <a:cxn ang="0">
                    <a:pos x="148" y="158"/>
                  </a:cxn>
                  <a:cxn ang="0">
                    <a:pos x="128" y="162"/>
                  </a:cxn>
                  <a:cxn ang="0">
                    <a:pos x="107" y="162"/>
                  </a:cxn>
                  <a:cxn ang="0">
                    <a:pos x="85" y="157"/>
                  </a:cxn>
                  <a:cxn ang="0">
                    <a:pos x="66" y="148"/>
                  </a:cxn>
                  <a:cxn ang="0">
                    <a:pos x="48" y="133"/>
                  </a:cxn>
                  <a:cxn ang="0">
                    <a:pos x="34" y="116"/>
                  </a:cxn>
                  <a:cxn ang="0">
                    <a:pos x="22" y="95"/>
                  </a:cxn>
                  <a:cxn ang="0">
                    <a:pos x="14" y="72"/>
                  </a:cxn>
                  <a:cxn ang="0">
                    <a:pos x="10" y="47"/>
                  </a:cxn>
                  <a:cxn ang="0">
                    <a:pos x="9" y="29"/>
                  </a:cxn>
                  <a:cxn ang="0">
                    <a:pos x="10" y="21"/>
                  </a:cxn>
                  <a:cxn ang="0">
                    <a:pos x="11" y="13"/>
                  </a:cxn>
                  <a:cxn ang="0">
                    <a:pos x="12" y="5"/>
                  </a:cxn>
                  <a:cxn ang="0">
                    <a:pos x="11" y="3"/>
                  </a:cxn>
                  <a:cxn ang="0">
                    <a:pos x="8" y="7"/>
                  </a:cxn>
                  <a:cxn ang="0">
                    <a:pos x="5" y="12"/>
                  </a:cxn>
                  <a:cxn ang="0">
                    <a:pos x="2" y="18"/>
                  </a:cxn>
                </a:cxnLst>
                <a:rect l="0" t="0" r="r" b="b"/>
                <a:pathLst>
                  <a:path w="232" h="174">
                    <a:moveTo>
                      <a:pt x="1" y="21"/>
                    </a:moveTo>
                    <a:lnTo>
                      <a:pt x="1" y="22"/>
                    </a:lnTo>
                    <a:lnTo>
                      <a:pt x="0" y="24"/>
                    </a:lnTo>
                    <a:lnTo>
                      <a:pt x="0" y="25"/>
                    </a:lnTo>
                    <a:lnTo>
                      <a:pt x="0" y="27"/>
                    </a:lnTo>
                    <a:lnTo>
                      <a:pt x="0" y="29"/>
                    </a:lnTo>
                    <a:lnTo>
                      <a:pt x="0" y="30"/>
                    </a:lnTo>
                    <a:lnTo>
                      <a:pt x="0" y="33"/>
                    </a:lnTo>
                    <a:lnTo>
                      <a:pt x="0" y="34"/>
                    </a:lnTo>
                    <a:lnTo>
                      <a:pt x="1" y="48"/>
                    </a:lnTo>
                    <a:lnTo>
                      <a:pt x="3" y="63"/>
                    </a:lnTo>
                    <a:lnTo>
                      <a:pt x="5" y="76"/>
                    </a:lnTo>
                    <a:lnTo>
                      <a:pt x="9" y="89"/>
                    </a:lnTo>
                    <a:lnTo>
                      <a:pt x="14" y="101"/>
                    </a:lnTo>
                    <a:lnTo>
                      <a:pt x="20" y="112"/>
                    </a:lnTo>
                    <a:lnTo>
                      <a:pt x="27" y="122"/>
                    </a:lnTo>
                    <a:lnTo>
                      <a:pt x="34" y="133"/>
                    </a:lnTo>
                    <a:lnTo>
                      <a:pt x="43" y="142"/>
                    </a:lnTo>
                    <a:lnTo>
                      <a:pt x="52" y="150"/>
                    </a:lnTo>
                    <a:lnTo>
                      <a:pt x="61" y="157"/>
                    </a:lnTo>
                    <a:lnTo>
                      <a:pt x="72" y="163"/>
                    </a:lnTo>
                    <a:lnTo>
                      <a:pt x="82" y="168"/>
                    </a:lnTo>
                    <a:lnTo>
                      <a:pt x="95" y="172"/>
                    </a:lnTo>
                    <a:lnTo>
                      <a:pt x="106" y="173"/>
                    </a:lnTo>
                    <a:lnTo>
                      <a:pt x="118" y="174"/>
                    </a:lnTo>
                    <a:lnTo>
                      <a:pt x="128" y="174"/>
                    </a:lnTo>
                    <a:lnTo>
                      <a:pt x="138" y="172"/>
                    </a:lnTo>
                    <a:lnTo>
                      <a:pt x="147" y="169"/>
                    </a:lnTo>
                    <a:lnTo>
                      <a:pt x="157" y="167"/>
                    </a:lnTo>
                    <a:lnTo>
                      <a:pt x="165" y="162"/>
                    </a:lnTo>
                    <a:lnTo>
                      <a:pt x="174" y="157"/>
                    </a:lnTo>
                    <a:lnTo>
                      <a:pt x="182" y="151"/>
                    </a:lnTo>
                    <a:lnTo>
                      <a:pt x="190" y="145"/>
                    </a:lnTo>
                    <a:lnTo>
                      <a:pt x="197" y="137"/>
                    </a:lnTo>
                    <a:lnTo>
                      <a:pt x="204" y="130"/>
                    </a:lnTo>
                    <a:lnTo>
                      <a:pt x="210" y="121"/>
                    </a:lnTo>
                    <a:lnTo>
                      <a:pt x="216" y="112"/>
                    </a:lnTo>
                    <a:lnTo>
                      <a:pt x="221" y="102"/>
                    </a:lnTo>
                    <a:lnTo>
                      <a:pt x="225" y="93"/>
                    </a:lnTo>
                    <a:lnTo>
                      <a:pt x="229" y="82"/>
                    </a:lnTo>
                    <a:lnTo>
                      <a:pt x="232" y="71"/>
                    </a:lnTo>
                    <a:lnTo>
                      <a:pt x="231" y="67"/>
                    </a:lnTo>
                    <a:lnTo>
                      <a:pt x="231" y="65"/>
                    </a:lnTo>
                    <a:lnTo>
                      <a:pt x="230" y="61"/>
                    </a:lnTo>
                    <a:lnTo>
                      <a:pt x="230" y="59"/>
                    </a:lnTo>
                    <a:lnTo>
                      <a:pt x="229" y="55"/>
                    </a:lnTo>
                    <a:lnTo>
                      <a:pt x="228" y="53"/>
                    </a:lnTo>
                    <a:lnTo>
                      <a:pt x="227" y="51"/>
                    </a:lnTo>
                    <a:lnTo>
                      <a:pt x="226" y="47"/>
                    </a:lnTo>
                    <a:lnTo>
                      <a:pt x="225" y="59"/>
                    </a:lnTo>
                    <a:lnTo>
                      <a:pt x="223" y="71"/>
                    </a:lnTo>
                    <a:lnTo>
                      <a:pt x="219" y="82"/>
                    </a:lnTo>
                    <a:lnTo>
                      <a:pt x="215" y="93"/>
                    </a:lnTo>
                    <a:lnTo>
                      <a:pt x="209" y="103"/>
                    </a:lnTo>
                    <a:lnTo>
                      <a:pt x="204" y="113"/>
                    </a:lnTo>
                    <a:lnTo>
                      <a:pt x="197" y="121"/>
                    </a:lnTo>
                    <a:lnTo>
                      <a:pt x="191" y="130"/>
                    </a:lnTo>
                    <a:lnTo>
                      <a:pt x="183" y="137"/>
                    </a:lnTo>
                    <a:lnTo>
                      <a:pt x="175" y="144"/>
                    </a:lnTo>
                    <a:lnTo>
                      <a:pt x="167" y="149"/>
                    </a:lnTo>
                    <a:lnTo>
                      <a:pt x="158" y="155"/>
                    </a:lnTo>
                    <a:lnTo>
                      <a:pt x="148" y="158"/>
                    </a:lnTo>
                    <a:lnTo>
                      <a:pt x="139" y="161"/>
                    </a:lnTo>
                    <a:lnTo>
                      <a:pt x="128" y="162"/>
                    </a:lnTo>
                    <a:lnTo>
                      <a:pt x="118" y="163"/>
                    </a:lnTo>
                    <a:lnTo>
                      <a:pt x="107" y="162"/>
                    </a:lnTo>
                    <a:lnTo>
                      <a:pt x="96" y="161"/>
                    </a:lnTo>
                    <a:lnTo>
                      <a:pt x="85" y="157"/>
                    </a:lnTo>
                    <a:lnTo>
                      <a:pt x="75" y="152"/>
                    </a:lnTo>
                    <a:lnTo>
                      <a:pt x="66" y="148"/>
                    </a:lnTo>
                    <a:lnTo>
                      <a:pt x="57" y="142"/>
                    </a:lnTo>
                    <a:lnTo>
                      <a:pt x="48" y="133"/>
                    </a:lnTo>
                    <a:lnTo>
                      <a:pt x="41" y="125"/>
                    </a:lnTo>
                    <a:lnTo>
                      <a:pt x="34" y="116"/>
                    </a:lnTo>
                    <a:lnTo>
                      <a:pt x="28" y="106"/>
                    </a:lnTo>
                    <a:lnTo>
                      <a:pt x="22" y="95"/>
                    </a:lnTo>
                    <a:lnTo>
                      <a:pt x="18" y="84"/>
                    </a:lnTo>
                    <a:lnTo>
                      <a:pt x="14" y="72"/>
                    </a:lnTo>
                    <a:lnTo>
                      <a:pt x="11" y="60"/>
                    </a:lnTo>
                    <a:lnTo>
                      <a:pt x="10" y="47"/>
                    </a:lnTo>
                    <a:lnTo>
                      <a:pt x="9" y="34"/>
                    </a:lnTo>
                    <a:lnTo>
                      <a:pt x="9" y="29"/>
                    </a:lnTo>
                    <a:lnTo>
                      <a:pt x="9" y="25"/>
                    </a:lnTo>
                    <a:lnTo>
                      <a:pt x="10" y="21"/>
                    </a:lnTo>
                    <a:lnTo>
                      <a:pt x="10" y="17"/>
                    </a:lnTo>
                    <a:lnTo>
                      <a:pt x="11" y="13"/>
                    </a:lnTo>
                    <a:lnTo>
                      <a:pt x="11" y="9"/>
                    </a:lnTo>
                    <a:lnTo>
                      <a:pt x="12" y="5"/>
                    </a:lnTo>
                    <a:lnTo>
                      <a:pt x="13" y="0"/>
                    </a:lnTo>
                    <a:lnTo>
                      <a:pt x="11" y="3"/>
                    </a:lnTo>
                    <a:lnTo>
                      <a:pt x="10" y="5"/>
                    </a:lnTo>
                    <a:lnTo>
                      <a:pt x="8" y="7"/>
                    </a:lnTo>
                    <a:lnTo>
                      <a:pt x="6" y="10"/>
                    </a:lnTo>
                    <a:lnTo>
                      <a:pt x="5" y="12"/>
                    </a:lnTo>
                    <a:lnTo>
                      <a:pt x="4" y="15"/>
                    </a:lnTo>
                    <a:lnTo>
                      <a:pt x="2" y="18"/>
                    </a:lnTo>
                    <a:lnTo>
                      <a:pt x="1" y="21"/>
                    </a:lnTo>
                    <a:close/>
                  </a:path>
                </a:pathLst>
              </a:custGeom>
              <a:solidFill>
                <a:srgbClr val="F5C39E"/>
              </a:solidFill>
              <a:ln w="9525">
                <a:noFill/>
                <a:round/>
                <a:headEnd/>
                <a:tailEnd/>
              </a:ln>
            </p:spPr>
            <p:txBody>
              <a:bodyPr/>
              <a:lstStyle/>
              <a:p>
                <a:endParaRPr lang="en-US"/>
              </a:p>
            </p:txBody>
          </p:sp>
          <p:sp>
            <p:nvSpPr>
              <p:cNvPr id="304" name="Freeform 23"/>
              <p:cNvSpPr>
                <a:spLocks/>
              </p:cNvSpPr>
              <p:nvPr/>
            </p:nvSpPr>
            <p:spPr bwMode="auto">
              <a:xfrm>
                <a:off x="1139" y="2652"/>
                <a:ext cx="45" cy="30"/>
              </a:xfrm>
              <a:custGeom>
                <a:avLst/>
                <a:gdLst/>
                <a:ahLst/>
                <a:cxnLst>
                  <a:cxn ang="0">
                    <a:pos x="1" y="21"/>
                  </a:cxn>
                  <a:cxn ang="0">
                    <a:pos x="0" y="27"/>
                  </a:cxn>
                  <a:cxn ang="0">
                    <a:pos x="0" y="33"/>
                  </a:cxn>
                  <a:cxn ang="0">
                    <a:pos x="0" y="38"/>
                  </a:cxn>
                  <a:cxn ang="0">
                    <a:pos x="0" y="55"/>
                  </a:cxn>
                  <a:cxn ang="0">
                    <a:pos x="5" y="81"/>
                  </a:cxn>
                  <a:cxn ang="0">
                    <a:pos x="13" y="107"/>
                  </a:cxn>
                  <a:cxn ang="0">
                    <a:pos x="25" y="128"/>
                  </a:cxn>
                  <a:cxn ang="0">
                    <a:pos x="41" y="146"/>
                  </a:cxn>
                  <a:cxn ang="0">
                    <a:pos x="59" y="160"/>
                  </a:cxn>
                  <a:cxn ang="0">
                    <a:pos x="79" y="170"/>
                  </a:cxn>
                  <a:cxn ang="0">
                    <a:pos x="102" y="176"/>
                  </a:cxn>
                  <a:cxn ang="0">
                    <a:pos x="123" y="176"/>
                  </a:cxn>
                  <a:cxn ang="0">
                    <a:pos x="143" y="172"/>
                  </a:cxn>
                  <a:cxn ang="0">
                    <a:pos x="161" y="164"/>
                  </a:cxn>
                  <a:cxn ang="0">
                    <a:pos x="178" y="152"/>
                  </a:cxn>
                  <a:cxn ang="0">
                    <a:pos x="192" y="138"/>
                  </a:cxn>
                  <a:cxn ang="0">
                    <a:pos x="205" y="120"/>
                  </a:cxn>
                  <a:cxn ang="0">
                    <a:pos x="215" y="101"/>
                  </a:cxn>
                  <a:cxn ang="0">
                    <a:pos x="222" y="79"/>
                  </a:cxn>
                  <a:cxn ang="0">
                    <a:pos x="224" y="63"/>
                  </a:cxn>
                  <a:cxn ang="0">
                    <a:pos x="222" y="59"/>
                  </a:cxn>
                  <a:cxn ang="0">
                    <a:pos x="221" y="53"/>
                  </a:cxn>
                  <a:cxn ang="0">
                    <a:pos x="219" y="47"/>
                  </a:cxn>
                  <a:cxn ang="0">
                    <a:pos x="217" y="56"/>
                  </a:cxn>
                  <a:cxn ang="0">
                    <a:pos x="212" y="80"/>
                  </a:cxn>
                  <a:cxn ang="0">
                    <a:pos x="203" y="102"/>
                  </a:cxn>
                  <a:cxn ang="0">
                    <a:pos x="192" y="122"/>
                  </a:cxn>
                  <a:cxn ang="0">
                    <a:pos x="178" y="138"/>
                  </a:cxn>
                  <a:cxn ang="0">
                    <a:pos x="162" y="151"/>
                  </a:cxn>
                  <a:cxn ang="0">
                    <a:pos x="144" y="160"/>
                  </a:cxn>
                  <a:cxn ang="0">
                    <a:pos x="124" y="165"/>
                  </a:cxn>
                  <a:cxn ang="0">
                    <a:pos x="103" y="165"/>
                  </a:cxn>
                  <a:cxn ang="0">
                    <a:pos x="81" y="160"/>
                  </a:cxn>
                  <a:cxn ang="0">
                    <a:pos x="63" y="151"/>
                  </a:cxn>
                  <a:cxn ang="0">
                    <a:pos x="46" y="138"/>
                  </a:cxn>
                  <a:cxn ang="0">
                    <a:pos x="32" y="121"/>
                  </a:cxn>
                  <a:cxn ang="0">
                    <a:pos x="21" y="101"/>
                  </a:cxn>
                  <a:cxn ang="0">
                    <a:pos x="13" y="79"/>
                  </a:cxn>
                  <a:cxn ang="0">
                    <a:pos x="9" y="55"/>
                  </a:cxn>
                  <a:cxn ang="0">
                    <a:pos x="9" y="36"/>
                  </a:cxn>
                  <a:cxn ang="0">
                    <a:pos x="10" y="25"/>
                  </a:cxn>
                  <a:cxn ang="0">
                    <a:pos x="11" y="15"/>
                  </a:cxn>
                  <a:cxn ang="0">
                    <a:pos x="13" y="5"/>
                  </a:cxn>
                  <a:cxn ang="0">
                    <a:pos x="13" y="2"/>
                  </a:cxn>
                  <a:cxn ang="0">
                    <a:pos x="9" y="7"/>
                  </a:cxn>
                  <a:cxn ang="0">
                    <a:pos x="6" y="11"/>
                  </a:cxn>
                  <a:cxn ang="0">
                    <a:pos x="3" y="15"/>
                  </a:cxn>
                </a:cxnLst>
                <a:rect l="0" t="0" r="r" b="b"/>
                <a:pathLst>
                  <a:path w="225" h="176">
                    <a:moveTo>
                      <a:pt x="1" y="18"/>
                    </a:moveTo>
                    <a:lnTo>
                      <a:pt x="1" y="21"/>
                    </a:lnTo>
                    <a:lnTo>
                      <a:pt x="1" y="24"/>
                    </a:lnTo>
                    <a:lnTo>
                      <a:pt x="0" y="27"/>
                    </a:lnTo>
                    <a:lnTo>
                      <a:pt x="0" y="30"/>
                    </a:lnTo>
                    <a:lnTo>
                      <a:pt x="0" y="33"/>
                    </a:lnTo>
                    <a:lnTo>
                      <a:pt x="0" y="36"/>
                    </a:lnTo>
                    <a:lnTo>
                      <a:pt x="0" y="38"/>
                    </a:lnTo>
                    <a:lnTo>
                      <a:pt x="0" y="42"/>
                    </a:lnTo>
                    <a:lnTo>
                      <a:pt x="0" y="55"/>
                    </a:lnTo>
                    <a:lnTo>
                      <a:pt x="2" y="69"/>
                    </a:lnTo>
                    <a:lnTo>
                      <a:pt x="5" y="81"/>
                    </a:lnTo>
                    <a:lnTo>
                      <a:pt x="9" y="95"/>
                    </a:lnTo>
                    <a:lnTo>
                      <a:pt x="13" y="107"/>
                    </a:lnTo>
                    <a:lnTo>
                      <a:pt x="19" y="117"/>
                    </a:lnTo>
                    <a:lnTo>
                      <a:pt x="25" y="128"/>
                    </a:lnTo>
                    <a:lnTo>
                      <a:pt x="33" y="138"/>
                    </a:lnTo>
                    <a:lnTo>
                      <a:pt x="41" y="146"/>
                    </a:lnTo>
                    <a:lnTo>
                      <a:pt x="49" y="153"/>
                    </a:lnTo>
                    <a:lnTo>
                      <a:pt x="59" y="160"/>
                    </a:lnTo>
                    <a:lnTo>
                      <a:pt x="68" y="166"/>
                    </a:lnTo>
                    <a:lnTo>
                      <a:pt x="79" y="170"/>
                    </a:lnTo>
                    <a:lnTo>
                      <a:pt x="90" y="174"/>
                    </a:lnTo>
                    <a:lnTo>
                      <a:pt x="102" y="176"/>
                    </a:lnTo>
                    <a:lnTo>
                      <a:pt x="113" y="176"/>
                    </a:lnTo>
                    <a:lnTo>
                      <a:pt x="123" y="176"/>
                    </a:lnTo>
                    <a:lnTo>
                      <a:pt x="133" y="175"/>
                    </a:lnTo>
                    <a:lnTo>
                      <a:pt x="143" y="172"/>
                    </a:lnTo>
                    <a:lnTo>
                      <a:pt x="152" y="169"/>
                    </a:lnTo>
                    <a:lnTo>
                      <a:pt x="161" y="164"/>
                    </a:lnTo>
                    <a:lnTo>
                      <a:pt x="170" y="158"/>
                    </a:lnTo>
                    <a:lnTo>
                      <a:pt x="178" y="152"/>
                    </a:lnTo>
                    <a:lnTo>
                      <a:pt x="185" y="145"/>
                    </a:lnTo>
                    <a:lnTo>
                      <a:pt x="192" y="138"/>
                    </a:lnTo>
                    <a:lnTo>
                      <a:pt x="199" y="129"/>
                    </a:lnTo>
                    <a:lnTo>
                      <a:pt x="205" y="120"/>
                    </a:lnTo>
                    <a:lnTo>
                      <a:pt x="211" y="110"/>
                    </a:lnTo>
                    <a:lnTo>
                      <a:pt x="215" y="101"/>
                    </a:lnTo>
                    <a:lnTo>
                      <a:pt x="219" y="90"/>
                    </a:lnTo>
                    <a:lnTo>
                      <a:pt x="222" y="79"/>
                    </a:lnTo>
                    <a:lnTo>
                      <a:pt x="225" y="67"/>
                    </a:lnTo>
                    <a:lnTo>
                      <a:pt x="224" y="63"/>
                    </a:lnTo>
                    <a:lnTo>
                      <a:pt x="223" y="61"/>
                    </a:lnTo>
                    <a:lnTo>
                      <a:pt x="222" y="59"/>
                    </a:lnTo>
                    <a:lnTo>
                      <a:pt x="221" y="55"/>
                    </a:lnTo>
                    <a:lnTo>
                      <a:pt x="221" y="53"/>
                    </a:lnTo>
                    <a:lnTo>
                      <a:pt x="220" y="49"/>
                    </a:lnTo>
                    <a:lnTo>
                      <a:pt x="219" y="47"/>
                    </a:lnTo>
                    <a:lnTo>
                      <a:pt x="218" y="44"/>
                    </a:lnTo>
                    <a:lnTo>
                      <a:pt x="217" y="56"/>
                    </a:lnTo>
                    <a:lnTo>
                      <a:pt x="215" y="68"/>
                    </a:lnTo>
                    <a:lnTo>
                      <a:pt x="212" y="80"/>
                    </a:lnTo>
                    <a:lnTo>
                      <a:pt x="209" y="91"/>
                    </a:lnTo>
                    <a:lnTo>
                      <a:pt x="203" y="102"/>
                    </a:lnTo>
                    <a:lnTo>
                      <a:pt x="198" y="113"/>
                    </a:lnTo>
                    <a:lnTo>
                      <a:pt x="192" y="122"/>
                    </a:lnTo>
                    <a:lnTo>
                      <a:pt x="186" y="130"/>
                    </a:lnTo>
                    <a:lnTo>
                      <a:pt x="178" y="138"/>
                    </a:lnTo>
                    <a:lnTo>
                      <a:pt x="170" y="145"/>
                    </a:lnTo>
                    <a:lnTo>
                      <a:pt x="162" y="151"/>
                    </a:lnTo>
                    <a:lnTo>
                      <a:pt x="153" y="157"/>
                    </a:lnTo>
                    <a:lnTo>
                      <a:pt x="144" y="160"/>
                    </a:lnTo>
                    <a:lnTo>
                      <a:pt x="134" y="163"/>
                    </a:lnTo>
                    <a:lnTo>
                      <a:pt x="124" y="165"/>
                    </a:lnTo>
                    <a:lnTo>
                      <a:pt x="113" y="165"/>
                    </a:lnTo>
                    <a:lnTo>
                      <a:pt x="103" y="165"/>
                    </a:lnTo>
                    <a:lnTo>
                      <a:pt x="92" y="163"/>
                    </a:lnTo>
                    <a:lnTo>
                      <a:pt x="81" y="160"/>
                    </a:lnTo>
                    <a:lnTo>
                      <a:pt x="72" y="156"/>
                    </a:lnTo>
                    <a:lnTo>
                      <a:pt x="63" y="151"/>
                    </a:lnTo>
                    <a:lnTo>
                      <a:pt x="54" y="145"/>
                    </a:lnTo>
                    <a:lnTo>
                      <a:pt x="46" y="138"/>
                    </a:lnTo>
                    <a:lnTo>
                      <a:pt x="39" y="129"/>
                    </a:lnTo>
                    <a:lnTo>
                      <a:pt x="32" y="121"/>
                    </a:lnTo>
                    <a:lnTo>
                      <a:pt x="26" y="111"/>
                    </a:lnTo>
                    <a:lnTo>
                      <a:pt x="21" y="101"/>
                    </a:lnTo>
                    <a:lnTo>
                      <a:pt x="17" y="90"/>
                    </a:lnTo>
                    <a:lnTo>
                      <a:pt x="13" y="79"/>
                    </a:lnTo>
                    <a:lnTo>
                      <a:pt x="11" y="67"/>
                    </a:lnTo>
                    <a:lnTo>
                      <a:pt x="9" y="55"/>
                    </a:lnTo>
                    <a:lnTo>
                      <a:pt x="9" y="42"/>
                    </a:lnTo>
                    <a:lnTo>
                      <a:pt x="9" y="36"/>
                    </a:lnTo>
                    <a:lnTo>
                      <a:pt x="9" y="31"/>
                    </a:lnTo>
                    <a:lnTo>
                      <a:pt x="10" y="25"/>
                    </a:lnTo>
                    <a:lnTo>
                      <a:pt x="10" y="20"/>
                    </a:lnTo>
                    <a:lnTo>
                      <a:pt x="11" y="15"/>
                    </a:lnTo>
                    <a:lnTo>
                      <a:pt x="12" y="9"/>
                    </a:lnTo>
                    <a:lnTo>
                      <a:pt x="13" y="5"/>
                    </a:lnTo>
                    <a:lnTo>
                      <a:pt x="15" y="0"/>
                    </a:lnTo>
                    <a:lnTo>
                      <a:pt x="13" y="2"/>
                    </a:lnTo>
                    <a:lnTo>
                      <a:pt x="11" y="5"/>
                    </a:lnTo>
                    <a:lnTo>
                      <a:pt x="9" y="7"/>
                    </a:lnTo>
                    <a:lnTo>
                      <a:pt x="8" y="8"/>
                    </a:lnTo>
                    <a:lnTo>
                      <a:pt x="6" y="11"/>
                    </a:lnTo>
                    <a:lnTo>
                      <a:pt x="5" y="13"/>
                    </a:lnTo>
                    <a:lnTo>
                      <a:pt x="3" y="15"/>
                    </a:lnTo>
                    <a:lnTo>
                      <a:pt x="1" y="18"/>
                    </a:lnTo>
                    <a:close/>
                  </a:path>
                </a:pathLst>
              </a:custGeom>
              <a:solidFill>
                <a:srgbClr val="F5C6A0"/>
              </a:solidFill>
              <a:ln w="9525">
                <a:noFill/>
                <a:round/>
                <a:headEnd/>
                <a:tailEnd/>
              </a:ln>
            </p:spPr>
            <p:txBody>
              <a:bodyPr/>
              <a:lstStyle/>
              <a:p>
                <a:endParaRPr lang="en-US"/>
              </a:p>
            </p:txBody>
          </p:sp>
          <p:sp>
            <p:nvSpPr>
              <p:cNvPr id="305" name="Freeform 24"/>
              <p:cNvSpPr>
                <a:spLocks/>
              </p:cNvSpPr>
              <p:nvPr/>
            </p:nvSpPr>
            <p:spPr bwMode="auto">
              <a:xfrm>
                <a:off x="1140" y="2651"/>
                <a:ext cx="43" cy="30"/>
              </a:xfrm>
              <a:custGeom>
                <a:avLst/>
                <a:gdLst/>
                <a:ahLst/>
                <a:cxnLst>
                  <a:cxn ang="0">
                    <a:pos x="3" y="22"/>
                  </a:cxn>
                  <a:cxn ang="0">
                    <a:pos x="2" y="30"/>
                  </a:cxn>
                  <a:cxn ang="0">
                    <a:pos x="1" y="38"/>
                  </a:cxn>
                  <a:cxn ang="0">
                    <a:pos x="0" y="46"/>
                  </a:cxn>
                  <a:cxn ang="0">
                    <a:pos x="1" y="64"/>
                  </a:cxn>
                  <a:cxn ang="0">
                    <a:pos x="5" y="89"/>
                  </a:cxn>
                  <a:cxn ang="0">
                    <a:pos x="13" y="112"/>
                  </a:cxn>
                  <a:cxn ang="0">
                    <a:pos x="25" y="133"/>
                  </a:cxn>
                  <a:cxn ang="0">
                    <a:pos x="39" y="150"/>
                  </a:cxn>
                  <a:cxn ang="0">
                    <a:pos x="57" y="165"/>
                  </a:cxn>
                  <a:cxn ang="0">
                    <a:pos x="76" y="174"/>
                  </a:cxn>
                  <a:cxn ang="0">
                    <a:pos x="98" y="179"/>
                  </a:cxn>
                  <a:cxn ang="0">
                    <a:pos x="119" y="179"/>
                  </a:cxn>
                  <a:cxn ang="0">
                    <a:pos x="139" y="175"/>
                  </a:cxn>
                  <a:cxn ang="0">
                    <a:pos x="158" y="167"/>
                  </a:cxn>
                  <a:cxn ang="0">
                    <a:pos x="174" y="154"/>
                  </a:cxn>
                  <a:cxn ang="0">
                    <a:pos x="188" y="138"/>
                  </a:cxn>
                  <a:cxn ang="0">
                    <a:pos x="200" y="120"/>
                  </a:cxn>
                  <a:cxn ang="0">
                    <a:pos x="210" y="99"/>
                  </a:cxn>
                  <a:cxn ang="0">
                    <a:pos x="216" y="76"/>
                  </a:cxn>
                  <a:cxn ang="0">
                    <a:pos x="217" y="62"/>
                  </a:cxn>
                  <a:cxn ang="0">
                    <a:pos x="215" y="56"/>
                  </a:cxn>
                  <a:cxn ang="0">
                    <a:pos x="212" y="50"/>
                  </a:cxn>
                  <a:cxn ang="0">
                    <a:pos x="210" y="45"/>
                  </a:cxn>
                  <a:cxn ang="0">
                    <a:pos x="209" y="44"/>
                  </a:cxn>
                  <a:cxn ang="0">
                    <a:pos x="209" y="45"/>
                  </a:cxn>
                  <a:cxn ang="0">
                    <a:pos x="209" y="47"/>
                  </a:cxn>
                  <a:cxn ang="0">
                    <a:pos x="209" y="50"/>
                  </a:cxn>
                  <a:cxn ang="0">
                    <a:pos x="209" y="63"/>
                  </a:cxn>
                  <a:cxn ang="0">
                    <a:pos x="205" y="86"/>
                  </a:cxn>
                  <a:cxn ang="0">
                    <a:pos x="196" y="107"/>
                  </a:cxn>
                  <a:cxn ang="0">
                    <a:pos x="185" y="126"/>
                  </a:cxn>
                  <a:cxn ang="0">
                    <a:pos x="172" y="142"/>
                  </a:cxn>
                  <a:cxn ang="0">
                    <a:pos x="156" y="155"/>
                  </a:cxn>
                  <a:cxn ang="0">
                    <a:pos x="139" y="165"/>
                  </a:cxn>
                  <a:cxn ang="0">
                    <a:pos x="119" y="168"/>
                  </a:cxn>
                  <a:cxn ang="0">
                    <a:pos x="99" y="168"/>
                  </a:cxn>
                  <a:cxn ang="0">
                    <a:pos x="79" y="165"/>
                  </a:cxn>
                  <a:cxn ang="0">
                    <a:pos x="61" y="155"/>
                  </a:cxn>
                  <a:cxn ang="0">
                    <a:pos x="45" y="142"/>
                  </a:cxn>
                  <a:cxn ang="0">
                    <a:pos x="32" y="126"/>
                  </a:cxn>
                  <a:cxn ang="0">
                    <a:pos x="21" y="107"/>
                  </a:cxn>
                  <a:cxn ang="0">
                    <a:pos x="14" y="86"/>
                  </a:cxn>
                  <a:cxn ang="0">
                    <a:pos x="10" y="63"/>
                  </a:cxn>
                  <a:cxn ang="0">
                    <a:pos x="9" y="44"/>
                  </a:cxn>
                  <a:cxn ang="0">
                    <a:pos x="11" y="32"/>
                  </a:cxn>
                  <a:cxn ang="0">
                    <a:pos x="13" y="18"/>
                  </a:cxn>
                  <a:cxn ang="0">
                    <a:pos x="16" y="6"/>
                  </a:cxn>
                  <a:cxn ang="0">
                    <a:pos x="16" y="3"/>
                  </a:cxn>
                  <a:cxn ang="0">
                    <a:pos x="13" y="6"/>
                  </a:cxn>
                  <a:cxn ang="0">
                    <a:pos x="9" y="11"/>
                  </a:cxn>
                  <a:cxn ang="0">
                    <a:pos x="5" y="16"/>
                  </a:cxn>
                </a:cxnLst>
                <a:rect l="0" t="0" r="r" b="b"/>
                <a:pathLst>
                  <a:path w="217" h="180">
                    <a:moveTo>
                      <a:pt x="4" y="18"/>
                    </a:moveTo>
                    <a:lnTo>
                      <a:pt x="3" y="22"/>
                    </a:lnTo>
                    <a:lnTo>
                      <a:pt x="2" y="26"/>
                    </a:lnTo>
                    <a:lnTo>
                      <a:pt x="2" y="30"/>
                    </a:lnTo>
                    <a:lnTo>
                      <a:pt x="1" y="34"/>
                    </a:lnTo>
                    <a:lnTo>
                      <a:pt x="1" y="38"/>
                    </a:lnTo>
                    <a:lnTo>
                      <a:pt x="0" y="42"/>
                    </a:lnTo>
                    <a:lnTo>
                      <a:pt x="0" y="46"/>
                    </a:lnTo>
                    <a:lnTo>
                      <a:pt x="0" y="51"/>
                    </a:lnTo>
                    <a:lnTo>
                      <a:pt x="1" y="64"/>
                    </a:lnTo>
                    <a:lnTo>
                      <a:pt x="2" y="77"/>
                    </a:lnTo>
                    <a:lnTo>
                      <a:pt x="5" y="89"/>
                    </a:lnTo>
                    <a:lnTo>
                      <a:pt x="9" y="101"/>
                    </a:lnTo>
                    <a:lnTo>
                      <a:pt x="13" y="112"/>
                    </a:lnTo>
                    <a:lnTo>
                      <a:pt x="19" y="123"/>
                    </a:lnTo>
                    <a:lnTo>
                      <a:pt x="25" y="133"/>
                    </a:lnTo>
                    <a:lnTo>
                      <a:pt x="32" y="142"/>
                    </a:lnTo>
                    <a:lnTo>
                      <a:pt x="39" y="150"/>
                    </a:lnTo>
                    <a:lnTo>
                      <a:pt x="48" y="159"/>
                    </a:lnTo>
                    <a:lnTo>
                      <a:pt x="57" y="165"/>
                    </a:lnTo>
                    <a:lnTo>
                      <a:pt x="66" y="171"/>
                    </a:lnTo>
                    <a:lnTo>
                      <a:pt x="76" y="174"/>
                    </a:lnTo>
                    <a:lnTo>
                      <a:pt x="87" y="178"/>
                    </a:lnTo>
                    <a:lnTo>
                      <a:pt x="98" y="179"/>
                    </a:lnTo>
                    <a:lnTo>
                      <a:pt x="109" y="180"/>
                    </a:lnTo>
                    <a:lnTo>
                      <a:pt x="119" y="179"/>
                    </a:lnTo>
                    <a:lnTo>
                      <a:pt x="130" y="178"/>
                    </a:lnTo>
                    <a:lnTo>
                      <a:pt x="139" y="175"/>
                    </a:lnTo>
                    <a:lnTo>
                      <a:pt x="149" y="172"/>
                    </a:lnTo>
                    <a:lnTo>
                      <a:pt x="158" y="167"/>
                    </a:lnTo>
                    <a:lnTo>
                      <a:pt x="166" y="161"/>
                    </a:lnTo>
                    <a:lnTo>
                      <a:pt x="174" y="154"/>
                    </a:lnTo>
                    <a:lnTo>
                      <a:pt x="182" y="147"/>
                    </a:lnTo>
                    <a:lnTo>
                      <a:pt x="188" y="138"/>
                    </a:lnTo>
                    <a:lnTo>
                      <a:pt x="195" y="130"/>
                    </a:lnTo>
                    <a:lnTo>
                      <a:pt x="200" y="120"/>
                    </a:lnTo>
                    <a:lnTo>
                      <a:pt x="206" y="110"/>
                    </a:lnTo>
                    <a:lnTo>
                      <a:pt x="210" y="99"/>
                    </a:lnTo>
                    <a:lnTo>
                      <a:pt x="214" y="88"/>
                    </a:lnTo>
                    <a:lnTo>
                      <a:pt x="216" y="76"/>
                    </a:lnTo>
                    <a:lnTo>
                      <a:pt x="217" y="64"/>
                    </a:lnTo>
                    <a:lnTo>
                      <a:pt x="217" y="62"/>
                    </a:lnTo>
                    <a:lnTo>
                      <a:pt x="216" y="58"/>
                    </a:lnTo>
                    <a:lnTo>
                      <a:pt x="215" y="56"/>
                    </a:lnTo>
                    <a:lnTo>
                      <a:pt x="214" y="53"/>
                    </a:lnTo>
                    <a:lnTo>
                      <a:pt x="212" y="50"/>
                    </a:lnTo>
                    <a:lnTo>
                      <a:pt x="211" y="47"/>
                    </a:lnTo>
                    <a:lnTo>
                      <a:pt x="210" y="45"/>
                    </a:lnTo>
                    <a:lnTo>
                      <a:pt x="209" y="42"/>
                    </a:lnTo>
                    <a:lnTo>
                      <a:pt x="209" y="44"/>
                    </a:lnTo>
                    <a:lnTo>
                      <a:pt x="209" y="44"/>
                    </a:lnTo>
                    <a:lnTo>
                      <a:pt x="209" y="45"/>
                    </a:lnTo>
                    <a:lnTo>
                      <a:pt x="209" y="46"/>
                    </a:lnTo>
                    <a:lnTo>
                      <a:pt x="209" y="47"/>
                    </a:lnTo>
                    <a:lnTo>
                      <a:pt x="209" y="48"/>
                    </a:lnTo>
                    <a:lnTo>
                      <a:pt x="209" y="50"/>
                    </a:lnTo>
                    <a:lnTo>
                      <a:pt x="209" y="51"/>
                    </a:lnTo>
                    <a:lnTo>
                      <a:pt x="209" y="63"/>
                    </a:lnTo>
                    <a:lnTo>
                      <a:pt x="207" y="75"/>
                    </a:lnTo>
                    <a:lnTo>
                      <a:pt x="205" y="86"/>
                    </a:lnTo>
                    <a:lnTo>
                      <a:pt x="200" y="98"/>
                    </a:lnTo>
                    <a:lnTo>
                      <a:pt x="196" y="107"/>
                    </a:lnTo>
                    <a:lnTo>
                      <a:pt x="191" y="117"/>
                    </a:lnTo>
                    <a:lnTo>
                      <a:pt x="185" y="126"/>
                    </a:lnTo>
                    <a:lnTo>
                      <a:pt x="179" y="135"/>
                    </a:lnTo>
                    <a:lnTo>
                      <a:pt x="172" y="142"/>
                    </a:lnTo>
                    <a:lnTo>
                      <a:pt x="164" y="149"/>
                    </a:lnTo>
                    <a:lnTo>
                      <a:pt x="156" y="155"/>
                    </a:lnTo>
                    <a:lnTo>
                      <a:pt x="148" y="160"/>
                    </a:lnTo>
                    <a:lnTo>
                      <a:pt x="139" y="165"/>
                    </a:lnTo>
                    <a:lnTo>
                      <a:pt x="129" y="167"/>
                    </a:lnTo>
                    <a:lnTo>
                      <a:pt x="119" y="168"/>
                    </a:lnTo>
                    <a:lnTo>
                      <a:pt x="109" y="169"/>
                    </a:lnTo>
                    <a:lnTo>
                      <a:pt x="99" y="168"/>
                    </a:lnTo>
                    <a:lnTo>
                      <a:pt x="89" y="167"/>
                    </a:lnTo>
                    <a:lnTo>
                      <a:pt x="79" y="165"/>
                    </a:lnTo>
                    <a:lnTo>
                      <a:pt x="70" y="160"/>
                    </a:lnTo>
                    <a:lnTo>
                      <a:pt x="61" y="155"/>
                    </a:lnTo>
                    <a:lnTo>
                      <a:pt x="53" y="149"/>
                    </a:lnTo>
                    <a:lnTo>
                      <a:pt x="45" y="142"/>
                    </a:lnTo>
                    <a:lnTo>
                      <a:pt x="38" y="135"/>
                    </a:lnTo>
                    <a:lnTo>
                      <a:pt x="32" y="126"/>
                    </a:lnTo>
                    <a:lnTo>
                      <a:pt x="26" y="117"/>
                    </a:lnTo>
                    <a:lnTo>
                      <a:pt x="21" y="107"/>
                    </a:lnTo>
                    <a:lnTo>
                      <a:pt x="17" y="98"/>
                    </a:lnTo>
                    <a:lnTo>
                      <a:pt x="14" y="86"/>
                    </a:lnTo>
                    <a:lnTo>
                      <a:pt x="11" y="75"/>
                    </a:lnTo>
                    <a:lnTo>
                      <a:pt x="10" y="63"/>
                    </a:lnTo>
                    <a:lnTo>
                      <a:pt x="9" y="51"/>
                    </a:lnTo>
                    <a:lnTo>
                      <a:pt x="9" y="44"/>
                    </a:lnTo>
                    <a:lnTo>
                      <a:pt x="10" y="38"/>
                    </a:lnTo>
                    <a:lnTo>
                      <a:pt x="11" y="32"/>
                    </a:lnTo>
                    <a:lnTo>
                      <a:pt x="12" y="24"/>
                    </a:lnTo>
                    <a:lnTo>
                      <a:pt x="13" y="18"/>
                    </a:lnTo>
                    <a:lnTo>
                      <a:pt x="14" y="12"/>
                    </a:lnTo>
                    <a:lnTo>
                      <a:pt x="16" y="6"/>
                    </a:lnTo>
                    <a:lnTo>
                      <a:pt x="18" y="0"/>
                    </a:lnTo>
                    <a:lnTo>
                      <a:pt x="16" y="3"/>
                    </a:lnTo>
                    <a:lnTo>
                      <a:pt x="15" y="5"/>
                    </a:lnTo>
                    <a:lnTo>
                      <a:pt x="13" y="6"/>
                    </a:lnTo>
                    <a:lnTo>
                      <a:pt x="11" y="9"/>
                    </a:lnTo>
                    <a:lnTo>
                      <a:pt x="9" y="11"/>
                    </a:lnTo>
                    <a:lnTo>
                      <a:pt x="7" y="14"/>
                    </a:lnTo>
                    <a:lnTo>
                      <a:pt x="5" y="16"/>
                    </a:lnTo>
                    <a:lnTo>
                      <a:pt x="4" y="18"/>
                    </a:lnTo>
                    <a:close/>
                  </a:path>
                </a:pathLst>
              </a:custGeom>
              <a:solidFill>
                <a:srgbClr val="F6C9A1"/>
              </a:solidFill>
              <a:ln w="9525">
                <a:noFill/>
                <a:round/>
                <a:headEnd/>
                <a:tailEnd/>
              </a:ln>
            </p:spPr>
            <p:txBody>
              <a:bodyPr/>
              <a:lstStyle/>
              <a:p>
                <a:endParaRPr lang="en-US"/>
              </a:p>
            </p:txBody>
          </p:sp>
          <p:sp>
            <p:nvSpPr>
              <p:cNvPr id="306" name="Freeform 25"/>
              <p:cNvSpPr>
                <a:spLocks/>
              </p:cNvSpPr>
              <p:nvPr/>
            </p:nvSpPr>
            <p:spPr bwMode="auto">
              <a:xfrm>
                <a:off x="1141" y="2650"/>
                <a:ext cx="42" cy="30"/>
              </a:xfrm>
              <a:custGeom>
                <a:avLst/>
                <a:gdLst/>
                <a:ahLst/>
                <a:cxnLst>
                  <a:cxn ang="0">
                    <a:pos x="4" y="21"/>
                  </a:cxn>
                  <a:cxn ang="0">
                    <a:pos x="2" y="31"/>
                  </a:cxn>
                  <a:cxn ang="0">
                    <a:pos x="1" y="41"/>
                  </a:cxn>
                  <a:cxn ang="0">
                    <a:pos x="0" y="52"/>
                  </a:cxn>
                  <a:cxn ang="0">
                    <a:pos x="0" y="71"/>
                  </a:cxn>
                  <a:cxn ang="0">
                    <a:pos x="4" y="95"/>
                  </a:cxn>
                  <a:cxn ang="0">
                    <a:pos x="12" y="117"/>
                  </a:cxn>
                  <a:cxn ang="0">
                    <a:pos x="23" y="137"/>
                  </a:cxn>
                  <a:cxn ang="0">
                    <a:pos x="37" y="154"/>
                  </a:cxn>
                  <a:cxn ang="0">
                    <a:pos x="54" y="167"/>
                  </a:cxn>
                  <a:cxn ang="0">
                    <a:pos x="72" y="176"/>
                  </a:cxn>
                  <a:cxn ang="0">
                    <a:pos x="94" y="181"/>
                  </a:cxn>
                  <a:cxn ang="0">
                    <a:pos x="115" y="181"/>
                  </a:cxn>
                  <a:cxn ang="0">
                    <a:pos x="135" y="176"/>
                  </a:cxn>
                  <a:cxn ang="0">
                    <a:pos x="153" y="167"/>
                  </a:cxn>
                  <a:cxn ang="0">
                    <a:pos x="169" y="154"/>
                  </a:cxn>
                  <a:cxn ang="0">
                    <a:pos x="183" y="138"/>
                  </a:cxn>
                  <a:cxn ang="0">
                    <a:pos x="194" y="118"/>
                  </a:cxn>
                  <a:cxn ang="0">
                    <a:pos x="203" y="96"/>
                  </a:cxn>
                  <a:cxn ang="0">
                    <a:pos x="208" y="72"/>
                  </a:cxn>
                  <a:cxn ang="0">
                    <a:pos x="207" y="57"/>
                  </a:cxn>
                  <a:cxn ang="0">
                    <a:pos x="205" y="52"/>
                  </a:cxn>
                  <a:cxn ang="0">
                    <a:pos x="202" y="46"/>
                  </a:cxn>
                  <a:cxn ang="0">
                    <a:pos x="200" y="41"/>
                  </a:cxn>
                  <a:cxn ang="0">
                    <a:pos x="197" y="41"/>
                  </a:cxn>
                  <a:cxn ang="0">
                    <a:pos x="198" y="46"/>
                  </a:cxn>
                  <a:cxn ang="0">
                    <a:pos x="198" y="51"/>
                  </a:cxn>
                  <a:cxn ang="0">
                    <a:pos x="200" y="55"/>
                  </a:cxn>
                  <a:cxn ang="0">
                    <a:pos x="198" y="70"/>
                  </a:cxn>
                  <a:cxn ang="0">
                    <a:pos x="194" y="91"/>
                  </a:cxn>
                  <a:cxn ang="0">
                    <a:pos x="187" y="112"/>
                  </a:cxn>
                  <a:cxn ang="0">
                    <a:pos x="177" y="130"/>
                  </a:cxn>
                  <a:cxn ang="0">
                    <a:pos x="164" y="145"/>
                  </a:cxn>
                  <a:cxn ang="0">
                    <a:pos x="149" y="157"/>
                  </a:cxn>
                  <a:cxn ang="0">
                    <a:pos x="132" y="166"/>
                  </a:cxn>
                  <a:cxn ang="0">
                    <a:pos x="114" y="170"/>
                  </a:cxn>
                  <a:cxn ang="0">
                    <a:pos x="94" y="170"/>
                  </a:cxn>
                  <a:cxn ang="0">
                    <a:pos x="76" y="166"/>
                  </a:cxn>
                  <a:cxn ang="0">
                    <a:pos x="58" y="157"/>
                  </a:cxn>
                  <a:cxn ang="0">
                    <a:pos x="43" y="145"/>
                  </a:cxn>
                  <a:cxn ang="0">
                    <a:pos x="30" y="130"/>
                  </a:cxn>
                  <a:cxn ang="0">
                    <a:pos x="20" y="112"/>
                  </a:cxn>
                  <a:cxn ang="0">
                    <a:pos x="13" y="91"/>
                  </a:cxn>
                  <a:cxn ang="0">
                    <a:pos x="9" y="70"/>
                  </a:cxn>
                  <a:cxn ang="0">
                    <a:pos x="9" y="49"/>
                  </a:cxn>
                  <a:cxn ang="0">
                    <a:pos x="11" y="35"/>
                  </a:cxn>
                  <a:cxn ang="0">
                    <a:pos x="14" y="21"/>
                  </a:cxn>
                  <a:cxn ang="0">
                    <a:pos x="19" y="6"/>
                  </a:cxn>
                  <a:cxn ang="0">
                    <a:pos x="20" y="1"/>
                  </a:cxn>
                  <a:cxn ang="0">
                    <a:pos x="16" y="6"/>
                  </a:cxn>
                  <a:cxn ang="0">
                    <a:pos x="12" y="10"/>
                  </a:cxn>
                  <a:cxn ang="0">
                    <a:pos x="8" y="13"/>
                  </a:cxn>
                </a:cxnLst>
                <a:rect l="0" t="0" r="r" b="b"/>
                <a:pathLst>
                  <a:path w="209" h="181">
                    <a:moveTo>
                      <a:pt x="6" y="16"/>
                    </a:moveTo>
                    <a:lnTo>
                      <a:pt x="4" y="21"/>
                    </a:lnTo>
                    <a:lnTo>
                      <a:pt x="3" y="25"/>
                    </a:lnTo>
                    <a:lnTo>
                      <a:pt x="2" y="31"/>
                    </a:lnTo>
                    <a:lnTo>
                      <a:pt x="1" y="36"/>
                    </a:lnTo>
                    <a:lnTo>
                      <a:pt x="1" y="41"/>
                    </a:lnTo>
                    <a:lnTo>
                      <a:pt x="0" y="47"/>
                    </a:lnTo>
                    <a:lnTo>
                      <a:pt x="0" y="52"/>
                    </a:lnTo>
                    <a:lnTo>
                      <a:pt x="0" y="58"/>
                    </a:lnTo>
                    <a:lnTo>
                      <a:pt x="0" y="71"/>
                    </a:lnTo>
                    <a:lnTo>
                      <a:pt x="2" y="83"/>
                    </a:lnTo>
                    <a:lnTo>
                      <a:pt x="4" y="95"/>
                    </a:lnTo>
                    <a:lnTo>
                      <a:pt x="8" y="106"/>
                    </a:lnTo>
                    <a:lnTo>
                      <a:pt x="12" y="117"/>
                    </a:lnTo>
                    <a:lnTo>
                      <a:pt x="17" y="127"/>
                    </a:lnTo>
                    <a:lnTo>
                      <a:pt x="23" y="137"/>
                    </a:lnTo>
                    <a:lnTo>
                      <a:pt x="30" y="145"/>
                    </a:lnTo>
                    <a:lnTo>
                      <a:pt x="37" y="154"/>
                    </a:lnTo>
                    <a:lnTo>
                      <a:pt x="45" y="161"/>
                    </a:lnTo>
                    <a:lnTo>
                      <a:pt x="54" y="167"/>
                    </a:lnTo>
                    <a:lnTo>
                      <a:pt x="63" y="172"/>
                    </a:lnTo>
                    <a:lnTo>
                      <a:pt x="72" y="176"/>
                    </a:lnTo>
                    <a:lnTo>
                      <a:pt x="83" y="179"/>
                    </a:lnTo>
                    <a:lnTo>
                      <a:pt x="94" y="181"/>
                    </a:lnTo>
                    <a:lnTo>
                      <a:pt x="104" y="181"/>
                    </a:lnTo>
                    <a:lnTo>
                      <a:pt x="115" y="181"/>
                    </a:lnTo>
                    <a:lnTo>
                      <a:pt x="125" y="179"/>
                    </a:lnTo>
                    <a:lnTo>
                      <a:pt x="135" y="176"/>
                    </a:lnTo>
                    <a:lnTo>
                      <a:pt x="144" y="173"/>
                    </a:lnTo>
                    <a:lnTo>
                      <a:pt x="153" y="167"/>
                    </a:lnTo>
                    <a:lnTo>
                      <a:pt x="161" y="161"/>
                    </a:lnTo>
                    <a:lnTo>
                      <a:pt x="169" y="154"/>
                    </a:lnTo>
                    <a:lnTo>
                      <a:pt x="177" y="146"/>
                    </a:lnTo>
                    <a:lnTo>
                      <a:pt x="183" y="138"/>
                    </a:lnTo>
                    <a:lnTo>
                      <a:pt x="189" y="129"/>
                    </a:lnTo>
                    <a:lnTo>
                      <a:pt x="194" y="118"/>
                    </a:lnTo>
                    <a:lnTo>
                      <a:pt x="200" y="107"/>
                    </a:lnTo>
                    <a:lnTo>
                      <a:pt x="203" y="96"/>
                    </a:lnTo>
                    <a:lnTo>
                      <a:pt x="206" y="84"/>
                    </a:lnTo>
                    <a:lnTo>
                      <a:pt x="208" y="72"/>
                    </a:lnTo>
                    <a:lnTo>
                      <a:pt x="209" y="60"/>
                    </a:lnTo>
                    <a:lnTo>
                      <a:pt x="207" y="57"/>
                    </a:lnTo>
                    <a:lnTo>
                      <a:pt x="206" y="54"/>
                    </a:lnTo>
                    <a:lnTo>
                      <a:pt x="205" y="52"/>
                    </a:lnTo>
                    <a:lnTo>
                      <a:pt x="204" y="49"/>
                    </a:lnTo>
                    <a:lnTo>
                      <a:pt x="202" y="46"/>
                    </a:lnTo>
                    <a:lnTo>
                      <a:pt x="201" y="43"/>
                    </a:lnTo>
                    <a:lnTo>
                      <a:pt x="200" y="41"/>
                    </a:lnTo>
                    <a:lnTo>
                      <a:pt x="197" y="39"/>
                    </a:lnTo>
                    <a:lnTo>
                      <a:pt x="197" y="41"/>
                    </a:lnTo>
                    <a:lnTo>
                      <a:pt x="198" y="43"/>
                    </a:lnTo>
                    <a:lnTo>
                      <a:pt x="198" y="46"/>
                    </a:lnTo>
                    <a:lnTo>
                      <a:pt x="198" y="48"/>
                    </a:lnTo>
                    <a:lnTo>
                      <a:pt x="198" y="51"/>
                    </a:lnTo>
                    <a:lnTo>
                      <a:pt x="198" y="53"/>
                    </a:lnTo>
                    <a:lnTo>
                      <a:pt x="200" y="55"/>
                    </a:lnTo>
                    <a:lnTo>
                      <a:pt x="200" y="58"/>
                    </a:lnTo>
                    <a:lnTo>
                      <a:pt x="198" y="70"/>
                    </a:lnTo>
                    <a:lnTo>
                      <a:pt x="197" y="81"/>
                    </a:lnTo>
                    <a:lnTo>
                      <a:pt x="194" y="91"/>
                    </a:lnTo>
                    <a:lnTo>
                      <a:pt x="191" y="102"/>
                    </a:lnTo>
                    <a:lnTo>
                      <a:pt x="187" y="112"/>
                    </a:lnTo>
                    <a:lnTo>
                      <a:pt x="182" y="121"/>
                    </a:lnTo>
                    <a:lnTo>
                      <a:pt x="177" y="130"/>
                    </a:lnTo>
                    <a:lnTo>
                      <a:pt x="171" y="138"/>
                    </a:lnTo>
                    <a:lnTo>
                      <a:pt x="164" y="145"/>
                    </a:lnTo>
                    <a:lnTo>
                      <a:pt x="157" y="151"/>
                    </a:lnTo>
                    <a:lnTo>
                      <a:pt x="149" y="157"/>
                    </a:lnTo>
                    <a:lnTo>
                      <a:pt x="141" y="162"/>
                    </a:lnTo>
                    <a:lnTo>
                      <a:pt x="132" y="166"/>
                    </a:lnTo>
                    <a:lnTo>
                      <a:pt x="123" y="169"/>
                    </a:lnTo>
                    <a:lnTo>
                      <a:pt x="114" y="170"/>
                    </a:lnTo>
                    <a:lnTo>
                      <a:pt x="104" y="170"/>
                    </a:lnTo>
                    <a:lnTo>
                      <a:pt x="94" y="170"/>
                    </a:lnTo>
                    <a:lnTo>
                      <a:pt x="85" y="169"/>
                    </a:lnTo>
                    <a:lnTo>
                      <a:pt x="76" y="166"/>
                    </a:lnTo>
                    <a:lnTo>
                      <a:pt x="66" y="162"/>
                    </a:lnTo>
                    <a:lnTo>
                      <a:pt x="58" y="157"/>
                    </a:lnTo>
                    <a:lnTo>
                      <a:pt x="50" y="151"/>
                    </a:lnTo>
                    <a:lnTo>
                      <a:pt x="43" y="145"/>
                    </a:lnTo>
                    <a:lnTo>
                      <a:pt x="36" y="138"/>
                    </a:lnTo>
                    <a:lnTo>
                      <a:pt x="30" y="130"/>
                    </a:lnTo>
                    <a:lnTo>
                      <a:pt x="25" y="121"/>
                    </a:lnTo>
                    <a:lnTo>
                      <a:pt x="20" y="112"/>
                    </a:lnTo>
                    <a:lnTo>
                      <a:pt x="16" y="102"/>
                    </a:lnTo>
                    <a:lnTo>
                      <a:pt x="13" y="91"/>
                    </a:lnTo>
                    <a:lnTo>
                      <a:pt x="11" y="81"/>
                    </a:lnTo>
                    <a:lnTo>
                      <a:pt x="9" y="70"/>
                    </a:lnTo>
                    <a:lnTo>
                      <a:pt x="9" y="58"/>
                    </a:lnTo>
                    <a:lnTo>
                      <a:pt x="9" y="49"/>
                    </a:lnTo>
                    <a:lnTo>
                      <a:pt x="10" y="42"/>
                    </a:lnTo>
                    <a:lnTo>
                      <a:pt x="11" y="35"/>
                    </a:lnTo>
                    <a:lnTo>
                      <a:pt x="12" y="28"/>
                    </a:lnTo>
                    <a:lnTo>
                      <a:pt x="14" y="21"/>
                    </a:lnTo>
                    <a:lnTo>
                      <a:pt x="16" y="13"/>
                    </a:lnTo>
                    <a:lnTo>
                      <a:pt x="19" y="6"/>
                    </a:lnTo>
                    <a:lnTo>
                      <a:pt x="22" y="0"/>
                    </a:lnTo>
                    <a:lnTo>
                      <a:pt x="20" y="1"/>
                    </a:lnTo>
                    <a:lnTo>
                      <a:pt x="18" y="4"/>
                    </a:lnTo>
                    <a:lnTo>
                      <a:pt x="16" y="6"/>
                    </a:lnTo>
                    <a:lnTo>
                      <a:pt x="14" y="7"/>
                    </a:lnTo>
                    <a:lnTo>
                      <a:pt x="12" y="10"/>
                    </a:lnTo>
                    <a:lnTo>
                      <a:pt x="10" y="12"/>
                    </a:lnTo>
                    <a:lnTo>
                      <a:pt x="8" y="13"/>
                    </a:lnTo>
                    <a:lnTo>
                      <a:pt x="6" y="16"/>
                    </a:lnTo>
                    <a:close/>
                  </a:path>
                </a:pathLst>
              </a:custGeom>
              <a:solidFill>
                <a:srgbClr val="F6CBA4"/>
              </a:solidFill>
              <a:ln w="9525">
                <a:noFill/>
                <a:round/>
                <a:headEnd/>
                <a:tailEnd/>
              </a:ln>
            </p:spPr>
            <p:txBody>
              <a:bodyPr/>
              <a:lstStyle/>
              <a:p>
                <a:endParaRPr lang="en-US"/>
              </a:p>
            </p:txBody>
          </p:sp>
          <p:sp>
            <p:nvSpPr>
              <p:cNvPr id="307" name="Freeform 26"/>
              <p:cNvSpPr>
                <a:spLocks/>
              </p:cNvSpPr>
              <p:nvPr/>
            </p:nvSpPr>
            <p:spPr bwMode="auto">
              <a:xfrm>
                <a:off x="1142" y="2649"/>
                <a:ext cx="40" cy="30"/>
              </a:xfrm>
              <a:custGeom>
                <a:avLst/>
                <a:gdLst/>
                <a:ahLst/>
                <a:cxnLst>
                  <a:cxn ang="0">
                    <a:pos x="200" y="64"/>
                  </a:cxn>
                  <a:cxn ang="0">
                    <a:pos x="200" y="61"/>
                  </a:cxn>
                  <a:cxn ang="0">
                    <a:pos x="200" y="59"/>
                  </a:cxn>
                  <a:cxn ang="0">
                    <a:pos x="200" y="58"/>
                  </a:cxn>
                  <a:cxn ang="0">
                    <a:pos x="198" y="53"/>
                  </a:cxn>
                  <a:cxn ang="0">
                    <a:pos x="196" y="48"/>
                  </a:cxn>
                  <a:cxn ang="0">
                    <a:pos x="192" y="42"/>
                  </a:cxn>
                  <a:cxn ang="0">
                    <a:pos x="188" y="37"/>
                  </a:cxn>
                  <a:cxn ang="0">
                    <a:pos x="187" y="38"/>
                  </a:cxn>
                  <a:cxn ang="0">
                    <a:pos x="189" y="46"/>
                  </a:cxn>
                  <a:cxn ang="0">
                    <a:pos x="190" y="53"/>
                  </a:cxn>
                  <a:cxn ang="0">
                    <a:pos x="190" y="61"/>
                  </a:cxn>
                  <a:cxn ang="0">
                    <a:pos x="190" y="76"/>
                  </a:cxn>
                  <a:cxn ang="0">
                    <a:pos x="186" y="97"/>
                  </a:cxn>
                  <a:cxn ang="0">
                    <a:pos x="179" y="116"/>
                  </a:cxn>
                  <a:cxn ang="0">
                    <a:pos x="169" y="133"/>
                  </a:cxn>
                  <a:cxn ang="0">
                    <a:pos x="157" y="147"/>
                  </a:cxn>
                  <a:cxn ang="0">
                    <a:pos x="143" y="159"/>
                  </a:cxn>
                  <a:cxn ang="0">
                    <a:pos x="127" y="168"/>
                  </a:cxn>
                  <a:cxn ang="0">
                    <a:pos x="109" y="173"/>
                  </a:cxn>
                  <a:cxn ang="0">
                    <a:pos x="91" y="173"/>
                  </a:cxn>
                  <a:cxn ang="0">
                    <a:pos x="73" y="168"/>
                  </a:cxn>
                  <a:cxn ang="0">
                    <a:pos x="56" y="159"/>
                  </a:cxn>
                  <a:cxn ang="0">
                    <a:pos x="42" y="147"/>
                  </a:cxn>
                  <a:cxn ang="0">
                    <a:pos x="30" y="133"/>
                  </a:cxn>
                  <a:cxn ang="0">
                    <a:pos x="20" y="116"/>
                  </a:cxn>
                  <a:cxn ang="0">
                    <a:pos x="13" y="97"/>
                  </a:cxn>
                  <a:cxn ang="0">
                    <a:pos x="10" y="76"/>
                  </a:cxn>
                  <a:cxn ang="0">
                    <a:pos x="9" y="55"/>
                  </a:cxn>
                  <a:cxn ang="0">
                    <a:pos x="12" y="38"/>
                  </a:cxn>
                  <a:cxn ang="0">
                    <a:pos x="16" y="22"/>
                  </a:cxn>
                  <a:cxn ang="0">
                    <a:pos x="23" y="7"/>
                  </a:cxn>
                  <a:cxn ang="0">
                    <a:pos x="25" y="1"/>
                  </a:cxn>
                  <a:cxn ang="0">
                    <a:pos x="20" y="5"/>
                  </a:cxn>
                  <a:cxn ang="0">
                    <a:pos x="16" y="8"/>
                  </a:cxn>
                  <a:cxn ang="0">
                    <a:pos x="11" y="13"/>
                  </a:cxn>
                  <a:cxn ang="0">
                    <a:pos x="7" y="20"/>
                  </a:cxn>
                  <a:cxn ang="0">
                    <a:pos x="4" y="32"/>
                  </a:cxn>
                  <a:cxn ang="0">
                    <a:pos x="2" y="46"/>
                  </a:cxn>
                  <a:cxn ang="0">
                    <a:pos x="0" y="58"/>
                  </a:cxn>
                  <a:cxn ang="0">
                    <a:pos x="1" y="77"/>
                  </a:cxn>
                  <a:cxn ang="0">
                    <a:pos x="5" y="100"/>
                  </a:cxn>
                  <a:cxn ang="0">
                    <a:pos x="12" y="121"/>
                  </a:cxn>
                  <a:cxn ang="0">
                    <a:pos x="23" y="140"/>
                  </a:cxn>
                  <a:cxn ang="0">
                    <a:pos x="36" y="156"/>
                  </a:cxn>
                  <a:cxn ang="0">
                    <a:pos x="52" y="169"/>
                  </a:cxn>
                  <a:cxn ang="0">
                    <a:pos x="70" y="179"/>
                  </a:cxn>
                  <a:cxn ang="0">
                    <a:pos x="90" y="182"/>
                  </a:cxn>
                  <a:cxn ang="0">
                    <a:pos x="110" y="182"/>
                  </a:cxn>
                  <a:cxn ang="0">
                    <a:pos x="130" y="179"/>
                  </a:cxn>
                  <a:cxn ang="0">
                    <a:pos x="147" y="169"/>
                  </a:cxn>
                  <a:cxn ang="0">
                    <a:pos x="163" y="156"/>
                  </a:cxn>
                  <a:cxn ang="0">
                    <a:pos x="176" y="140"/>
                  </a:cxn>
                  <a:cxn ang="0">
                    <a:pos x="187" y="121"/>
                  </a:cxn>
                  <a:cxn ang="0">
                    <a:pos x="196" y="100"/>
                  </a:cxn>
                  <a:cxn ang="0">
                    <a:pos x="200" y="77"/>
                  </a:cxn>
                </a:cxnLst>
                <a:rect l="0" t="0" r="r" b="b"/>
                <a:pathLst>
                  <a:path w="200" h="183">
                    <a:moveTo>
                      <a:pt x="200" y="65"/>
                    </a:moveTo>
                    <a:lnTo>
                      <a:pt x="200" y="64"/>
                    </a:lnTo>
                    <a:lnTo>
                      <a:pt x="200" y="62"/>
                    </a:lnTo>
                    <a:lnTo>
                      <a:pt x="200" y="61"/>
                    </a:lnTo>
                    <a:lnTo>
                      <a:pt x="200" y="60"/>
                    </a:lnTo>
                    <a:lnTo>
                      <a:pt x="200" y="59"/>
                    </a:lnTo>
                    <a:lnTo>
                      <a:pt x="200" y="58"/>
                    </a:lnTo>
                    <a:lnTo>
                      <a:pt x="200" y="58"/>
                    </a:lnTo>
                    <a:lnTo>
                      <a:pt x="200" y="56"/>
                    </a:lnTo>
                    <a:lnTo>
                      <a:pt x="198" y="53"/>
                    </a:lnTo>
                    <a:lnTo>
                      <a:pt x="197" y="50"/>
                    </a:lnTo>
                    <a:lnTo>
                      <a:pt x="196" y="48"/>
                    </a:lnTo>
                    <a:lnTo>
                      <a:pt x="193" y="46"/>
                    </a:lnTo>
                    <a:lnTo>
                      <a:pt x="192" y="42"/>
                    </a:lnTo>
                    <a:lnTo>
                      <a:pt x="190" y="40"/>
                    </a:lnTo>
                    <a:lnTo>
                      <a:pt x="188" y="37"/>
                    </a:lnTo>
                    <a:lnTo>
                      <a:pt x="187" y="35"/>
                    </a:lnTo>
                    <a:lnTo>
                      <a:pt x="187" y="38"/>
                    </a:lnTo>
                    <a:lnTo>
                      <a:pt x="188" y="42"/>
                    </a:lnTo>
                    <a:lnTo>
                      <a:pt x="189" y="46"/>
                    </a:lnTo>
                    <a:lnTo>
                      <a:pt x="189" y="49"/>
                    </a:lnTo>
                    <a:lnTo>
                      <a:pt x="190" y="53"/>
                    </a:lnTo>
                    <a:lnTo>
                      <a:pt x="190" y="58"/>
                    </a:lnTo>
                    <a:lnTo>
                      <a:pt x="190" y="61"/>
                    </a:lnTo>
                    <a:lnTo>
                      <a:pt x="190" y="65"/>
                    </a:lnTo>
                    <a:lnTo>
                      <a:pt x="190" y="76"/>
                    </a:lnTo>
                    <a:lnTo>
                      <a:pt x="188" y="86"/>
                    </a:lnTo>
                    <a:lnTo>
                      <a:pt x="186" y="97"/>
                    </a:lnTo>
                    <a:lnTo>
                      <a:pt x="183" y="107"/>
                    </a:lnTo>
                    <a:lnTo>
                      <a:pt x="179" y="116"/>
                    </a:lnTo>
                    <a:lnTo>
                      <a:pt x="175" y="125"/>
                    </a:lnTo>
                    <a:lnTo>
                      <a:pt x="169" y="133"/>
                    </a:lnTo>
                    <a:lnTo>
                      <a:pt x="164" y="142"/>
                    </a:lnTo>
                    <a:lnTo>
                      <a:pt x="157" y="147"/>
                    </a:lnTo>
                    <a:lnTo>
                      <a:pt x="150" y="155"/>
                    </a:lnTo>
                    <a:lnTo>
                      <a:pt x="143" y="159"/>
                    </a:lnTo>
                    <a:lnTo>
                      <a:pt x="135" y="164"/>
                    </a:lnTo>
                    <a:lnTo>
                      <a:pt x="127" y="168"/>
                    </a:lnTo>
                    <a:lnTo>
                      <a:pt x="118" y="170"/>
                    </a:lnTo>
                    <a:lnTo>
                      <a:pt x="109" y="173"/>
                    </a:lnTo>
                    <a:lnTo>
                      <a:pt x="100" y="173"/>
                    </a:lnTo>
                    <a:lnTo>
                      <a:pt x="91" y="173"/>
                    </a:lnTo>
                    <a:lnTo>
                      <a:pt x="82" y="170"/>
                    </a:lnTo>
                    <a:lnTo>
                      <a:pt x="73" y="168"/>
                    </a:lnTo>
                    <a:lnTo>
                      <a:pt x="64" y="164"/>
                    </a:lnTo>
                    <a:lnTo>
                      <a:pt x="56" y="159"/>
                    </a:lnTo>
                    <a:lnTo>
                      <a:pt x="49" y="155"/>
                    </a:lnTo>
                    <a:lnTo>
                      <a:pt x="42" y="147"/>
                    </a:lnTo>
                    <a:lnTo>
                      <a:pt x="36" y="142"/>
                    </a:lnTo>
                    <a:lnTo>
                      <a:pt x="30" y="133"/>
                    </a:lnTo>
                    <a:lnTo>
                      <a:pt x="25" y="125"/>
                    </a:lnTo>
                    <a:lnTo>
                      <a:pt x="20" y="116"/>
                    </a:lnTo>
                    <a:lnTo>
                      <a:pt x="16" y="107"/>
                    </a:lnTo>
                    <a:lnTo>
                      <a:pt x="13" y="97"/>
                    </a:lnTo>
                    <a:lnTo>
                      <a:pt x="11" y="86"/>
                    </a:lnTo>
                    <a:lnTo>
                      <a:pt x="10" y="76"/>
                    </a:lnTo>
                    <a:lnTo>
                      <a:pt x="9" y="65"/>
                    </a:lnTo>
                    <a:lnTo>
                      <a:pt x="9" y="55"/>
                    </a:lnTo>
                    <a:lnTo>
                      <a:pt x="10" y="47"/>
                    </a:lnTo>
                    <a:lnTo>
                      <a:pt x="12" y="38"/>
                    </a:lnTo>
                    <a:lnTo>
                      <a:pt x="14" y="30"/>
                    </a:lnTo>
                    <a:lnTo>
                      <a:pt x="16" y="22"/>
                    </a:lnTo>
                    <a:lnTo>
                      <a:pt x="20" y="14"/>
                    </a:lnTo>
                    <a:lnTo>
                      <a:pt x="23" y="7"/>
                    </a:lnTo>
                    <a:lnTo>
                      <a:pt x="27" y="0"/>
                    </a:lnTo>
                    <a:lnTo>
                      <a:pt x="25" y="1"/>
                    </a:lnTo>
                    <a:lnTo>
                      <a:pt x="22" y="4"/>
                    </a:lnTo>
                    <a:lnTo>
                      <a:pt x="20" y="5"/>
                    </a:lnTo>
                    <a:lnTo>
                      <a:pt x="18" y="7"/>
                    </a:lnTo>
                    <a:lnTo>
                      <a:pt x="16" y="8"/>
                    </a:lnTo>
                    <a:lnTo>
                      <a:pt x="14" y="11"/>
                    </a:lnTo>
                    <a:lnTo>
                      <a:pt x="11" y="13"/>
                    </a:lnTo>
                    <a:lnTo>
                      <a:pt x="9" y="14"/>
                    </a:lnTo>
                    <a:lnTo>
                      <a:pt x="7" y="20"/>
                    </a:lnTo>
                    <a:lnTo>
                      <a:pt x="5" y="26"/>
                    </a:lnTo>
                    <a:lnTo>
                      <a:pt x="4" y="32"/>
                    </a:lnTo>
                    <a:lnTo>
                      <a:pt x="3" y="38"/>
                    </a:lnTo>
                    <a:lnTo>
                      <a:pt x="2" y="46"/>
                    </a:lnTo>
                    <a:lnTo>
                      <a:pt x="1" y="52"/>
                    </a:lnTo>
                    <a:lnTo>
                      <a:pt x="0" y="58"/>
                    </a:lnTo>
                    <a:lnTo>
                      <a:pt x="0" y="65"/>
                    </a:lnTo>
                    <a:lnTo>
                      <a:pt x="1" y="77"/>
                    </a:lnTo>
                    <a:lnTo>
                      <a:pt x="2" y="89"/>
                    </a:lnTo>
                    <a:lnTo>
                      <a:pt x="5" y="100"/>
                    </a:lnTo>
                    <a:lnTo>
                      <a:pt x="8" y="112"/>
                    </a:lnTo>
                    <a:lnTo>
                      <a:pt x="12" y="121"/>
                    </a:lnTo>
                    <a:lnTo>
                      <a:pt x="17" y="131"/>
                    </a:lnTo>
                    <a:lnTo>
                      <a:pt x="23" y="140"/>
                    </a:lnTo>
                    <a:lnTo>
                      <a:pt x="29" y="149"/>
                    </a:lnTo>
                    <a:lnTo>
                      <a:pt x="36" y="156"/>
                    </a:lnTo>
                    <a:lnTo>
                      <a:pt x="44" y="163"/>
                    </a:lnTo>
                    <a:lnTo>
                      <a:pt x="52" y="169"/>
                    </a:lnTo>
                    <a:lnTo>
                      <a:pt x="61" y="174"/>
                    </a:lnTo>
                    <a:lnTo>
                      <a:pt x="70" y="179"/>
                    </a:lnTo>
                    <a:lnTo>
                      <a:pt x="80" y="181"/>
                    </a:lnTo>
                    <a:lnTo>
                      <a:pt x="90" y="182"/>
                    </a:lnTo>
                    <a:lnTo>
                      <a:pt x="100" y="183"/>
                    </a:lnTo>
                    <a:lnTo>
                      <a:pt x="110" y="182"/>
                    </a:lnTo>
                    <a:lnTo>
                      <a:pt x="120" y="181"/>
                    </a:lnTo>
                    <a:lnTo>
                      <a:pt x="130" y="179"/>
                    </a:lnTo>
                    <a:lnTo>
                      <a:pt x="139" y="174"/>
                    </a:lnTo>
                    <a:lnTo>
                      <a:pt x="147" y="169"/>
                    </a:lnTo>
                    <a:lnTo>
                      <a:pt x="155" y="163"/>
                    </a:lnTo>
                    <a:lnTo>
                      <a:pt x="163" y="156"/>
                    </a:lnTo>
                    <a:lnTo>
                      <a:pt x="170" y="149"/>
                    </a:lnTo>
                    <a:lnTo>
                      <a:pt x="176" y="140"/>
                    </a:lnTo>
                    <a:lnTo>
                      <a:pt x="182" y="131"/>
                    </a:lnTo>
                    <a:lnTo>
                      <a:pt x="187" y="121"/>
                    </a:lnTo>
                    <a:lnTo>
                      <a:pt x="191" y="112"/>
                    </a:lnTo>
                    <a:lnTo>
                      <a:pt x="196" y="100"/>
                    </a:lnTo>
                    <a:lnTo>
                      <a:pt x="198" y="89"/>
                    </a:lnTo>
                    <a:lnTo>
                      <a:pt x="200" y="77"/>
                    </a:lnTo>
                    <a:lnTo>
                      <a:pt x="200" y="65"/>
                    </a:lnTo>
                    <a:close/>
                  </a:path>
                </a:pathLst>
              </a:custGeom>
              <a:solidFill>
                <a:srgbClr val="F6CBA4"/>
              </a:solidFill>
              <a:ln w="9525">
                <a:noFill/>
                <a:round/>
                <a:headEnd/>
                <a:tailEnd/>
              </a:ln>
            </p:spPr>
            <p:txBody>
              <a:bodyPr/>
              <a:lstStyle/>
              <a:p>
                <a:endParaRPr lang="en-US"/>
              </a:p>
            </p:txBody>
          </p:sp>
          <p:sp>
            <p:nvSpPr>
              <p:cNvPr id="308" name="Freeform 27"/>
              <p:cNvSpPr>
                <a:spLocks/>
              </p:cNvSpPr>
              <p:nvPr/>
            </p:nvSpPr>
            <p:spPr bwMode="auto">
              <a:xfrm>
                <a:off x="1143" y="2648"/>
                <a:ext cx="38" cy="30"/>
              </a:xfrm>
              <a:custGeom>
                <a:avLst/>
                <a:gdLst/>
                <a:ahLst/>
                <a:cxnLst>
                  <a:cxn ang="0">
                    <a:pos x="191" y="68"/>
                  </a:cxn>
                  <a:cxn ang="0">
                    <a:pos x="189" y="64"/>
                  </a:cxn>
                  <a:cxn ang="0">
                    <a:pos x="189" y="59"/>
                  </a:cxn>
                  <a:cxn ang="0">
                    <a:pos x="188" y="54"/>
                  </a:cxn>
                  <a:cxn ang="0">
                    <a:pos x="187" y="48"/>
                  </a:cxn>
                  <a:cxn ang="0">
                    <a:pos x="183" y="43"/>
                  </a:cxn>
                  <a:cxn ang="0">
                    <a:pos x="179" y="38"/>
                  </a:cxn>
                  <a:cxn ang="0">
                    <a:pos x="176" y="32"/>
                  </a:cxn>
                  <a:cxn ang="0">
                    <a:pos x="175" y="35"/>
                  </a:cxn>
                  <a:cxn ang="0">
                    <a:pos x="178" y="44"/>
                  </a:cxn>
                  <a:cxn ang="0">
                    <a:pos x="180" y="55"/>
                  </a:cxn>
                  <a:cxn ang="0">
                    <a:pos x="180" y="66"/>
                  </a:cxn>
                  <a:cxn ang="0">
                    <a:pos x="180" y="82"/>
                  </a:cxn>
                  <a:cxn ang="0">
                    <a:pos x="177" y="101"/>
                  </a:cxn>
                  <a:cxn ang="0">
                    <a:pos x="170" y="120"/>
                  </a:cxn>
                  <a:cxn ang="0">
                    <a:pos x="161" y="136"/>
                  </a:cxn>
                  <a:cxn ang="0">
                    <a:pos x="149" y="150"/>
                  </a:cxn>
                  <a:cxn ang="0">
                    <a:pos x="136" y="161"/>
                  </a:cxn>
                  <a:cxn ang="0">
                    <a:pos x="121" y="169"/>
                  </a:cxn>
                  <a:cxn ang="0">
                    <a:pos x="104" y="173"/>
                  </a:cxn>
                  <a:cxn ang="0">
                    <a:pos x="86" y="173"/>
                  </a:cxn>
                  <a:cxn ang="0">
                    <a:pos x="70" y="169"/>
                  </a:cxn>
                  <a:cxn ang="0">
                    <a:pos x="53" y="161"/>
                  </a:cxn>
                  <a:cxn ang="0">
                    <a:pos x="40" y="150"/>
                  </a:cxn>
                  <a:cxn ang="0">
                    <a:pos x="28" y="136"/>
                  </a:cxn>
                  <a:cxn ang="0">
                    <a:pos x="19" y="120"/>
                  </a:cxn>
                  <a:cxn ang="0">
                    <a:pos x="12" y="101"/>
                  </a:cxn>
                  <a:cxn ang="0">
                    <a:pos x="9" y="82"/>
                  </a:cxn>
                  <a:cxn ang="0">
                    <a:pos x="9" y="60"/>
                  </a:cxn>
                  <a:cxn ang="0">
                    <a:pos x="12" y="41"/>
                  </a:cxn>
                  <a:cxn ang="0">
                    <a:pos x="18" y="23"/>
                  </a:cxn>
                  <a:cxn ang="0">
                    <a:pos x="27" y="7"/>
                  </a:cxn>
                  <a:cxn ang="0">
                    <a:pos x="30" y="1"/>
                  </a:cxn>
                  <a:cxn ang="0">
                    <a:pos x="25" y="5"/>
                  </a:cxn>
                  <a:cxn ang="0">
                    <a:pos x="20" y="7"/>
                  </a:cxn>
                  <a:cxn ang="0">
                    <a:pos x="15" y="11"/>
                  </a:cxn>
                  <a:cxn ang="0">
                    <a:pos x="10" y="19"/>
                  </a:cxn>
                  <a:cxn ang="0">
                    <a:pos x="5" y="34"/>
                  </a:cxn>
                  <a:cxn ang="0">
                    <a:pos x="2" y="48"/>
                  </a:cxn>
                  <a:cxn ang="0">
                    <a:pos x="0" y="62"/>
                  </a:cxn>
                  <a:cxn ang="0">
                    <a:pos x="0" y="83"/>
                  </a:cxn>
                  <a:cxn ang="0">
                    <a:pos x="4" y="104"/>
                  </a:cxn>
                  <a:cxn ang="0">
                    <a:pos x="11" y="125"/>
                  </a:cxn>
                  <a:cxn ang="0">
                    <a:pos x="21" y="143"/>
                  </a:cxn>
                  <a:cxn ang="0">
                    <a:pos x="34" y="158"/>
                  </a:cxn>
                  <a:cxn ang="0">
                    <a:pos x="49" y="170"/>
                  </a:cxn>
                  <a:cxn ang="0">
                    <a:pos x="67" y="179"/>
                  </a:cxn>
                  <a:cxn ang="0">
                    <a:pos x="85" y="183"/>
                  </a:cxn>
                  <a:cxn ang="0">
                    <a:pos x="105" y="183"/>
                  </a:cxn>
                  <a:cxn ang="0">
                    <a:pos x="123" y="179"/>
                  </a:cxn>
                  <a:cxn ang="0">
                    <a:pos x="140" y="170"/>
                  </a:cxn>
                  <a:cxn ang="0">
                    <a:pos x="155" y="158"/>
                  </a:cxn>
                  <a:cxn ang="0">
                    <a:pos x="168" y="143"/>
                  </a:cxn>
                  <a:cxn ang="0">
                    <a:pos x="178" y="125"/>
                  </a:cxn>
                  <a:cxn ang="0">
                    <a:pos x="185" y="104"/>
                  </a:cxn>
                  <a:cxn ang="0">
                    <a:pos x="189" y="83"/>
                  </a:cxn>
                </a:cxnLst>
                <a:rect l="0" t="0" r="r" b="b"/>
                <a:pathLst>
                  <a:path w="191" h="183">
                    <a:moveTo>
                      <a:pt x="191" y="71"/>
                    </a:moveTo>
                    <a:lnTo>
                      <a:pt x="191" y="68"/>
                    </a:lnTo>
                    <a:lnTo>
                      <a:pt x="189" y="66"/>
                    </a:lnTo>
                    <a:lnTo>
                      <a:pt x="189" y="64"/>
                    </a:lnTo>
                    <a:lnTo>
                      <a:pt x="189" y="61"/>
                    </a:lnTo>
                    <a:lnTo>
                      <a:pt x="189" y="59"/>
                    </a:lnTo>
                    <a:lnTo>
                      <a:pt x="189" y="56"/>
                    </a:lnTo>
                    <a:lnTo>
                      <a:pt x="188" y="54"/>
                    </a:lnTo>
                    <a:lnTo>
                      <a:pt x="188" y="52"/>
                    </a:lnTo>
                    <a:lnTo>
                      <a:pt x="187" y="48"/>
                    </a:lnTo>
                    <a:lnTo>
                      <a:pt x="185" y="46"/>
                    </a:lnTo>
                    <a:lnTo>
                      <a:pt x="183" y="43"/>
                    </a:lnTo>
                    <a:lnTo>
                      <a:pt x="181" y="41"/>
                    </a:lnTo>
                    <a:lnTo>
                      <a:pt x="179" y="38"/>
                    </a:lnTo>
                    <a:lnTo>
                      <a:pt x="178" y="35"/>
                    </a:lnTo>
                    <a:lnTo>
                      <a:pt x="176" y="32"/>
                    </a:lnTo>
                    <a:lnTo>
                      <a:pt x="174" y="30"/>
                    </a:lnTo>
                    <a:lnTo>
                      <a:pt x="175" y="35"/>
                    </a:lnTo>
                    <a:lnTo>
                      <a:pt x="177" y="40"/>
                    </a:lnTo>
                    <a:lnTo>
                      <a:pt x="178" y="44"/>
                    </a:lnTo>
                    <a:lnTo>
                      <a:pt x="179" y="49"/>
                    </a:lnTo>
                    <a:lnTo>
                      <a:pt x="180" y="55"/>
                    </a:lnTo>
                    <a:lnTo>
                      <a:pt x="180" y="60"/>
                    </a:lnTo>
                    <a:lnTo>
                      <a:pt x="180" y="66"/>
                    </a:lnTo>
                    <a:lnTo>
                      <a:pt x="181" y="71"/>
                    </a:lnTo>
                    <a:lnTo>
                      <a:pt x="180" y="82"/>
                    </a:lnTo>
                    <a:lnTo>
                      <a:pt x="179" y="91"/>
                    </a:lnTo>
                    <a:lnTo>
                      <a:pt x="177" y="101"/>
                    </a:lnTo>
                    <a:lnTo>
                      <a:pt x="174" y="110"/>
                    </a:lnTo>
                    <a:lnTo>
                      <a:pt x="170" y="120"/>
                    </a:lnTo>
                    <a:lnTo>
                      <a:pt x="166" y="128"/>
                    </a:lnTo>
                    <a:lnTo>
                      <a:pt x="161" y="136"/>
                    </a:lnTo>
                    <a:lnTo>
                      <a:pt x="156" y="143"/>
                    </a:lnTo>
                    <a:lnTo>
                      <a:pt x="149" y="150"/>
                    </a:lnTo>
                    <a:lnTo>
                      <a:pt x="143" y="156"/>
                    </a:lnTo>
                    <a:lnTo>
                      <a:pt x="136" y="161"/>
                    </a:lnTo>
                    <a:lnTo>
                      <a:pt x="128" y="165"/>
                    </a:lnTo>
                    <a:lnTo>
                      <a:pt x="121" y="169"/>
                    </a:lnTo>
                    <a:lnTo>
                      <a:pt x="112" y="171"/>
                    </a:lnTo>
                    <a:lnTo>
                      <a:pt x="104" y="173"/>
                    </a:lnTo>
                    <a:lnTo>
                      <a:pt x="95" y="173"/>
                    </a:lnTo>
                    <a:lnTo>
                      <a:pt x="86" y="173"/>
                    </a:lnTo>
                    <a:lnTo>
                      <a:pt x="78" y="171"/>
                    </a:lnTo>
                    <a:lnTo>
                      <a:pt x="70" y="169"/>
                    </a:lnTo>
                    <a:lnTo>
                      <a:pt x="61" y="165"/>
                    </a:lnTo>
                    <a:lnTo>
                      <a:pt x="53" y="161"/>
                    </a:lnTo>
                    <a:lnTo>
                      <a:pt x="46" y="156"/>
                    </a:lnTo>
                    <a:lnTo>
                      <a:pt x="40" y="150"/>
                    </a:lnTo>
                    <a:lnTo>
                      <a:pt x="34" y="143"/>
                    </a:lnTo>
                    <a:lnTo>
                      <a:pt x="28" y="136"/>
                    </a:lnTo>
                    <a:lnTo>
                      <a:pt x="23" y="128"/>
                    </a:lnTo>
                    <a:lnTo>
                      <a:pt x="19" y="120"/>
                    </a:lnTo>
                    <a:lnTo>
                      <a:pt x="15" y="110"/>
                    </a:lnTo>
                    <a:lnTo>
                      <a:pt x="12" y="101"/>
                    </a:lnTo>
                    <a:lnTo>
                      <a:pt x="10" y="91"/>
                    </a:lnTo>
                    <a:lnTo>
                      <a:pt x="9" y="82"/>
                    </a:lnTo>
                    <a:lnTo>
                      <a:pt x="9" y="71"/>
                    </a:lnTo>
                    <a:lnTo>
                      <a:pt x="9" y="60"/>
                    </a:lnTo>
                    <a:lnTo>
                      <a:pt x="10" y="50"/>
                    </a:lnTo>
                    <a:lnTo>
                      <a:pt x="12" y="41"/>
                    </a:lnTo>
                    <a:lnTo>
                      <a:pt x="15" y="32"/>
                    </a:lnTo>
                    <a:lnTo>
                      <a:pt x="18" y="23"/>
                    </a:lnTo>
                    <a:lnTo>
                      <a:pt x="22" y="14"/>
                    </a:lnTo>
                    <a:lnTo>
                      <a:pt x="27" y="7"/>
                    </a:lnTo>
                    <a:lnTo>
                      <a:pt x="32" y="0"/>
                    </a:lnTo>
                    <a:lnTo>
                      <a:pt x="30" y="1"/>
                    </a:lnTo>
                    <a:lnTo>
                      <a:pt x="27" y="2"/>
                    </a:lnTo>
                    <a:lnTo>
                      <a:pt x="25" y="5"/>
                    </a:lnTo>
                    <a:lnTo>
                      <a:pt x="22" y="6"/>
                    </a:lnTo>
                    <a:lnTo>
                      <a:pt x="20" y="7"/>
                    </a:lnTo>
                    <a:lnTo>
                      <a:pt x="18" y="10"/>
                    </a:lnTo>
                    <a:lnTo>
                      <a:pt x="15" y="11"/>
                    </a:lnTo>
                    <a:lnTo>
                      <a:pt x="13" y="13"/>
                    </a:lnTo>
                    <a:lnTo>
                      <a:pt x="10" y="19"/>
                    </a:lnTo>
                    <a:lnTo>
                      <a:pt x="7" y="26"/>
                    </a:lnTo>
                    <a:lnTo>
                      <a:pt x="5" y="34"/>
                    </a:lnTo>
                    <a:lnTo>
                      <a:pt x="3" y="41"/>
                    </a:lnTo>
                    <a:lnTo>
                      <a:pt x="2" y="48"/>
                    </a:lnTo>
                    <a:lnTo>
                      <a:pt x="1" y="55"/>
                    </a:lnTo>
                    <a:lnTo>
                      <a:pt x="0" y="62"/>
                    </a:lnTo>
                    <a:lnTo>
                      <a:pt x="0" y="71"/>
                    </a:lnTo>
                    <a:lnTo>
                      <a:pt x="0" y="83"/>
                    </a:lnTo>
                    <a:lnTo>
                      <a:pt x="2" y="94"/>
                    </a:lnTo>
                    <a:lnTo>
                      <a:pt x="4" y="104"/>
                    </a:lnTo>
                    <a:lnTo>
                      <a:pt x="7" y="115"/>
                    </a:lnTo>
                    <a:lnTo>
                      <a:pt x="11" y="125"/>
                    </a:lnTo>
                    <a:lnTo>
                      <a:pt x="16" y="134"/>
                    </a:lnTo>
                    <a:lnTo>
                      <a:pt x="21" y="143"/>
                    </a:lnTo>
                    <a:lnTo>
                      <a:pt x="27" y="151"/>
                    </a:lnTo>
                    <a:lnTo>
                      <a:pt x="34" y="158"/>
                    </a:lnTo>
                    <a:lnTo>
                      <a:pt x="41" y="164"/>
                    </a:lnTo>
                    <a:lnTo>
                      <a:pt x="49" y="170"/>
                    </a:lnTo>
                    <a:lnTo>
                      <a:pt x="57" y="175"/>
                    </a:lnTo>
                    <a:lnTo>
                      <a:pt x="67" y="179"/>
                    </a:lnTo>
                    <a:lnTo>
                      <a:pt x="76" y="182"/>
                    </a:lnTo>
                    <a:lnTo>
                      <a:pt x="85" y="183"/>
                    </a:lnTo>
                    <a:lnTo>
                      <a:pt x="95" y="183"/>
                    </a:lnTo>
                    <a:lnTo>
                      <a:pt x="105" y="183"/>
                    </a:lnTo>
                    <a:lnTo>
                      <a:pt x="114" y="182"/>
                    </a:lnTo>
                    <a:lnTo>
                      <a:pt x="123" y="179"/>
                    </a:lnTo>
                    <a:lnTo>
                      <a:pt x="132" y="175"/>
                    </a:lnTo>
                    <a:lnTo>
                      <a:pt x="140" y="170"/>
                    </a:lnTo>
                    <a:lnTo>
                      <a:pt x="148" y="164"/>
                    </a:lnTo>
                    <a:lnTo>
                      <a:pt x="155" y="158"/>
                    </a:lnTo>
                    <a:lnTo>
                      <a:pt x="162" y="151"/>
                    </a:lnTo>
                    <a:lnTo>
                      <a:pt x="168" y="143"/>
                    </a:lnTo>
                    <a:lnTo>
                      <a:pt x="173" y="134"/>
                    </a:lnTo>
                    <a:lnTo>
                      <a:pt x="178" y="125"/>
                    </a:lnTo>
                    <a:lnTo>
                      <a:pt x="182" y="115"/>
                    </a:lnTo>
                    <a:lnTo>
                      <a:pt x="185" y="104"/>
                    </a:lnTo>
                    <a:lnTo>
                      <a:pt x="188" y="94"/>
                    </a:lnTo>
                    <a:lnTo>
                      <a:pt x="189" y="83"/>
                    </a:lnTo>
                    <a:lnTo>
                      <a:pt x="191" y="71"/>
                    </a:lnTo>
                    <a:close/>
                  </a:path>
                </a:pathLst>
              </a:custGeom>
              <a:solidFill>
                <a:srgbClr val="F7CDA5"/>
              </a:solidFill>
              <a:ln w="9525">
                <a:noFill/>
                <a:round/>
                <a:headEnd/>
                <a:tailEnd/>
              </a:ln>
            </p:spPr>
            <p:txBody>
              <a:bodyPr/>
              <a:lstStyle/>
              <a:p>
                <a:endParaRPr lang="en-US"/>
              </a:p>
            </p:txBody>
          </p:sp>
          <p:sp>
            <p:nvSpPr>
              <p:cNvPr id="309" name="Freeform 28"/>
              <p:cNvSpPr>
                <a:spLocks/>
              </p:cNvSpPr>
              <p:nvPr/>
            </p:nvSpPr>
            <p:spPr bwMode="auto">
              <a:xfrm>
                <a:off x="1143" y="2647"/>
                <a:ext cx="37" cy="30"/>
              </a:xfrm>
              <a:custGeom>
                <a:avLst/>
                <a:gdLst/>
                <a:ahLst/>
                <a:cxnLst>
                  <a:cxn ang="0">
                    <a:pos x="181" y="73"/>
                  </a:cxn>
                  <a:cxn ang="0">
                    <a:pos x="181" y="65"/>
                  </a:cxn>
                  <a:cxn ang="0">
                    <a:pos x="180" y="58"/>
                  </a:cxn>
                  <a:cxn ang="0">
                    <a:pos x="178" y="50"/>
                  </a:cxn>
                  <a:cxn ang="0">
                    <a:pos x="176" y="44"/>
                  </a:cxn>
                  <a:cxn ang="0">
                    <a:pos x="171" y="38"/>
                  </a:cxn>
                  <a:cxn ang="0">
                    <a:pos x="167" y="34"/>
                  </a:cxn>
                  <a:cxn ang="0">
                    <a:pos x="163" y="29"/>
                  </a:cxn>
                  <a:cxn ang="0">
                    <a:pos x="163" y="31"/>
                  </a:cxn>
                  <a:cxn ang="0">
                    <a:pos x="167" y="43"/>
                  </a:cxn>
                  <a:cxn ang="0">
                    <a:pos x="170" y="56"/>
                  </a:cxn>
                  <a:cxn ang="0">
                    <a:pos x="172" y="70"/>
                  </a:cxn>
                  <a:cxn ang="0">
                    <a:pos x="172" y="86"/>
                  </a:cxn>
                  <a:cxn ang="0">
                    <a:pos x="168" y="106"/>
                  </a:cxn>
                  <a:cxn ang="0">
                    <a:pos x="162" y="124"/>
                  </a:cxn>
                  <a:cxn ang="0">
                    <a:pos x="154" y="139"/>
                  </a:cxn>
                  <a:cxn ang="0">
                    <a:pos x="143" y="151"/>
                  </a:cxn>
                  <a:cxn ang="0">
                    <a:pos x="130" y="162"/>
                  </a:cxn>
                  <a:cxn ang="0">
                    <a:pos x="115" y="169"/>
                  </a:cxn>
                  <a:cxn ang="0">
                    <a:pos x="99" y="174"/>
                  </a:cxn>
                  <a:cxn ang="0">
                    <a:pos x="83" y="174"/>
                  </a:cxn>
                  <a:cxn ang="0">
                    <a:pos x="67" y="169"/>
                  </a:cxn>
                  <a:cxn ang="0">
                    <a:pos x="52" y="162"/>
                  </a:cxn>
                  <a:cxn ang="0">
                    <a:pos x="39" y="151"/>
                  </a:cxn>
                  <a:cxn ang="0">
                    <a:pos x="28" y="139"/>
                  </a:cxn>
                  <a:cxn ang="0">
                    <a:pos x="19" y="124"/>
                  </a:cxn>
                  <a:cxn ang="0">
                    <a:pos x="13" y="106"/>
                  </a:cxn>
                  <a:cxn ang="0">
                    <a:pos x="10" y="86"/>
                  </a:cxn>
                  <a:cxn ang="0">
                    <a:pos x="10" y="65"/>
                  </a:cxn>
                  <a:cxn ang="0">
                    <a:pos x="14" y="43"/>
                  </a:cxn>
                  <a:cxn ang="0">
                    <a:pos x="22" y="24"/>
                  </a:cxn>
                  <a:cxn ang="0">
                    <a:pos x="33" y="7"/>
                  </a:cxn>
                  <a:cxn ang="0">
                    <a:pos x="37" y="1"/>
                  </a:cxn>
                  <a:cxn ang="0">
                    <a:pos x="32" y="4"/>
                  </a:cxn>
                  <a:cxn ang="0">
                    <a:pos x="26" y="7"/>
                  </a:cxn>
                  <a:cxn ang="0">
                    <a:pos x="21" y="11"/>
                  </a:cxn>
                  <a:cxn ang="0">
                    <a:pos x="14" y="19"/>
                  </a:cxn>
                  <a:cxn ang="0">
                    <a:pos x="7" y="34"/>
                  </a:cxn>
                  <a:cxn ang="0">
                    <a:pos x="3" y="50"/>
                  </a:cxn>
                  <a:cxn ang="0">
                    <a:pos x="0" y="67"/>
                  </a:cxn>
                  <a:cxn ang="0">
                    <a:pos x="1" y="88"/>
                  </a:cxn>
                  <a:cxn ang="0">
                    <a:pos x="4" y="109"/>
                  </a:cxn>
                  <a:cxn ang="0">
                    <a:pos x="11" y="128"/>
                  </a:cxn>
                  <a:cxn ang="0">
                    <a:pos x="21" y="145"/>
                  </a:cxn>
                  <a:cxn ang="0">
                    <a:pos x="33" y="159"/>
                  </a:cxn>
                  <a:cxn ang="0">
                    <a:pos x="47" y="171"/>
                  </a:cxn>
                  <a:cxn ang="0">
                    <a:pos x="64" y="180"/>
                  </a:cxn>
                  <a:cxn ang="0">
                    <a:pos x="82" y="185"/>
                  </a:cxn>
                  <a:cxn ang="0">
                    <a:pos x="100" y="185"/>
                  </a:cxn>
                  <a:cxn ang="0">
                    <a:pos x="118" y="180"/>
                  </a:cxn>
                  <a:cxn ang="0">
                    <a:pos x="134" y="171"/>
                  </a:cxn>
                  <a:cxn ang="0">
                    <a:pos x="148" y="159"/>
                  </a:cxn>
                  <a:cxn ang="0">
                    <a:pos x="160" y="145"/>
                  </a:cxn>
                  <a:cxn ang="0">
                    <a:pos x="170" y="128"/>
                  </a:cxn>
                  <a:cxn ang="0">
                    <a:pos x="177" y="109"/>
                  </a:cxn>
                  <a:cxn ang="0">
                    <a:pos x="181" y="88"/>
                  </a:cxn>
                </a:cxnLst>
                <a:rect l="0" t="0" r="r" b="b"/>
                <a:pathLst>
                  <a:path w="181" h="185">
                    <a:moveTo>
                      <a:pt x="181" y="77"/>
                    </a:moveTo>
                    <a:lnTo>
                      <a:pt x="181" y="73"/>
                    </a:lnTo>
                    <a:lnTo>
                      <a:pt x="181" y="70"/>
                    </a:lnTo>
                    <a:lnTo>
                      <a:pt x="181" y="65"/>
                    </a:lnTo>
                    <a:lnTo>
                      <a:pt x="180" y="61"/>
                    </a:lnTo>
                    <a:lnTo>
                      <a:pt x="180" y="58"/>
                    </a:lnTo>
                    <a:lnTo>
                      <a:pt x="179" y="54"/>
                    </a:lnTo>
                    <a:lnTo>
                      <a:pt x="178" y="50"/>
                    </a:lnTo>
                    <a:lnTo>
                      <a:pt x="178" y="47"/>
                    </a:lnTo>
                    <a:lnTo>
                      <a:pt x="176" y="44"/>
                    </a:lnTo>
                    <a:lnTo>
                      <a:pt x="174" y="41"/>
                    </a:lnTo>
                    <a:lnTo>
                      <a:pt x="171" y="38"/>
                    </a:lnTo>
                    <a:lnTo>
                      <a:pt x="169" y="36"/>
                    </a:lnTo>
                    <a:lnTo>
                      <a:pt x="167" y="34"/>
                    </a:lnTo>
                    <a:lnTo>
                      <a:pt x="165" y="31"/>
                    </a:lnTo>
                    <a:lnTo>
                      <a:pt x="163" y="29"/>
                    </a:lnTo>
                    <a:lnTo>
                      <a:pt x="160" y="26"/>
                    </a:lnTo>
                    <a:lnTo>
                      <a:pt x="163" y="31"/>
                    </a:lnTo>
                    <a:lnTo>
                      <a:pt x="165" y="37"/>
                    </a:lnTo>
                    <a:lnTo>
                      <a:pt x="167" y="43"/>
                    </a:lnTo>
                    <a:lnTo>
                      <a:pt x="169" y="50"/>
                    </a:lnTo>
                    <a:lnTo>
                      <a:pt x="170" y="56"/>
                    </a:lnTo>
                    <a:lnTo>
                      <a:pt x="171" y="64"/>
                    </a:lnTo>
                    <a:lnTo>
                      <a:pt x="172" y="70"/>
                    </a:lnTo>
                    <a:lnTo>
                      <a:pt x="172" y="77"/>
                    </a:lnTo>
                    <a:lnTo>
                      <a:pt x="172" y="86"/>
                    </a:lnTo>
                    <a:lnTo>
                      <a:pt x="170" y="96"/>
                    </a:lnTo>
                    <a:lnTo>
                      <a:pt x="168" y="106"/>
                    </a:lnTo>
                    <a:lnTo>
                      <a:pt x="166" y="114"/>
                    </a:lnTo>
                    <a:lnTo>
                      <a:pt x="162" y="124"/>
                    </a:lnTo>
                    <a:lnTo>
                      <a:pt x="158" y="131"/>
                    </a:lnTo>
                    <a:lnTo>
                      <a:pt x="154" y="139"/>
                    </a:lnTo>
                    <a:lnTo>
                      <a:pt x="148" y="145"/>
                    </a:lnTo>
                    <a:lnTo>
                      <a:pt x="143" y="151"/>
                    </a:lnTo>
                    <a:lnTo>
                      <a:pt x="136" y="157"/>
                    </a:lnTo>
                    <a:lnTo>
                      <a:pt x="130" y="162"/>
                    </a:lnTo>
                    <a:lnTo>
                      <a:pt x="123" y="167"/>
                    </a:lnTo>
                    <a:lnTo>
                      <a:pt x="115" y="169"/>
                    </a:lnTo>
                    <a:lnTo>
                      <a:pt x="107" y="171"/>
                    </a:lnTo>
                    <a:lnTo>
                      <a:pt x="99" y="174"/>
                    </a:lnTo>
                    <a:lnTo>
                      <a:pt x="91" y="174"/>
                    </a:lnTo>
                    <a:lnTo>
                      <a:pt x="83" y="174"/>
                    </a:lnTo>
                    <a:lnTo>
                      <a:pt x="75" y="171"/>
                    </a:lnTo>
                    <a:lnTo>
                      <a:pt x="67" y="169"/>
                    </a:lnTo>
                    <a:lnTo>
                      <a:pt x="59" y="167"/>
                    </a:lnTo>
                    <a:lnTo>
                      <a:pt x="52" y="162"/>
                    </a:lnTo>
                    <a:lnTo>
                      <a:pt x="45" y="157"/>
                    </a:lnTo>
                    <a:lnTo>
                      <a:pt x="39" y="151"/>
                    </a:lnTo>
                    <a:lnTo>
                      <a:pt x="33" y="145"/>
                    </a:lnTo>
                    <a:lnTo>
                      <a:pt x="28" y="139"/>
                    </a:lnTo>
                    <a:lnTo>
                      <a:pt x="23" y="131"/>
                    </a:lnTo>
                    <a:lnTo>
                      <a:pt x="19" y="124"/>
                    </a:lnTo>
                    <a:lnTo>
                      <a:pt x="16" y="114"/>
                    </a:lnTo>
                    <a:lnTo>
                      <a:pt x="13" y="106"/>
                    </a:lnTo>
                    <a:lnTo>
                      <a:pt x="11" y="96"/>
                    </a:lnTo>
                    <a:lnTo>
                      <a:pt x="10" y="86"/>
                    </a:lnTo>
                    <a:lnTo>
                      <a:pt x="9" y="77"/>
                    </a:lnTo>
                    <a:lnTo>
                      <a:pt x="10" y="65"/>
                    </a:lnTo>
                    <a:lnTo>
                      <a:pt x="11" y="54"/>
                    </a:lnTo>
                    <a:lnTo>
                      <a:pt x="14" y="43"/>
                    </a:lnTo>
                    <a:lnTo>
                      <a:pt x="18" y="34"/>
                    </a:lnTo>
                    <a:lnTo>
                      <a:pt x="22" y="24"/>
                    </a:lnTo>
                    <a:lnTo>
                      <a:pt x="27" y="16"/>
                    </a:lnTo>
                    <a:lnTo>
                      <a:pt x="33" y="7"/>
                    </a:lnTo>
                    <a:lnTo>
                      <a:pt x="40" y="0"/>
                    </a:lnTo>
                    <a:lnTo>
                      <a:pt x="37" y="1"/>
                    </a:lnTo>
                    <a:lnTo>
                      <a:pt x="35" y="2"/>
                    </a:lnTo>
                    <a:lnTo>
                      <a:pt x="32" y="4"/>
                    </a:lnTo>
                    <a:lnTo>
                      <a:pt x="29" y="6"/>
                    </a:lnTo>
                    <a:lnTo>
                      <a:pt x="26" y="7"/>
                    </a:lnTo>
                    <a:lnTo>
                      <a:pt x="23" y="8"/>
                    </a:lnTo>
                    <a:lnTo>
                      <a:pt x="21" y="11"/>
                    </a:lnTo>
                    <a:lnTo>
                      <a:pt x="18" y="12"/>
                    </a:lnTo>
                    <a:lnTo>
                      <a:pt x="14" y="19"/>
                    </a:lnTo>
                    <a:lnTo>
                      <a:pt x="11" y="26"/>
                    </a:lnTo>
                    <a:lnTo>
                      <a:pt x="7" y="34"/>
                    </a:lnTo>
                    <a:lnTo>
                      <a:pt x="5" y="42"/>
                    </a:lnTo>
                    <a:lnTo>
                      <a:pt x="3" y="50"/>
                    </a:lnTo>
                    <a:lnTo>
                      <a:pt x="1" y="59"/>
                    </a:lnTo>
                    <a:lnTo>
                      <a:pt x="0" y="67"/>
                    </a:lnTo>
                    <a:lnTo>
                      <a:pt x="0" y="77"/>
                    </a:lnTo>
                    <a:lnTo>
                      <a:pt x="1" y="88"/>
                    </a:lnTo>
                    <a:lnTo>
                      <a:pt x="2" y="98"/>
                    </a:lnTo>
                    <a:lnTo>
                      <a:pt x="4" y="109"/>
                    </a:lnTo>
                    <a:lnTo>
                      <a:pt x="7" y="119"/>
                    </a:lnTo>
                    <a:lnTo>
                      <a:pt x="11" y="128"/>
                    </a:lnTo>
                    <a:lnTo>
                      <a:pt x="16" y="137"/>
                    </a:lnTo>
                    <a:lnTo>
                      <a:pt x="21" y="145"/>
                    </a:lnTo>
                    <a:lnTo>
                      <a:pt x="27" y="154"/>
                    </a:lnTo>
                    <a:lnTo>
                      <a:pt x="33" y="159"/>
                    </a:lnTo>
                    <a:lnTo>
                      <a:pt x="40" y="167"/>
                    </a:lnTo>
                    <a:lnTo>
                      <a:pt x="47" y="171"/>
                    </a:lnTo>
                    <a:lnTo>
                      <a:pt x="55" y="176"/>
                    </a:lnTo>
                    <a:lnTo>
                      <a:pt x="64" y="180"/>
                    </a:lnTo>
                    <a:lnTo>
                      <a:pt x="73" y="182"/>
                    </a:lnTo>
                    <a:lnTo>
                      <a:pt x="82" y="185"/>
                    </a:lnTo>
                    <a:lnTo>
                      <a:pt x="91" y="185"/>
                    </a:lnTo>
                    <a:lnTo>
                      <a:pt x="100" y="185"/>
                    </a:lnTo>
                    <a:lnTo>
                      <a:pt x="109" y="182"/>
                    </a:lnTo>
                    <a:lnTo>
                      <a:pt x="118" y="180"/>
                    </a:lnTo>
                    <a:lnTo>
                      <a:pt x="126" y="176"/>
                    </a:lnTo>
                    <a:lnTo>
                      <a:pt x="134" y="171"/>
                    </a:lnTo>
                    <a:lnTo>
                      <a:pt x="141" y="167"/>
                    </a:lnTo>
                    <a:lnTo>
                      <a:pt x="148" y="159"/>
                    </a:lnTo>
                    <a:lnTo>
                      <a:pt x="155" y="154"/>
                    </a:lnTo>
                    <a:lnTo>
                      <a:pt x="160" y="145"/>
                    </a:lnTo>
                    <a:lnTo>
                      <a:pt x="166" y="137"/>
                    </a:lnTo>
                    <a:lnTo>
                      <a:pt x="170" y="128"/>
                    </a:lnTo>
                    <a:lnTo>
                      <a:pt x="174" y="119"/>
                    </a:lnTo>
                    <a:lnTo>
                      <a:pt x="177" y="109"/>
                    </a:lnTo>
                    <a:lnTo>
                      <a:pt x="179" y="98"/>
                    </a:lnTo>
                    <a:lnTo>
                      <a:pt x="181" y="88"/>
                    </a:lnTo>
                    <a:lnTo>
                      <a:pt x="181" y="77"/>
                    </a:lnTo>
                    <a:close/>
                  </a:path>
                </a:pathLst>
              </a:custGeom>
              <a:solidFill>
                <a:srgbClr val="F7CFA7"/>
              </a:solidFill>
              <a:ln w="9525">
                <a:noFill/>
                <a:round/>
                <a:headEnd/>
                <a:tailEnd/>
              </a:ln>
            </p:spPr>
            <p:txBody>
              <a:bodyPr/>
              <a:lstStyle/>
              <a:p>
                <a:endParaRPr lang="en-US"/>
              </a:p>
            </p:txBody>
          </p:sp>
          <p:sp>
            <p:nvSpPr>
              <p:cNvPr id="310" name="Freeform 29"/>
              <p:cNvSpPr>
                <a:spLocks/>
              </p:cNvSpPr>
              <p:nvPr/>
            </p:nvSpPr>
            <p:spPr bwMode="auto">
              <a:xfrm>
                <a:off x="1144" y="2646"/>
                <a:ext cx="35" cy="30"/>
              </a:xfrm>
              <a:custGeom>
                <a:avLst/>
                <a:gdLst/>
                <a:ahLst/>
                <a:cxnLst>
                  <a:cxn ang="0">
                    <a:pos x="171" y="77"/>
                  </a:cxn>
                  <a:cxn ang="0">
                    <a:pos x="171" y="66"/>
                  </a:cxn>
                  <a:cxn ang="0">
                    <a:pos x="169" y="55"/>
                  </a:cxn>
                  <a:cxn ang="0">
                    <a:pos x="166" y="46"/>
                  </a:cxn>
                  <a:cxn ang="0">
                    <a:pos x="162" y="39"/>
                  </a:cxn>
                  <a:cxn ang="0">
                    <a:pos x="157" y="33"/>
                  </a:cxn>
                  <a:cxn ang="0">
                    <a:pos x="152" y="28"/>
                  </a:cxn>
                  <a:cxn ang="0">
                    <a:pos x="146" y="23"/>
                  </a:cxn>
                  <a:cxn ang="0">
                    <a:pos x="147" y="27"/>
                  </a:cxn>
                  <a:cxn ang="0">
                    <a:pos x="155" y="41"/>
                  </a:cxn>
                  <a:cxn ang="0">
                    <a:pos x="160" y="57"/>
                  </a:cxn>
                  <a:cxn ang="0">
                    <a:pos x="162" y="73"/>
                  </a:cxn>
                  <a:cxn ang="0">
                    <a:pos x="162" y="91"/>
                  </a:cxn>
                  <a:cxn ang="0">
                    <a:pos x="159" y="109"/>
                  </a:cxn>
                  <a:cxn ang="0">
                    <a:pos x="153" y="125"/>
                  </a:cxn>
                  <a:cxn ang="0">
                    <a:pos x="145" y="141"/>
                  </a:cxn>
                  <a:cxn ang="0">
                    <a:pos x="135" y="153"/>
                  </a:cxn>
                  <a:cxn ang="0">
                    <a:pos x="123" y="162"/>
                  </a:cxn>
                  <a:cxn ang="0">
                    <a:pos x="109" y="169"/>
                  </a:cxn>
                  <a:cxn ang="0">
                    <a:pos x="94" y="173"/>
                  </a:cxn>
                  <a:cxn ang="0">
                    <a:pos x="78" y="173"/>
                  </a:cxn>
                  <a:cxn ang="0">
                    <a:pos x="63" y="169"/>
                  </a:cxn>
                  <a:cxn ang="0">
                    <a:pos x="49" y="162"/>
                  </a:cxn>
                  <a:cxn ang="0">
                    <a:pos x="36" y="153"/>
                  </a:cxn>
                  <a:cxn ang="0">
                    <a:pos x="26" y="141"/>
                  </a:cxn>
                  <a:cxn ang="0">
                    <a:pos x="18" y="125"/>
                  </a:cxn>
                  <a:cxn ang="0">
                    <a:pos x="12" y="109"/>
                  </a:cxn>
                  <a:cxn ang="0">
                    <a:pos x="9" y="91"/>
                  </a:cxn>
                  <a:cxn ang="0">
                    <a:pos x="9" y="69"/>
                  </a:cxn>
                  <a:cxn ang="0">
                    <a:pos x="15" y="45"/>
                  </a:cxn>
                  <a:cxn ang="0">
                    <a:pos x="26" y="24"/>
                  </a:cxn>
                  <a:cxn ang="0">
                    <a:pos x="41" y="7"/>
                  </a:cxn>
                  <a:cxn ang="0">
                    <a:pos x="46" y="2"/>
                  </a:cxn>
                  <a:cxn ang="0">
                    <a:pos x="39" y="4"/>
                  </a:cxn>
                  <a:cxn ang="0">
                    <a:pos x="33" y="6"/>
                  </a:cxn>
                  <a:cxn ang="0">
                    <a:pos x="27" y="10"/>
                  </a:cxn>
                  <a:cxn ang="0">
                    <a:pos x="18" y="18"/>
                  </a:cxn>
                  <a:cxn ang="0">
                    <a:pos x="9" y="34"/>
                  </a:cxn>
                  <a:cxn ang="0">
                    <a:pos x="3" y="52"/>
                  </a:cxn>
                  <a:cxn ang="0">
                    <a:pos x="0" y="71"/>
                  </a:cxn>
                  <a:cxn ang="0">
                    <a:pos x="0" y="93"/>
                  </a:cxn>
                  <a:cxn ang="0">
                    <a:pos x="3" y="112"/>
                  </a:cxn>
                  <a:cxn ang="0">
                    <a:pos x="10" y="131"/>
                  </a:cxn>
                  <a:cxn ang="0">
                    <a:pos x="19" y="147"/>
                  </a:cxn>
                  <a:cxn ang="0">
                    <a:pos x="31" y="161"/>
                  </a:cxn>
                  <a:cxn ang="0">
                    <a:pos x="44" y="172"/>
                  </a:cxn>
                  <a:cxn ang="0">
                    <a:pos x="61" y="180"/>
                  </a:cxn>
                  <a:cxn ang="0">
                    <a:pos x="77" y="184"/>
                  </a:cxn>
                  <a:cxn ang="0">
                    <a:pos x="95" y="184"/>
                  </a:cxn>
                  <a:cxn ang="0">
                    <a:pos x="111" y="180"/>
                  </a:cxn>
                  <a:cxn ang="0">
                    <a:pos x="127" y="172"/>
                  </a:cxn>
                  <a:cxn ang="0">
                    <a:pos x="140" y="161"/>
                  </a:cxn>
                  <a:cxn ang="0">
                    <a:pos x="152" y="147"/>
                  </a:cxn>
                  <a:cxn ang="0">
                    <a:pos x="161" y="131"/>
                  </a:cxn>
                  <a:cxn ang="0">
                    <a:pos x="168" y="112"/>
                  </a:cxn>
                  <a:cxn ang="0">
                    <a:pos x="171" y="93"/>
                  </a:cxn>
                </a:cxnLst>
                <a:rect l="0" t="0" r="r" b="b"/>
                <a:pathLst>
                  <a:path w="172" h="184">
                    <a:moveTo>
                      <a:pt x="172" y="82"/>
                    </a:moveTo>
                    <a:lnTo>
                      <a:pt x="171" y="77"/>
                    </a:lnTo>
                    <a:lnTo>
                      <a:pt x="171" y="71"/>
                    </a:lnTo>
                    <a:lnTo>
                      <a:pt x="171" y="66"/>
                    </a:lnTo>
                    <a:lnTo>
                      <a:pt x="170" y="60"/>
                    </a:lnTo>
                    <a:lnTo>
                      <a:pt x="169" y="55"/>
                    </a:lnTo>
                    <a:lnTo>
                      <a:pt x="168" y="51"/>
                    </a:lnTo>
                    <a:lnTo>
                      <a:pt x="166" y="46"/>
                    </a:lnTo>
                    <a:lnTo>
                      <a:pt x="165" y="41"/>
                    </a:lnTo>
                    <a:lnTo>
                      <a:pt x="162" y="39"/>
                    </a:lnTo>
                    <a:lnTo>
                      <a:pt x="160" y="36"/>
                    </a:lnTo>
                    <a:lnTo>
                      <a:pt x="157" y="33"/>
                    </a:lnTo>
                    <a:lnTo>
                      <a:pt x="154" y="30"/>
                    </a:lnTo>
                    <a:lnTo>
                      <a:pt x="152" y="28"/>
                    </a:lnTo>
                    <a:lnTo>
                      <a:pt x="149" y="25"/>
                    </a:lnTo>
                    <a:lnTo>
                      <a:pt x="146" y="23"/>
                    </a:lnTo>
                    <a:lnTo>
                      <a:pt x="143" y="21"/>
                    </a:lnTo>
                    <a:lnTo>
                      <a:pt x="147" y="27"/>
                    </a:lnTo>
                    <a:lnTo>
                      <a:pt x="151" y="34"/>
                    </a:lnTo>
                    <a:lnTo>
                      <a:pt x="155" y="41"/>
                    </a:lnTo>
                    <a:lnTo>
                      <a:pt x="157" y="48"/>
                    </a:lnTo>
                    <a:lnTo>
                      <a:pt x="160" y="57"/>
                    </a:lnTo>
                    <a:lnTo>
                      <a:pt x="161" y="65"/>
                    </a:lnTo>
                    <a:lnTo>
                      <a:pt x="162" y="73"/>
                    </a:lnTo>
                    <a:lnTo>
                      <a:pt x="163" y="82"/>
                    </a:lnTo>
                    <a:lnTo>
                      <a:pt x="162" y="91"/>
                    </a:lnTo>
                    <a:lnTo>
                      <a:pt x="161" y="100"/>
                    </a:lnTo>
                    <a:lnTo>
                      <a:pt x="159" y="109"/>
                    </a:lnTo>
                    <a:lnTo>
                      <a:pt x="157" y="118"/>
                    </a:lnTo>
                    <a:lnTo>
                      <a:pt x="153" y="125"/>
                    </a:lnTo>
                    <a:lnTo>
                      <a:pt x="149" y="133"/>
                    </a:lnTo>
                    <a:lnTo>
                      <a:pt x="145" y="141"/>
                    </a:lnTo>
                    <a:lnTo>
                      <a:pt x="140" y="147"/>
                    </a:lnTo>
                    <a:lnTo>
                      <a:pt x="135" y="153"/>
                    </a:lnTo>
                    <a:lnTo>
                      <a:pt x="129" y="157"/>
                    </a:lnTo>
                    <a:lnTo>
                      <a:pt x="123" y="162"/>
                    </a:lnTo>
                    <a:lnTo>
                      <a:pt x="116" y="166"/>
                    </a:lnTo>
                    <a:lnTo>
                      <a:pt x="109" y="169"/>
                    </a:lnTo>
                    <a:lnTo>
                      <a:pt x="102" y="172"/>
                    </a:lnTo>
                    <a:lnTo>
                      <a:pt x="94" y="173"/>
                    </a:lnTo>
                    <a:lnTo>
                      <a:pt x="86" y="173"/>
                    </a:lnTo>
                    <a:lnTo>
                      <a:pt x="78" y="173"/>
                    </a:lnTo>
                    <a:lnTo>
                      <a:pt x="71" y="172"/>
                    </a:lnTo>
                    <a:lnTo>
                      <a:pt x="63" y="169"/>
                    </a:lnTo>
                    <a:lnTo>
                      <a:pt x="55" y="166"/>
                    </a:lnTo>
                    <a:lnTo>
                      <a:pt x="49" y="162"/>
                    </a:lnTo>
                    <a:lnTo>
                      <a:pt x="42" y="157"/>
                    </a:lnTo>
                    <a:lnTo>
                      <a:pt x="36" y="153"/>
                    </a:lnTo>
                    <a:lnTo>
                      <a:pt x="31" y="147"/>
                    </a:lnTo>
                    <a:lnTo>
                      <a:pt x="26" y="141"/>
                    </a:lnTo>
                    <a:lnTo>
                      <a:pt x="22" y="133"/>
                    </a:lnTo>
                    <a:lnTo>
                      <a:pt x="18" y="125"/>
                    </a:lnTo>
                    <a:lnTo>
                      <a:pt x="15" y="118"/>
                    </a:lnTo>
                    <a:lnTo>
                      <a:pt x="12" y="109"/>
                    </a:lnTo>
                    <a:lnTo>
                      <a:pt x="10" y="100"/>
                    </a:lnTo>
                    <a:lnTo>
                      <a:pt x="9" y="91"/>
                    </a:lnTo>
                    <a:lnTo>
                      <a:pt x="9" y="82"/>
                    </a:lnTo>
                    <a:lnTo>
                      <a:pt x="9" y="69"/>
                    </a:lnTo>
                    <a:lnTo>
                      <a:pt x="12" y="57"/>
                    </a:lnTo>
                    <a:lnTo>
                      <a:pt x="15" y="45"/>
                    </a:lnTo>
                    <a:lnTo>
                      <a:pt x="20" y="34"/>
                    </a:lnTo>
                    <a:lnTo>
                      <a:pt x="26" y="24"/>
                    </a:lnTo>
                    <a:lnTo>
                      <a:pt x="33" y="15"/>
                    </a:lnTo>
                    <a:lnTo>
                      <a:pt x="41" y="7"/>
                    </a:lnTo>
                    <a:lnTo>
                      <a:pt x="49" y="0"/>
                    </a:lnTo>
                    <a:lnTo>
                      <a:pt x="46" y="2"/>
                    </a:lnTo>
                    <a:lnTo>
                      <a:pt x="43" y="3"/>
                    </a:lnTo>
                    <a:lnTo>
                      <a:pt x="39" y="4"/>
                    </a:lnTo>
                    <a:lnTo>
                      <a:pt x="36" y="5"/>
                    </a:lnTo>
                    <a:lnTo>
                      <a:pt x="33" y="6"/>
                    </a:lnTo>
                    <a:lnTo>
                      <a:pt x="30" y="7"/>
                    </a:lnTo>
                    <a:lnTo>
                      <a:pt x="27" y="10"/>
                    </a:lnTo>
                    <a:lnTo>
                      <a:pt x="23" y="11"/>
                    </a:lnTo>
                    <a:lnTo>
                      <a:pt x="18" y="18"/>
                    </a:lnTo>
                    <a:lnTo>
                      <a:pt x="13" y="25"/>
                    </a:lnTo>
                    <a:lnTo>
                      <a:pt x="9" y="34"/>
                    </a:lnTo>
                    <a:lnTo>
                      <a:pt x="6" y="43"/>
                    </a:lnTo>
                    <a:lnTo>
                      <a:pt x="3" y="52"/>
                    </a:lnTo>
                    <a:lnTo>
                      <a:pt x="1" y="61"/>
                    </a:lnTo>
                    <a:lnTo>
                      <a:pt x="0" y="71"/>
                    </a:lnTo>
                    <a:lnTo>
                      <a:pt x="0" y="82"/>
                    </a:lnTo>
                    <a:lnTo>
                      <a:pt x="0" y="93"/>
                    </a:lnTo>
                    <a:lnTo>
                      <a:pt x="1" y="102"/>
                    </a:lnTo>
                    <a:lnTo>
                      <a:pt x="3" y="112"/>
                    </a:lnTo>
                    <a:lnTo>
                      <a:pt x="6" y="121"/>
                    </a:lnTo>
                    <a:lnTo>
                      <a:pt x="10" y="131"/>
                    </a:lnTo>
                    <a:lnTo>
                      <a:pt x="14" y="139"/>
                    </a:lnTo>
                    <a:lnTo>
                      <a:pt x="19" y="147"/>
                    </a:lnTo>
                    <a:lnTo>
                      <a:pt x="25" y="154"/>
                    </a:lnTo>
                    <a:lnTo>
                      <a:pt x="31" y="161"/>
                    </a:lnTo>
                    <a:lnTo>
                      <a:pt x="37" y="167"/>
                    </a:lnTo>
                    <a:lnTo>
                      <a:pt x="44" y="172"/>
                    </a:lnTo>
                    <a:lnTo>
                      <a:pt x="52" y="176"/>
                    </a:lnTo>
                    <a:lnTo>
                      <a:pt x="61" y="180"/>
                    </a:lnTo>
                    <a:lnTo>
                      <a:pt x="69" y="182"/>
                    </a:lnTo>
                    <a:lnTo>
                      <a:pt x="77" y="184"/>
                    </a:lnTo>
                    <a:lnTo>
                      <a:pt x="86" y="184"/>
                    </a:lnTo>
                    <a:lnTo>
                      <a:pt x="95" y="184"/>
                    </a:lnTo>
                    <a:lnTo>
                      <a:pt x="103" y="182"/>
                    </a:lnTo>
                    <a:lnTo>
                      <a:pt x="111" y="180"/>
                    </a:lnTo>
                    <a:lnTo>
                      <a:pt x="119" y="176"/>
                    </a:lnTo>
                    <a:lnTo>
                      <a:pt x="127" y="172"/>
                    </a:lnTo>
                    <a:lnTo>
                      <a:pt x="134" y="167"/>
                    </a:lnTo>
                    <a:lnTo>
                      <a:pt x="140" y="161"/>
                    </a:lnTo>
                    <a:lnTo>
                      <a:pt x="147" y="154"/>
                    </a:lnTo>
                    <a:lnTo>
                      <a:pt x="152" y="147"/>
                    </a:lnTo>
                    <a:lnTo>
                      <a:pt x="157" y="139"/>
                    </a:lnTo>
                    <a:lnTo>
                      <a:pt x="161" y="131"/>
                    </a:lnTo>
                    <a:lnTo>
                      <a:pt x="165" y="121"/>
                    </a:lnTo>
                    <a:lnTo>
                      <a:pt x="168" y="112"/>
                    </a:lnTo>
                    <a:lnTo>
                      <a:pt x="170" y="102"/>
                    </a:lnTo>
                    <a:lnTo>
                      <a:pt x="171" y="93"/>
                    </a:lnTo>
                    <a:lnTo>
                      <a:pt x="172" y="82"/>
                    </a:lnTo>
                    <a:close/>
                  </a:path>
                </a:pathLst>
              </a:custGeom>
              <a:solidFill>
                <a:srgbClr val="F7D2A9"/>
              </a:solidFill>
              <a:ln w="9525">
                <a:noFill/>
                <a:round/>
                <a:headEnd/>
                <a:tailEnd/>
              </a:ln>
            </p:spPr>
            <p:txBody>
              <a:bodyPr/>
              <a:lstStyle/>
              <a:p>
                <a:endParaRPr lang="en-US"/>
              </a:p>
            </p:txBody>
          </p:sp>
          <p:sp>
            <p:nvSpPr>
              <p:cNvPr id="311" name="Freeform 30"/>
              <p:cNvSpPr>
                <a:spLocks/>
              </p:cNvSpPr>
              <p:nvPr/>
            </p:nvSpPr>
            <p:spPr bwMode="auto">
              <a:xfrm>
                <a:off x="1145" y="2645"/>
                <a:ext cx="33" cy="30"/>
              </a:xfrm>
              <a:custGeom>
                <a:avLst/>
                <a:gdLst/>
                <a:ahLst/>
                <a:cxnLst>
                  <a:cxn ang="0">
                    <a:pos x="163" y="77"/>
                  </a:cxn>
                  <a:cxn ang="0">
                    <a:pos x="161" y="63"/>
                  </a:cxn>
                  <a:cxn ang="0">
                    <a:pos x="158" y="50"/>
                  </a:cxn>
                  <a:cxn ang="0">
                    <a:pos x="154" y="38"/>
                  </a:cxn>
                  <a:cxn ang="0">
                    <a:pos x="149" y="31"/>
                  </a:cxn>
                  <a:cxn ang="0">
                    <a:pos x="145" y="27"/>
                  </a:cxn>
                  <a:cxn ang="0">
                    <a:pos x="141" y="24"/>
                  </a:cxn>
                  <a:cxn ang="0">
                    <a:pos x="137" y="21"/>
                  </a:cxn>
                  <a:cxn ang="0">
                    <a:pos x="133" y="18"/>
                  </a:cxn>
                  <a:cxn ang="0">
                    <a:pos x="130" y="17"/>
                  </a:cxn>
                  <a:cxn ang="0">
                    <a:pos x="127" y="14"/>
                  </a:cxn>
                  <a:cxn ang="0">
                    <a:pos x="123" y="13"/>
                  </a:cxn>
                  <a:cxn ang="0">
                    <a:pos x="129" y="18"/>
                  </a:cxn>
                  <a:cxn ang="0">
                    <a:pos x="140" y="33"/>
                  </a:cxn>
                  <a:cxn ang="0">
                    <a:pos x="149" y="51"/>
                  </a:cxn>
                  <a:cxn ang="0">
                    <a:pos x="153" y="73"/>
                  </a:cxn>
                  <a:cxn ang="0">
                    <a:pos x="154" y="92"/>
                  </a:cxn>
                  <a:cxn ang="0">
                    <a:pos x="151" y="109"/>
                  </a:cxn>
                  <a:cxn ang="0">
                    <a:pos x="145" y="125"/>
                  </a:cxn>
                  <a:cxn ang="0">
                    <a:pos x="138" y="139"/>
                  </a:cxn>
                  <a:cxn ang="0">
                    <a:pos x="128" y="151"/>
                  </a:cxn>
                  <a:cxn ang="0">
                    <a:pos x="116" y="159"/>
                  </a:cxn>
                  <a:cxn ang="0">
                    <a:pos x="103" y="166"/>
                  </a:cxn>
                  <a:cxn ang="0">
                    <a:pos x="89" y="170"/>
                  </a:cxn>
                  <a:cxn ang="0">
                    <a:pos x="75" y="170"/>
                  </a:cxn>
                  <a:cxn ang="0">
                    <a:pos x="61" y="166"/>
                  </a:cxn>
                  <a:cxn ang="0">
                    <a:pos x="47" y="159"/>
                  </a:cxn>
                  <a:cxn ang="0">
                    <a:pos x="35" y="151"/>
                  </a:cxn>
                  <a:cxn ang="0">
                    <a:pos x="26" y="139"/>
                  </a:cxn>
                  <a:cxn ang="0">
                    <a:pos x="18" y="125"/>
                  </a:cxn>
                  <a:cxn ang="0">
                    <a:pos x="12" y="109"/>
                  </a:cxn>
                  <a:cxn ang="0">
                    <a:pos x="10" y="92"/>
                  </a:cxn>
                  <a:cxn ang="0">
                    <a:pos x="9" y="77"/>
                  </a:cxn>
                  <a:cxn ang="0">
                    <a:pos x="12" y="61"/>
                  </a:cxn>
                  <a:cxn ang="0">
                    <a:pos x="18" y="42"/>
                  </a:cxn>
                  <a:cxn ang="0">
                    <a:pos x="33" y="19"/>
                  </a:cxn>
                  <a:cxn ang="0">
                    <a:pos x="48" y="7"/>
                  </a:cxn>
                  <a:cxn ang="0">
                    <a:pos x="60" y="1"/>
                  </a:cxn>
                  <a:cxn ang="0">
                    <a:pos x="62" y="0"/>
                  </a:cxn>
                  <a:cxn ang="0">
                    <a:pos x="52" y="1"/>
                  </a:cxn>
                  <a:cxn ang="0">
                    <a:pos x="44" y="4"/>
                  </a:cxn>
                  <a:cxn ang="0">
                    <a:pos x="35" y="6"/>
                  </a:cxn>
                  <a:cxn ang="0">
                    <a:pos x="24" y="14"/>
                  </a:cxn>
                  <a:cxn ang="0">
                    <a:pos x="13" y="31"/>
                  </a:cxn>
                  <a:cxn ang="0">
                    <a:pos x="5" y="50"/>
                  </a:cxn>
                  <a:cxn ang="0">
                    <a:pos x="1" y="72"/>
                  </a:cxn>
                  <a:cxn ang="0">
                    <a:pos x="1" y="93"/>
                  </a:cxn>
                  <a:cxn ang="0">
                    <a:pos x="4" y="113"/>
                  </a:cxn>
                  <a:cxn ang="0">
                    <a:pos x="10" y="131"/>
                  </a:cxn>
                  <a:cxn ang="0">
                    <a:pos x="19" y="146"/>
                  </a:cxn>
                  <a:cxn ang="0">
                    <a:pos x="30" y="158"/>
                  </a:cxn>
                  <a:cxn ang="0">
                    <a:pos x="43" y="169"/>
                  </a:cxn>
                  <a:cxn ang="0">
                    <a:pos x="58" y="176"/>
                  </a:cxn>
                  <a:cxn ang="0">
                    <a:pos x="74" y="181"/>
                  </a:cxn>
                  <a:cxn ang="0">
                    <a:pos x="90" y="181"/>
                  </a:cxn>
                  <a:cxn ang="0">
                    <a:pos x="106" y="176"/>
                  </a:cxn>
                  <a:cxn ang="0">
                    <a:pos x="121" y="169"/>
                  </a:cxn>
                  <a:cxn ang="0">
                    <a:pos x="134" y="158"/>
                  </a:cxn>
                  <a:cxn ang="0">
                    <a:pos x="145" y="146"/>
                  </a:cxn>
                  <a:cxn ang="0">
                    <a:pos x="153" y="131"/>
                  </a:cxn>
                  <a:cxn ang="0">
                    <a:pos x="159" y="113"/>
                  </a:cxn>
                  <a:cxn ang="0">
                    <a:pos x="163" y="93"/>
                  </a:cxn>
                </a:cxnLst>
                <a:rect l="0" t="0" r="r" b="b"/>
                <a:pathLst>
                  <a:path w="163" h="181">
                    <a:moveTo>
                      <a:pt x="163" y="84"/>
                    </a:moveTo>
                    <a:lnTo>
                      <a:pt x="163" y="77"/>
                    </a:lnTo>
                    <a:lnTo>
                      <a:pt x="162" y="71"/>
                    </a:lnTo>
                    <a:lnTo>
                      <a:pt x="161" y="63"/>
                    </a:lnTo>
                    <a:lnTo>
                      <a:pt x="160" y="57"/>
                    </a:lnTo>
                    <a:lnTo>
                      <a:pt x="158" y="50"/>
                    </a:lnTo>
                    <a:lnTo>
                      <a:pt x="156" y="44"/>
                    </a:lnTo>
                    <a:lnTo>
                      <a:pt x="154" y="38"/>
                    </a:lnTo>
                    <a:lnTo>
                      <a:pt x="151" y="33"/>
                    </a:lnTo>
                    <a:lnTo>
                      <a:pt x="149" y="31"/>
                    </a:lnTo>
                    <a:lnTo>
                      <a:pt x="147" y="30"/>
                    </a:lnTo>
                    <a:lnTo>
                      <a:pt x="145" y="27"/>
                    </a:lnTo>
                    <a:lnTo>
                      <a:pt x="143" y="26"/>
                    </a:lnTo>
                    <a:lnTo>
                      <a:pt x="141" y="24"/>
                    </a:lnTo>
                    <a:lnTo>
                      <a:pt x="139" y="23"/>
                    </a:lnTo>
                    <a:lnTo>
                      <a:pt x="137" y="21"/>
                    </a:lnTo>
                    <a:lnTo>
                      <a:pt x="135" y="19"/>
                    </a:lnTo>
                    <a:lnTo>
                      <a:pt x="133" y="18"/>
                    </a:lnTo>
                    <a:lnTo>
                      <a:pt x="132" y="18"/>
                    </a:lnTo>
                    <a:lnTo>
                      <a:pt x="130" y="17"/>
                    </a:lnTo>
                    <a:lnTo>
                      <a:pt x="128" y="15"/>
                    </a:lnTo>
                    <a:lnTo>
                      <a:pt x="127" y="14"/>
                    </a:lnTo>
                    <a:lnTo>
                      <a:pt x="125" y="13"/>
                    </a:lnTo>
                    <a:lnTo>
                      <a:pt x="123" y="13"/>
                    </a:lnTo>
                    <a:lnTo>
                      <a:pt x="122" y="12"/>
                    </a:lnTo>
                    <a:lnTo>
                      <a:pt x="129" y="18"/>
                    </a:lnTo>
                    <a:lnTo>
                      <a:pt x="135" y="25"/>
                    </a:lnTo>
                    <a:lnTo>
                      <a:pt x="140" y="33"/>
                    </a:lnTo>
                    <a:lnTo>
                      <a:pt x="145" y="42"/>
                    </a:lnTo>
                    <a:lnTo>
                      <a:pt x="149" y="51"/>
                    </a:lnTo>
                    <a:lnTo>
                      <a:pt x="152" y="62"/>
                    </a:lnTo>
                    <a:lnTo>
                      <a:pt x="153" y="73"/>
                    </a:lnTo>
                    <a:lnTo>
                      <a:pt x="154" y="84"/>
                    </a:lnTo>
                    <a:lnTo>
                      <a:pt x="154" y="92"/>
                    </a:lnTo>
                    <a:lnTo>
                      <a:pt x="153" y="101"/>
                    </a:lnTo>
                    <a:lnTo>
                      <a:pt x="151" y="109"/>
                    </a:lnTo>
                    <a:lnTo>
                      <a:pt x="148" y="117"/>
                    </a:lnTo>
                    <a:lnTo>
                      <a:pt x="145" y="125"/>
                    </a:lnTo>
                    <a:lnTo>
                      <a:pt x="142" y="132"/>
                    </a:lnTo>
                    <a:lnTo>
                      <a:pt x="138" y="139"/>
                    </a:lnTo>
                    <a:lnTo>
                      <a:pt x="133" y="145"/>
                    </a:lnTo>
                    <a:lnTo>
                      <a:pt x="128" y="151"/>
                    </a:lnTo>
                    <a:lnTo>
                      <a:pt x="122" y="156"/>
                    </a:lnTo>
                    <a:lnTo>
                      <a:pt x="116" y="159"/>
                    </a:lnTo>
                    <a:lnTo>
                      <a:pt x="110" y="163"/>
                    </a:lnTo>
                    <a:lnTo>
                      <a:pt x="103" y="166"/>
                    </a:lnTo>
                    <a:lnTo>
                      <a:pt x="97" y="169"/>
                    </a:lnTo>
                    <a:lnTo>
                      <a:pt x="89" y="170"/>
                    </a:lnTo>
                    <a:lnTo>
                      <a:pt x="82" y="170"/>
                    </a:lnTo>
                    <a:lnTo>
                      <a:pt x="75" y="170"/>
                    </a:lnTo>
                    <a:lnTo>
                      <a:pt x="68" y="169"/>
                    </a:lnTo>
                    <a:lnTo>
                      <a:pt x="61" y="166"/>
                    </a:lnTo>
                    <a:lnTo>
                      <a:pt x="54" y="163"/>
                    </a:lnTo>
                    <a:lnTo>
                      <a:pt x="47" y="159"/>
                    </a:lnTo>
                    <a:lnTo>
                      <a:pt x="41" y="156"/>
                    </a:lnTo>
                    <a:lnTo>
                      <a:pt x="35" y="151"/>
                    </a:lnTo>
                    <a:lnTo>
                      <a:pt x="30" y="145"/>
                    </a:lnTo>
                    <a:lnTo>
                      <a:pt x="26" y="139"/>
                    </a:lnTo>
                    <a:lnTo>
                      <a:pt x="21" y="132"/>
                    </a:lnTo>
                    <a:lnTo>
                      <a:pt x="18" y="125"/>
                    </a:lnTo>
                    <a:lnTo>
                      <a:pt x="15" y="117"/>
                    </a:lnTo>
                    <a:lnTo>
                      <a:pt x="12" y="109"/>
                    </a:lnTo>
                    <a:lnTo>
                      <a:pt x="11" y="101"/>
                    </a:lnTo>
                    <a:lnTo>
                      <a:pt x="10" y="92"/>
                    </a:lnTo>
                    <a:lnTo>
                      <a:pt x="9" y="84"/>
                    </a:lnTo>
                    <a:lnTo>
                      <a:pt x="9" y="77"/>
                    </a:lnTo>
                    <a:lnTo>
                      <a:pt x="10" y="68"/>
                    </a:lnTo>
                    <a:lnTo>
                      <a:pt x="12" y="61"/>
                    </a:lnTo>
                    <a:lnTo>
                      <a:pt x="13" y="55"/>
                    </a:lnTo>
                    <a:lnTo>
                      <a:pt x="18" y="42"/>
                    </a:lnTo>
                    <a:lnTo>
                      <a:pt x="25" y="30"/>
                    </a:lnTo>
                    <a:lnTo>
                      <a:pt x="33" y="19"/>
                    </a:lnTo>
                    <a:lnTo>
                      <a:pt x="43" y="11"/>
                    </a:lnTo>
                    <a:lnTo>
                      <a:pt x="48" y="7"/>
                    </a:lnTo>
                    <a:lnTo>
                      <a:pt x="54" y="5"/>
                    </a:lnTo>
                    <a:lnTo>
                      <a:pt x="60" y="1"/>
                    </a:lnTo>
                    <a:lnTo>
                      <a:pt x="66" y="0"/>
                    </a:lnTo>
                    <a:lnTo>
                      <a:pt x="62" y="0"/>
                    </a:lnTo>
                    <a:lnTo>
                      <a:pt x="57" y="1"/>
                    </a:lnTo>
                    <a:lnTo>
                      <a:pt x="52" y="1"/>
                    </a:lnTo>
                    <a:lnTo>
                      <a:pt x="48" y="2"/>
                    </a:lnTo>
                    <a:lnTo>
                      <a:pt x="44" y="4"/>
                    </a:lnTo>
                    <a:lnTo>
                      <a:pt x="39" y="5"/>
                    </a:lnTo>
                    <a:lnTo>
                      <a:pt x="35" y="6"/>
                    </a:lnTo>
                    <a:lnTo>
                      <a:pt x="31" y="7"/>
                    </a:lnTo>
                    <a:lnTo>
                      <a:pt x="24" y="14"/>
                    </a:lnTo>
                    <a:lnTo>
                      <a:pt x="18" y="23"/>
                    </a:lnTo>
                    <a:lnTo>
                      <a:pt x="13" y="31"/>
                    </a:lnTo>
                    <a:lnTo>
                      <a:pt x="9" y="41"/>
                    </a:lnTo>
                    <a:lnTo>
                      <a:pt x="5" y="50"/>
                    </a:lnTo>
                    <a:lnTo>
                      <a:pt x="2" y="61"/>
                    </a:lnTo>
                    <a:lnTo>
                      <a:pt x="1" y="72"/>
                    </a:lnTo>
                    <a:lnTo>
                      <a:pt x="0" y="84"/>
                    </a:lnTo>
                    <a:lnTo>
                      <a:pt x="1" y="93"/>
                    </a:lnTo>
                    <a:lnTo>
                      <a:pt x="2" y="103"/>
                    </a:lnTo>
                    <a:lnTo>
                      <a:pt x="4" y="113"/>
                    </a:lnTo>
                    <a:lnTo>
                      <a:pt x="7" y="121"/>
                    </a:lnTo>
                    <a:lnTo>
                      <a:pt x="10" y="131"/>
                    </a:lnTo>
                    <a:lnTo>
                      <a:pt x="14" y="138"/>
                    </a:lnTo>
                    <a:lnTo>
                      <a:pt x="19" y="146"/>
                    </a:lnTo>
                    <a:lnTo>
                      <a:pt x="24" y="152"/>
                    </a:lnTo>
                    <a:lnTo>
                      <a:pt x="30" y="158"/>
                    </a:lnTo>
                    <a:lnTo>
                      <a:pt x="36" y="164"/>
                    </a:lnTo>
                    <a:lnTo>
                      <a:pt x="43" y="169"/>
                    </a:lnTo>
                    <a:lnTo>
                      <a:pt x="50" y="174"/>
                    </a:lnTo>
                    <a:lnTo>
                      <a:pt x="58" y="176"/>
                    </a:lnTo>
                    <a:lnTo>
                      <a:pt x="66" y="178"/>
                    </a:lnTo>
                    <a:lnTo>
                      <a:pt x="74" y="181"/>
                    </a:lnTo>
                    <a:lnTo>
                      <a:pt x="82" y="181"/>
                    </a:lnTo>
                    <a:lnTo>
                      <a:pt x="90" y="181"/>
                    </a:lnTo>
                    <a:lnTo>
                      <a:pt x="98" y="178"/>
                    </a:lnTo>
                    <a:lnTo>
                      <a:pt x="106" y="176"/>
                    </a:lnTo>
                    <a:lnTo>
                      <a:pt x="114" y="174"/>
                    </a:lnTo>
                    <a:lnTo>
                      <a:pt x="121" y="169"/>
                    </a:lnTo>
                    <a:lnTo>
                      <a:pt x="127" y="164"/>
                    </a:lnTo>
                    <a:lnTo>
                      <a:pt x="134" y="158"/>
                    </a:lnTo>
                    <a:lnTo>
                      <a:pt x="139" y="152"/>
                    </a:lnTo>
                    <a:lnTo>
                      <a:pt x="145" y="146"/>
                    </a:lnTo>
                    <a:lnTo>
                      <a:pt x="149" y="138"/>
                    </a:lnTo>
                    <a:lnTo>
                      <a:pt x="153" y="131"/>
                    </a:lnTo>
                    <a:lnTo>
                      <a:pt x="157" y="121"/>
                    </a:lnTo>
                    <a:lnTo>
                      <a:pt x="159" y="113"/>
                    </a:lnTo>
                    <a:lnTo>
                      <a:pt x="161" y="103"/>
                    </a:lnTo>
                    <a:lnTo>
                      <a:pt x="163" y="93"/>
                    </a:lnTo>
                    <a:lnTo>
                      <a:pt x="163" y="84"/>
                    </a:lnTo>
                    <a:close/>
                  </a:path>
                </a:pathLst>
              </a:custGeom>
              <a:solidFill>
                <a:srgbClr val="F8D4AB"/>
              </a:solidFill>
              <a:ln w="9525">
                <a:noFill/>
                <a:round/>
                <a:headEnd/>
                <a:tailEnd/>
              </a:ln>
            </p:spPr>
            <p:txBody>
              <a:bodyPr/>
              <a:lstStyle/>
              <a:p>
                <a:endParaRPr lang="en-US"/>
              </a:p>
            </p:txBody>
          </p:sp>
          <p:sp>
            <p:nvSpPr>
              <p:cNvPr id="312" name="Freeform 31"/>
              <p:cNvSpPr>
                <a:spLocks noEditPoints="1"/>
              </p:cNvSpPr>
              <p:nvPr/>
            </p:nvSpPr>
            <p:spPr bwMode="auto">
              <a:xfrm>
                <a:off x="1146" y="2645"/>
                <a:ext cx="31" cy="29"/>
              </a:xfrm>
              <a:custGeom>
                <a:avLst/>
                <a:gdLst/>
                <a:ahLst/>
                <a:cxnLst>
                  <a:cxn ang="0">
                    <a:pos x="152" y="67"/>
                  </a:cxn>
                  <a:cxn ang="0">
                    <a:pos x="146" y="43"/>
                  </a:cxn>
                  <a:cxn ang="0">
                    <a:pos x="134" y="23"/>
                  </a:cxn>
                  <a:cxn ang="0">
                    <a:pos x="133" y="21"/>
                  </a:cxn>
                  <a:cxn ang="0">
                    <a:pos x="131" y="20"/>
                  </a:cxn>
                  <a:cxn ang="0">
                    <a:pos x="119" y="13"/>
                  </a:cxn>
                  <a:cxn ang="0">
                    <a:pos x="86" y="1"/>
                  </a:cxn>
                  <a:cxn ang="0">
                    <a:pos x="52" y="1"/>
                  </a:cxn>
                  <a:cxn ang="0">
                    <a:pos x="24" y="17"/>
                  </a:cxn>
                  <a:cxn ang="0">
                    <a:pos x="6" y="47"/>
                  </a:cxn>
                  <a:cxn ang="0">
                    <a:pos x="0" y="84"/>
                  </a:cxn>
                  <a:cxn ang="0">
                    <a:pos x="3" y="111"/>
                  </a:cxn>
                  <a:cxn ang="0">
                    <a:pos x="13" y="135"/>
                  </a:cxn>
                  <a:cxn ang="0">
                    <a:pos x="27" y="155"/>
                  </a:cxn>
                  <a:cxn ang="0">
                    <a:pos x="46" y="168"/>
                  </a:cxn>
                  <a:cxn ang="0">
                    <a:pos x="69" y="175"/>
                  </a:cxn>
                  <a:cxn ang="0">
                    <a:pos x="93" y="174"/>
                  </a:cxn>
                  <a:cxn ang="0">
                    <a:pos x="114" y="164"/>
                  </a:cxn>
                  <a:cxn ang="0">
                    <a:pos x="131" y="149"/>
                  </a:cxn>
                  <a:cxn ang="0">
                    <a:pos x="144" y="127"/>
                  </a:cxn>
                  <a:cxn ang="0">
                    <a:pos x="152" y="102"/>
                  </a:cxn>
                  <a:cxn ang="0">
                    <a:pos x="145" y="84"/>
                  </a:cxn>
                  <a:cxn ang="0">
                    <a:pos x="142" y="108"/>
                  </a:cxn>
                  <a:cxn ang="0">
                    <a:pos x="133" y="129"/>
                  </a:cxn>
                  <a:cxn ang="0">
                    <a:pos x="120" y="146"/>
                  </a:cxn>
                  <a:cxn ang="0">
                    <a:pos x="103" y="158"/>
                  </a:cxn>
                  <a:cxn ang="0">
                    <a:pos x="84" y="164"/>
                  </a:cxn>
                  <a:cxn ang="0">
                    <a:pos x="64" y="163"/>
                  </a:cxn>
                  <a:cxn ang="0">
                    <a:pos x="44" y="155"/>
                  </a:cxn>
                  <a:cxn ang="0">
                    <a:pos x="28" y="141"/>
                  </a:cxn>
                  <a:cxn ang="0">
                    <a:pos x="17" y="122"/>
                  </a:cxn>
                  <a:cxn ang="0">
                    <a:pos x="10" y="101"/>
                  </a:cxn>
                  <a:cxn ang="0">
                    <a:pos x="9" y="75"/>
                  </a:cxn>
                  <a:cxn ang="0">
                    <a:pos x="14" y="53"/>
                  </a:cxn>
                  <a:cxn ang="0">
                    <a:pos x="24" y="32"/>
                  </a:cxn>
                  <a:cxn ang="0">
                    <a:pos x="38" y="17"/>
                  </a:cxn>
                  <a:cxn ang="0">
                    <a:pos x="57" y="7"/>
                  </a:cxn>
                  <a:cxn ang="0">
                    <a:pos x="77" y="2"/>
                  </a:cxn>
                  <a:cxn ang="0">
                    <a:pos x="97" y="7"/>
                  </a:cxn>
                  <a:cxn ang="0">
                    <a:pos x="115" y="17"/>
                  </a:cxn>
                  <a:cxn ang="0">
                    <a:pos x="129" y="32"/>
                  </a:cxn>
                  <a:cxn ang="0">
                    <a:pos x="139" y="53"/>
                  </a:cxn>
                  <a:cxn ang="0">
                    <a:pos x="144" y="75"/>
                  </a:cxn>
                </a:cxnLst>
                <a:rect l="0" t="0" r="r" b="b"/>
                <a:pathLst>
                  <a:path w="154" h="175">
                    <a:moveTo>
                      <a:pt x="154" y="84"/>
                    </a:moveTo>
                    <a:lnTo>
                      <a:pt x="153" y="75"/>
                    </a:lnTo>
                    <a:lnTo>
                      <a:pt x="152" y="67"/>
                    </a:lnTo>
                    <a:lnTo>
                      <a:pt x="151" y="59"/>
                    </a:lnTo>
                    <a:lnTo>
                      <a:pt x="148" y="50"/>
                    </a:lnTo>
                    <a:lnTo>
                      <a:pt x="146" y="43"/>
                    </a:lnTo>
                    <a:lnTo>
                      <a:pt x="142" y="36"/>
                    </a:lnTo>
                    <a:lnTo>
                      <a:pt x="138" y="29"/>
                    </a:lnTo>
                    <a:lnTo>
                      <a:pt x="134" y="23"/>
                    </a:lnTo>
                    <a:lnTo>
                      <a:pt x="134" y="23"/>
                    </a:lnTo>
                    <a:lnTo>
                      <a:pt x="133" y="21"/>
                    </a:lnTo>
                    <a:lnTo>
                      <a:pt x="133" y="21"/>
                    </a:lnTo>
                    <a:lnTo>
                      <a:pt x="132" y="21"/>
                    </a:lnTo>
                    <a:lnTo>
                      <a:pt x="131" y="20"/>
                    </a:lnTo>
                    <a:lnTo>
                      <a:pt x="131" y="20"/>
                    </a:lnTo>
                    <a:lnTo>
                      <a:pt x="130" y="20"/>
                    </a:lnTo>
                    <a:lnTo>
                      <a:pt x="130" y="19"/>
                    </a:lnTo>
                    <a:lnTo>
                      <a:pt x="119" y="13"/>
                    </a:lnTo>
                    <a:lnTo>
                      <a:pt x="108" y="8"/>
                    </a:lnTo>
                    <a:lnTo>
                      <a:pt x="97" y="4"/>
                    </a:lnTo>
                    <a:lnTo>
                      <a:pt x="86" y="1"/>
                    </a:lnTo>
                    <a:lnTo>
                      <a:pt x="75" y="0"/>
                    </a:lnTo>
                    <a:lnTo>
                      <a:pt x="64" y="0"/>
                    </a:lnTo>
                    <a:lnTo>
                      <a:pt x="52" y="1"/>
                    </a:lnTo>
                    <a:lnTo>
                      <a:pt x="40" y="2"/>
                    </a:lnTo>
                    <a:lnTo>
                      <a:pt x="32" y="9"/>
                    </a:lnTo>
                    <a:lnTo>
                      <a:pt x="24" y="17"/>
                    </a:lnTo>
                    <a:lnTo>
                      <a:pt x="17" y="26"/>
                    </a:lnTo>
                    <a:lnTo>
                      <a:pt x="11" y="36"/>
                    </a:lnTo>
                    <a:lnTo>
                      <a:pt x="6" y="47"/>
                    </a:lnTo>
                    <a:lnTo>
                      <a:pt x="3" y="59"/>
                    </a:lnTo>
                    <a:lnTo>
                      <a:pt x="0" y="71"/>
                    </a:lnTo>
                    <a:lnTo>
                      <a:pt x="0" y="84"/>
                    </a:lnTo>
                    <a:lnTo>
                      <a:pt x="0" y="93"/>
                    </a:lnTo>
                    <a:lnTo>
                      <a:pt x="1" y="102"/>
                    </a:lnTo>
                    <a:lnTo>
                      <a:pt x="3" y="111"/>
                    </a:lnTo>
                    <a:lnTo>
                      <a:pt x="6" y="120"/>
                    </a:lnTo>
                    <a:lnTo>
                      <a:pt x="9" y="127"/>
                    </a:lnTo>
                    <a:lnTo>
                      <a:pt x="13" y="135"/>
                    </a:lnTo>
                    <a:lnTo>
                      <a:pt x="17" y="143"/>
                    </a:lnTo>
                    <a:lnTo>
                      <a:pt x="22" y="149"/>
                    </a:lnTo>
                    <a:lnTo>
                      <a:pt x="27" y="155"/>
                    </a:lnTo>
                    <a:lnTo>
                      <a:pt x="33" y="159"/>
                    </a:lnTo>
                    <a:lnTo>
                      <a:pt x="40" y="164"/>
                    </a:lnTo>
                    <a:lnTo>
                      <a:pt x="46" y="168"/>
                    </a:lnTo>
                    <a:lnTo>
                      <a:pt x="54" y="171"/>
                    </a:lnTo>
                    <a:lnTo>
                      <a:pt x="62" y="174"/>
                    </a:lnTo>
                    <a:lnTo>
                      <a:pt x="69" y="175"/>
                    </a:lnTo>
                    <a:lnTo>
                      <a:pt x="77" y="175"/>
                    </a:lnTo>
                    <a:lnTo>
                      <a:pt x="85" y="175"/>
                    </a:lnTo>
                    <a:lnTo>
                      <a:pt x="93" y="174"/>
                    </a:lnTo>
                    <a:lnTo>
                      <a:pt x="100" y="171"/>
                    </a:lnTo>
                    <a:lnTo>
                      <a:pt x="107" y="168"/>
                    </a:lnTo>
                    <a:lnTo>
                      <a:pt x="114" y="164"/>
                    </a:lnTo>
                    <a:lnTo>
                      <a:pt x="120" y="159"/>
                    </a:lnTo>
                    <a:lnTo>
                      <a:pt x="126" y="155"/>
                    </a:lnTo>
                    <a:lnTo>
                      <a:pt x="131" y="149"/>
                    </a:lnTo>
                    <a:lnTo>
                      <a:pt x="136" y="143"/>
                    </a:lnTo>
                    <a:lnTo>
                      <a:pt x="140" y="135"/>
                    </a:lnTo>
                    <a:lnTo>
                      <a:pt x="144" y="127"/>
                    </a:lnTo>
                    <a:lnTo>
                      <a:pt x="148" y="120"/>
                    </a:lnTo>
                    <a:lnTo>
                      <a:pt x="150" y="111"/>
                    </a:lnTo>
                    <a:lnTo>
                      <a:pt x="152" y="102"/>
                    </a:lnTo>
                    <a:lnTo>
                      <a:pt x="153" y="93"/>
                    </a:lnTo>
                    <a:lnTo>
                      <a:pt x="154" y="84"/>
                    </a:lnTo>
                    <a:close/>
                    <a:moveTo>
                      <a:pt x="145" y="84"/>
                    </a:moveTo>
                    <a:lnTo>
                      <a:pt x="144" y="92"/>
                    </a:lnTo>
                    <a:lnTo>
                      <a:pt x="143" y="101"/>
                    </a:lnTo>
                    <a:lnTo>
                      <a:pt x="142" y="108"/>
                    </a:lnTo>
                    <a:lnTo>
                      <a:pt x="139" y="115"/>
                    </a:lnTo>
                    <a:lnTo>
                      <a:pt x="136" y="122"/>
                    </a:lnTo>
                    <a:lnTo>
                      <a:pt x="133" y="129"/>
                    </a:lnTo>
                    <a:lnTo>
                      <a:pt x="129" y="135"/>
                    </a:lnTo>
                    <a:lnTo>
                      <a:pt x="125" y="141"/>
                    </a:lnTo>
                    <a:lnTo>
                      <a:pt x="120" y="146"/>
                    </a:lnTo>
                    <a:lnTo>
                      <a:pt x="115" y="151"/>
                    </a:lnTo>
                    <a:lnTo>
                      <a:pt x="109" y="155"/>
                    </a:lnTo>
                    <a:lnTo>
                      <a:pt x="103" y="158"/>
                    </a:lnTo>
                    <a:lnTo>
                      <a:pt x="97" y="161"/>
                    </a:lnTo>
                    <a:lnTo>
                      <a:pt x="91" y="163"/>
                    </a:lnTo>
                    <a:lnTo>
                      <a:pt x="84" y="164"/>
                    </a:lnTo>
                    <a:lnTo>
                      <a:pt x="77" y="164"/>
                    </a:lnTo>
                    <a:lnTo>
                      <a:pt x="70" y="164"/>
                    </a:lnTo>
                    <a:lnTo>
                      <a:pt x="64" y="163"/>
                    </a:lnTo>
                    <a:lnTo>
                      <a:pt x="57" y="161"/>
                    </a:lnTo>
                    <a:lnTo>
                      <a:pt x="51" y="158"/>
                    </a:lnTo>
                    <a:lnTo>
                      <a:pt x="44" y="155"/>
                    </a:lnTo>
                    <a:lnTo>
                      <a:pt x="38" y="151"/>
                    </a:lnTo>
                    <a:lnTo>
                      <a:pt x="33" y="146"/>
                    </a:lnTo>
                    <a:lnTo>
                      <a:pt x="28" y="141"/>
                    </a:lnTo>
                    <a:lnTo>
                      <a:pt x="24" y="135"/>
                    </a:lnTo>
                    <a:lnTo>
                      <a:pt x="20" y="129"/>
                    </a:lnTo>
                    <a:lnTo>
                      <a:pt x="17" y="122"/>
                    </a:lnTo>
                    <a:lnTo>
                      <a:pt x="14" y="115"/>
                    </a:lnTo>
                    <a:lnTo>
                      <a:pt x="12" y="108"/>
                    </a:lnTo>
                    <a:lnTo>
                      <a:pt x="10" y="101"/>
                    </a:lnTo>
                    <a:lnTo>
                      <a:pt x="9" y="92"/>
                    </a:lnTo>
                    <a:lnTo>
                      <a:pt x="9" y="84"/>
                    </a:lnTo>
                    <a:lnTo>
                      <a:pt x="9" y="75"/>
                    </a:lnTo>
                    <a:lnTo>
                      <a:pt x="10" y="67"/>
                    </a:lnTo>
                    <a:lnTo>
                      <a:pt x="12" y="60"/>
                    </a:lnTo>
                    <a:lnTo>
                      <a:pt x="14" y="53"/>
                    </a:lnTo>
                    <a:lnTo>
                      <a:pt x="17" y="45"/>
                    </a:lnTo>
                    <a:lnTo>
                      <a:pt x="20" y="38"/>
                    </a:lnTo>
                    <a:lnTo>
                      <a:pt x="24" y="32"/>
                    </a:lnTo>
                    <a:lnTo>
                      <a:pt x="28" y="26"/>
                    </a:lnTo>
                    <a:lnTo>
                      <a:pt x="33" y="21"/>
                    </a:lnTo>
                    <a:lnTo>
                      <a:pt x="38" y="17"/>
                    </a:lnTo>
                    <a:lnTo>
                      <a:pt x="44" y="13"/>
                    </a:lnTo>
                    <a:lnTo>
                      <a:pt x="51" y="9"/>
                    </a:lnTo>
                    <a:lnTo>
                      <a:pt x="57" y="7"/>
                    </a:lnTo>
                    <a:lnTo>
                      <a:pt x="64" y="5"/>
                    </a:lnTo>
                    <a:lnTo>
                      <a:pt x="70" y="4"/>
                    </a:lnTo>
                    <a:lnTo>
                      <a:pt x="77" y="2"/>
                    </a:lnTo>
                    <a:lnTo>
                      <a:pt x="84" y="4"/>
                    </a:lnTo>
                    <a:lnTo>
                      <a:pt x="91" y="5"/>
                    </a:lnTo>
                    <a:lnTo>
                      <a:pt x="97" y="7"/>
                    </a:lnTo>
                    <a:lnTo>
                      <a:pt x="103" y="9"/>
                    </a:lnTo>
                    <a:lnTo>
                      <a:pt x="109" y="13"/>
                    </a:lnTo>
                    <a:lnTo>
                      <a:pt x="115" y="17"/>
                    </a:lnTo>
                    <a:lnTo>
                      <a:pt x="120" y="21"/>
                    </a:lnTo>
                    <a:lnTo>
                      <a:pt x="125" y="26"/>
                    </a:lnTo>
                    <a:lnTo>
                      <a:pt x="129" y="32"/>
                    </a:lnTo>
                    <a:lnTo>
                      <a:pt x="133" y="38"/>
                    </a:lnTo>
                    <a:lnTo>
                      <a:pt x="136" y="45"/>
                    </a:lnTo>
                    <a:lnTo>
                      <a:pt x="139" y="53"/>
                    </a:lnTo>
                    <a:lnTo>
                      <a:pt x="142" y="60"/>
                    </a:lnTo>
                    <a:lnTo>
                      <a:pt x="143" y="67"/>
                    </a:lnTo>
                    <a:lnTo>
                      <a:pt x="144" y="75"/>
                    </a:lnTo>
                    <a:lnTo>
                      <a:pt x="145" y="84"/>
                    </a:lnTo>
                    <a:close/>
                  </a:path>
                </a:pathLst>
              </a:custGeom>
              <a:solidFill>
                <a:srgbClr val="F8D4AB"/>
              </a:solidFill>
              <a:ln w="9525">
                <a:noFill/>
                <a:round/>
                <a:headEnd/>
                <a:tailEnd/>
              </a:ln>
            </p:spPr>
            <p:txBody>
              <a:bodyPr/>
              <a:lstStyle/>
              <a:p>
                <a:endParaRPr lang="en-US"/>
              </a:p>
            </p:txBody>
          </p:sp>
          <p:sp>
            <p:nvSpPr>
              <p:cNvPr id="313" name="Freeform 32"/>
              <p:cNvSpPr>
                <a:spLocks noEditPoints="1"/>
              </p:cNvSpPr>
              <p:nvPr/>
            </p:nvSpPr>
            <p:spPr bwMode="auto">
              <a:xfrm>
                <a:off x="1147" y="2645"/>
                <a:ext cx="29" cy="29"/>
              </a:xfrm>
              <a:custGeom>
                <a:avLst/>
                <a:gdLst/>
                <a:ahLst/>
                <a:cxnLst>
                  <a:cxn ang="0">
                    <a:pos x="143" y="62"/>
                  </a:cxn>
                  <a:cxn ang="0">
                    <a:pos x="131" y="33"/>
                  </a:cxn>
                  <a:cxn ang="0">
                    <a:pos x="113" y="12"/>
                  </a:cxn>
                  <a:cxn ang="0">
                    <a:pos x="92" y="4"/>
                  </a:cxn>
                  <a:cxn ang="0">
                    <a:pos x="71" y="0"/>
                  </a:cxn>
                  <a:cxn ang="0">
                    <a:pos x="51" y="1"/>
                  </a:cxn>
                  <a:cxn ang="0">
                    <a:pos x="34" y="11"/>
                  </a:cxn>
                  <a:cxn ang="0">
                    <a:pos x="12" y="36"/>
                  </a:cxn>
                  <a:cxn ang="0">
                    <a:pos x="4" y="55"/>
                  </a:cxn>
                  <a:cxn ang="0">
                    <a:pos x="0" y="77"/>
                  </a:cxn>
                  <a:cxn ang="0">
                    <a:pos x="2" y="101"/>
                  </a:cxn>
                  <a:cxn ang="0">
                    <a:pos x="9" y="125"/>
                  </a:cxn>
                  <a:cxn ang="0">
                    <a:pos x="21" y="145"/>
                  </a:cxn>
                  <a:cxn ang="0">
                    <a:pos x="38" y="159"/>
                  </a:cxn>
                  <a:cxn ang="0">
                    <a:pos x="59" y="169"/>
                  </a:cxn>
                  <a:cxn ang="0">
                    <a:pos x="80" y="170"/>
                  </a:cxn>
                  <a:cxn ang="0">
                    <a:pos x="101" y="163"/>
                  </a:cxn>
                  <a:cxn ang="0">
                    <a:pos x="119" y="151"/>
                  </a:cxn>
                  <a:cxn ang="0">
                    <a:pos x="133" y="132"/>
                  </a:cxn>
                  <a:cxn ang="0">
                    <a:pos x="142" y="109"/>
                  </a:cxn>
                  <a:cxn ang="0">
                    <a:pos x="145" y="84"/>
                  </a:cxn>
                  <a:cxn ang="0">
                    <a:pos x="135" y="99"/>
                  </a:cxn>
                  <a:cxn ang="0">
                    <a:pos x="128" y="120"/>
                  </a:cxn>
                  <a:cxn ang="0">
                    <a:pos x="118" y="138"/>
                  </a:cxn>
                  <a:cxn ang="0">
                    <a:pos x="103" y="150"/>
                  </a:cxn>
                  <a:cxn ang="0">
                    <a:pos x="86" y="158"/>
                  </a:cxn>
                  <a:cxn ang="0">
                    <a:pos x="67" y="159"/>
                  </a:cxn>
                  <a:cxn ang="0">
                    <a:pos x="49" y="153"/>
                  </a:cxn>
                  <a:cxn ang="0">
                    <a:pos x="32" y="143"/>
                  </a:cxn>
                  <a:cxn ang="0">
                    <a:pos x="20" y="126"/>
                  </a:cxn>
                  <a:cxn ang="0">
                    <a:pos x="12" y="107"/>
                  </a:cxn>
                  <a:cxn ang="0">
                    <a:pos x="9" y="84"/>
                  </a:cxn>
                  <a:cxn ang="0">
                    <a:pos x="12" y="61"/>
                  </a:cxn>
                  <a:cxn ang="0">
                    <a:pos x="20" y="42"/>
                  </a:cxn>
                  <a:cxn ang="0">
                    <a:pos x="32" y="25"/>
                  </a:cxn>
                  <a:cxn ang="0">
                    <a:pos x="49" y="14"/>
                  </a:cxn>
                  <a:cxn ang="0">
                    <a:pos x="67" y="8"/>
                  </a:cxn>
                  <a:cxn ang="0">
                    <a:pos x="86" y="9"/>
                  </a:cxn>
                  <a:cxn ang="0">
                    <a:pos x="103" y="18"/>
                  </a:cxn>
                  <a:cxn ang="0">
                    <a:pos x="118" y="30"/>
                  </a:cxn>
                  <a:cxn ang="0">
                    <a:pos x="128" y="48"/>
                  </a:cxn>
                  <a:cxn ang="0">
                    <a:pos x="135" y="68"/>
                  </a:cxn>
                </a:cxnLst>
                <a:rect l="0" t="0" r="r" b="b"/>
                <a:pathLst>
                  <a:path w="145" h="170">
                    <a:moveTo>
                      <a:pt x="145" y="84"/>
                    </a:moveTo>
                    <a:lnTo>
                      <a:pt x="144" y="73"/>
                    </a:lnTo>
                    <a:lnTo>
                      <a:pt x="143" y="62"/>
                    </a:lnTo>
                    <a:lnTo>
                      <a:pt x="140" y="51"/>
                    </a:lnTo>
                    <a:lnTo>
                      <a:pt x="136" y="42"/>
                    </a:lnTo>
                    <a:lnTo>
                      <a:pt x="131" y="33"/>
                    </a:lnTo>
                    <a:lnTo>
                      <a:pt x="126" y="25"/>
                    </a:lnTo>
                    <a:lnTo>
                      <a:pt x="120" y="18"/>
                    </a:lnTo>
                    <a:lnTo>
                      <a:pt x="113" y="12"/>
                    </a:lnTo>
                    <a:lnTo>
                      <a:pt x="106" y="8"/>
                    </a:lnTo>
                    <a:lnTo>
                      <a:pt x="99" y="6"/>
                    </a:lnTo>
                    <a:lnTo>
                      <a:pt x="92" y="4"/>
                    </a:lnTo>
                    <a:lnTo>
                      <a:pt x="85" y="2"/>
                    </a:lnTo>
                    <a:lnTo>
                      <a:pt x="78" y="1"/>
                    </a:lnTo>
                    <a:lnTo>
                      <a:pt x="71" y="0"/>
                    </a:lnTo>
                    <a:lnTo>
                      <a:pt x="64" y="0"/>
                    </a:lnTo>
                    <a:lnTo>
                      <a:pt x="57" y="0"/>
                    </a:lnTo>
                    <a:lnTo>
                      <a:pt x="51" y="1"/>
                    </a:lnTo>
                    <a:lnTo>
                      <a:pt x="45" y="5"/>
                    </a:lnTo>
                    <a:lnTo>
                      <a:pt x="39" y="7"/>
                    </a:lnTo>
                    <a:lnTo>
                      <a:pt x="34" y="11"/>
                    </a:lnTo>
                    <a:lnTo>
                      <a:pt x="24" y="19"/>
                    </a:lnTo>
                    <a:lnTo>
                      <a:pt x="16" y="30"/>
                    </a:lnTo>
                    <a:lnTo>
                      <a:pt x="12" y="36"/>
                    </a:lnTo>
                    <a:lnTo>
                      <a:pt x="9" y="42"/>
                    </a:lnTo>
                    <a:lnTo>
                      <a:pt x="7" y="48"/>
                    </a:lnTo>
                    <a:lnTo>
                      <a:pt x="4" y="55"/>
                    </a:lnTo>
                    <a:lnTo>
                      <a:pt x="3" y="61"/>
                    </a:lnTo>
                    <a:lnTo>
                      <a:pt x="1" y="68"/>
                    </a:lnTo>
                    <a:lnTo>
                      <a:pt x="0" y="77"/>
                    </a:lnTo>
                    <a:lnTo>
                      <a:pt x="0" y="84"/>
                    </a:lnTo>
                    <a:lnTo>
                      <a:pt x="1" y="92"/>
                    </a:lnTo>
                    <a:lnTo>
                      <a:pt x="2" y="101"/>
                    </a:lnTo>
                    <a:lnTo>
                      <a:pt x="3" y="109"/>
                    </a:lnTo>
                    <a:lnTo>
                      <a:pt x="6" y="117"/>
                    </a:lnTo>
                    <a:lnTo>
                      <a:pt x="9" y="125"/>
                    </a:lnTo>
                    <a:lnTo>
                      <a:pt x="12" y="132"/>
                    </a:lnTo>
                    <a:lnTo>
                      <a:pt x="17" y="139"/>
                    </a:lnTo>
                    <a:lnTo>
                      <a:pt x="21" y="145"/>
                    </a:lnTo>
                    <a:lnTo>
                      <a:pt x="26" y="151"/>
                    </a:lnTo>
                    <a:lnTo>
                      <a:pt x="32" y="156"/>
                    </a:lnTo>
                    <a:lnTo>
                      <a:pt x="38" y="159"/>
                    </a:lnTo>
                    <a:lnTo>
                      <a:pt x="45" y="163"/>
                    </a:lnTo>
                    <a:lnTo>
                      <a:pt x="52" y="166"/>
                    </a:lnTo>
                    <a:lnTo>
                      <a:pt x="59" y="169"/>
                    </a:lnTo>
                    <a:lnTo>
                      <a:pt x="66" y="170"/>
                    </a:lnTo>
                    <a:lnTo>
                      <a:pt x="73" y="170"/>
                    </a:lnTo>
                    <a:lnTo>
                      <a:pt x="80" y="170"/>
                    </a:lnTo>
                    <a:lnTo>
                      <a:pt x="88" y="169"/>
                    </a:lnTo>
                    <a:lnTo>
                      <a:pt x="94" y="166"/>
                    </a:lnTo>
                    <a:lnTo>
                      <a:pt x="101" y="163"/>
                    </a:lnTo>
                    <a:lnTo>
                      <a:pt x="107" y="159"/>
                    </a:lnTo>
                    <a:lnTo>
                      <a:pt x="113" y="156"/>
                    </a:lnTo>
                    <a:lnTo>
                      <a:pt x="119" y="151"/>
                    </a:lnTo>
                    <a:lnTo>
                      <a:pt x="124" y="145"/>
                    </a:lnTo>
                    <a:lnTo>
                      <a:pt x="129" y="139"/>
                    </a:lnTo>
                    <a:lnTo>
                      <a:pt x="133" y="132"/>
                    </a:lnTo>
                    <a:lnTo>
                      <a:pt x="136" y="125"/>
                    </a:lnTo>
                    <a:lnTo>
                      <a:pt x="139" y="117"/>
                    </a:lnTo>
                    <a:lnTo>
                      <a:pt x="142" y="109"/>
                    </a:lnTo>
                    <a:lnTo>
                      <a:pt x="144" y="101"/>
                    </a:lnTo>
                    <a:lnTo>
                      <a:pt x="145" y="92"/>
                    </a:lnTo>
                    <a:lnTo>
                      <a:pt x="145" y="84"/>
                    </a:lnTo>
                    <a:close/>
                    <a:moveTo>
                      <a:pt x="136" y="84"/>
                    </a:moveTo>
                    <a:lnTo>
                      <a:pt x="136" y="91"/>
                    </a:lnTo>
                    <a:lnTo>
                      <a:pt x="135" y="99"/>
                    </a:lnTo>
                    <a:lnTo>
                      <a:pt x="133" y="107"/>
                    </a:lnTo>
                    <a:lnTo>
                      <a:pt x="131" y="113"/>
                    </a:lnTo>
                    <a:lnTo>
                      <a:pt x="128" y="120"/>
                    </a:lnTo>
                    <a:lnTo>
                      <a:pt x="125" y="126"/>
                    </a:lnTo>
                    <a:lnTo>
                      <a:pt x="122" y="132"/>
                    </a:lnTo>
                    <a:lnTo>
                      <a:pt x="118" y="138"/>
                    </a:lnTo>
                    <a:lnTo>
                      <a:pt x="113" y="143"/>
                    </a:lnTo>
                    <a:lnTo>
                      <a:pt x="108" y="146"/>
                    </a:lnTo>
                    <a:lnTo>
                      <a:pt x="103" y="150"/>
                    </a:lnTo>
                    <a:lnTo>
                      <a:pt x="98" y="153"/>
                    </a:lnTo>
                    <a:lnTo>
                      <a:pt x="92" y="156"/>
                    </a:lnTo>
                    <a:lnTo>
                      <a:pt x="86" y="158"/>
                    </a:lnTo>
                    <a:lnTo>
                      <a:pt x="80" y="159"/>
                    </a:lnTo>
                    <a:lnTo>
                      <a:pt x="73" y="159"/>
                    </a:lnTo>
                    <a:lnTo>
                      <a:pt x="67" y="159"/>
                    </a:lnTo>
                    <a:lnTo>
                      <a:pt x="60" y="158"/>
                    </a:lnTo>
                    <a:lnTo>
                      <a:pt x="54" y="156"/>
                    </a:lnTo>
                    <a:lnTo>
                      <a:pt x="49" y="153"/>
                    </a:lnTo>
                    <a:lnTo>
                      <a:pt x="42" y="150"/>
                    </a:lnTo>
                    <a:lnTo>
                      <a:pt x="37" y="146"/>
                    </a:lnTo>
                    <a:lnTo>
                      <a:pt x="32" y="143"/>
                    </a:lnTo>
                    <a:lnTo>
                      <a:pt x="28" y="138"/>
                    </a:lnTo>
                    <a:lnTo>
                      <a:pt x="24" y="132"/>
                    </a:lnTo>
                    <a:lnTo>
                      <a:pt x="20" y="126"/>
                    </a:lnTo>
                    <a:lnTo>
                      <a:pt x="17" y="120"/>
                    </a:lnTo>
                    <a:lnTo>
                      <a:pt x="14" y="113"/>
                    </a:lnTo>
                    <a:lnTo>
                      <a:pt x="12" y="107"/>
                    </a:lnTo>
                    <a:lnTo>
                      <a:pt x="10" y="99"/>
                    </a:lnTo>
                    <a:lnTo>
                      <a:pt x="9" y="91"/>
                    </a:lnTo>
                    <a:lnTo>
                      <a:pt x="9" y="84"/>
                    </a:lnTo>
                    <a:lnTo>
                      <a:pt x="9" y="77"/>
                    </a:lnTo>
                    <a:lnTo>
                      <a:pt x="10" y="68"/>
                    </a:lnTo>
                    <a:lnTo>
                      <a:pt x="12" y="61"/>
                    </a:lnTo>
                    <a:lnTo>
                      <a:pt x="14" y="54"/>
                    </a:lnTo>
                    <a:lnTo>
                      <a:pt x="17" y="48"/>
                    </a:lnTo>
                    <a:lnTo>
                      <a:pt x="20" y="42"/>
                    </a:lnTo>
                    <a:lnTo>
                      <a:pt x="24" y="36"/>
                    </a:lnTo>
                    <a:lnTo>
                      <a:pt x="28" y="30"/>
                    </a:lnTo>
                    <a:lnTo>
                      <a:pt x="32" y="25"/>
                    </a:lnTo>
                    <a:lnTo>
                      <a:pt x="37" y="21"/>
                    </a:lnTo>
                    <a:lnTo>
                      <a:pt x="42" y="18"/>
                    </a:lnTo>
                    <a:lnTo>
                      <a:pt x="49" y="14"/>
                    </a:lnTo>
                    <a:lnTo>
                      <a:pt x="54" y="12"/>
                    </a:lnTo>
                    <a:lnTo>
                      <a:pt x="60" y="9"/>
                    </a:lnTo>
                    <a:lnTo>
                      <a:pt x="67" y="8"/>
                    </a:lnTo>
                    <a:lnTo>
                      <a:pt x="73" y="8"/>
                    </a:lnTo>
                    <a:lnTo>
                      <a:pt x="80" y="8"/>
                    </a:lnTo>
                    <a:lnTo>
                      <a:pt x="86" y="9"/>
                    </a:lnTo>
                    <a:lnTo>
                      <a:pt x="92" y="12"/>
                    </a:lnTo>
                    <a:lnTo>
                      <a:pt x="98" y="14"/>
                    </a:lnTo>
                    <a:lnTo>
                      <a:pt x="103" y="18"/>
                    </a:lnTo>
                    <a:lnTo>
                      <a:pt x="108" y="21"/>
                    </a:lnTo>
                    <a:lnTo>
                      <a:pt x="113" y="25"/>
                    </a:lnTo>
                    <a:lnTo>
                      <a:pt x="118" y="30"/>
                    </a:lnTo>
                    <a:lnTo>
                      <a:pt x="122" y="36"/>
                    </a:lnTo>
                    <a:lnTo>
                      <a:pt x="125" y="42"/>
                    </a:lnTo>
                    <a:lnTo>
                      <a:pt x="128" y="48"/>
                    </a:lnTo>
                    <a:lnTo>
                      <a:pt x="131" y="54"/>
                    </a:lnTo>
                    <a:lnTo>
                      <a:pt x="133" y="61"/>
                    </a:lnTo>
                    <a:lnTo>
                      <a:pt x="135" y="68"/>
                    </a:lnTo>
                    <a:lnTo>
                      <a:pt x="136" y="77"/>
                    </a:lnTo>
                    <a:lnTo>
                      <a:pt x="136" y="84"/>
                    </a:lnTo>
                    <a:close/>
                  </a:path>
                </a:pathLst>
              </a:custGeom>
              <a:solidFill>
                <a:srgbClr val="F8D7AC"/>
              </a:solidFill>
              <a:ln w="9525">
                <a:noFill/>
                <a:round/>
                <a:headEnd/>
                <a:tailEnd/>
              </a:ln>
            </p:spPr>
            <p:txBody>
              <a:bodyPr/>
              <a:lstStyle/>
              <a:p>
                <a:endParaRPr lang="en-US"/>
              </a:p>
            </p:txBody>
          </p:sp>
          <p:sp>
            <p:nvSpPr>
              <p:cNvPr id="314" name="Freeform 33"/>
              <p:cNvSpPr>
                <a:spLocks noEditPoints="1"/>
              </p:cNvSpPr>
              <p:nvPr/>
            </p:nvSpPr>
            <p:spPr bwMode="auto">
              <a:xfrm>
                <a:off x="1148" y="2646"/>
                <a:ext cx="27" cy="27"/>
              </a:xfrm>
              <a:custGeom>
                <a:avLst/>
                <a:gdLst/>
                <a:ahLst/>
                <a:cxnLst>
                  <a:cxn ang="0">
                    <a:pos x="134" y="65"/>
                  </a:cxn>
                  <a:cxn ang="0">
                    <a:pos x="127" y="43"/>
                  </a:cxn>
                  <a:cxn ang="0">
                    <a:pos x="116" y="24"/>
                  </a:cxn>
                  <a:cxn ang="0">
                    <a:pos x="100" y="11"/>
                  </a:cxn>
                  <a:cxn ang="0">
                    <a:pos x="82" y="3"/>
                  </a:cxn>
                  <a:cxn ang="0">
                    <a:pos x="61" y="2"/>
                  </a:cxn>
                  <a:cxn ang="0">
                    <a:pos x="42" y="7"/>
                  </a:cxn>
                  <a:cxn ang="0">
                    <a:pos x="24" y="19"/>
                  </a:cxn>
                  <a:cxn ang="0">
                    <a:pos x="11" y="36"/>
                  </a:cxn>
                  <a:cxn ang="0">
                    <a:pos x="3" y="58"/>
                  </a:cxn>
                  <a:cxn ang="0">
                    <a:pos x="0" y="82"/>
                  </a:cxn>
                  <a:cxn ang="0">
                    <a:pos x="3" y="106"/>
                  </a:cxn>
                  <a:cxn ang="0">
                    <a:pos x="11" y="127"/>
                  </a:cxn>
                  <a:cxn ang="0">
                    <a:pos x="24" y="144"/>
                  </a:cxn>
                  <a:cxn ang="0">
                    <a:pos x="42" y="156"/>
                  </a:cxn>
                  <a:cxn ang="0">
                    <a:pos x="61" y="162"/>
                  </a:cxn>
                  <a:cxn ang="0">
                    <a:pos x="82" y="161"/>
                  </a:cxn>
                  <a:cxn ang="0">
                    <a:pos x="100" y="153"/>
                  </a:cxn>
                  <a:cxn ang="0">
                    <a:pos x="116" y="139"/>
                  </a:cxn>
                  <a:cxn ang="0">
                    <a:pos x="127" y="120"/>
                  </a:cxn>
                  <a:cxn ang="0">
                    <a:pos x="134" y="99"/>
                  </a:cxn>
                  <a:cxn ang="0">
                    <a:pos x="127" y="82"/>
                  </a:cxn>
                  <a:cxn ang="0">
                    <a:pos x="124" y="102"/>
                  </a:cxn>
                  <a:cxn ang="0">
                    <a:pos x="117" y="121"/>
                  </a:cxn>
                  <a:cxn ang="0">
                    <a:pos x="105" y="136"/>
                  </a:cxn>
                  <a:cxn ang="0">
                    <a:pos x="91" y="147"/>
                  </a:cxn>
                  <a:cxn ang="0">
                    <a:pos x="74" y="151"/>
                  </a:cxn>
                  <a:cxn ang="0">
                    <a:pos x="56" y="150"/>
                  </a:cxn>
                  <a:cxn ang="0">
                    <a:pos x="40" y="143"/>
                  </a:cxn>
                  <a:cxn ang="0">
                    <a:pos x="26" y="131"/>
                  </a:cxn>
                  <a:cxn ang="0">
                    <a:pos x="16" y="115"/>
                  </a:cxn>
                  <a:cxn ang="0">
                    <a:pos x="10" y="96"/>
                  </a:cxn>
                  <a:cxn ang="0">
                    <a:pos x="9" y="75"/>
                  </a:cxn>
                  <a:cxn ang="0">
                    <a:pos x="13" y="54"/>
                  </a:cxn>
                  <a:cxn ang="0">
                    <a:pos x="22" y="37"/>
                  </a:cxn>
                  <a:cxn ang="0">
                    <a:pos x="34" y="23"/>
                  </a:cxn>
                  <a:cxn ang="0">
                    <a:pos x="51" y="15"/>
                  </a:cxn>
                  <a:cxn ang="0">
                    <a:pos x="68" y="11"/>
                  </a:cxn>
                  <a:cxn ang="0">
                    <a:pos x="85" y="15"/>
                  </a:cxn>
                  <a:cxn ang="0">
                    <a:pos x="101" y="23"/>
                  </a:cxn>
                  <a:cxn ang="0">
                    <a:pos x="113" y="37"/>
                  </a:cxn>
                  <a:cxn ang="0">
                    <a:pos x="122" y="54"/>
                  </a:cxn>
                  <a:cxn ang="0">
                    <a:pos x="126" y="75"/>
                  </a:cxn>
                </a:cxnLst>
                <a:rect l="0" t="0" r="r" b="b"/>
                <a:pathLst>
                  <a:path w="136" h="162">
                    <a:moveTo>
                      <a:pt x="136" y="82"/>
                    </a:moveTo>
                    <a:lnTo>
                      <a:pt x="135" y="73"/>
                    </a:lnTo>
                    <a:lnTo>
                      <a:pt x="134" y="65"/>
                    </a:lnTo>
                    <a:lnTo>
                      <a:pt x="133" y="58"/>
                    </a:lnTo>
                    <a:lnTo>
                      <a:pt x="130" y="51"/>
                    </a:lnTo>
                    <a:lnTo>
                      <a:pt x="127" y="43"/>
                    </a:lnTo>
                    <a:lnTo>
                      <a:pt x="124" y="36"/>
                    </a:lnTo>
                    <a:lnTo>
                      <a:pt x="120" y="30"/>
                    </a:lnTo>
                    <a:lnTo>
                      <a:pt x="116" y="24"/>
                    </a:lnTo>
                    <a:lnTo>
                      <a:pt x="111" y="19"/>
                    </a:lnTo>
                    <a:lnTo>
                      <a:pt x="106" y="15"/>
                    </a:lnTo>
                    <a:lnTo>
                      <a:pt x="100" y="11"/>
                    </a:lnTo>
                    <a:lnTo>
                      <a:pt x="94" y="7"/>
                    </a:lnTo>
                    <a:lnTo>
                      <a:pt x="88" y="5"/>
                    </a:lnTo>
                    <a:lnTo>
                      <a:pt x="82" y="3"/>
                    </a:lnTo>
                    <a:lnTo>
                      <a:pt x="75" y="2"/>
                    </a:lnTo>
                    <a:lnTo>
                      <a:pt x="68" y="0"/>
                    </a:lnTo>
                    <a:lnTo>
                      <a:pt x="61" y="2"/>
                    </a:lnTo>
                    <a:lnTo>
                      <a:pt x="55" y="3"/>
                    </a:lnTo>
                    <a:lnTo>
                      <a:pt x="48" y="5"/>
                    </a:lnTo>
                    <a:lnTo>
                      <a:pt x="42" y="7"/>
                    </a:lnTo>
                    <a:lnTo>
                      <a:pt x="35" y="11"/>
                    </a:lnTo>
                    <a:lnTo>
                      <a:pt x="29" y="15"/>
                    </a:lnTo>
                    <a:lnTo>
                      <a:pt x="24" y="19"/>
                    </a:lnTo>
                    <a:lnTo>
                      <a:pt x="19" y="24"/>
                    </a:lnTo>
                    <a:lnTo>
                      <a:pt x="15" y="30"/>
                    </a:lnTo>
                    <a:lnTo>
                      <a:pt x="11" y="36"/>
                    </a:lnTo>
                    <a:lnTo>
                      <a:pt x="8" y="43"/>
                    </a:lnTo>
                    <a:lnTo>
                      <a:pt x="5" y="51"/>
                    </a:lnTo>
                    <a:lnTo>
                      <a:pt x="3" y="58"/>
                    </a:lnTo>
                    <a:lnTo>
                      <a:pt x="1" y="65"/>
                    </a:lnTo>
                    <a:lnTo>
                      <a:pt x="0" y="73"/>
                    </a:lnTo>
                    <a:lnTo>
                      <a:pt x="0" y="82"/>
                    </a:lnTo>
                    <a:lnTo>
                      <a:pt x="0" y="90"/>
                    </a:lnTo>
                    <a:lnTo>
                      <a:pt x="1" y="99"/>
                    </a:lnTo>
                    <a:lnTo>
                      <a:pt x="3" y="106"/>
                    </a:lnTo>
                    <a:lnTo>
                      <a:pt x="5" y="113"/>
                    </a:lnTo>
                    <a:lnTo>
                      <a:pt x="8" y="120"/>
                    </a:lnTo>
                    <a:lnTo>
                      <a:pt x="11" y="127"/>
                    </a:lnTo>
                    <a:lnTo>
                      <a:pt x="15" y="133"/>
                    </a:lnTo>
                    <a:lnTo>
                      <a:pt x="19" y="139"/>
                    </a:lnTo>
                    <a:lnTo>
                      <a:pt x="24" y="144"/>
                    </a:lnTo>
                    <a:lnTo>
                      <a:pt x="29" y="149"/>
                    </a:lnTo>
                    <a:lnTo>
                      <a:pt x="35" y="153"/>
                    </a:lnTo>
                    <a:lnTo>
                      <a:pt x="42" y="156"/>
                    </a:lnTo>
                    <a:lnTo>
                      <a:pt x="48" y="159"/>
                    </a:lnTo>
                    <a:lnTo>
                      <a:pt x="55" y="161"/>
                    </a:lnTo>
                    <a:lnTo>
                      <a:pt x="61" y="162"/>
                    </a:lnTo>
                    <a:lnTo>
                      <a:pt x="68" y="162"/>
                    </a:lnTo>
                    <a:lnTo>
                      <a:pt x="75" y="162"/>
                    </a:lnTo>
                    <a:lnTo>
                      <a:pt x="82" y="161"/>
                    </a:lnTo>
                    <a:lnTo>
                      <a:pt x="88" y="159"/>
                    </a:lnTo>
                    <a:lnTo>
                      <a:pt x="94" y="156"/>
                    </a:lnTo>
                    <a:lnTo>
                      <a:pt x="100" y="153"/>
                    </a:lnTo>
                    <a:lnTo>
                      <a:pt x="106" y="149"/>
                    </a:lnTo>
                    <a:lnTo>
                      <a:pt x="111" y="144"/>
                    </a:lnTo>
                    <a:lnTo>
                      <a:pt x="116" y="139"/>
                    </a:lnTo>
                    <a:lnTo>
                      <a:pt x="120" y="133"/>
                    </a:lnTo>
                    <a:lnTo>
                      <a:pt x="124" y="127"/>
                    </a:lnTo>
                    <a:lnTo>
                      <a:pt x="127" y="120"/>
                    </a:lnTo>
                    <a:lnTo>
                      <a:pt x="130" y="113"/>
                    </a:lnTo>
                    <a:lnTo>
                      <a:pt x="133" y="106"/>
                    </a:lnTo>
                    <a:lnTo>
                      <a:pt x="134" y="99"/>
                    </a:lnTo>
                    <a:lnTo>
                      <a:pt x="135" y="90"/>
                    </a:lnTo>
                    <a:lnTo>
                      <a:pt x="136" y="82"/>
                    </a:lnTo>
                    <a:close/>
                    <a:moveTo>
                      <a:pt x="127" y="82"/>
                    </a:moveTo>
                    <a:lnTo>
                      <a:pt x="126" y="89"/>
                    </a:lnTo>
                    <a:lnTo>
                      <a:pt x="125" y="96"/>
                    </a:lnTo>
                    <a:lnTo>
                      <a:pt x="124" y="102"/>
                    </a:lnTo>
                    <a:lnTo>
                      <a:pt x="122" y="109"/>
                    </a:lnTo>
                    <a:lnTo>
                      <a:pt x="120" y="115"/>
                    </a:lnTo>
                    <a:lnTo>
                      <a:pt x="117" y="121"/>
                    </a:lnTo>
                    <a:lnTo>
                      <a:pt x="113" y="126"/>
                    </a:lnTo>
                    <a:lnTo>
                      <a:pt x="109" y="131"/>
                    </a:lnTo>
                    <a:lnTo>
                      <a:pt x="105" y="136"/>
                    </a:lnTo>
                    <a:lnTo>
                      <a:pt x="101" y="141"/>
                    </a:lnTo>
                    <a:lnTo>
                      <a:pt x="96" y="143"/>
                    </a:lnTo>
                    <a:lnTo>
                      <a:pt x="91" y="147"/>
                    </a:lnTo>
                    <a:lnTo>
                      <a:pt x="85" y="149"/>
                    </a:lnTo>
                    <a:lnTo>
                      <a:pt x="80" y="150"/>
                    </a:lnTo>
                    <a:lnTo>
                      <a:pt x="74" y="151"/>
                    </a:lnTo>
                    <a:lnTo>
                      <a:pt x="68" y="151"/>
                    </a:lnTo>
                    <a:lnTo>
                      <a:pt x="62" y="151"/>
                    </a:lnTo>
                    <a:lnTo>
                      <a:pt x="56" y="150"/>
                    </a:lnTo>
                    <a:lnTo>
                      <a:pt x="51" y="149"/>
                    </a:lnTo>
                    <a:lnTo>
                      <a:pt x="45" y="147"/>
                    </a:lnTo>
                    <a:lnTo>
                      <a:pt x="40" y="143"/>
                    </a:lnTo>
                    <a:lnTo>
                      <a:pt x="34" y="141"/>
                    </a:lnTo>
                    <a:lnTo>
                      <a:pt x="30" y="136"/>
                    </a:lnTo>
                    <a:lnTo>
                      <a:pt x="26" y="131"/>
                    </a:lnTo>
                    <a:lnTo>
                      <a:pt x="22" y="126"/>
                    </a:lnTo>
                    <a:lnTo>
                      <a:pt x="19" y="121"/>
                    </a:lnTo>
                    <a:lnTo>
                      <a:pt x="16" y="115"/>
                    </a:lnTo>
                    <a:lnTo>
                      <a:pt x="13" y="109"/>
                    </a:lnTo>
                    <a:lnTo>
                      <a:pt x="11" y="102"/>
                    </a:lnTo>
                    <a:lnTo>
                      <a:pt x="10" y="96"/>
                    </a:lnTo>
                    <a:lnTo>
                      <a:pt x="9" y="89"/>
                    </a:lnTo>
                    <a:lnTo>
                      <a:pt x="9" y="82"/>
                    </a:lnTo>
                    <a:lnTo>
                      <a:pt x="9" y="75"/>
                    </a:lnTo>
                    <a:lnTo>
                      <a:pt x="10" y="67"/>
                    </a:lnTo>
                    <a:lnTo>
                      <a:pt x="11" y="61"/>
                    </a:lnTo>
                    <a:lnTo>
                      <a:pt x="13" y="54"/>
                    </a:lnTo>
                    <a:lnTo>
                      <a:pt x="16" y="48"/>
                    </a:lnTo>
                    <a:lnTo>
                      <a:pt x="19" y="42"/>
                    </a:lnTo>
                    <a:lnTo>
                      <a:pt x="22" y="37"/>
                    </a:lnTo>
                    <a:lnTo>
                      <a:pt x="26" y="33"/>
                    </a:lnTo>
                    <a:lnTo>
                      <a:pt x="30" y="28"/>
                    </a:lnTo>
                    <a:lnTo>
                      <a:pt x="34" y="23"/>
                    </a:lnTo>
                    <a:lnTo>
                      <a:pt x="40" y="21"/>
                    </a:lnTo>
                    <a:lnTo>
                      <a:pt x="45" y="17"/>
                    </a:lnTo>
                    <a:lnTo>
                      <a:pt x="51" y="15"/>
                    </a:lnTo>
                    <a:lnTo>
                      <a:pt x="56" y="13"/>
                    </a:lnTo>
                    <a:lnTo>
                      <a:pt x="62" y="12"/>
                    </a:lnTo>
                    <a:lnTo>
                      <a:pt x="68" y="11"/>
                    </a:lnTo>
                    <a:lnTo>
                      <a:pt x="74" y="12"/>
                    </a:lnTo>
                    <a:lnTo>
                      <a:pt x="80" y="13"/>
                    </a:lnTo>
                    <a:lnTo>
                      <a:pt x="85" y="15"/>
                    </a:lnTo>
                    <a:lnTo>
                      <a:pt x="91" y="17"/>
                    </a:lnTo>
                    <a:lnTo>
                      <a:pt x="96" y="21"/>
                    </a:lnTo>
                    <a:lnTo>
                      <a:pt x="101" y="23"/>
                    </a:lnTo>
                    <a:lnTo>
                      <a:pt x="105" y="28"/>
                    </a:lnTo>
                    <a:lnTo>
                      <a:pt x="109" y="33"/>
                    </a:lnTo>
                    <a:lnTo>
                      <a:pt x="113" y="37"/>
                    </a:lnTo>
                    <a:lnTo>
                      <a:pt x="117" y="42"/>
                    </a:lnTo>
                    <a:lnTo>
                      <a:pt x="120" y="48"/>
                    </a:lnTo>
                    <a:lnTo>
                      <a:pt x="122" y="54"/>
                    </a:lnTo>
                    <a:lnTo>
                      <a:pt x="124" y="61"/>
                    </a:lnTo>
                    <a:lnTo>
                      <a:pt x="125" y="67"/>
                    </a:lnTo>
                    <a:lnTo>
                      <a:pt x="126" y="75"/>
                    </a:lnTo>
                    <a:lnTo>
                      <a:pt x="127" y="82"/>
                    </a:lnTo>
                    <a:close/>
                  </a:path>
                </a:pathLst>
              </a:custGeom>
              <a:solidFill>
                <a:srgbClr val="F9DAB0"/>
              </a:solidFill>
              <a:ln w="9525">
                <a:noFill/>
                <a:round/>
                <a:headEnd/>
                <a:tailEnd/>
              </a:ln>
            </p:spPr>
            <p:txBody>
              <a:bodyPr/>
              <a:lstStyle/>
              <a:p>
                <a:endParaRPr lang="en-US"/>
              </a:p>
            </p:txBody>
          </p:sp>
          <p:sp>
            <p:nvSpPr>
              <p:cNvPr id="315" name="Freeform 34"/>
              <p:cNvSpPr>
                <a:spLocks noEditPoints="1"/>
              </p:cNvSpPr>
              <p:nvPr/>
            </p:nvSpPr>
            <p:spPr bwMode="auto">
              <a:xfrm>
                <a:off x="1149" y="2647"/>
                <a:ext cx="25" cy="25"/>
              </a:xfrm>
              <a:custGeom>
                <a:avLst/>
                <a:gdLst/>
                <a:ahLst/>
                <a:cxnLst>
                  <a:cxn ang="0">
                    <a:pos x="127" y="69"/>
                  </a:cxn>
                  <a:cxn ang="0">
                    <a:pos x="124" y="53"/>
                  </a:cxn>
                  <a:cxn ang="0">
                    <a:pos x="119" y="40"/>
                  </a:cxn>
                  <a:cxn ang="0">
                    <a:pos x="113" y="28"/>
                  </a:cxn>
                  <a:cxn ang="0">
                    <a:pos x="104" y="17"/>
                  </a:cxn>
                  <a:cxn ang="0">
                    <a:pos x="94" y="10"/>
                  </a:cxn>
                  <a:cxn ang="0">
                    <a:pos x="83" y="4"/>
                  </a:cxn>
                  <a:cxn ang="0">
                    <a:pos x="71" y="0"/>
                  </a:cxn>
                  <a:cxn ang="0">
                    <a:pos x="58" y="0"/>
                  </a:cxn>
                  <a:cxn ang="0">
                    <a:pos x="45" y="4"/>
                  </a:cxn>
                  <a:cxn ang="0">
                    <a:pos x="33" y="10"/>
                  </a:cxn>
                  <a:cxn ang="0">
                    <a:pos x="23" y="17"/>
                  </a:cxn>
                  <a:cxn ang="0">
                    <a:pos x="15" y="28"/>
                  </a:cxn>
                  <a:cxn ang="0">
                    <a:pos x="8" y="40"/>
                  </a:cxn>
                  <a:cxn ang="0">
                    <a:pos x="3" y="53"/>
                  </a:cxn>
                  <a:cxn ang="0">
                    <a:pos x="0" y="69"/>
                  </a:cxn>
                  <a:cxn ang="0">
                    <a:pos x="0" y="83"/>
                  </a:cxn>
                  <a:cxn ang="0">
                    <a:pos x="3" y="99"/>
                  </a:cxn>
                  <a:cxn ang="0">
                    <a:pos x="8" y="112"/>
                  </a:cxn>
                  <a:cxn ang="0">
                    <a:pos x="15" y="124"/>
                  </a:cxn>
                  <a:cxn ang="0">
                    <a:pos x="23" y="135"/>
                  </a:cxn>
                  <a:cxn ang="0">
                    <a:pos x="33" y="142"/>
                  </a:cxn>
                  <a:cxn ang="0">
                    <a:pos x="45" y="148"/>
                  </a:cxn>
                  <a:cxn ang="0">
                    <a:pos x="58" y="151"/>
                  </a:cxn>
                  <a:cxn ang="0">
                    <a:pos x="71" y="151"/>
                  </a:cxn>
                  <a:cxn ang="0">
                    <a:pos x="83" y="148"/>
                  </a:cxn>
                  <a:cxn ang="0">
                    <a:pos x="94" y="142"/>
                  </a:cxn>
                  <a:cxn ang="0">
                    <a:pos x="104" y="135"/>
                  </a:cxn>
                  <a:cxn ang="0">
                    <a:pos x="113" y="124"/>
                  </a:cxn>
                  <a:cxn ang="0">
                    <a:pos x="119" y="112"/>
                  </a:cxn>
                  <a:cxn ang="0">
                    <a:pos x="124" y="99"/>
                  </a:cxn>
                  <a:cxn ang="0">
                    <a:pos x="127" y="83"/>
                  </a:cxn>
                  <a:cxn ang="0">
                    <a:pos x="118" y="76"/>
                  </a:cxn>
                  <a:cxn ang="0">
                    <a:pos x="117" y="89"/>
                  </a:cxn>
                  <a:cxn ang="0">
                    <a:pos x="114" y="101"/>
                  </a:cxn>
                  <a:cxn ang="0">
                    <a:pos x="102" y="121"/>
                  </a:cxn>
                  <a:cxn ang="0">
                    <a:pos x="85" y="136"/>
                  </a:cxn>
                  <a:cxn ang="0">
                    <a:pos x="75" y="139"/>
                  </a:cxn>
                  <a:cxn ang="0">
                    <a:pos x="64" y="141"/>
                  </a:cxn>
                  <a:cxn ang="0">
                    <a:pos x="53" y="139"/>
                  </a:cxn>
                  <a:cxn ang="0">
                    <a:pos x="43" y="136"/>
                  </a:cxn>
                  <a:cxn ang="0">
                    <a:pos x="33" y="130"/>
                  </a:cxn>
                  <a:cxn ang="0">
                    <a:pos x="25" y="121"/>
                  </a:cxn>
                  <a:cxn ang="0">
                    <a:pos x="18" y="112"/>
                  </a:cxn>
                  <a:cxn ang="0">
                    <a:pos x="13" y="101"/>
                  </a:cxn>
                  <a:cxn ang="0">
                    <a:pos x="10" y="89"/>
                  </a:cxn>
                  <a:cxn ang="0">
                    <a:pos x="9" y="76"/>
                  </a:cxn>
                  <a:cxn ang="0">
                    <a:pos x="10" y="63"/>
                  </a:cxn>
                  <a:cxn ang="0">
                    <a:pos x="13" y="51"/>
                  </a:cxn>
                  <a:cxn ang="0">
                    <a:pos x="25" y="30"/>
                  </a:cxn>
                  <a:cxn ang="0">
                    <a:pos x="43" y="16"/>
                  </a:cxn>
                  <a:cxn ang="0">
                    <a:pos x="53" y="12"/>
                  </a:cxn>
                  <a:cxn ang="0">
                    <a:pos x="64" y="11"/>
                  </a:cxn>
                  <a:cxn ang="0">
                    <a:pos x="75" y="12"/>
                  </a:cxn>
                  <a:cxn ang="0">
                    <a:pos x="85" y="16"/>
                  </a:cxn>
                  <a:cxn ang="0">
                    <a:pos x="102" y="30"/>
                  </a:cxn>
                  <a:cxn ang="0">
                    <a:pos x="114" y="51"/>
                  </a:cxn>
                  <a:cxn ang="0">
                    <a:pos x="117" y="63"/>
                  </a:cxn>
                  <a:cxn ang="0">
                    <a:pos x="118" y="76"/>
                  </a:cxn>
                </a:cxnLst>
                <a:rect l="0" t="0" r="r" b="b"/>
                <a:pathLst>
                  <a:path w="127" h="151">
                    <a:moveTo>
                      <a:pt x="127" y="76"/>
                    </a:moveTo>
                    <a:lnTo>
                      <a:pt x="127" y="69"/>
                    </a:lnTo>
                    <a:lnTo>
                      <a:pt x="126" y="60"/>
                    </a:lnTo>
                    <a:lnTo>
                      <a:pt x="124" y="53"/>
                    </a:lnTo>
                    <a:lnTo>
                      <a:pt x="122" y="46"/>
                    </a:lnTo>
                    <a:lnTo>
                      <a:pt x="119" y="40"/>
                    </a:lnTo>
                    <a:lnTo>
                      <a:pt x="116" y="34"/>
                    </a:lnTo>
                    <a:lnTo>
                      <a:pt x="113" y="28"/>
                    </a:lnTo>
                    <a:lnTo>
                      <a:pt x="109" y="22"/>
                    </a:lnTo>
                    <a:lnTo>
                      <a:pt x="104" y="17"/>
                    </a:lnTo>
                    <a:lnTo>
                      <a:pt x="99" y="13"/>
                    </a:lnTo>
                    <a:lnTo>
                      <a:pt x="94" y="10"/>
                    </a:lnTo>
                    <a:lnTo>
                      <a:pt x="89" y="6"/>
                    </a:lnTo>
                    <a:lnTo>
                      <a:pt x="83" y="4"/>
                    </a:lnTo>
                    <a:lnTo>
                      <a:pt x="77" y="1"/>
                    </a:lnTo>
                    <a:lnTo>
                      <a:pt x="71" y="0"/>
                    </a:lnTo>
                    <a:lnTo>
                      <a:pt x="64" y="0"/>
                    </a:lnTo>
                    <a:lnTo>
                      <a:pt x="58" y="0"/>
                    </a:lnTo>
                    <a:lnTo>
                      <a:pt x="51" y="1"/>
                    </a:lnTo>
                    <a:lnTo>
                      <a:pt x="45" y="4"/>
                    </a:lnTo>
                    <a:lnTo>
                      <a:pt x="40" y="6"/>
                    </a:lnTo>
                    <a:lnTo>
                      <a:pt x="33" y="10"/>
                    </a:lnTo>
                    <a:lnTo>
                      <a:pt x="28" y="13"/>
                    </a:lnTo>
                    <a:lnTo>
                      <a:pt x="23" y="17"/>
                    </a:lnTo>
                    <a:lnTo>
                      <a:pt x="19" y="22"/>
                    </a:lnTo>
                    <a:lnTo>
                      <a:pt x="15" y="28"/>
                    </a:lnTo>
                    <a:lnTo>
                      <a:pt x="11" y="34"/>
                    </a:lnTo>
                    <a:lnTo>
                      <a:pt x="8" y="40"/>
                    </a:lnTo>
                    <a:lnTo>
                      <a:pt x="5" y="46"/>
                    </a:lnTo>
                    <a:lnTo>
                      <a:pt x="3" y="53"/>
                    </a:lnTo>
                    <a:lnTo>
                      <a:pt x="1" y="60"/>
                    </a:lnTo>
                    <a:lnTo>
                      <a:pt x="0" y="69"/>
                    </a:lnTo>
                    <a:lnTo>
                      <a:pt x="0" y="76"/>
                    </a:lnTo>
                    <a:lnTo>
                      <a:pt x="0" y="83"/>
                    </a:lnTo>
                    <a:lnTo>
                      <a:pt x="1" y="91"/>
                    </a:lnTo>
                    <a:lnTo>
                      <a:pt x="3" y="99"/>
                    </a:lnTo>
                    <a:lnTo>
                      <a:pt x="5" y="105"/>
                    </a:lnTo>
                    <a:lnTo>
                      <a:pt x="8" y="112"/>
                    </a:lnTo>
                    <a:lnTo>
                      <a:pt x="11" y="118"/>
                    </a:lnTo>
                    <a:lnTo>
                      <a:pt x="15" y="124"/>
                    </a:lnTo>
                    <a:lnTo>
                      <a:pt x="19" y="130"/>
                    </a:lnTo>
                    <a:lnTo>
                      <a:pt x="23" y="135"/>
                    </a:lnTo>
                    <a:lnTo>
                      <a:pt x="28" y="138"/>
                    </a:lnTo>
                    <a:lnTo>
                      <a:pt x="33" y="142"/>
                    </a:lnTo>
                    <a:lnTo>
                      <a:pt x="40" y="145"/>
                    </a:lnTo>
                    <a:lnTo>
                      <a:pt x="45" y="148"/>
                    </a:lnTo>
                    <a:lnTo>
                      <a:pt x="51" y="150"/>
                    </a:lnTo>
                    <a:lnTo>
                      <a:pt x="58" y="151"/>
                    </a:lnTo>
                    <a:lnTo>
                      <a:pt x="64" y="151"/>
                    </a:lnTo>
                    <a:lnTo>
                      <a:pt x="71" y="151"/>
                    </a:lnTo>
                    <a:lnTo>
                      <a:pt x="77" y="150"/>
                    </a:lnTo>
                    <a:lnTo>
                      <a:pt x="83" y="148"/>
                    </a:lnTo>
                    <a:lnTo>
                      <a:pt x="89" y="145"/>
                    </a:lnTo>
                    <a:lnTo>
                      <a:pt x="94" y="142"/>
                    </a:lnTo>
                    <a:lnTo>
                      <a:pt x="99" y="138"/>
                    </a:lnTo>
                    <a:lnTo>
                      <a:pt x="104" y="135"/>
                    </a:lnTo>
                    <a:lnTo>
                      <a:pt x="109" y="130"/>
                    </a:lnTo>
                    <a:lnTo>
                      <a:pt x="113" y="124"/>
                    </a:lnTo>
                    <a:lnTo>
                      <a:pt x="116" y="118"/>
                    </a:lnTo>
                    <a:lnTo>
                      <a:pt x="119" y="112"/>
                    </a:lnTo>
                    <a:lnTo>
                      <a:pt x="122" y="105"/>
                    </a:lnTo>
                    <a:lnTo>
                      <a:pt x="124" y="99"/>
                    </a:lnTo>
                    <a:lnTo>
                      <a:pt x="126" y="91"/>
                    </a:lnTo>
                    <a:lnTo>
                      <a:pt x="127" y="83"/>
                    </a:lnTo>
                    <a:lnTo>
                      <a:pt x="127" y="76"/>
                    </a:lnTo>
                    <a:close/>
                    <a:moveTo>
                      <a:pt x="118" y="76"/>
                    </a:moveTo>
                    <a:lnTo>
                      <a:pt x="118" y="82"/>
                    </a:lnTo>
                    <a:lnTo>
                      <a:pt x="117" y="89"/>
                    </a:lnTo>
                    <a:lnTo>
                      <a:pt x="116" y="95"/>
                    </a:lnTo>
                    <a:lnTo>
                      <a:pt x="114" y="101"/>
                    </a:lnTo>
                    <a:lnTo>
                      <a:pt x="109" y="112"/>
                    </a:lnTo>
                    <a:lnTo>
                      <a:pt x="102" y="121"/>
                    </a:lnTo>
                    <a:lnTo>
                      <a:pt x="94" y="130"/>
                    </a:lnTo>
                    <a:lnTo>
                      <a:pt x="85" y="136"/>
                    </a:lnTo>
                    <a:lnTo>
                      <a:pt x="80" y="138"/>
                    </a:lnTo>
                    <a:lnTo>
                      <a:pt x="75" y="139"/>
                    </a:lnTo>
                    <a:lnTo>
                      <a:pt x="70" y="141"/>
                    </a:lnTo>
                    <a:lnTo>
                      <a:pt x="64" y="141"/>
                    </a:lnTo>
                    <a:lnTo>
                      <a:pt x="59" y="141"/>
                    </a:lnTo>
                    <a:lnTo>
                      <a:pt x="53" y="139"/>
                    </a:lnTo>
                    <a:lnTo>
                      <a:pt x="48" y="138"/>
                    </a:lnTo>
                    <a:lnTo>
                      <a:pt x="43" y="136"/>
                    </a:lnTo>
                    <a:lnTo>
                      <a:pt x="38" y="132"/>
                    </a:lnTo>
                    <a:lnTo>
                      <a:pt x="33" y="130"/>
                    </a:lnTo>
                    <a:lnTo>
                      <a:pt x="29" y="126"/>
                    </a:lnTo>
                    <a:lnTo>
                      <a:pt x="25" y="121"/>
                    </a:lnTo>
                    <a:lnTo>
                      <a:pt x="21" y="117"/>
                    </a:lnTo>
                    <a:lnTo>
                      <a:pt x="18" y="112"/>
                    </a:lnTo>
                    <a:lnTo>
                      <a:pt x="16" y="107"/>
                    </a:lnTo>
                    <a:lnTo>
                      <a:pt x="13" y="101"/>
                    </a:lnTo>
                    <a:lnTo>
                      <a:pt x="12" y="95"/>
                    </a:lnTo>
                    <a:lnTo>
                      <a:pt x="10" y="89"/>
                    </a:lnTo>
                    <a:lnTo>
                      <a:pt x="9" y="82"/>
                    </a:lnTo>
                    <a:lnTo>
                      <a:pt x="9" y="76"/>
                    </a:lnTo>
                    <a:lnTo>
                      <a:pt x="9" y="69"/>
                    </a:lnTo>
                    <a:lnTo>
                      <a:pt x="10" y="63"/>
                    </a:lnTo>
                    <a:lnTo>
                      <a:pt x="12" y="57"/>
                    </a:lnTo>
                    <a:lnTo>
                      <a:pt x="13" y="51"/>
                    </a:lnTo>
                    <a:lnTo>
                      <a:pt x="18" y="40"/>
                    </a:lnTo>
                    <a:lnTo>
                      <a:pt x="25" y="30"/>
                    </a:lnTo>
                    <a:lnTo>
                      <a:pt x="33" y="22"/>
                    </a:lnTo>
                    <a:lnTo>
                      <a:pt x="43" y="16"/>
                    </a:lnTo>
                    <a:lnTo>
                      <a:pt x="48" y="13"/>
                    </a:lnTo>
                    <a:lnTo>
                      <a:pt x="53" y="12"/>
                    </a:lnTo>
                    <a:lnTo>
                      <a:pt x="59" y="11"/>
                    </a:lnTo>
                    <a:lnTo>
                      <a:pt x="64" y="11"/>
                    </a:lnTo>
                    <a:lnTo>
                      <a:pt x="70" y="11"/>
                    </a:lnTo>
                    <a:lnTo>
                      <a:pt x="75" y="12"/>
                    </a:lnTo>
                    <a:lnTo>
                      <a:pt x="80" y="13"/>
                    </a:lnTo>
                    <a:lnTo>
                      <a:pt x="85" y="16"/>
                    </a:lnTo>
                    <a:lnTo>
                      <a:pt x="94" y="22"/>
                    </a:lnTo>
                    <a:lnTo>
                      <a:pt x="102" y="30"/>
                    </a:lnTo>
                    <a:lnTo>
                      <a:pt x="109" y="40"/>
                    </a:lnTo>
                    <a:lnTo>
                      <a:pt x="114" y="51"/>
                    </a:lnTo>
                    <a:lnTo>
                      <a:pt x="116" y="57"/>
                    </a:lnTo>
                    <a:lnTo>
                      <a:pt x="117" y="63"/>
                    </a:lnTo>
                    <a:lnTo>
                      <a:pt x="118" y="69"/>
                    </a:lnTo>
                    <a:lnTo>
                      <a:pt x="118" y="76"/>
                    </a:lnTo>
                    <a:close/>
                  </a:path>
                </a:pathLst>
              </a:custGeom>
              <a:solidFill>
                <a:srgbClr val="F9DDB1"/>
              </a:solidFill>
              <a:ln w="9525">
                <a:noFill/>
                <a:round/>
                <a:headEnd/>
                <a:tailEnd/>
              </a:ln>
            </p:spPr>
            <p:txBody>
              <a:bodyPr/>
              <a:lstStyle/>
              <a:p>
                <a:endParaRPr lang="en-US"/>
              </a:p>
            </p:txBody>
          </p:sp>
          <p:sp>
            <p:nvSpPr>
              <p:cNvPr id="316" name="Freeform 35"/>
              <p:cNvSpPr>
                <a:spLocks noEditPoints="1"/>
              </p:cNvSpPr>
              <p:nvPr/>
            </p:nvSpPr>
            <p:spPr bwMode="auto">
              <a:xfrm>
                <a:off x="1150" y="2648"/>
                <a:ext cx="23" cy="23"/>
              </a:xfrm>
              <a:custGeom>
                <a:avLst/>
                <a:gdLst/>
                <a:ahLst/>
                <a:cxnLst>
                  <a:cxn ang="0">
                    <a:pos x="117" y="64"/>
                  </a:cxn>
                  <a:cxn ang="0">
                    <a:pos x="115" y="50"/>
                  </a:cxn>
                  <a:cxn ang="0">
                    <a:pos x="110" y="37"/>
                  </a:cxn>
                  <a:cxn ang="0">
                    <a:pos x="104" y="26"/>
                  </a:cxn>
                  <a:cxn ang="0">
                    <a:pos x="96" y="17"/>
                  </a:cxn>
                  <a:cxn ang="0">
                    <a:pos x="87" y="10"/>
                  </a:cxn>
                  <a:cxn ang="0">
                    <a:pos x="76" y="4"/>
                  </a:cxn>
                  <a:cxn ang="0">
                    <a:pos x="65" y="1"/>
                  </a:cxn>
                  <a:cxn ang="0">
                    <a:pos x="53" y="1"/>
                  </a:cxn>
                  <a:cxn ang="0">
                    <a:pos x="42" y="4"/>
                  </a:cxn>
                  <a:cxn ang="0">
                    <a:pos x="31" y="10"/>
                  </a:cxn>
                  <a:cxn ang="0">
                    <a:pos x="21" y="17"/>
                  </a:cxn>
                  <a:cxn ang="0">
                    <a:pos x="13" y="26"/>
                  </a:cxn>
                  <a:cxn ang="0">
                    <a:pos x="7" y="37"/>
                  </a:cxn>
                  <a:cxn ang="0">
                    <a:pos x="2" y="50"/>
                  </a:cxn>
                  <a:cxn ang="0">
                    <a:pos x="0" y="64"/>
                  </a:cxn>
                  <a:cxn ang="0">
                    <a:pos x="0" y="78"/>
                  </a:cxn>
                  <a:cxn ang="0">
                    <a:pos x="2" y="91"/>
                  </a:cxn>
                  <a:cxn ang="0">
                    <a:pos x="7" y="104"/>
                  </a:cxn>
                  <a:cxn ang="0">
                    <a:pos x="13" y="115"/>
                  </a:cxn>
                  <a:cxn ang="0">
                    <a:pos x="21" y="125"/>
                  </a:cxn>
                  <a:cxn ang="0">
                    <a:pos x="31" y="132"/>
                  </a:cxn>
                  <a:cxn ang="0">
                    <a:pos x="42" y="138"/>
                  </a:cxn>
                  <a:cxn ang="0">
                    <a:pos x="53" y="140"/>
                  </a:cxn>
                  <a:cxn ang="0">
                    <a:pos x="65" y="140"/>
                  </a:cxn>
                  <a:cxn ang="0">
                    <a:pos x="76" y="138"/>
                  </a:cxn>
                  <a:cxn ang="0">
                    <a:pos x="87" y="132"/>
                  </a:cxn>
                  <a:cxn ang="0">
                    <a:pos x="96" y="125"/>
                  </a:cxn>
                  <a:cxn ang="0">
                    <a:pos x="104" y="115"/>
                  </a:cxn>
                  <a:cxn ang="0">
                    <a:pos x="110" y="104"/>
                  </a:cxn>
                  <a:cxn ang="0">
                    <a:pos x="115" y="91"/>
                  </a:cxn>
                  <a:cxn ang="0">
                    <a:pos x="117" y="78"/>
                  </a:cxn>
                  <a:cxn ang="0">
                    <a:pos x="109" y="71"/>
                  </a:cxn>
                  <a:cxn ang="0">
                    <a:pos x="105" y="94"/>
                  </a:cxn>
                  <a:cxn ang="0">
                    <a:pos x="94" y="113"/>
                  </a:cxn>
                  <a:cxn ang="0">
                    <a:pos x="78" y="126"/>
                  </a:cxn>
                  <a:cxn ang="0">
                    <a:pos x="59" y="130"/>
                  </a:cxn>
                  <a:cxn ang="0">
                    <a:pos x="40" y="126"/>
                  </a:cxn>
                  <a:cxn ang="0">
                    <a:pos x="23" y="113"/>
                  </a:cxn>
                  <a:cxn ang="0">
                    <a:pos x="13" y="94"/>
                  </a:cxn>
                  <a:cxn ang="0">
                    <a:pos x="9" y="71"/>
                  </a:cxn>
                  <a:cxn ang="0">
                    <a:pos x="13" y="48"/>
                  </a:cxn>
                  <a:cxn ang="0">
                    <a:pos x="23" y="29"/>
                  </a:cxn>
                  <a:cxn ang="0">
                    <a:pos x="40" y="16"/>
                  </a:cxn>
                  <a:cxn ang="0">
                    <a:pos x="59" y="11"/>
                  </a:cxn>
                  <a:cxn ang="0">
                    <a:pos x="78" y="16"/>
                  </a:cxn>
                  <a:cxn ang="0">
                    <a:pos x="94" y="29"/>
                  </a:cxn>
                  <a:cxn ang="0">
                    <a:pos x="105" y="48"/>
                  </a:cxn>
                  <a:cxn ang="0">
                    <a:pos x="109" y="71"/>
                  </a:cxn>
                </a:cxnLst>
                <a:rect l="0" t="0" r="r" b="b"/>
                <a:pathLst>
                  <a:path w="118" h="140">
                    <a:moveTo>
                      <a:pt x="118" y="71"/>
                    </a:moveTo>
                    <a:lnTo>
                      <a:pt x="117" y="64"/>
                    </a:lnTo>
                    <a:lnTo>
                      <a:pt x="116" y="56"/>
                    </a:lnTo>
                    <a:lnTo>
                      <a:pt x="115" y="50"/>
                    </a:lnTo>
                    <a:lnTo>
                      <a:pt x="113" y="43"/>
                    </a:lnTo>
                    <a:lnTo>
                      <a:pt x="110" y="37"/>
                    </a:lnTo>
                    <a:lnTo>
                      <a:pt x="108" y="31"/>
                    </a:lnTo>
                    <a:lnTo>
                      <a:pt x="104" y="26"/>
                    </a:lnTo>
                    <a:lnTo>
                      <a:pt x="100" y="22"/>
                    </a:lnTo>
                    <a:lnTo>
                      <a:pt x="96" y="17"/>
                    </a:lnTo>
                    <a:lnTo>
                      <a:pt x="92" y="12"/>
                    </a:lnTo>
                    <a:lnTo>
                      <a:pt x="87" y="10"/>
                    </a:lnTo>
                    <a:lnTo>
                      <a:pt x="82" y="6"/>
                    </a:lnTo>
                    <a:lnTo>
                      <a:pt x="76" y="4"/>
                    </a:lnTo>
                    <a:lnTo>
                      <a:pt x="71" y="2"/>
                    </a:lnTo>
                    <a:lnTo>
                      <a:pt x="65" y="1"/>
                    </a:lnTo>
                    <a:lnTo>
                      <a:pt x="59" y="0"/>
                    </a:lnTo>
                    <a:lnTo>
                      <a:pt x="53" y="1"/>
                    </a:lnTo>
                    <a:lnTo>
                      <a:pt x="47" y="2"/>
                    </a:lnTo>
                    <a:lnTo>
                      <a:pt x="42" y="4"/>
                    </a:lnTo>
                    <a:lnTo>
                      <a:pt x="36" y="6"/>
                    </a:lnTo>
                    <a:lnTo>
                      <a:pt x="31" y="10"/>
                    </a:lnTo>
                    <a:lnTo>
                      <a:pt x="25" y="12"/>
                    </a:lnTo>
                    <a:lnTo>
                      <a:pt x="21" y="17"/>
                    </a:lnTo>
                    <a:lnTo>
                      <a:pt x="17" y="22"/>
                    </a:lnTo>
                    <a:lnTo>
                      <a:pt x="13" y="26"/>
                    </a:lnTo>
                    <a:lnTo>
                      <a:pt x="10" y="31"/>
                    </a:lnTo>
                    <a:lnTo>
                      <a:pt x="7" y="37"/>
                    </a:lnTo>
                    <a:lnTo>
                      <a:pt x="4" y="43"/>
                    </a:lnTo>
                    <a:lnTo>
                      <a:pt x="2" y="50"/>
                    </a:lnTo>
                    <a:lnTo>
                      <a:pt x="1" y="56"/>
                    </a:lnTo>
                    <a:lnTo>
                      <a:pt x="0" y="64"/>
                    </a:lnTo>
                    <a:lnTo>
                      <a:pt x="0" y="71"/>
                    </a:lnTo>
                    <a:lnTo>
                      <a:pt x="0" y="78"/>
                    </a:lnTo>
                    <a:lnTo>
                      <a:pt x="1" y="85"/>
                    </a:lnTo>
                    <a:lnTo>
                      <a:pt x="2" y="91"/>
                    </a:lnTo>
                    <a:lnTo>
                      <a:pt x="4" y="98"/>
                    </a:lnTo>
                    <a:lnTo>
                      <a:pt x="7" y="104"/>
                    </a:lnTo>
                    <a:lnTo>
                      <a:pt x="10" y="110"/>
                    </a:lnTo>
                    <a:lnTo>
                      <a:pt x="13" y="115"/>
                    </a:lnTo>
                    <a:lnTo>
                      <a:pt x="17" y="120"/>
                    </a:lnTo>
                    <a:lnTo>
                      <a:pt x="21" y="125"/>
                    </a:lnTo>
                    <a:lnTo>
                      <a:pt x="25" y="128"/>
                    </a:lnTo>
                    <a:lnTo>
                      <a:pt x="31" y="132"/>
                    </a:lnTo>
                    <a:lnTo>
                      <a:pt x="36" y="136"/>
                    </a:lnTo>
                    <a:lnTo>
                      <a:pt x="42" y="138"/>
                    </a:lnTo>
                    <a:lnTo>
                      <a:pt x="47" y="139"/>
                    </a:lnTo>
                    <a:lnTo>
                      <a:pt x="53" y="140"/>
                    </a:lnTo>
                    <a:lnTo>
                      <a:pt x="59" y="140"/>
                    </a:lnTo>
                    <a:lnTo>
                      <a:pt x="65" y="140"/>
                    </a:lnTo>
                    <a:lnTo>
                      <a:pt x="71" y="139"/>
                    </a:lnTo>
                    <a:lnTo>
                      <a:pt x="76" y="138"/>
                    </a:lnTo>
                    <a:lnTo>
                      <a:pt x="82" y="136"/>
                    </a:lnTo>
                    <a:lnTo>
                      <a:pt x="87" y="132"/>
                    </a:lnTo>
                    <a:lnTo>
                      <a:pt x="92" y="128"/>
                    </a:lnTo>
                    <a:lnTo>
                      <a:pt x="96" y="125"/>
                    </a:lnTo>
                    <a:lnTo>
                      <a:pt x="100" y="120"/>
                    </a:lnTo>
                    <a:lnTo>
                      <a:pt x="104" y="115"/>
                    </a:lnTo>
                    <a:lnTo>
                      <a:pt x="108" y="110"/>
                    </a:lnTo>
                    <a:lnTo>
                      <a:pt x="110" y="104"/>
                    </a:lnTo>
                    <a:lnTo>
                      <a:pt x="113" y="98"/>
                    </a:lnTo>
                    <a:lnTo>
                      <a:pt x="115" y="91"/>
                    </a:lnTo>
                    <a:lnTo>
                      <a:pt x="116" y="85"/>
                    </a:lnTo>
                    <a:lnTo>
                      <a:pt x="117" y="78"/>
                    </a:lnTo>
                    <a:lnTo>
                      <a:pt x="118" y="71"/>
                    </a:lnTo>
                    <a:close/>
                    <a:moveTo>
                      <a:pt x="109" y="71"/>
                    </a:moveTo>
                    <a:lnTo>
                      <a:pt x="108" y="83"/>
                    </a:lnTo>
                    <a:lnTo>
                      <a:pt x="105" y="94"/>
                    </a:lnTo>
                    <a:lnTo>
                      <a:pt x="100" y="104"/>
                    </a:lnTo>
                    <a:lnTo>
                      <a:pt x="94" y="113"/>
                    </a:lnTo>
                    <a:lnTo>
                      <a:pt x="87" y="120"/>
                    </a:lnTo>
                    <a:lnTo>
                      <a:pt x="78" y="126"/>
                    </a:lnTo>
                    <a:lnTo>
                      <a:pt x="69" y="128"/>
                    </a:lnTo>
                    <a:lnTo>
                      <a:pt x="59" y="130"/>
                    </a:lnTo>
                    <a:lnTo>
                      <a:pt x="49" y="128"/>
                    </a:lnTo>
                    <a:lnTo>
                      <a:pt x="40" y="126"/>
                    </a:lnTo>
                    <a:lnTo>
                      <a:pt x="31" y="120"/>
                    </a:lnTo>
                    <a:lnTo>
                      <a:pt x="23" y="113"/>
                    </a:lnTo>
                    <a:lnTo>
                      <a:pt x="17" y="104"/>
                    </a:lnTo>
                    <a:lnTo>
                      <a:pt x="13" y="94"/>
                    </a:lnTo>
                    <a:lnTo>
                      <a:pt x="10" y="83"/>
                    </a:lnTo>
                    <a:lnTo>
                      <a:pt x="9" y="71"/>
                    </a:lnTo>
                    <a:lnTo>
                      <a:pt x="10" y="59"/>
                    </a:lnTo>
                    <a:lnTo>
                      <a:pt x="13" y="48"/>
                    </a:lnTo>
                    <a:lnTo>
                      <a:pt x="17" y="37"/>
                    </a:lnTo>
                    <a:lnTo>
                      <a:pt x="23" y="29"/>
                    </a:lnTo>
                    <a:lnTo>
                      <a:pt x="31" y="22"/>
                    </a:lnTo>
                    <a:lnTo>
                      <a:pt x="40" y="16"/>
                    </a:lnTo>
                    <a:lnTo>
                      <a:pt x="49" y="12"/>
                    </a:lnTo>
                    <a:lnTo>
                      <a:pt x="59" y="11"/>
                    </a:lnTo>
                    <a:lnTo>
                      <a:pt x="69" y="12"/>
                    </a:lnTo>
                    <a:lnTo>
                      <a:pt x="78" y="16"/>
                    </a:lnTo>
                    <a:lnTo>
                      <a:pt x="87" y="22"/>
                    </a:lnTo>
                    <a:lnTo>
                      <a:pt x="94" y="29"/>
                    </a:lnTo>
                    <a:lnTo>
                      <a:pt x="100" y="37"/>
                    </a:lnTo>
                    <a:lnTo>
                      <a:pt x="105" y="48"/>
                    </a:lnTo>
                    <a:lnTo>
                      <a:pt x="108" y="59"/>
                    </a:lnTo>
                    <a:lnTo>
                      <a:pt x="109" y="71"/>
                    </a:lnTo>
                    <a:close/>
                  </a:path>
                </a:pathLst>
              </a:custGeom>
              <a:solidFill>
                <a:srgbClr val="F9E0B3"/>
              </a:solidFill>
              <a:ln w="9525">
                <a:noFill/>
                <a:round/>
                <a:headEnd/>
                <a:tailEnd/>
              </a:ln>
            </p:spPr>
            <p:txBody>
              <a:bodyPr/>
              <a:lstStyle/>
              <a:p>
                <a:endParaRPr lang="en-US"/>
              </a:p>
            </p:txBody>
          </p:sp>
          <p:sp>
            <p:nvSpPr>
              <p:cNvPr id="317" name="Freeform 36"/>
              <p:cNvSpPr>
                <a:spLocks noEditPoints="1"/>
              </p:cNvSpPr>
              <p:nvPr/>
            </p:nvSpPr>
            <p:spPr bwMode="auto">
              <a:xfrm>
                <a:off x="1151" y="2649"/>
                <a:ext cx="21" cy="21"/>
              </a:xfrm>
              <a:custGeom>
                <a:avLst/>
                <a:gdLst/>
                <a:ahLst/>
                <a:cxnLst>
                  <a:cxn ang="0">
                    <a:pos x="109" y="58"/>
                  </a:cxn>
                  <a:cxn ang="0">
                    <a:pos x="107" y="46"/>
                  </a:cxn>
                  <a:cxn ang="0">
                    <a:pos x="100" y="29"/>
                  </a:cxn>
                  <a:cxn ang="0">
                    <a:pos x="85" y="11"/>
                  </a:cxn>
                  <a:cxn ang="0">
                    <a:pos x="71" y="2"/>
                  </a:cxn>
                  <a:cxn ang="0">
                    <a:pos x="61" y="0"/>
                  </a:cxn>
                  <a:cxn ang="0">
                    <a:pos x="50" y="0"/>
                  </a:cxn>
                  <a:cxn ang="0">
                    <a:pos x="39" y="2"/>
                  </a:cxn>
                  <a:cxn ang="0">
                    <a:pos x="24" y="11"/>
                  </a:cxn>
                  <a:cxn ang="0">
                    <a:pos x="9" y="29"/>
                  </a:cxn>
                  <a:cxn ang="0">
                    <a:pos x="3" y="46"/>
                  </a:cxn>
                  <a:cxn ang="0">
                    <a:pos x="0" y="58"/>
                  </a:cxn>
                  <a:cxn ang="0">
                    <a:pos x="0" y="71"/>
                  </a:cxn>
                  <a:cxn ang="0">
                    <a:pos x="3" y="84"/>
                  </a:cxn>
                  <a:cxn ang="0">
                    <a:pos x="7" y="96"/>
                  </a:cxn>
                  <a:cxn ang="0">
                    <a:pos x="12" y="106"/>
                  </a:cxn>
                  <a:cxn ang="0">
                    <a:pos x="20" y="115"/>
                  </a:cxn>
                  <a:cxn ang="0">
                    <a:pos x="29" y="121"/>
                  </a:cxn>
                  <a:cxn ang="0">
                    <a:pos x="39" y="127"/>
                  </a:cxn>
                  <a:cxn ang="0">
                    <a:pos x="50" y="130"/>
                  </a:cxn>
                  <a:cxn ang="0">
                    <a:pos x="61" y="130"/>
                  </a:cxn>
                  <a:cxn ang="0">
                    <a:pos x="71" y="127"/>
                  </a:cxn>
                  <a:cxn ang="0">
                    <a:pos x="85" y="119"/>
                  </a:cxn>
                  <a:cxn ang="0">
                    <a:pos x="100" y="101"/>
                  </a:cxn>
                  <a:cxn ang="0">
                    <a:pos x="107" y="84"/>
                  </a:cxn>
                  <a:cxn ang="0">
                    <a:pos x="109" y="71"/>
                  </a:cxn>
                  <a:cxn ang="0">
                    <a:pos x="100" y="65"/>
                  </a:cxn>
                  <a:cxn ang="0">
                    <a:pos x="97" y="85"/>
                  </a:cxn>
                  <a:cxn ang="0">
                    <a:pos x="87" y="103"/>
                  </a:cxn>
                  <a:cxn ang="0">
                    <a:pos x="73" y="114"/>
                  </a:cxn>
                  <a:cxn ang="0">
                    <a:pos x="55" y="119"/>
                  </a:cxn>
                  <a:cxn ang="0">
                    <a:pos x="38" y="114"/>
                  </a:cxn>
                  <a:cxn ang="0">
                    <a:pos x="22" y="103"/>
                  </a:cxn>
                  <a:cxn ang="0">
                    <a:pos x="13" y="85"/>
                  </a:cxn>
                  <a:cxn ang="0">
                    <a:pos x="9" y="65"/>
                  </a:cxn>
                  <a:cxn ang="0">
                    <a:pos x="13" y="43"/>
                  </a:cxn>
                  <a:cxn ang="0">
                    <a:pos x="22" y="26"/>
                  </a:cxn>
                  <a:cxn ang="0">
                    <a:pos x="38" y="16"/>
                  </a:cxn>
                  <a:cxn ang="0">
                    <a:pos x="55" y="11"/>
                  </a:cxn>
                  <a:cxn ang="0">
                    <a:pos x="73" y="16"/>
                  </a:cxn>
                  <a:cxn ang="0">
                    <a:pos x="87" y="26"/>
                  </a:cxn>
                  <a:cxn ang="0">
                    <a:pos x="97" y="43"/>
                  </a:cxn>
                  <a:cxn ang="0">
                    <a:pos x="100" y="65"/>
                  </a:cxn>
                </a:cxnLst>
                <a:rect l="0" t="0" r="r" b="b"/>
                <a:pathLst>
                  <a:path w="109" h="130">
                    <a:moveTo>
                      <a:pt x="109" y="65"/>
                    </a:moveTo>
                    <a:lnTo>
                      <a:pt x="109" y="58"/>
                    </a:lnTo>
                    <a:lnTo>
                      <a:pt x="108" y="52"/>
                    </a:lnTo>
                    <a:lnTo>
                      <a:pt x="107" y="46"/>
                    </a:lnTo>
                    <a:lnTo>
                      <a:pt x="105" y="40"/>
                    </a:lnTo>
                    <a:lnTo>
                      <a:pt x="100" y="29"/>
                    </a:lnTo>
                    <a:lnTo>
                      <a:pt x="93" y="19"/>
                    </a:lnTo>
                    <a:lnTo>
                      <a:pt x="85" y="11"/>
                    </a:lnTo>
                    <a:lnTo>
                      <a:pt x="76" y="5"/>
                    </a:lnTo>
                    <a:lnTo>
                      <a:pt x="71" y="2"/>
                    </a:lnTo>
                    <a:lnTo>
                      <a:pt x="66" y="1"/>
                    </a:lnTo>
                    <a:lnTo>
                      <a:pt x="61" y="0"/>
                    </a:lnTo>
                    <a:lnTo>
                      <a:pt x="55" y="0"/>
                    </a:lnTo>
                    <a:lnTo>
                      <a:pt x="50" y="0"/>
                    </a:lnTo>
                    <a:lnTo>
                      <a:pt x="44" y="1"/>
                    </a:lnTo>
                    <a:lnTo>
                      <a:pt x="39" y="2"/>
                    </a:lnTo>
                    <a:lnTo>
                      <a:pt x="34" y="5"/>
                    </a:lnTo>
                    <a:lnTo>
                      <a:pt x="24" y="11"/>
                    </a:lnTo>
                    <a:lnTo>
                      <a:pt x="16" y="19"/>
                    </a:lnTo>
                    <a:lnTo>
                      <a:pt x="9" y="29"/>
                    </a:lnTo>
                    <a:lnTo>
                      <a:pt x="4" y="40"/>
                    </a:lnTo>
                    <a:lnTo>
                      <a:pt x="3" y="46"/>
                    </a:lnTo>
                    <a:lnTo>
                      <a:pt x="1" y="52"/>
                    </a:lnTo>
                    <a:lnTo>
                      <a:pt x="0" y="58"/>
                    </a:lnTo>
                    <a:lnTo>
                      <a:pt x="0" y="65"/>
                    </a:lnTo>
                    <a:lnTo>
                      <a:pt x="0" y="71"/>
                    </a:lnTo>
                    <a:lnTo>
                      <a:pt x="1" y="78"/>
                    </a:lnTo>
                    <a:lnTo>
                      <a:pt x="3" y="84"/>
                    </a:lnTo>
                    <a:lnTo>
                      <a:pt x="4" y="90"/>
                    </a:lnTo>
                    <a:lnTo>
                      <a:pt x="7" y="96"/>
                    </a:lnTo>
                    <a:lnTo>
                      <a:pt x="9" y="101"/>
                    </a:lnTo>
                    <a:lnTo>
                      <a:pt x="12" y="106"/>
                    </a:lnTo>
                    <a:lnTo>
                      <a:pt x="16" y="110"/>
                    </a:lnTo>
                    <a:lnTo>
                      <a:pt x="20" y="115"/>
                    </a:lnTo>
                    <a:lnTo>
                      <a:pt x="24" y="119"/>
                    </a:lnTo>
                    <a:lnTo>
                      <a:pt x="29" y="121"/>
                    </a:lnTo>
                    <a:lnTo>
                      <a:pt x="34" y="125"/>
                    </a:lnTo>
                    <a:lnTo>
                      <a:pt x="39" y="127"/>
                    </a:lnTo>
                    <a:lnTo>
                      <a:pt x="44" y="128"/>
                    </a:lnTo>
                    <a:lnTo>
                      <a:pt x="50" y="130"/>
                    </a:lnTo>
                    <a:lnTo>
                      <a:pt x="55" y="130"/>
                    </a:lnTo>
                    <a:lnTo>
                      <a:pt x="61" y="130"/>
                    </a:lnTo>
                    <a:lnTo>
                      <a:pt x="66" y="128"/>
                    </a:lnTo>
                    <a:lnTo>
                      <a:pt x="71" y="127"/>
                    </a:lnTo>
                    <a:lnTo>
                      <a:pt x="76" y="125"/>
                    </a:lnTo>
                    <a:lnTo>
                      <a:pt x="85" y="119"/>
                    </a:lnTo>
                    <a:lnTo>
                      <a:pt x="93" y="110"/>
                    </a:lnTo>
                    <a:lnTo>
                      <a:pt x="100" y="101"/>
                    </a:lnTo>
                    <a:lnTo>
                      <a:pt x="105" y="90"/>
                    </a:lnTo>
                    <a:lnTo>
                      <a:pt x="107" y="84"/>
                    </a:lnTo>
                    <a:lnTo>
                      <a:pt x="108" y="78"/>
                    </a:lnTo>
                    <a:lnTo>
                      <a:pt x="109" y="71"/>
                    </a:lnTo>
                    <a:lnTo>
                      <a:pt x="109" y="65"/>
                    </a:lnTo>
                    <a:close/>
                    <a:moveTo>
                      <a:pt x="100" y="65"/>
                    </a:moveTo>
                    <a:lnTo>
                      <a:pt x="99" y="76"/>
                    </a:lnTo>
                    <a:lnTo>
                      <a:pt x="97" y="85"/>
                    </a:lnTo>
                    <a:lnTo>
                      <a:pt x="92" y="95"/>
                    </a:lnTo>
                    <a:lnTo>
                      <a:pt x="87" y="103"/>
                    </a:lnTo>
                    <a:lnTo>
                      <a:pt x="80" y="109"/>
                    </a:lnTo>
                    <a:lnTo>
                      <a:pt x="73" y="114"/>
                    </a:lnTo>
                    <a:lnTo>
                      <a:pt x="64" y="118"/>
                    </a:lnTo>
                    <a:lnTo>
                      <a:pt x="55" y="119"/>
                    </a:lnTo>
                    <a:lnTo>
                      <a:pt x="46" y="118"/>
                    </a:lnTo>
                    <a:lnTo>
                      <a:pt x="38" y="114"/>
                    </a:lnTo>
                    <a:lnTo>
                      <a:pt x="30" y="109"/>
                    </a:lnTo>
                    <a:lnTo>
                      <a:pt x="22" y="103"/>
                    </a:lnTo>
                    <a:lnTo>
                      <a:pt x="17" y="95"/>
                    </a:lnTo>
                    <a:lnTo>
                      <a:pt x="13" y="85"/>
                    </a:lnTo>
                    <a:lnTo>
                      <a:pt x="10" y="76"/>
                    </a:lnTo>
                    <a:lnTo>
                      <a:pt x="9" y="65"/>
                    </a:lnTo>
                    <a:lnTo>
                      <a:pt x="10" y="54"/>
                    </a:lnTo>
                    <a:lnTo>
                      <a:pt x="13" y="43"/>
                    </a:lnTo>
                    <a:lnTo>
                      <a:pt x="17" y="35"/>
                    </a:lnTo>
                    <a:lnTo>
                      <a:pt x="22" y="26"/>
                    </a:lnTo>
                    <a:lnTo>
                      <a:pt x="30" y="20"/>
                    </a:lnTo>
                    <a:lnTo>
                      <a:pt x="38" y="16"/>
                    </a:lnTo>
                    <a:lnTo>
                      <a:pt x="46" y="12"/>
                    </a:lnTo>
                    <a:lnTo>
                      <a:pt x="55" y="11"/>
                    </a:lnTo>
                    <a:lnTo>
                      <a:pt x="64" y="12"/>
                    </a:lnTo>
                    <a:lnTo>
                      <a:pt x="73" y="16"/>
                    </a:lnTo>
                    <a:lnTo>
                      <a:pt x="80" y="20"/>
                    </a:lnTo>
                    <a:lnTo>
                      <a:pt x="87" y="26"/>
                    </a:lnTo>
                    <a:lnTo>
                      <a:pt x="92" y="35"/>
                    </a:lnTo>
                    <a:lnTo>
                      <a:pt x="97" y="43"/>
                    </a:lnTo>
                    <a:lnTo>
                      <a:pt x="99" y="54"/>
                    </a:lnTo>
                    <a:lnTo>
                      <a:pt x="100" y="65"/>
                    </a:lnTo>
                    <a:close/>
                  </a:path>
                </a:pathLst>
              </a:custGeom>
              <a:solidFill>
                <a:srgbClr val="FAE3B4"/>
              </a:solidFill>
              <a:ln w="9525">
                <a:noFill/>
                <a:round/>
                <a:headEnd/>
                <a:tailEnd/>
              </a:ln>
            </p:spPr>
            <p:txBody>
              <a:bodyPr/>
              <a:lstStyle/>
              <a:p>
                <a:endParaRPr lang="en-US"/>
              </a:p>
            </p:txBody>
          </p:sp>
          <p:sp>
            <p:nvSpPr>
              <p:cNvPr id="318" name="Freeform 37"/>
              <p:cNvSpPr>
                <a:spLocks noEditPoints="1"/>
              </p:cNvSpPr>
              <p:nvPr/>
            </p:nvSpPr>
            <p:spPr bwMode="auto">
              <a:xfrm>
                <a:off x="1152" y="2649"/>
                <a:ext cx="20" cy="20"/>
              </a:xfrm>
              <a:custGeom>
                <a:avLst/>
                <a:gdLst/>
                <a:ahLst/>
                <a:cxnLst>
                  <a:cxn ang="0">
                    <a:pos x="99" y="48"/>
                  </a:cxn>
                  <a:cxn ang="0">
                    <a:pos x="91" y="26"/>
                  </a:cxn>
                  <a:cxn ang="0">
                    <a:pos x="78" y="11"/>
                  </a:cxn>
                  <a:cxn ang="0">
                    <a:pos x="60" y="1"/>
                  </a:cxn>
                  <a:cxn ang="0">
                    <a:pos x="40" y="1"/>
                  </a:cxn>
                  <a:cxn ang="0">
                    <a:pos x="22" y="11"/>
                  </a:cxn>
                  <a:cxn ang="0">
                    <a:pos x="8" y="26"/>
                  </a:cxn>
                  <a:cxn ang="0">
                    <a:pos x="1" y="48"/>
                  </a:cxn>
                  <a:cxn ang="0">
                    <a:pos x="1" y="72"/>
                  </a:cxn>
                  <a:cxn ang="0">
                    <a:pos x="8" y="93"/>
                  </a:cxn>
                  <a:cxn ang="0">
                    <a:pos x="22" y="109"/>
                  </a:cxn>
                  <a:cxn ang="0">
                    <a:pos x="40" y="117"/>
                  </a:cxn>
                  <a:cxn ang="0">
                    <a:pos x="60" y="117"/>
                  </a:cxn>
                  <a:cxn ang="0">
                    <a:pos x="78" y="109"/>
                  </a:cxn>
                  <a:cxn ang="0">
                    <a:pos x="91" y="93"/>
                  </a:cxn>
                  <a:cxn ang="0">
                    <a:pos x="99" y="72"/>
                  </a:cxn>
                  <a:cxn ang="0">
                    <a:pos x="91" y="60"/>
                  </a:cxn>
                  <a:cxn ang="0">
                    <a:pos x="87" y="79"/>
                  </a:cxn>
                  <a:cxn ang="0">
                    <a:pos x="79" y="95"/>
                  </a:cxn>
                  <a:cxn ang="0">
                    <a:pos x="66" y="104"/>
                  </a:cxn>
                  <a:cxn ang="0">
                    <a:pos x="50" y="108"/>
                  </a:cxn>
                  <a:cxn ang="0">
                    <a:pos x="34" y="104"/>
                  </a:cxn>
                  <a:cxn ang="0">
                    <a:pos x="20" y="95"/>
                  </a:cxn>
                  <a:cxn ang="0">
                    <a:pos x="12" y="79"/>
                  </a:cxn>
                  <a:cxn ang="0">
                    <a:pos x="9" y="60"/>
                  </a:cxn>
                  <a:cxn ang="0">
                    <a:pos x="12" y="41"/>
                  </a:cxn>
                  <a:cxn ang="0">
                    <a:pos x="20" y="25"/>
                  </a:cxn>
                  <a:cxn ang="0">
                    <a:pos x="34" y="15"/>
                  </a:cxn>
                  <a:cxn ang="0">
                    <a:pos x="50" y="11"/>
                  </a:cxn>
                  <a:cxn ang="0">
                    <a:pos x="66" y="15"/>
                  </a:cxn>
                  <a:cxn ang="0">
                    <a:pos x="79" y="25"/>
                  </a:cxn>
                  <a:cxn ang="0">
                    <a:pos x="87" y="41"/>
                  </a:cxn>
                  <a:cxn ang="0">
                    <a:pos x="91" y="60"/>
                  </a:cxn>
                </a:cxnLst>
                <a:rect l="0" t="0" r="r" b="b"/>
                <a:pathLst>
                  <a:path w="100" h="119">
                    <a:moveTo>
                      <a:pt x="100" y="60"/>
                    </a:moveTo>
                    <a:lnTo>
                      <a:pt x="99" y="48"/>
                    </a:lnTo>
                    <a:lnTo>
                      <a:pt x="96" y="37"/>
                    </a:lnTo>
                    <a:lnTo>
                      <a:pt x="91" y="26"/>
                    </a:lnTo>
                    <a:lnTo>
                      <a:pt x="85" y="18"/>
                    </a:lnTo>
                    <a:lnTo>
                      <a:pt x="78" y="11"/>
                    </a:lnTo>
                    <a:lnTo>
                      <a:pt x="69" y="5"/>
                    </a:lnTo>
                    <a:lnTo>
                      <a:pt x="60" y="1"/>
                    </a:lnTo>
                    <a:lnTo>
                      <a:pt x="50" y="0"/>
                    </a:lnTo>
                    <a:lnTo>
                      <a:pt x="40" y="1"/>
                    </a:lnTo>
                    <a:lnTo>
                      <a:pt x="31" y="5"/>
                    </a:lnTo>
                    <a:lnTo>
                      <a:pt x="22" y="11"/>
                    </a:lnTo>
                    <a:lnTo>
                      <a:pt x="14" y="18"/>
                    </a:lnTo>
                    <a:lnTo>
                      <a:pt x="8" y="26"/>
                    </a:lnTo>
                    <a:lnTo>
                      <a:pt x="4" y="37"/>
                    </a:lnTo>
                    <a:lnTo>
                      <a:pt x="1" y="48"/>
                    </a:lnTo>
                    <a:lnTo>
                      <a:pt x="0" y="60"/>
                    </a:lnTo>
                    <a:lnTo>
                      <a:pt x="1" y="72"/>
                    </a:lnTo>
                    <a:lnTo>
                      <a:pt x="4" y="83"/>
                    </a:lnTo>
                    <a:lnTo>
                      <a:pt x="8" y="93"/>
                    </a:lnTo>
                    <a:lnTo>
                      <a:pt x="14" y="102"/>
                    </a:lnTo>
                    <a:lnTo>
                      <a:pt x="22" y="109"/>
                    </a:lnTo>
                    <a:lnTo>
                      <a:pt x="31" y="115"/>
                    </a:lnTo>
                    <a:lnTo>
                      <a:pt x="40" y="117"/>
                    </a:lnTo>
                    <a:lnTo>
                      <a:pt x="50" y="119"/>
                    </a:lnTo>
                    <a:lnTo>
                      <a:pt x="60" y="117"/>
                    </a:lnTo>
                    <a:lnTo>
                      <a:pt x="69" y="115"/>
                    </a:lnTo>
                    <a:lnTo>
                      <a:pt x="78" y="109"/>
                    </a:lnTo>
                    <a:lnTo>
                      <a:pt x="85" y="102"/>
                    </a:lnTo>
                    <a:lnTo>
                      <a:pt x="91" y="93"/>
                    </a:lnTo>
                    <a:lnTo>
                      <a:pt x="96" y="83"/>
                    </a:lnTo>
                    <a:lnTo>
                      <a:pt x="99" y="72"/>
                    </a:lnTo>
                    <a:lnTo>
                      <a:pt x="100" y="60"/>
                    </a:lnTo>
                    <a:close/>
                    <a:moveTo>
                      <a:pt x="91" y="60"/>
                    </a:moveTo>
                    <a:lnTo>
                      <a:pt x="90" y="69"/>
                    </a:lnTo>
                    <a:lnTo>
                      <a:pt x="87" y="79"/>
                    </a:lnTo>
                    <a:lnTo>
                      <a:pt x="84" y="87"/>
                    </a:lnTo>
                    <a:lnTo>
                      <a:pt x="79" y="95"/>
                    </a:lnTo>
                    <a:lnTo>
                      <a:pt x="73" y="101"/>
                    </a:lnTo>
                    <a:lnTo>
                      <a:pt x="66" y="104"/>
                    </a:lnTo>
                    <a:lnTo>
                      <a:pt x="58" y="108"/>
                    </a:lnTo>
                    <a:lnTo>
                      <a:pt x="50" y="108"/>
                    </a:lnTo>
                    <a:lnTo>
                      <a:pt x="42" y="108"/>
                    </a:lnTo>
                    <a:lnTo>
                      <a:pt x="34" y="104"/>
                    </a:lnTo>
                    <a:lnTo>
                      <a:pt x="27" y="101"/>
                    </a:lnTo>
                    <a:lnTo>
                      <a:pt x="20" y="95"/>
                    </a:lnTo>
                    <a:lnTo>
                      <a:pt x="16" y="87"/>
                    </a:lnTo>
                    <a:lnTo>
                      <a:pt x="12" y="79"/>
                    </a:lnTo>
                    <a:lnTo>
                      <a:pt x="9" y="69"/>
                    </a:lnTo>
                    <a:lnTo>
                      <a:pt x="9" y="60"/>
                    </a:lnTo>
                    <a:lnTo>
                      <a:pt x="9" y="50"/>
                    </a:lnTo>
                    <a:lnTo>
                      <a:pt x="12" y="41"/>
                    </a:lnTo>
                    <a:lnTo>
                      <a:pt x="16" y="32"/>
                    </a:lnTo>
                    <a:lnTo>
                      <a:pt x="20" y="25"/>
                    </a:lnTo>
                    <a:lnTo>
                      <a:pt x="27" y="19"/>
                    </a:lnTo>
                    <a:lnTo>
                      <a:pt x="34" y="15"/>
                    </a:lnTo>
                    <a:lnTo>
                      <a:pt x="42" y="12"/>
                    </a:lnTo>
                    <a:lnTo>
                      <a:pt x="50" y="11"/>
                    </a:lnTo>
                    <a:lnTo>
                      <a:pt x="58" y="12"/>
                    </a:lnTo>
                    <a:lnTo>
                      <a:pt x="66" y="15"/>
                    </a:lnTo>
                    <a:lnTo>
                      <a:pt x="73" y="19"/>
                    </a:lnTo>
                    <a:lnTo>
                      <a:pt x="79" y="25"/>
                    </a:lnTo>
                    <a:lnTo>
                      <a:pt x="84" y="32"/>
                    </a:lnTo>
                    <a:lnTo>
                      <a:pt x="87" y="41"/>
                    </a:lnTo>
                    <a:lnTo>
                      <a:pt x="90" y="50"/>
                    </a:lnTo>
                    <a:lnTo>
                      <a:pt x="91" y="60"/>
                    </a:lnTo>
                    <a:close/>
                  </a:path>
                </a:pathLst>
              </a:custGeom>
              <a:solidFill>
                <a:srgbClr val="FAE3B4"/>
              </a:solidFill>
              <a:ln w="9525">
                <a:noFill/>
                <a:round/>
                <a:headEnd/>
                <a:tailEnd/>
              </a:ln>
            </p:spPr>
            <p:txBody>
              <a:bodyPr/>
              <a:lstStyle/>
              <a:p>
                <a:endParaRPr lang="en-US"/>
              </a:p>
            </p:txBody>
          </p:sp>
          <p:sp>
            <p:nvSpPr>
              <p:cNvPr id="319" name="Freeform 38"/>
              <p:cNvSpPr>
                <a:spLocks noEditPoints="1"/>
              </p:cNvSpPr>
              <p:nvPr/>
            </p:nvSpPr>
            <p:spPr bwMode="auto">
              <a:xfrm>
                <a:off x="1152" y="2650"/>
                <a:ext cx="19" cy="18"/>
              </a:xfrm>
              <a:custGeom>
                <a:avLst/>
                <a:gdLst/>
                <a:ahLst/>
                <a:cxnLst>
                  <a:cxn ang="0">
                    <a:pos x="90" y="43"/>
                  </a:cxn>
                  <a:cxn ang="0">
                    <a:pos x="83" y="24"/>
                  </a:cxn>
                  <a:cxn ang="0">
                    <a:pos x="71" y="9"/>
                  </a:cxn>
                  <a:cxn ang="0">
                    <a:pos x="55" y="1"/>
                  </a:cxn>
                  <a:cxn ang="0">
                    <a:pos x="37" y="1"/>
                  </a:cxn>
                  <a:cxn ang="0">
                    <a:pos x="21" y="9"/>
                  </a:cxn>
                  <a:cxn ang="0">
                    <a:pos x="8" y="24"/>
                  </a:cxn>
                  <a:cxn ang="0">
                    <a:pos x="1" y="43"/>
                  </a:cxn>
                  <a:cxn ang="0">
                    <a:pos x="1" y="65"/>
                  </a:cxn>
                  <a:cxn ang="0">
                    <a:pos x="8" y="84"/>
                  </a:cxn>
                  <a:cxn ang="0">
                    <a:pos x="21" y="98"/>
                  </a:cxn>
                  <a:cxn ang="0">
                    <a:pos x="37" y="107"/>
                  </a:cxn>
                  <a:cxn ang="0">
                    <a:pos x="55" y="107"/>
                  </a:cxn>
                  <a:cxn ang="0">
                    <a:pos x="71" y="98"/>
                  </a:cxn>
                  <a:cxn ang="0">
                    <a:pos x="83" y="84"/>
                  </a:cxn>
                  <a:cxn ang="0">
                    <a:pos x="90" y="65"/>
                  </a:cxn>
                  <a:cxn ang="0">
                    <a:pos x="82" y="54"/>
                  </a:cxn>
                  <a:cxn ang="0">
                    <a:pos x="79" y="71"/>
                  </a:cxn>
                  <a:cxn ang="0">
                    <a:pos x="72" y="84"/>
                  </a:cxn>
                  <a:cxn ang="0">
                    <a:pos x="60" y="93"/>
                  </a:cxn>
                  <a:cxn ang="0">
                    <a:pos x="46" y="97"/>
                  </a:cxn>
                  <a:cxn ang="0">
                    <a:pos x="32" y="93"/>
                  </a:cxn>
                  <a:cxn ang="0">
                    <a:pos x="21" y="84"/>
                  </a:cxn>
                  <a:cxn ang="0">
                    <a:pos x="12" y="71"/>
                  </a:cxn>
                  <a:cxn ang="0">
                    <a:pos x="9" y="54"/>
                  </a:cxn>
                  <a:cxn ang="0">
                    <a:pos x="12" y="37"/>
                  </a:cxn>
                  <a:cxn ang="0">
                    <a:pos x="21" y="24"/>
                  </a:cxn>
                  <a:cxn ang="0">
                    <a:pos x="32" y="14"/>
                  </a:cxn>
                  <a:cxn ang="0">
                    <a:pos x="46" y="11"/>
                  </a:cxn>
                  <a:cxn ang="0">
                    <a:pos x="60" y="14"/>
                  </a:cxn>
                  <a:cxn ang="0">
                    <a:pos x="72" y="24"/>
                  </a:cxn>
                  <a:cxn ang="0">
                    <a:pos x="79" y="37"/>
                  </a:cxn>
                  <a:cxn ang="0">
                    <a:pos x="82" y="54"/>
                  </a:cxn>
                </a:cxnLst>
                <a:rect l="0" t="0" r="r" b="b"/>
                <a:pathLst>
                  <a:path w="91" h="108">
                    <a:moveTo>
                      <a:pt x="91" y="54"/>
                    </a:moveTo>
                    <a:lnTo>
                      <a:pt x="90" y="43"/>
                    </a:lnTo>
                    <a:lnTo>
                      <a:pt x="88" y="32"/>
                    </a:lnTo>
                    <a:lnTo>
                      <a:pt x="83" y="24"/>
                    </a:lnTo>
                    <a:lnTo>
                      <a:pt x="78" y="15"/>
                    </a:lnTo>
                    <a:lnTo>
                      <a:pt x="71" y="9"/>
                    </a:lnTo>
                    <a:lnTo>
                      <a:pt x="64" y="3"/>
                    </a:lnTo>
                    <a:lnTo>
                      <a:pt x="55" y="1"/>
                    </a:lnTo>
                    <a:lnTo>
                      <a:pt x="46" y="0"/>
                    </a:lnTo>
                    <a:lnTo>
                      <a:pt x="37" y="1"/>
                    </a:lnTo>
                    <a:lnTo>
                      <a:pt x="29" y="3"/>
                    </a:lnTo>
                    <a:lnTo>
                      <a:pt x="21" y="9"/>
                    </a:lnTo>
                    <a:lnTo>
                      <a:pt x="13" y="15"/>
                    </a:lnTo>
                    <a:lnTo>
                      <a:pt x="8" y="24"/>
                    </a:lnTo>
                    <a:lnTo>
                      <a:pt x="4" y="32"/>
                    </a:lnTo>
                    <a:lnTo>
                      <a:pt x="1" y="43"/>
                    </a:lnTo>
                    <a:lnTo>
                      <a:pt x="0" y="54"/>
                    </a:lnTo>
                    <a:lnTo>
                      <a:pt x="1" y="65"/>
                    </a:lnTo>
                    <a:lnTo>
                      <a:pt x="4" y="74"/>
                    </a:lnTo>
                    <a:lnTo>
                      <a:pt x="8" y="84"/>
                    </a:lnTo>
                    <a:lnTo>
                      <a:pt x="13" y="92"/>
                    </a:lnTo>
                    <a:lnTo>
                      <a:pt x="21" y="98"/>
                    </a:lnTo>
                    <a:lnTo>
                      <a:pt x="29" y="103"/>
                    </a:lnTo>
                    <a:lnTo>
                      <a:pt x="37" y="107"/>
                    </a:lnTo>
                    <a:lnTo>
                      <a:pt x="46" y="108"/>
                    </a:lnTo>
                    <a:lnTo>
                      <a:pt x="55" y="107"/>
                    </a:lnTo>
                    <a:lnTo>
                      <a:pt x="64" y="103"/>
                    </a:lnTo>
                    <a:lnTo>
                      <a:pt x="71" y="98"/>
                    </a:lnTo>
                    <a:lnTo>
                      <a:pt x="78" y="92"/>
                    </a:lnTo>
                    <a:lnTo>
                      <a:pt x="83" y="84"/>
                    </a:lnTo>
                    <a:lnTo>
                      <a:pt x="88" y="74"/>
                    </a:lnTo>
                    <a:lnTo>
                      <a:pt x="90" y="65"/>
                    </a:lnTo>
                    <a:lnTo>
                      <a:pt x="91" y="54"/>
                    </a:lnTo>
                    <a:close/>
                    <a:moveTo>
                      <a:pt x="82" y="54"/>
                    </a:moveTo>
                    <a:lnTo>
                      <a:pt x="81" y="62"/>
                    </a:lnTo>
                    <a:lnTo>
                      <a:pt x="79" y="71"/>
                    </a:lnTo>
                    <a:lnTo>
                      <a:pt x="76" y="78"/>
                    </a:lnTo>
                    <a:lnTo>
                      <a:pt x="72" y="84"/>
                    </a:lnTo>
                    <a:lnTo>
                      <a:pt x="66" y="90"/>
                    </a:lnTo>
                    <a:lnTo>
                      <a:pt x="60" y="93"/>
                    </a:lnTo>
                    <a:lnTo>
                      <a:pt x="53" y="96"/>
                    </a:lnTo>
                    <a:lnTo>
                      <a:pt x="46" y="97"/>
                    </a:lnTo>
                    <a:lnTo>
                      <a:pt x="39" y="96"/>
                    </a:lnTo>
                    <a:lnTo>
                      <a:pt x="32" y="93"/>
                    </a:lnTo>
                    <a:lnTo>
                      <a:pt x="26" y="90"/>
                    </a:lnTo>
                    <a:lnTo>
                      <a:pt x="21" y="84"/>
                    </a:lnTo>
                    <a:lnTo>
                      <a:pt x="15" y="78"/>
                    </a:lnTo>
                    <a:lnTo>
                      <a:pt x="12" y="71"/>
                    </a:lnTo>
                    <a:lnTo>
                      <a:pt x="10" y="62"/>
                    </a:lnTo>
                    <a:lnTo>
                      <a:pt x="9" y="54"/>
                    </a:lnTo>
                    <a:lnTo>
                      <a:pt x="10" y="45"/>
                    </a:lnTo>
                    <a:lnTo>
                      <a:pt x="12" y="37"/>
                    </a:lnTo>
                    <a:lnTo>
                      <a:pt x="15" y="30"/>
                    </a:lnTo>
                    <a:lnTo>
                      <a:pt x="21" y="24"/>
                    </a:lnTo>
                    <a:lnTo>
                      <a:pt x="26" y="18"/>
                    </a:lnTo>
                    <a:lnTo>
                      <a:pt x="32" y="14"/>
                    </a:lnTo>
                    <a:lnTo>
                      <a:pt x="39" y="12"/>
                    </a:lnTo>
                    <a:lnTo>
                      <a:pt x="46" y="11"/>
                    </a:lnTo>
                    <a:lnTo>
                      <a:pt x="53" y="12"/>
                    </a:lnTo>
                    <a:lnTo>
                      <a:pt x="60" y="14"/>
                    </a:lnTo>
                    <a:lnTo>
                      <a:pt x="66" y="18"/>
                    </a:lnTo>
                    <a:lnTo>
                      <a:pt x="72" y="24"/>
                    </a:lnTo>
                    <a:lnTo>
                      <a:pt x="76" y="30"/>
                    </a:lnTo>
                    <a:lnTo>
                      <a:pt x="79" y="37"/>
                    </a:lnTo>
                    <a:lnTo>
                      <a:pt x="81" y="45"/>
                    </a:lnTo>
                    <a:lnTo>
                      <a:pt x="82" y="54"/>
                    </a:lnTo>
                    <a:close/>
                  </a:path>
                </a:pathLst>
              </a:custGeom>
              <a:solidFill>
                <a:srgbClr val="FAE6B8"/>
              </a:solidFill>
              <a:ln w="9525">
                <a:noFill/>
                <a:round/>
                <a:headEnd/>
                <a:tailEnd/>
              </a:ln>
            </p:spPr>
            <p:txBody>
              <a:bodyPr/>
              <a:lstStyle/>
              <a:p>
                <a:endParaRPr lang="en-US"/>
              </a:p>
            </p:txBody>
          </p:sp>
          <p:sp>
            <p:nvSpPr>
              <p:cNvPr id="320" name="Freeform 39"/>
              <p:cNvSpPr>
                <a:spLocks noEditPoints="1"/>
              </p:cNvSpPr>
              <p:nvPr/>
            </p:nvSpPr>
            <p:spPr bwMode="auto">
              <a:xfrm>
                <a:off x="1153" y="2651"/>
                <a:ext cx="17" cy="16"/>
              </a:xfrm>
              <a:custGeom>
                <a:avLst/>
                <a:gdLst/>
                <a:ahLst/>
                <a:cxnLst>
                  <a:cxn ang="0">
                    <a:pos x="81" y="39"/>
                  </a:cxn>
                  <a:cxn ang="0">
                    <a:pos x="75" y="21"/>
                  </a:cxn>
                  <a:cxn ang="0">
                    <a:pos x="64" y="8"/>
                  </a:cxn>
                  <a:cxn ang="0">
                    <a:pos x="49" y="1"/>
                  </a:cxn>
                  <a:cxn ang="0">
                    <a:pos x="33" y="1"/>
                  </a:cxn>
                  <a:cxn ang="0">
                    <a:pos x="18" y="8"/>
                  </a:cxn>
                  <a:cxn ang="0">
                    <a:pos x="7" y="21"/>
                  </a:cxn>
                  <a:cxn ang="0">
                    <a:pos x="0" y="39"/>
                  </a:cxn>
                  <a:cxn ang="0">
                    <a:pos x="0" y="58"/>
                  </a:cxn>
                  <a:cxn ang="0">
                    <a:pos x="7" y="76"/>
                  </a:cxn>
                  <a:cxn ang="0">
                    <a:pos x="18" y="90"/>
                  </a:cxn>
                  <a:cxn ang="0">
                    <a:pos x="33" y="97"/>
                  </a:cxn>
                  <a:cxn ang="0">
                    <a:pos x="49" y="97"/>
                  </a:cxn>
                  <a:cxn ang="0">
                    <a:pos x="64" y="90"/>
                  </a:cxn>
                  <a:cxn ang="0">
                    <a:pos x="75" y="76"/>
                  </a:cxn>
                  <a:cxn ang="0">
                    <a:pos x="81" y="58"/>
                  </a:cxn>
                  <a:cxn ang="0">
                    <a:pos x="73" y="49"/>
                  </a:cxn>
                  <a:cxn ang="0">
                    <a:pos x="70" y="63"/>
                  </a:cxn>
                  <a:cxn ang="0">
                    <a:pos x="63" y="75"/>
                  </a:cxn>
                  <a:cxn ang="0">
                    <a:pos x="53" y="84"/>
                  </a:cxn>
                  <a:cxn ang="0">
                    <a:pos x="41" y="86"/>
                  </a:cxn>
                  <a:cxn ang="0">
                    <a:pos x="29" y="84"/>
                  </a:cxn>
                  <a:cxn ang="0">
                    <a:pos x="19" y="75"/>
                  </a:cxn>
                  <a:cxn ang="0">
                    <a:pos x="11" y="63"/>
                  </a:cxn>
                  <a:cxn ang="0">
                    <a:pos x="9" y="49"/>
                  </a:cxn>
                  <a:cxn ang="0">
                    <a:pos x="11" y="34"/>
                  </a:cxn>
                  <a:cxn ang="0">
                    <a:pos x="19" y="22"/>
                  </a:cxn>
                  <a:cxn ang="0">
                    <a:pos x="29" y="14"/>
                  </a:cxn>
                  <a:cxn ang="0">
                    <a:pos x="41" y="10"/>
                  </a:cxn>
                  <a:cxn ang="0">
                    <a:pos x="53" y="14"/>
                  </a:cxn>
                  <a:cxn ang="0">
                    <a:pos x="63" y="22"/>
                  </a:cxn>
                  <a:cxn ang="0">
                    <a:pos x="70" y="34"/>
                  </a:cxn>
                  <a:cxn ang="0">
                    <a:pos x="73" y="49"/>
                  </a:cxn>
                </a:cxnLst>
                <a:rect l="0" t="0" r="r" b="b"/>
                <a:pathLst>
                  <a:path w="82" h="97">
                    <a:moveTo>
                      <a:pt x="82" y="49"/>
                    </a:moveTo>
                    <a:lnTo>
                      <a:pt x="81" y="39"/>
                    </a:lnTo>
                    <a:lnTo>
                      <a:pt x="78" y="30"/>
                    </a:lnTo>
                    <a:lnTo>
                      <a:pt x="75" y="21"/>
                    </a:lnTo>
                    <a:lnTo>
                      <a:pt x="70" y="14"/>
                    </a:lnTo>
                    <a:lnTo>
                      <a:pt x="64" y="8"/>
                    </a:lnTo>
                    <a:lnTo>
                      <a:pt x="57" y="4"/>
                    </a:lnTo>
                    <a:lnTo>
                      <a:pt x="49" y="1"/>
                    </a:lnTo>
                    <a:lnTo>
                      <a:pt x="41" y="0"/>
                    </a:lnTo>
                    <a:lnTo>
                      <a:pt x="33" y="1"/>
                    </a:lnTo>
                    <a:lnTo>
                      <a:pt x="25" y="4"/>
                    </a:lnTo>
                    <a:lnTo>
                      <a:pt x="18" y="8"/>
                    </a:lnTo>
                    <a:lnTo>
                      <a:pt x="11" y="14"/>
                    </a:lnTo>
                    <a:lnTo>
                      <a:pt x="7" y="21"/>
                    </a:lnTo>
                    <a:lnTo>
                      <a:pt x="3" y="30"/>
                    </a:lnTo>
                    <a:lnTo>
                      <a:pt x="0" y="39"/>
                    </a:lnTo>
                    <a:lnTo>
                      <a:pt x="0" y="49"/>
                    </a:lnTo>
                    <a:lnTo>
                      <a:pt x="0" y="58"/>
                    </a:lnTo>
                    <a:lnTo>
                      <a:pt x="3" y="68"/>
                    </a:lnTo>
                    <a:lnTo>
                      <a:pt x="7" y="76"/>
                    </a:lnTo>
                    <a:lnTo>
                      <a:pt x="11" y="84"/>
                    </a:lnTo>
                    <a:lnTo>
                      <a:pt x="18" y="90"/>
                    </a:lnTo>
                    <a:lnTo>
                      <a:pt x="25" y="93"/>
                    </a:lnTo>
                    <a:lnTo>
                      <a:pt x="33" y="97"/>
                    </a:lnTo>
                    <a:lnTo>
                      <a:pt x="41" y="97"/>
                    </a:lnTo>
                    <a:lnTo>
                      <a:pt x="49" y="97"/>
                    </a:lnTo>
                    <a:lnTo>
                      <a:pt x="57" y="93"/>
                    </a:lnTo>
                    <a:lnTo>
                      <a:pt x="64" y="90"/>
                    </a:lnTo>
                    <a:lnTo>
                      <a:pt x="70" y="84"/>
                    </a:lnTo>
                    <a:lnTo>
                      <a:pt x="75" y="76"/>
                    </a:lnTo>
                    <a:lnTo>
                      <a:pt x="78" y="68"/>
                    </a:lnTo>
                    <a:lnTo>
                      <a:pt x="81" y="58"/>
                    </a:lnTo>
                    <a:lnTo>
                      <a:pt x="82" y="49"/>
                    </a:lnTo>
                    <a:close/>
                    <a:moveTo>
                      <a:pt x="73" y="49"/>
                    </a:moveTo>
                    <a:lnTo>
                      <a:pt x="72" y="56"/>
                    </a:lnTo>
                    <a:lnTo>
                      <a:pt x="70" y="63"/>
                    </a:lnTo>
                    <a:lnTo>
                      <a:pt x="67" y="70"/>
                    </a:lnTo>
                    <a:lnTo>
                      <a:pt x="63" y="75"/>
                    </a:lnTo>
                    <a:lnTo>
                      <a:pt x="59" y="80"/>
                    </a:lnTo>
                    <a:lnTo>
                      <a:pt x="53" y="84"/>
                    </a:lnTo>
                    <a:lnTo>
                      <a:pt x="47" y="86"/>
                    </a:lnTo>
                    <a:lnTo>
                      <a:pt x="41" y="86"/>
                    </a:lnTo>
                    <a:lnTo>
                      <a:pt x="35" y="86"/>
                    </a:lnTo>
                    <a:lnTo>
                      <a:pt x="29" y="84"/>
                    </a:lnTo>
                    <a:lnTo>
                      <a:pt x="24" y="80"/>
                    </a:lnTo>
                    <a:lnTo>
                      <a:pt x="19" y="75"/>
                    </a:lnTo>
                    <a:lnTo>
                      <a:pt x="15" y="70"/>
                    </a:lnTo>
                    <a:lnTo>
                      <a:pt x="11" y="63"/>
                    </a:lnTo>
                    <a:lnTo>
                      <a:pt x="9" y="56"/>
                    </a:lnTo>
                    <a:lnTo>
                      <a:pt x="9" y="49"/>
                    </a:lnTo>
                    <a:lnTo>
                      <a:pt x="9" y="42"/>
                    </a:lnTo>
                    <a:lnTo>
                      <a:pt x="11" y="34"/>
                    </a:lnTo>
                    <a:lnTo>
                      <a:pt x="15" y="27"/>
                    </a:lnTo>
                    <a:lnTo>
                      <a:pt x="19" y="22"/>
                    </a:lnTo>
                    <a:lnTo>
                      <a:pt x="24" y="18"/>
                    </a:lnTo>
                    <a:lnTo>
                      <a:pt x="29" y="14"/>
                    </a:lnTo>
                    <a:lnTo>
                      <a:pt x="35" y="12"/>
                    </a:lnTo>
                    <a:lnTo>
                      <a:pt x="41" y="10"/>
                    </a:lnTo>
                    <a:lnTo>
                      <a:pt x="47" y="12"/>
                    </a:lnTo>
                    <a:lnTo>
                      <a:pt x="53" y="14"/>
                    </a:lnTo>
                    <a:lnTo>
                      <a:pt x="59" y="18"/>
                    </a:lnTo>
                    <a:lnTo>
                      <a:pt x="63" y="22"/>
                    </a:lnTo>
                    <a:lnTo>
                      <a:pt x="67" y="27"/>
                    </a:lnTo>
                    <a:lnTo>
                      <a:pt x="70" y="34"/>
                    </a:lnTo>
                    <a:lnTo>
                      <a:pt x="72" y="42"/>
                    </a:lnTo>
                    <a:lnTo>
                      <a:pt x="73" y="49"/>
                    </a:lnTo>
                    <a:close/>
                  </a:path>
                </a:pathLst>
              </a:custGeom>
              <a:solidFill>
                <a:srgbClr val="FBE9B9"/>
              </a:solidFill>
              <a:ln w="9525">
                <a:noFill/>
                <a:round/>
                <a:headEnd/>
                <a:tailEnd/>
              </a:ln>
            </p:spPr>
            <p:txBody>
              <a:bodyPr/>
              <a:lstStyle/>
              <a:p>
                <a:endParaRPr lang="en-US"/>
              </a:p>
            </p:txBody>
          </p:sp>
          <p:sp>
            <p:nvSpPr>
              <p:cNvPr id="321" name="Freeform 40"/>
              <p:cNvSpPr>
                <a:spLocks noEditPoints="1"/>
              </p:cNvSpPr>
              <p:nvPr/>
            </p:nvSpPr>
            <p:spPr bwMode="auto">
              <a:xfrm>
                <a:off x="1154" y="2652"/>
                <a:ext cx="15" cy="14"/>
              </a:xfrm>
              <a:custGeom>
                <a:avLst/>
                <a:gdLst/>
                <a:ahLst/>
                <a:cxnLst>
                  <a:cxn ang="0">
                    <a:pos x="72" y="34"/>
                  </a:cxn>
                  <a:cxn ang="0">
                    <a:pos x="67" y="19"/>
                  </a:cxn>
                  <a:cxn ang="0">
                    <a:pos x="57" y="7"/>
                  </a:cxn>
                  <a:cxn ang="0">
                    <a:pos x="44" y="1"/>
                  </a:cxn>
                  <a:cxn ang="0">
                    <a:pos x="30" y="1"/>
                  </a:cxn>
                  <a:cxn ang="0">
                    <a:pos x="17" y="7"/>
                  </a:cxn>
                  <a:cxn ang="0">
                    <a:pos x="6" y="19"/>
                  </a:cxn>
                  <a:cxn ang="0">
                    <a:pos x="1" y="34"/>
                  </a:cxn>
                  <a:cxn ang="0">
                    <a:pos x="1" y="51"/>
                  </a:cxn>
                  <a:cxn ang="0">
                    <a:pos x="6" y="67"/>
                  </a:cxn>
                  <a:cxn ang="0">
                    <a:pos x="17" y="79"/>
                  </a:cxn>
                  <a:cxn ang="0">
                    <a:pos x="30" y="85"/>
                  </a:cxn>
                  <a:cxn ang="0">
                    <a:pos x="44" y="85"/>
                  </a:cxn>
                  <a:cxn ang="0">
                    <a:pos x="57" y="79"/>
                  </a:cxn>
                  <a:cxn ang="0">
                    <a:pos x="67" y="67"/>
                  </a:cxn>
                  <a:cxn ang="0">
                    <a:pos x="72" y="51"/>
                  </a:cxn>
                  <a:cxn ang="0">
                    <a:pos x="64" y="43"/>
                  </a:cxn>
                  <a:cxn ang="0">
                    <a:pos x="62" y="55"/>
                  </a:cxn>
                  <a:cxn ang="0">
                    <a:pos x="56" y="66"/>
                  </a:cxn>
                  <a:cxn ang="0">
                    <a:pos x="48" y="73"/>
                  </a:cxn>
                  <a:cxn ang="0">
                    <a:pos x="37" y="75"/>
                  </a:cxn>
                  <a:cxn ang="0">
                    <a:pos x="27" y="73"/>
                  </a:cxn>
                  <a:cxn ang="0">
                    <a:pos x="18" y="66"/>
                  </a:cxn>
                  <a:cxn ang="0">
                    <a:pos x="12" y="55"/>
                  </a:cxn>
                  <a:cxn ang="0">
                    <a:pos x="10" y="43"/>
                  </a:cxn>
                  <a:cxn ang="0">
                    <a:pos x="12" y="30"/>
                  </a:cxn>
                  <a:cxn ang="0">
                    <a:pos x="18" y="20"/>
                  </a:cxn>
                  <a:cxn ang="0">
                    <a:pos x="27" y="13"/>
                  </a:cxn>
                  <a:cxn ang="0">
                    <a:pos x="37" y="10"/>
                  </a:cxn>
                  <a:cxn ang="0">
                    <a:pos x="48" y="13"/>
                  </a:cxn>
                  <a:cxn ang="0">
                    <a:pos x="56" y="20"/>
                  </a:cxn>
                  <a:cxn ang="0">
                    <a:pos x="62" y="30"/>
                  </a:cxn>
                  <a:cxn ang="0">
                    <a:pos x="64" y="43"/>
                  </a:cxn>
                </a:cxnLst>
                <a:rect l="0" t="0" r="r" b="b"/>
                <a:pathLst>
                  <a:path w="73" h="86">
                    <a:moveTo>
                      <a:pt x="73" y="43"/>
                    </a:moveTo>
                    <a:lnTo>
                      <a:pt x="72" y="34"/>
                    </a:lnTo>
                    <a:lnTo>
                      <a:pt x="70" y="26"/>
                    </a:lnTo>
                    <a:lnTo>
                      <a:pt x="67" y="19"/>
                    </a:lnTo>
                    <a:lnTo>
                      <a:pt x="63" y="13"/>
                    </a:lnTo>
                    <a:lnTo>
                      <a:pt x="57" y="7"/>
                    </a:lnTo>
                    <a:lnTo>
                      <a:pt x="51" y="3"/>
                    </a:lnTo>
                    <a:lnTo>
                      <a:pt x="44" y="1"/>
                    </a:lnTo>
                    <a:lnTo>
                      <a:pt x="37" y="0"/>
                    </a:lnTo>
                    <a:lnTo>
                      <a:pt x="30" y="1"/>
                    </a:lnTo>
                    <a:lnTo>
                      <a:pt x="23" y="3"/>
                    </a:lnTo>
                    <a:lnTo>
                      <a:pt x="17" y="7"/>
                    </a:lnTo>
                    <a:lnTo>
                      <a:pt x="12" y="13"/>
                    </a:lnTo>
                    <a:lnTo>
                      <a:pt x="6" y="19"/>
                    </a:lnTo>
                    <a:lnTo>
                      <a:pt x="3" y="26"/>
                    </a:lnTo>
                    <a:lnTo>
                      <a:pt x="1" y="34"/>
                    </a:lnTo>
                    <a:lnTo>
                      <a:pt x="0" y="43"/>
                    </a:lnTo>
                    <a:lnTo>
                      <a:pt x="1" y="51"/>
                    </a:lnTo>
                    <a:lnTo>
                      <a:pt x="3" y="60"/>
                    </a:lnTo>
                    <a:lnTo>
                      <a:pt x="6" y="67"/>
                    </a:lnTo>
                    <a:lnTo>
                      <a:pt x="12" y="73"/>
                    </a:lnTo>
                    <a:lnTo>
                      <a:pt x="17" y="79"/>
                    </a:lnTo>
                    <a:lnTo>
                      <a:pt x="23" y="82"/>
                    </a:lnTo>
                    <a:lnTo>
                      <a:pt x="30" y="85"/>
                    </a:lnTo>
                    <a:lnTo>
                      <a:pt x="37" y="86"/>
                    </a:lnTo>
                    <a:lnTo>
                      <a:pt x="44" y="85"/>
                    </a:lnTo>
                    <a:lnTo>
                      <a:pt x="51" y="82"/>
                    </a:lnTo>
                    <a:lnTo>
                      <a:pt x="57" y="79"/>
                    </a:lnTo>
                    <a:lnTo>
                      <a:pt x="63" y="73"/>
                    </a:lnTo>
                    <a:lnTo>
                      <a:pt x="67" y="67"/>
                    </a:lnTo>
                    <a:lnTo>
                      <a:pt x="70" y="60"/>
                    </a:lnTo>
                    <a:lnTo>
                      <a:pt x="72" y="51"/>
                    </a:lnTo>
                    <a:lnTo>
                      <a:pt x="73" y="43"/>
                    </a:lnTo>
                    <a:close/>
                    <a:moveTo>
                      <a:pt x="64" y="43"/>
                    </a:moveTo>
                    <a:lnTo>
                      <a:pt x="64" y="49"/>
                    </a:lnTo>
                    <a:lnTo>
                      <a:pt x="62" y="55"/>
                    </a:lnTo>
                    <a:lnTo>
                      <a:pt x="59" y="61"/>
                    </a:lnTo>
                    <a:lnTo>
                      <a:pt x="56" y="66"/>
                    </a:lnTo>
                    <a:lnTo>
                      <a:pt x="52" y="69"/>
                    </a:lnTo>
                    <a:lnTo>
                      <a:pt x="48" y="73"/>
                    </a:lnTo>
                    <a:lnTo>
                      <a:pt x="43" y="74"/>
                    </a:lnTo>
                    <a:lnTo>
                      <a:pt x="37" y="75"/>
                    </a:lnTo>
                    <a:lnTo>
                      <a:pt x="32" y="74"/>
                    </a:lnTo>
                    <a:lnTo>
                      <a:pt x="27" y="73"/>
                    </a:lnTo>
                    <a:lnTo>
                      <a:pt x="22" y="69"/>
                    </a:lnTo>
                    <a:lnTo>
                      <a:pt x="18" y="66"/>
                    </a:lnTo>
                    <a:lnTo>
                      <a:pt x="15" y="61"/>
                    </a:lnTo>
                    <a:lnTo>
                      <a:pt x="12" y="55"/>
                    </a:lnTo>
                    <a:lnTo>
                      <a:pt x="11" y="49"/>
                    </a:lnTo>
                    <a:lnTo>
                      <a:pt x="10" y="43"/>
                    </a:lnTo>
                    <a:lnTo>
                      <a:pt x="11" y="37"/>
                    </a:lnTo>
                    <a:lnTo>
                      <a:pt x="12" y="30"/>
                    </a:lnTo>
                    <a:lnTo>
                      <a:pt x="15" y="25"/>
                    </a:lnTo>
                    <a:lnTo>
                      <a:pt x="18" y="20"/>
                    </a:lnTo>
                    <a:lnTo>
                      <a:pt x="22" y="16"/>
                    </a:lnTo>
                    <a:lnTo>
                      <a:pt x="27" y="13"/>
                    </a:lnTo>
                    <a:lnTo>
                      <a:pt x="32" y="12"/>
                    </a:lnTo>
                    <a:lnTo>
                      <a:pt x="37" y="10"/>
                    </a:lnTo>
                    <a:lnTo>
                      <a:pt x="43" y="12"/>
                    </a:lnTo>
                    <a:lnTo>
                      <a:pt x="48" y="13"/>
                    </a:lnTo>
                    <a:lnTo>
                      <a:pt x="52" y="16"/>
                    </a:lnTo>
                    <a:lnTo>
                      <a:pt x="56" y="20"/>
                    </a:lnTo>
                    <a:lnTo>
                      <a:pt x="59" y="25"/>
                    </a:lnTo>
                    <a:lnTo>
                      <a:pt x="62" y="30"/>
                    </a:lnTo>
                    <a:lnTo>
                      <a:pt x="64" y="37"/>
                    </a:lnTo>
                    <a:lnTo>
                      <a:pt x="64" y="43"/>
                    </a:lnTo>
                    <a:close/>
                  </a:path>
                </a:pathLst>
              </a:custGeom>
              <a:solidFill>
                <a:srgbClr val="FBECBC"/>
              </a:solidFill>
              <a:ln w="9525">
                <a:noFill/>
                <a:round/>
                <a:headEnd/>
                <a:tailEnd/>
              </a:ln>
            </p:spPr>
            <p:txBody>
              <a:bodyPr/>
              <a:lstStyle/>
              <a:p>
                <a:endParaRPr lang="en-US"/>
              </a:p>
            </p:txBody>
          </p:sp>
          <p:sp>
            <p:nvSpPr>
              <p:cNvPr id="322" name="Freeform 41"/>
              <p:cNvSpPr>
                <a:spLocks noEditPoints="1"/>
              </p:cNvSpPr>
              <p:nvPr/>
            </p:nvSpPr>
            <p:spPr bwMode="auto">
              <a:xfrm>
                <a:off x="1155" y="2653"/>
                <a:ext cx="13" cy="12"/>
              </a:xfrm>
              <a:custGeom>
                <a:avLst/>
                <a:gdLst/>
                <a:ahLst/>
                <a:cxnLst>
                  <a:cxn ang="0">
                    <a:pos x="63" y="32"/>
                  </a:cxn>
                  <a:cxn ang="0">
                    <a:pos x="58" y="17"/>
                  </a:cxn>
                  <a:cxn ang="0">
                    <a:pos x="50" y="8"/>
                  </a:cxn>
                  <a:cxn ang="0">
                    <a:pos x="38" y="2"/>
                  </a:cxn>
                  <a:cxn ang="0">
                    <a:pos x="26" y="2"/>
                  </a:cxn>
                  <a:cxn ang="0">
                    <a:pos x="15" y="8"/>
                  </a:cxn>
                  <a:cxn ang="0">
                    <a:pos x="6" y="17"/>
                  </a:cxn>
                  <a:cxn ang="0">
                    <a:pos x="0" y="32"/>
                  </a:cxn>
                  <a:cxn ang="0">
                    <a:pos x="0" y="46"/>
                  </a:cxn>
                  <a:cxn ang="0">
                    <a:pos x="6" y="60"/>
                  </a:cxn>
                  <a:cxn ang="0">
                    <a:pos x="15" y="70"/>
                  </a:cxn>
                  <a:cxn ang="0">
                    <a:pos x="26" y="76"/>
                  </a:cxn>
                  <a:cxn ang="0">
                    <a:pos x="38" y="76"/>
                  </a:cxn>
                  <a:cxn ang="0">
                    <a:pos x="50" y="70"/>
                  </a:cxn>
                  <a:cxn ang="0">
                    <a:pos x="58" y="60"/>
                  </a:cxn>
                  <a:cxn ang="0">
                    <a:pos x="63" y="46"/>
                  </a:cxn>
                  <a:cxn ang="0">
                    <a:pos x="55" y="39"/>
                  </a:cxn>
                  <a:cxn ang="0">
                    <a:pos x="53" y="50"/>
                  </a:cxn>
                  <a:cxn ang="0">
                    <a:pos x="48" y="58"/>
                  </a:cxn>
                  <a:cxn ang="0">
                    <a:pos x="41" y="64"/>
                  </a:cxn>
                  <a:cxn ang="0">
                    <a:pos x="32" y="65"/>
                  </a:cxn>
                  <a:cxn ang="0">
                    <a:pos x="23" y="64"/>
                  </a:cxn>
                  <a:cxn ang="0">
                    <a:pos x="16" y="58"/>
                  </a:cxn>
                  <a:cxn ang="0">
                    <a:pos x="11" y="50"/>
                  </a:cxn>
                  <a:cxn ang="0">
                    <a:pos x="10" y="39"/>
                  </a:cxn>
                  <a:cxn ang="0">
                    <a:pos x="11" y="28"/>
                  </a:cxn>
                  <a:cxn ang="0">
                    <a:pos x="16" y="20"/>
                  </a:cxn>
                  <a:cxn ang="0">
                    <a:pos x="23" y="14"/>
                  </a:cxn>
                  <a:cxn ang="0">
                    <a:pos x="32" y="11"/>
                  </a:cxn>
                  <a:cxn ang="0">
                    <a:pos x="41" y="14"/>
                  </a:cxn>
                  <a:cxn ang="0">
                    <a:pos x="48" y="20"/>
                  </a:cxn>
                  <a:cxn ang="0">
                    <a:pos x="53" y="28"/>
                  </a:cxn>
                  <a:cxn ang="0">
                    <a:pos x="55" y="39"/>
                  </a:cxn>
                </a:cxnLst>
                <a:rect l="0" t="0" r="r" b="b"/>
                <a:pathLst>
                  <a:path w="64" h="76">
                    <a:moveTo>
                      <a:pt x="64" y="39"/>
                    </a:moveTo>
                    <a:lnTo>
                      <a:pt x="63" y="32"/>
                    </a:lnTo>
                    <a:lnTo>
                      <a:pt x="61" y="24"/>
                    </a:lnTo>
                    <a:lnTo>
                      <a:pt x="58" y="17"/>
                    </a:lnTo>
                    <a:lnTo>
                      <a:pt x="54" y="12"/>
                    </a:lnTo>
                    <a:lnTo>
                      <a:pt x="50" y="8"/>
                    </a:lnTo>
                    <a:lnTo>
                      <a:pt x="44" y="4"/>
                    </a:lnTo>
                    <a:lnTo>
                      <a:pt x="38" y="2"/>
                    </a:lnTo>
                    <a:lnTo>
                      <a:pt x="32" y="0"/>
                    </a:lnTo>
                    <a:lnTo>
                      <a:pt x="26" y="2"/>
                    </a:lnTo>
                    <a:lnTo>
                      <a:pt x="20" y="4"/>
                    </a:lnTo>
                    <a:lnTo>
                      <a:pt x="15" y="8"/>
                    </a:lnTo>
                    <a:lnTo>
                      <a:pt x="10" y="12"/>
                    </a:lnTo>
                    <a:lnTo>
                      <a:pt x="6" y="17"/>
                    </a:lnTo>
                    <a:lnTo>
                      <a:pt x="2" y="24"/>
                    </a:lnTo>
                    <a:lnTo>
                      <a:pt x="0" y="32"/>
                    </a:lnTo>
                    <a:lnTo>
                      <a:pt x="0" y="39"/>
                    </a:lnTo>
                    <a:lnTo>
                      <a:pt x="0" y="46"/>
                    </a:lnTo>
                    <a:lnTo>
                      <a:pt x="2" y="53"/>
                    </a:lnTo>
                    <a:lnTo>
                      <a:pt x="6" y="60"/>
                    </a:lnTo>
                    <a:lnTo>
                      <a:pt x="10" y="65"/>
                    </a:lnTo>
                    <a:lnTo>
                      <a:pt x="15" y="70"/>
                    </a:lnTo>
                    <a:lnTo>
                      <a:pt x="20" y="74"/>
                    </a:lnTo>
                    <a:lnTo>
                      <a:pt x="26" y="76"/>
                    </a:lnTo>
                    <a:lnTo>
                      <a:pt x="32" y="76"/>
                    </a:lnTo>
                    <a:lnTo>
                      <a:pt x="38" y="76"/>
                    </a:lnTo>
                    <a:lnTo>
                      <a:pt x="44" y="74"/>
                    </a:lnTo>
                    <a:lnTo>
                      <a:pt x="50" y="70"/>
                    </a:lnTo>
                    <a:lnTo>
                      <a:pt x="54" y="65"/>
                    </a:lnTo>
                    <a:lnTo>
                      <a:pt x="58" y="60"/>
                    </a:lnTo>
                    <a:lnTo>
                      <a:pt x="61" y="53"/>
                    </a:lnTo>
                    <a:lnTo>
                      <a:pt x="63" y="46"/>
                    </a:lnTo>
                    <a:lnTo>
                      <a:pt x="64" y="39"/>
                    </a:lnTo>
                    <a:close/>
                    <a:moveTo>
                      <a:pt x="55" y="39"/>
                    </a:moveTo>
                    <a:lnTo>
                      <a:pt x="54" y="45"/>
                    </a:lnTo>
                    <a:lnTo>
                      <a:pt x="53" y="50"/>
                    </a:lnTo>
                    <a:lnTo>
                      <a:pt x="51" y="54"/>
                    </a:lnTo>
                    <a:lnTo>
                      <a:pt x="48" y="58"/>
                    </a:lnTo>
                    <a:lnTo>
                      <a:pt x="45" y="62"/>
                    </a:lnTo>
                    <a:lnTo>
                      <a:pt x="41" y="64"/>
                    </a:lnTo>
                    <a:lnTo>
                      <a:pt x="37" y="65"/>
                    </a:lnTo>
                    <a:lnTo>
                      <a:pt x="32" y="65"/>
                    </a:lnTo>
                    <a:lnTo>
                      <a:pt x="28" y="65"/>
                    </a:lnTo>
                    <a:lnTo>
                      <a:pt x="23" y="64"/>
                    </a:lnTo>
                    <a:lnTo>
                      <a:pt x="20" y="62"/>
                    </a:lnTo>
                    <a:lnTo>
                      <a:pt x="16" y="58"/>
                    </a:lnTo>
                    <a:lnTo>
                      <a:pt x="13" y="54"/>
                    </a:lnTo>
                    <a:lnTo>
                      <a:pt x="11" y="50"/>
                    </a:lnTo>
                    <a:lnTo>
                      <a:pt x="10" y="45"/>
                    </a:lnTo>
                    <a:lnTo>
                      <a:pt x="10" y="39"/>
                    </a:lnTo>
                    <a:lnTo>
                      <a:pt x="10" y="33"/>
                    </a:lnTo>
                    <a:lnTo>
                      <a:pt x="11" y="28"/>
                    </a:lnTo>
                    <a:lnTo>
                      <a:pt x="13" y="23"/>
                    </a:lnTo>
                    <a:lnTo>
                      <a:pt x="16" y="20"/>
                    </a:lnTo>
                    <a:lnTo>
                      <a:pt x="20" y="16"/>
                    </a:lnTo>
                    <a:lnTo>
                      <a:pt x="23" y="14"/>
                    </a:lnTo>
                    <a:lnTo>
                      <a:pt x="28" y="12"/>
                    </a:lnTo>
                    <a:lnTo>
                      <a:pt x="32" y="11"/>
                    </a:lnTo>
                    <a:lnTo>
                      <a:pt x="37" y="12"/>
                    </a:lnTo>
                    <a:lnTo>
                      <a:pt x="41" y="14"/>
                    </a:lnTo>
                    <a:lnTo>
                      <a:pt x="45" y="16"/>
                    </a:lnTo>
                    <a:lnTo>
                      <a:pt x="48" y="20"/>
                    </a:lnTo>
                    <a:lnTo>
                      <a:pt x="51" y="23"/>
                    </a:lnTo>
                    <a:lnTo>
                      <a:pt x="53" y="28"/>
                    </a:lnTo>
                    <a:lnTo>
                      <a:pt x="54" y="33"/>
                    </a:lnTo>
                    <a:lnTo>
                      <a:pt x="55" y="39"/>
                    </a:lnTo>
                    <a:close/>
                  </a:path>
                </a:pathLst>
              </a:custGeom>
              <a:solidFill>
                <a:srgbClr val="FCEFBC"/>
              </a:solidFill>
              <a:ln w="9525">
                <a:noFill/>
                <a:round/>
                <a:headEnd/>
                <a:tailEnd/>
              </a:ln>
            </p:spPr>
            <p:txBody>
              <a:bodyPr/>
              <a:lstStyle/>
              <a:p>
                <a:endParaRPr lang="en-US"/>
              </a:p>
            </p:txBody>
          </p:sp>
          <p:sp>
            <p:nvSpPr>
              <p:cNvPr id="323" name="Freeform 42"/>
              <p:cNvSpPr>
                <a:spLocks noEditPoints="1"/>
              </p:cNvSpPr>
              <p:nvPr/>
            </p:nvSpPr>
            <p:spPr bwMode="auto">
              <a:xfrm>
                <a:off x="1156" y="2654"/>
                <a:ext cx="11" cy="11"/>
              </a:xfrm>
              <a:custGeom>
                <a:avLst/>
                <a:gdLst/>
                <a:ahLst/>
                <a:cxnLst>
                  <a:cxn ang="0">
                    <a:pos x="54" y="27"/>
                  </a:cxn>
                  <a:cxn ang="0">
                    <a:pos x="49" y="15"/>
                  </a:cxn>
                  <a:cxn ang="0">
                    <a:pos x="42" y="6"/>
                  </a:cxn>
                  <a:cxn ang="0">
                    <a:pos x="33" y="2"/>
                  </a:cxn>
                  <a:cxn ang="0">
                    <a:pos x="22" y="2"/>
                  </a:cxn>
                  <a:cxn ang="0">
                    <a:pos x="12" y="6"/>
                  </a:cxn>
                  <a:cxn ang="0">
                    <a:pos x="5" y="15"/>
                  </a:cxn>
                  <a:cxn ang="0">
                    <a:pos x="1" y="27"/>
                  </a:cxn>
                  <a:cxn ang="0">
                    <a:pos x="1" y="39"/>
                  </a:cxn>
                  <a:cxn ang="0">
                    <a:pos x="5" y="51"/>
                  </a:cxn>
                  <a:cxn ang="0">
                    <a:pos x="12" y="59"/>
                  </a:cxn>
                  <a:cxn ang="0">
                    <a:pos x="22" y="64"/>
                  </a:cxn>
                  <a:cxn ang="0">
                    <a:pos x="33" y="64"/>
                  </a:cxn>
                  <a:cxn ang="0">
                    <a:pos x="42" y="59"/>
                  </a:cxn>
                  <a:cxn ang="0">
                    <a:pos x="49" y="51"/>
                  </a:cxn>
                  <a:cxn ang="0">
                    <a:pos x="54" y="39"/>
                  </a:cxn>
                  <a:cxn ang="0">
                    <a:pos x="45" y="33"/>
                  </a:cxn>
                  <a:cxn ang="0">
                    <a:pos x="44" y="41"/>
                  </a:cxn>
                  <a:cxn ang="0">
                    <a:pos x="40" y="48"/>
                  </a:cxn>
                  <a:cxn ang="0">
                    <a:pos x="34" y="53"/>
                  </a:cxn>
                  <a:cxn ang="0">
                    <a:pos x="27" y="54"/>
                  </a:cxn>
                  <a:cxn ang="0">
                    <a:pos x="20" y="53"/>
                  </a:cxn>
                  <a:cxn ang="0">
                    <a:pos x="14" y="48"/>
                  </a:cxn>
                  <a:cxn ang="0">
                    <a:pos x="11" y="41"/>
                  </a:cxn>
                  <a:cxn ang="0">
                    <a:pos x="9" y="33"/>
                  </a:cxn>
                  <a:cxn ang="0">
                    <a:pos x="11" y="24"/>
                  </a:cxn>
                  <a:cxn ang="0">
                    <a:pos x="14" y="17"/>
                  </a:cxn>
                  <a:cxn ang="0">
                    <a:pos x="20" y="12"/>
                  </a:cxn>
                  <a:cxn ang="0">
                    <a:pos x="27" y="11"/>
                  </a:cxn>
                  <a:cxn ang="0">
                    <a:pos x="34" y="12"/>
                  </a:cxn>
                  <a:cxn ang="0">
                    <a:pos x="40" y="17"/>
                  </a:cxn>
                  <a:cxn ang="0">
                    <a:pos x="44" y="24"/>
                  </a:cxn>
                  <a:cxn ang="0">
                    <a:pos x="45" y="33"/>
                  </a:cxn>
                </a:cxnLst>
                <a:rect l="0" t="0" r="r" b="b"/>
                <a:pathLst>
                  <a:path w="54" h="65">
                    <a:moveTo>
                      <a:pt x="54" y="33"/>
                    </a:moveTo>
                    <a:lnTo>
                      <a:pt x="54" y="27"/>
                    </a:lnTo>
                    <a:lnTo>
                      <a:pt x="52" y="20"/>
                    </a:lnTo>
                    <a:lnTo>
                      <a:pt x="49" y="15"/>
                    </a:lnTo>
                    <a:lnTo>
                      <a:pt x="46" y="10"/>
                    </a:lnTo>
                    <a:lnTo>
                      <a:pt x="42" y="6"/>
                    </a:lnTo>
                    <a:lnTo>
                      <a:pt x="38" y="3"/>
                    </a:lnTo>
                    <a:lnTo>
                      <a:pt x="33" y="2"/>
                    </a:lnTo>
                    <a:lnTo>
                      <a:pt x="27" y="0"/>
                    </a:lnTo>
                    <a:lnTo>
                      <a:pt x="22" y="2"/>
                    </a:lnTo>
                    <a:lnTo>
                      <a:pt x="17" y="3"/>
                    </a:lnTo>
                    <a:lnTo>
                      <a:pt x="12" y="6"/>
                    </a:lnTo>
                    <a:lnTo>
                      <a:pt x="8" y="10"/>
                    </a:lnTo>
                    <a:lnTo>
                      <a:pt x="5" y="15"/>
                    </a:lnTo>
                    <a:lnTo>
                      <a:pt x="2" y="20"/>
                    </a:lnTo>
                    <a:lnTo>
                      <a:pt x="1" y="27"/>
                    </a:lnTo>
                    <a:lnTo>
                      <a:pt x="0" y="33"/>
                    </a:lnTo>
                    <a:lnTo>
                      <a:pt x="1" y="39"/>
                    </a:lnTo>
                    <a:lnTo>
                      <a:pt x="2" y="45"/>
                    </a:lnTo>
                    <a:lnTo>
                      <a:pt x="5" y="51"/>
                    </a:lnTo>
                    <a:lnTo>
                      <a:pt x="8" y="56"/>
                    </a:lnTo>
                    <a:lnTo>
                      <a:pt x="12" y="59"/>
                    </a:lnTo>
                    <a:lnTo>
                      <a:pt x="17" y="63"/>
                    </a:lnTo>
                    <a:lnTo>
                      <a:pt x="22" y="64"/>
                    </a:lnTo>
                    <a:lnTo>
                      <a:pt x="27" y="65"/>
                    </a:lnTo>
                    <a:lnTo>
                      <a:pt x="33" y="64"/>
                    </a:lnTo>
                    <a:lnTo>
                      <a:pt x="38" y="63"/>
                    </a:lnTo>
                    <a:lnTo>
                      <a:pt x="42" y="59"/>
                    </a:lnTo>
                    <a:lnTo>
                      <a:pt x="46" y="56"/>
                    </a:lnTo>
                    <a:lnTo>
                      <a:pt x="49" y="51"/>
                    </a:lnTo>
                    <a:lnTo>
                      <a:pt x="52" y="45"/>
                    </a:lnTo>
                    <a:lnTo>
                      <a:pt x="54" y="39"/>
                    </a:lnTo>
                    <a:lnTo>
                      <a:pt x="54" y="33"/>
                    </a:lnTo>
                    <a:close/>
                    <a:moveTo>
                      <a:pt x="45" y="33"/>
                    </a:moveTo>
                    <a:lnTo>
                      <a:pt x="45" y="38"/>
                    </a:lnTo>
                    <a:lnTo>
                      <a:pt x="44" y="41"/>
                    </a:lnTo>
                    <a:lnTo>
                      <a:pt x="42" y="45"/>
                    </a:lnTo>
                    <a:lnTo>
                      <a:pt x="40" y="48"/>
                    </a:lnTo>
                    <a:lnTo>
                      <a:pt x="37" y="51"/>
                    </a:lnTo>
                    <a:lnTo>
                      <a:pt x="34" y="53"/>
                    </a:lnTo>
                    <a:lnTo>
                      <a:pt x="31" y="54"/>
                    </a:lnTo>
                    <a:lnTo>
                      <a:pt x="27" y="54"/>
                    </a:lnTo>
                    <a:lnTo>
                      <a:pt x="23" y="54"/>
                    </a:lnTo>
                    <a:lnTo>
                      <a:pt x="20" y="53"/>
                    </a:lnTo>
                    <a:lnTo>
                      <a:pt x="17" y="51"/>
                    </a:lnTo>
                    <a:lnTo>
                      <a:pt x="14" y="48"/>
                    </a:lnTo>
                    <a:lnTo>
                      <a:pt x="12" y="45"/>
                    </a:lnTo>
                    <a:lnTo>
                      <a:pt x="11" y="41"/>
                    </a:lnTo>
                    <a:lnTo>
                      <a:pt x="9" y="38"/>
                    </a:lnTo>
                    <a:lnTo>
                      <a:pt x="9" y="33"/>
                    </a:lnTo>
                    <a:lnTo>
                      <a:pt x="9" y="28"/>
                    </a:lnTo>
                    <a:lnTo>
                      <a:pt x="11" y="24"/>
                    </a:lnTo>
                    <a:lnTo>
                      <a:pt x="12" y="21"/>
                    </a:lnTo>
                    <a:lnTo>
                      <a:pt x="14" y="17"/>
                    </a:lnTo>
                    <a:lnTo>
                      <a:pt x="17" y="15"/>
                    </a:lnTo>
                    <a:lnTo>
                      <a:pt x="20" y="12"/>
                    </a:lnTo>
                    <a:lnTo>
                      <a:pt x="23" y="11"/>
                    </a:lnTo>
                    <a:lnTo>
                      <a:pt x="27" y="11"/>
                    </a:lnTo>
                    <a:lnTo>
                      <a:pt x="31" y="11"/>
                    </a:lnTo>
                    <a:lnTo>
                      <a:pt x="34" y="12"/>
                    </a:lnTo>
                    <a:lnTo>
                      <a:pt x="37" y="15"/>
                    </a:lnTo>
                    <a:lnTo>
                      <a:pt x="40" y="17"/>
                    </a:lnTo>
                    <a:lnTo>
                      <a:pt x="42" y="21"/>
                    </a:lnTo>
                    <a:lnTo>
                      <a:pt x="44" y="24"/>
                    </a:lnTo>
                    <a:lnTo>
                      <a:pt x="45" y="28"/>
                    </a:lnTo>
                    <a:lnTo>
                      <a:pt x="45" y="33"/>
                    </a:lnTo>
                    <a:close/>
                  </a:path>
                </a:pathLst>
              </a:custGeom>
              <a:solidFill>
                <a:srgbClr val="FCEFBC"/>
              </a:solidFill>
              <a:ln w="9525">
                <a:noFill/>
                <a:round/>
                <a:headEnd/>
                <a:tailEnd/>
              </a:ln>
            </p:spPr>
            <p:txBody>
              <a:bodyPr/>
              <a:lstStyle/>
              <a:p>
                <a:endParaRPr lang="en-US"/>
              </a:p>
            </p:txBody>
          </p:sp>
          <p:sp>
            <p:nvSpPr>
              <p:cNvPr id="324" name="Freeform 43"/>
              <p:cNvSpPr>
                <a:spLocks noEditPoints="1"/>
              </p:cNvSpPr>
              <p:nvPr/>
            </p:nvSpPr>
            <p:spPr bwMode="auto">
              <a:xfrm>
                <a:off x="1157" y="2655"/>
                <a:ext cx="9" cy="9"/>
              </a:xfrm>
              <a:custGeom>
                <a:avLst/>
                <a:gdLst/>
                <a:ahLst/>
                <a:cxnLst>
                  <a:cxn ang="0">
                    <a:pos x="44" y="22"/>
                  </a:cxn>
                  <a:cxn ang="0">
                    <a:pos x="41" y="12"/>
                  </a:cxn>
                  <a:cxn ang="0">
                    <a:pos x="35" y="5"/>
                  </a:cxn>
                  <a:cxn ang="0">
                    <a:pos x="27" y="1"/>
                  </a:cxn>
                  <a:cxn ang="0">
                    <a:pos x="18" y="1"/>
                  </a:cxn>
                  <a:cxn ang="0">
                    <a:pos x="10" y="5"/>
                  </a:cxn>
                  <a:cxn ang="0">
                    <a:pos x="3" y="12"/>
                  </a:cxn>
                  <a:cxn ang="0">
                    <a:pos x="0" y="22"/>
                  </a:cxn>
                  <a:cxn ang="0">
                    <a:pos x="0" y="34"/>
                  </a:cxn>
                  <a:cxn ang="0">
                    <a:pos x="3" y="43"/>
                  </a:cxn>
                  <a:cxn ang="0">
                    <a:pos x="10" y="51"/>
                  </a:cxn>
                  <a:cxn ang="0">
                    <a:pos x="18" y="54"/>
                  </a:cxn>
                  <a:cxn ang="0">
                    <a:pos x="27" y="54"/>
                  </a:cxn>
                  <a:cxn ang="0">
                    <a:pos x="35" y="51"/>
                  </a:cxn>
                  <a:cxn ang="0">
                    <a:pos x="41" y="43"/>
                  </a:cxn>
                  <a:cxn ang="0">
                    <a:pos x="44" y="34"/>
                  </a:cxn>
                  <a:cxn ang="0">
                    <a:pos x="36" y="28"/>
                  </a:cxn>
                  <a:cxn ang="0">
                    <a:pos x="35" y="34"/>
                  </a:cxn>
                  <a:cxn ang="0">
                    <a:pos x="32" y="40"/>
                  </a:cxn>
                  <a:cxn ang="0">
                    <a:pos x="27" y="42"/>
                  </a:cxn>
                  <a:cxn ang="0">
                    <a:pos x="22" y="43"/>
                  </a:cxn>
                  <a:cxn ang="0">
                    <a:pos x="17" y="42"/>
                  </a:cxn>
                  <a:cxn ang="0">
                    <a:pos x="13" y="40"/>
                  </a:cxn>
                  <a:cxn ang="0">
                    <a:pos x="10" y="34"/>
                  </a:cxn>
                  <a:cxn ang="0">
                    <a:pos x="9" y="28"/>
                  </a:cxn>
                  <a:cxn ang="0">
                    <a:pos x="10" y="22"/>
                  </a:cxn>
                  <a:cxn ang="0">
                    <a:pos x="13" y="16"/>
                  </a:cxn>
                  <a:cxn ang="0">
                    <a:pos x="17" y="13"/>
                  </a:cxn>
                  <a:cxn ang="0">
                    <a:pos x="22" y="11"/>
                  </a:cxn>
                  <a:cxn ang="0">
                    <a:pos x="27" y="13"/>
                  </a:cxn>
                  <a:cxn ang="0">
                    <a:pos x="32" y="16"/>
                  </a:cxn>
                  <a:cxn ang="0">
                    <a:pos x="35" y="22"/>
                  </a:cxn>
                  <a:cxn ang="0">
                    <a:pos x="36" y="28"/>
                  </a:cxn>
                </a:cxnLst>
                <a:rect l="0" t="0" r="r" b="b"/>
                <a:pathLst>
                  <a:path w="45" h="54">
                    <a:moveTo>
                      <a:pt x="45" y="28"/>
                    </a:moveTo>
                    <a:lnTo>
                      <a:pt x="44" y="22"/>
                    </a:lnTo>
                    <a:lnTo>
                      <a:pt x="43" y="17"/>
                    </a:lnTo>
                    <a:lnTo>
                      <a:pt x="41" y="12"/>
                    </a:lnTo>
                    <a:lnTo>
                      <a:pt x="38" y="9"/>
                    </a:lnTo>
                    <a:lnTo>
                      <a:pt x="35" y="5"/>
                    </a:lnTo>
                    <a:lnTo>
                      <a:pt x="31" y="3"/>
                    </a:lnTo>
                    <a:lnTo>
                      <a:pt x="27" y="1"/>
                    </a:lnTo>
                    <a:lnTo>
                      <a:pt x="22" y="0"/>
                    </a:lnTo>
                    <a:lnTo>
                      <a:pt x="18" y="1"/>
                    </a:lnTo>
                    <a:lnTo>
                      <a:pt x="13" y="3"/>
                    </a:lnTo>
                    <a:lnTo>
                      <a:pt x="10" y="5"/>
                    </a:lnTo>
                    <a:lnTo>
                      <a:pt x="6" y="9"/>
                    </a:lnTo>
                    <a:lnTo>
                      <a:pt x="3" y="12"/>
                    </a:lnTo>
                    <a:lnTo>
                      <a:pt x="1" y="17"/>
                    </a:lnTo>
                    <a:lnTo>
                      <a:pt x="0" y="22"/>
                    </a:lnTo>
                    <a:lnTo>
                      <a:pt x="0" y="28"/>
                    </a:lnTo>
                    <a:lnTo>
                      <a:pt x="0" y="34"/>
                    </a:lnTo>
                    <a:lnTo>
                      <a:pt x="1" y="39"/>
                    </a:lnTo>
                    <a:lnTo>
                      <a:pt x="3" y="43"/>
                    </a:lnTo>
                    <a:lnTo>
                      <a:pt x="6" y="47"/>
                    </a:lnTo>
                    <a:lnTo>
                      <a:pt x="10" y="51"/>
                    </a:lnTo>
                    <a:lnTo>
                      <a:pt x="13" y="53"/>
                    </a:lnTo>
                    <a:lnTo>
                      <a:pt x="18" y="54"/>
                    </a:lnTo>
                    <a:lnTo>
                      <a:pt x="22" y="54"/>
                    </a:lnTo>
                    <a:lnTo>
                      <a:pt x="27" y="54"/>
                    </a:lnTo>
                    <a:lnTo>
                      <a:pt x="31" y="53"/>
                    </a:lnTo>
                    <a:lnTo>
                      <a:pt x="35" y="51"/>
                    </a:lnTo>
                    <a:lnTo>
                      <a:pt x="38" y="47"/>
                    </a:lnTo>
                    <a:lnTo>
                      <a:pt x="41" y="43"/>
                    </a:lnTo>
                    <a:lnTo>
                      <a:pt x="43" y="39"/>
                    </a:lnTo>
                    <a:lnTo>
                      <a:pt x="44" y="34"/>
                    </a:lnTo>
                    <a:lnTo>
                      <a:pt x="45" y="28"/>
                    </a:lnTo>
                    <a:close/>
                    <a:moveTo>
                      <a:pt x="36" y="28"/>
                    </a:moveTo>
                    <a:lnTo>
                      <a:pt x="35" y="31"/>
                    </a:lnTo>
                    <a:lnTo>
                      <a:pt x="35" y="34"/>
                    </a:lnTo>
                    <a:lnTo>
                      <a:pt x="33" y="37"/>
                    </a:lnTo>
                    <a:lnTo>
                      <a:pt x="32" y="40"/>
                    </a:lnTo>
                    <a:lnTo>
                      <a:pt x="30" y="41"/>
                    </a:lnTo>
                    <a:lnTo>
                      <a:pt x="27" y="42"/>
                    </a:lnTo>
                    <a:lnTo>
                      <a:pt x="25" y="43"/>
                    </a:lnTo>
                    <a:lnTo>
                      <a:pt x="22" y="43"/>
                    </a:lnTo>
                    <a:lnTo>
                      <a:pt x="19" y="43"/>
                    </a:lnTo>
                    <a:lnTo>
                      <a:pt x="17" y="42"/>
                    </a:lnTo>
                    <a:lnTo>
                      <a:pt x="15" y="41"/>
                    </a:lnTo>
                    <a:lnTo>
                      <a:pt x="13" y="40"/>
                    </a:lnTo>
                    <a:lnTo>
                      <a:pt x="11" y="37"/>
                    </a:lnTo>
                    <a:lnTo>
                      <a:pt x="10" y="34"/>
                    </a:lnTo>
                    <a:lnTo>
                      <a:pt x="9" y="31"/>
                    </a:lnTo>
                    <a:lnTo>
                      <a:pt x="9" y="28"/>
                    </a:lnTo>
                    <a:lnTo>
                      <a:pt x="9" y="24"/>
                    </a:lnTo>
                    <a:lnTo>
                      <a:pt x="10" y="22"/>
                    </a:lnTo>
                    <a:lnTo>
                      <a:pt x="11" y="18"/>
                    </a:lnTo>
                    <a:lnTo>
                      <a:pt x="13" y="16"/>
                    </a:lnTo>
                    <a:lnTo>
                      <a:pt x="15" y="15"/>
                    </a:lnTo>
                    <a:lnTo>
                      <a:pt x="17" y="13"/>
                    </a:lnTo>
                    <a:lnTo>
                      <a:pt x="19" y="12"/>
                    </a:lnTo>
                    <a:lnTo>
                      <a:pt x="22" y="11"/>
                    </a:lnTo>
                    <a:lnTo>
                      <a:pt x="25" y="12"/>
                    </a:lnTo>
                    <a:lnTo>
                      <a:pt x="27" y="13"/>
                    </a:lnTo>
                    <a:lnTo>
                      <a:pt x="30" y="15"/>
                    </a:lnTo>
                    <a:lnTo>
                      <a:pt x="32" y="16"/>
                    </a:lnTo>
                    <a:lnTo>
                      <a:pt x="33" y="18"/>
                    </a:lnTo>
                    <a:lnTo>
                      <a:pt x="35" y="22"/>
                    </a:lnTo>
                    <a:lnTo>
                      <a:pt x="35" y="24"/>
                    </a:lnTo>
                    <a:lnTo>
                      <a:pt x="36" y="28"/>
                    </a:lnTo>
                    <a:close/>
                  </a:path>
                </a:pathLst>
              </a:custGeom>
              <a:solidFill>
                <a:srgbClr val="FCF2C0"/>
              </a:solidFill>
              <a:ln w="9525">
                <a:noFill/>
                <a:round/>
                <a:headEnd/>
                <a:tailEnd/>
              </a:ln>
            </p:spPr>
            <p:txBody>
              <a:bodyPr/>
              <a:lstStyle/>
              <a:p>
                <a:endParaRPr lang="en-US"/>
              </a:p>
            </p:txBody>
          </p:sp>
          <p:sp>
            <p:nvSpPr>
              <p:cNvPr id="325" name="Freeform 44"/>
              <p:cNvSpPr>
                <a:spLocks noEditPoints="1"/>
              </p:cNvSpPr>
              <p:nvPr/>
            </p:nvSpPr>
            <p:spPr bwMode="auto">
              <a:xfrm>
                <a:off x="1158" y="2656"/>
                <a:ext cx="7" cy="7"/>
              </a:xfrm>
              <a:custGeom>
                <a:avLst/>
                <a:gdLst/>
                <a:ahLst/>
                <a:cxnLst>
                  <a:cxn ang="0">
                    <a:pos x="36" y="17"/>
                  </a:cxn>
                  <a:cxn ang="0">
                    <a:pos x="33" y="10"/>
                  </a:cxn>
                  <a:cxn ang="0">
                    <a:pos x="28" y="4"/>
                  </a:cxn>
                  <a:cxn ang="0">
                    <a:pos x="22" y="0"/>
                  </a:cxn>
                  <a:cxn ang="0">
                    <a:pos x="14" y="0"/>
                  </a:cxn>
                  <a:cxn ang="0">
                    <a:pos x="8" y="4"/>
                  </a:cxn>
                  <a:cxn ang="0">
                    <a:pos x="3" y="10"/>
                  </a:cxn>
                  <a:cxn ang="0">
                    <a:pos x="0" y="17"/>
                  </a:cxn>
                  <a:cxn ang="0">
                    <a:pos x="0" y="27"/>
                  </a:cxn>
                  <a:cxn ang="0">
                    <a:pos x="3" y="34"/>
                  </a:cxn>
                  <a:cxn ang="0">
                    <a:pos x="8" y="40"/>
                  </a:cxn>
                  <a:cxn ang="0">
                    <a:pos x="14" y="43"/>
                  </a:cxn>
                  <a:cxn ang="0">
                    <a:pos x="22" y="43"/>
                  </a:cxn>
                  <a:cxn ang="0">
                    <a:pos x="28" y="40"/>
                  </a:cxn>
                  <a:cxn ang="0">
                    <a:pos x="33" y="34"/>
                  </a:cxn>
                  <a:cxn ang="0">
                    <a:pos x="36" y="27"/>
                  </a:cxn>
                  <a:cxn ang="0">
                    <a:pos x="27" y="22"/>
                  </a:cxn>
                  <a:cxn ang="0">
                    <a:pos x="26" y="25"/>
                  </a:cxn>
                  <a:cxn ang="0">
                    <a:pos x="24" y="29"/>
                  </a:cxn>
                  <a:cxn ang="0">
                    <a:pos x="22" y="31"/>
                  </a:cxn>
                  <a:cxn ang="0">
                    <a:pos x="18" y="33"/>
                  </a:cxn>
                  <a:cxn ang="0">
                    <a:pos x="15" y="31"/>
                  </a:cxn>
                  <a:cxn ang="0">
                    <a:pos x="12" y="29"/>
                  </a:cxn>
                  <a:cxn ang="0">
                    <a:pos x="10" y="25"/>
                  </a:cxn>
                  <a:cxn ang="0">
                    <a:pos x="9" y="22"/>
                  </a:cxn>
                  <a:cxn ang="0">
                    <a:pos x="10" y="17"/>
                  </a:cxn>
                  <a:cxn ang="0">
                    <a:pos x="12" y="15"/>
                  </a:cxn>
                  <a:cxn ang="0">
                    <a:pos x="15" y="12"/>
                  </a:cxn>
                  <a:cxn ang="0">
                    <a:pos x="18" y="11"/>
                  </a:cxn>
                  <a:cxn ang="0">
                    <a:pos x="22" y="12"/>
                  </a:cxn>
                  <a:cxn ang="0">
                    <a:pos x="24" y="15"/>
                  </a:cxn>
                  <a:cxn ang="0">
                    <a:pos x="26" y="17"/>
                  </a:cxn>
                  <a:cxn ang="0">
                    <a:pos x="27" y="22"/>
                  </a:cxn>
                </a:cxnLst>
                <a:rect l="0" t="0" r="r" b="b"/>
                <a:pathLst>
                  <a:path w="36" h="43">
                    <a:moveTo>
                      <a:pt x="36" y="22"/>
                    </a:moveTo>
                    <a:lnTo>
                      <a:pt x="36" y="17"/>
                    </a:lnTo>
                    <a:lnTo>
                      <a:pt x="35" y="13"/>
                    </a:lnTo>
                    <a:lnTo>
                      <a:pt x="33" y="10"/>
                    </a:lnTo>
                    <a:lnTo>
                      <a:pt x="31" y="6"/>
                    </a:lnTo>
                    <a:lnTo>
                      <a:pt x="28" y="4"/>
                    </a:lnTo>
                    <a:lnTo>
                      <a:pt x="25" y="1"/>
                    </a:lnTo>
                    <a:lnTo>
                      <a:pt x="22" y="0"/>
                    </a:lnTo>
                    <a:lnTo>
                      <a:pt x="18" y="0"/>
                    </a:lnTo>
                    <a:lnTo>
                      <a:pt x="14" y="0"/>
                    </a:lnTo>
                    <a:lnTo>
                      <a:pt x="11" y="1"/>
                    </a:lnTo>
                    <a:lnTo>
                      <a:pt x="8" y="4"/>
                    </a:lnTo>
                    <a:lnTo>
                      <a:pt x="5" y="6"/>
                    </a:lnTo>
                    <a:lnTo>
                      <a:pt x="3" y="10"/>
                    </a:lnTo>
                    <a:lnTo>
                      <a:pt x="2" y="13"/>
                    </a:lnTo>
                    <a:lnTo>
                      <a:pt x="0" y="17"/>
                    </a:lnTo>
                    <a:lnTo>
                      <a:pt x="0" y="22"/>
                    </a:lnTo>
                    <a:lnTo>
                      <a:pt x="0" y="27"/>
                    </a:lnTo>
                    <a:lnTo>
                      <a:pt x="2" y="30"/>
                    </a:lnTo>
                    <a:lnTo>
                      <a:pt x="3" y="34"/>
                    </a:lnTo>
                    <a:lnTo>
                      <a:pt x="5" y="37"/>
                    </a:lnTo>
                    <a:lnTo>
                      <a:pt x="8" y="40"/>
                    </a:lnTo>
                    <a:lnTo>
                      <a:pt x="11" y="42"/>
                    </a:lnTo>
                    <a:lnTo>
                      <a:pt x="14" y="43"/>
                    </a:lnTo>
                    <a:lnTo>
                      <a:pt x="18" y="43"/>
                    </a:lnTo>
                    <a:lnTo>
                      <a:pt x="22" y="43"/>
                    </a:lnTo>
                    <a:lnTo>
                      <a:pt x="25" y="42"/>
                    </a:lnTo>
                    <a:lnTo>
                      <a:pt x="28" y="40"/>
                    </a:lnTo>
                    <a:lnTo>
                      <a:pt x="31" y="37"/>
                    </a:lnTo>
                    <a:lnTo>
                      <a:pt x="33" y="34"/>
                    </a:lnTo>
                    <a:lnTo>
                      <a:pt x="35" y="30"/>
                    </a:lnTo>
                    <a:lnTo>
                      <a:pt x="36" y="27"/>
                    </a:lnTo>
                    <a:lnTo>
                      <a:pt x="36" y="22"/>
                    </a:lnTo>
                    <a:close/>
                    <a:moveTo>
                      <a:pt x="27" y="22"/>
                    </a:moveTo>
                    <a:lnTo>
                      <a:pt x="27" y="24"/>
                    </a:lnTo>
                    <a:lnTo>
                      <a:pt x="26" y="25"/>
                    </a:lnTo>
                    <a:lnTo>
                      <a:pt x="26" y="28"/>
                    </a:lnTo>
                    <a:lnTo>
                      <a:pt x="24" y="29"/>
                    </a:lnTo>
                    <a:lnTo>
                      <a:pt x="23" y="30"/>
                    </a:lnTo>
                    <a:lnTo>
                      <a:pt x="22" y="31"/>
                    </a:lnTo>
                    <a:lnTo>
                      <a:pt x="20" y="33"/>
                    </a:lnTo>
                    <a:lnTo>
                      <a:pt x="18" y="33"/>
                    </a:lnTo>
                    <a:lnTo>
                      <a:pt x="16" y="33"/>
                    </a:lnTo>
                    <a:lnTo>
                      <a:pt x="15" y="31"/>
                    </a:lnTo>
                    <a:lnTo>
                      <a:pt x="13" y="30"/>
                    </a:lnTo>
                    <a:lnTo>
                      <a:pt x="12" y="29"/>
                    </a:lnTo>
                    <a:lnTo>
                      <a:pt x="11" y="28"/>
                    </a:lnTo>
                    <a:lnTo>
                      <a:pt x="10" y="25"/>
                    </a:lnTo>
                    <a:lnTo>
                      <a:pt x="9" y="24"/>
                    </a:lnTo>
                    <a:lnTo>
                      <a:pt x="9" y="22"/>
                    </a:lnTo>
                    <a:lnTo>
                      <a:pt x="9" y="19"/>
                    </a:lnTo>
                    <a:lnTo>
                      <a:pt x="10" y="17"/>
                    </a:lnTo>
                    <a:lnTo>
                      <a:pt x="11" y="16"/>
                    </a:lnTo>
                    <a:lnTo>
                      <a:pt x="12" y="15"/>
                    </a:lnTo>
                    <a:lnTo>
                      <a:pt x="13" y="13"/>
                    </a:lnTo>
                    <a:lnTo>
                      <a:pt x="15" y="12"/>
                    </a:lnTo>
                    <a:lnTo>
                      <a:pt x="16" y="11"/>
                    </a:lnTo>
                    <a:lnTo>
                      <a:pt x="18" y="11"/>
                    </a:lnTo>
                    <a:lnTo>
                      <a:pt x="20" y="11"/>
                    </a:lnTo>
                    <a:lnTo>
                      <a:pt x="22" y="12"/>
                    </a:lnTo>
                    <a:lnTo>
                      <a:pt x="23" y="13"/>
                    </a:lnTo>
                    <a:lnTo>
                      <a:pt x="24" y="15"/>
                    </a:lnTo>
                    <a:lnTo>
                      <a:pt x="26" y="16"/>
                    </a:lnTo>
                    <a:lnTo>
                      <a:pt x="26" y="17"/>
                    </a:lnTo>
                    <a:lnTo>
                      <a:pt x="27" y="19"/>
                    </a:lnTo>
                    <a:lnTo>
                      <a:pt x="27" y="22"/>
                    </a:lnTo>
                    <a:close/>
                  </a:path>
                </a:pathLst>
              </a:custGeom>
              <a:solidFill>
                <a:srgbClr val="FDF4C1"/>
              </a:solidFill>
              <a:ln w="9525">
                <a:noFill/>
                <a:round/>
                <a:headEnd/>
                <a:tailEnd/>
              </a:ln>
            </p:spPr>
            <p:txBody>
              <a:bodyPr/>
              <a:lstStyle/>
              <a:p>
                <a:endParaRPr lang="en-US"/>
              </a:p>
            </p:txBody>
          </p:sp>
          <p:sp>
            <p:nvSpPr>
              <p:cNvPr id="326" name="Freeform 45"/>
              <p:cNvSpPr>
                <a:spLocks/>
              </p:cNvSpPr>
              <p:nvPr/>
            </p:nvSpPr>
            <p:spPr bwMode="auto">
              <a:xfrm>
                <a:off x="1159" y="2657"/>
                <a:ext cx="5" cy="5"/>
              </a:xfrm>
              <a:custGeom>
                <a:avLst/>
                <a:gdLst/>
                <a:ahLst/>
                <a:cxnLst>
                  <a:cxn ang="0">
                    <a:pos x="27" y="17"/>
                  </a:cxn>
                  <a:cxn ang="0">
                    <a:pos x="26" y="13"/>
                  </a:cxn>
                  <a:cxn ang="0">
                    <a:pos x="26" y="11"/>
                  </a:cxn>
                  <a:cxn ang="0">
                    <a:pos x="24" y="7"/>
                  </a:cxn>
                  <a:cxn ang="0">
                    <a:pos x="23" y="5"/>
                  </a:cxn>
                  <a:cxn ang="0">
                    <a:pos x="21" y="4"/>
                  </a:cxn>
                  <a:cxn ang="0">
                    <a:pos x="18" y="2"/>
                  </a:cxn>
                  <a:cxn ang="0">
                    <a:pos x="16" y="1"/>
                  </a:cxn>
                  <a:cxn ang="0">
                    <a:pos x="13" y="0"/>
                  </a:cxn>
                  <a:cxn ang="0">
                    <a:pos x="10" y="1"/>
                  </a:cxn>
                  <a:cxn ang="0">
                    <a:pos x="8" y="2"/>
                  </a:cxn>
                  <a:cxn ang="0">
                    <a:pos x="6" y="4"/>
                  </a:cxn>
                  <a:cxn ang="0">
                    <a:pos x="4" y="5"/>
                  </a:cxn>
                  <a:cxn ang="0">
                    <a:pos x="2" y="7"/>
                  </a:cxn>
                  <a:cxn ang="0">
                    <a:pos x="1" y="11"/>
                  </a:cxn>
                  <a:cxn ang="0">
                    <a:pos x="0" y="13"/>
                  </a:cxn>
                  <a:cxn ang="0">
                    <a:pos x="0" y="17"/>
                  </a:cxn>
                  <a:cxn ang="0">
                    <a:pos x="0" y="20"/>
                  </a:cxn>
                  <a:cxn ang="0">
                    <a:pos x="1" y="23"/>
                  </a:cxn>
                  <a:cxn ang="0">
                    <a:pos x="2" y="26"/>
                  </a:cxn>
                  <a:cxn ang="0">
                    <a:pos x="4" y="29"/>
                  </a:cxn>
                  <a:cxn ang="0">
                    <a:pos x="6" y="30"/>
                  </a:cxn>
                  <a:cxn ang="0">
                    <a:pos x="8" y="31"/>
                  </a:cxn>
                  <a:cxn ang="0">
                    <a:pos x="10" y="32"/>
                  </a:cxn>
                  <a:cxn ang="0">
                    <a:pos x="13" y="32"/>
                  </a:cxn>
                  <a:cxn ang="0">
                    <a:pos x="16" y="32"/>
                  </a:cxn>
                  <a:cxn ang="0">
                    <a:pos x="18" y="31"/>
                  </a:cxn>
                  <a:cxn ang="0">
                    <a:pos x="21" y="30"/>
                  </a:cxn>
                  <a:cxn ang="0">
                    <a:pos x="23" y="29"/>
                  </a:cxn>
                  <a:cxn ang="0">
                    <a:pos x="24" y="26"/>
                  </a:cxn>
                  <a:cxn ang="0">
                    <a:pos x="26" y="23"/>
                  </a:cxn>
                  <a:cxn ang="0">
                    <a:pos x="26" y="20"/>
                  </a:cxn>
                  <a:cxn ang="0">
                    <a:pos x="27" y="17"/>
                  </a:cxn>
                </a:cxnLst>
                <a:rect l="0" t="0" r="r" b="b"/>
                <a:pathLst>
                  <a:path w="27" h="32">
                    <a:moveTo>
                      <a:pt x="27" y="17"/>
                    </a:moveTo>
                    <a:lnTo>
                      <a:pt x="26" y="13"/>
                    </a:lnTo>
                    <a:lnTo>
                      <a:pt x="26" y="11"/>
                    </a:lnTo>
                    <a:lnTo>
                      <a:pt x="24" y="7"/>
                    </a:lnTo>
                    <a:lnTo>
                      <a:pt x="23" y="5"/>
                    </a:lnTo>
                    <a:lnTo>
                      <a:pt x="21" y="4"/>
                    </a:lnTo>
                    <a:lnTo>
                      <a:pt x="18" y="2"/>
                    </a:lnTo>
                    <a:lnTo>
                      <a:pt x="16" y="1"/>
                    </a:lnTo>
                    <a:lnTo>
                      <a:pt x="13" y="0"/>
                    </a:lnTo>
                    <a:lnTo>
                      <a:pt x="10" y="1"/>
                    </a:lnTo>
                    <a:lnTo>
                      <a:pt x="8" y="2"/>
                    </a:lnTo>
                    <a:lnTo>
                      <a:pt x="6" y="4"/>
                    </a:lnTo>
                    <a:lnTo>
                      <a:pt x="4" y="5"/>
                    </a:lnTo>
                    <a:lnTo>
                      <a:pt x="2" y="7"/>
                    </a:lnTo>
                    <a:lnTo>
                      <a:pt x="1" y="11"/>
                    </a:lnTo>
                    <a:lnTo>
                      <a:pt x="0" y="13"/>
                    </a:lnTo>
                    <a:lnTo>
                      <a:pt x="0" y="17"/>
                    </a:lnTo>
                    <a:lnTo>
                      <a:pt x="0" y="20"/>
                    </a:lnTo>
                    <a:lnTo>
                      <a:pt x="1" y="23"/>
                    </a:lnTo>
                    <a:lnTo>
                      <a:pt x="2" y="26"/>
                    </a:lnTo>
                    <a:lnTo>
                      <a:pt x="4" y="29"/>
                    </a:lnTo>
                    <a:lnTo>
                      <a:pt x="6" y="30"/>
                    </a:lnTo>
                    <a:lnTo>
                      <a:pt x="8" y="31"/>
                    </a:lnTo>
                    <a:lnTo>
                      <a:pt x="10" y="32"/>
                    </a:lnTo>
                    <a:lnTo>
                      <a:pt x="13" y="32"/>
                    </a:lnTo>
                    <a:lnTo>
                      <a:pt x="16" y="32"/>
                    </a:lnTo>
                    <a:lnTo>
                      <a:pt x="18" y="31"/>
                    </a:lnTo>
                    <a:lnTo>
                      <a:pt x="21" y="30"/>
                    </a:lnTo>
                    <a:lnTo>
                      <a:pt x="23" y="29"/>
                    </a:lnTo>
                    <a:lnTo>
                      <a:pt x="24" y="26"/>
                    </a:lnTo>
                    <a:lnTo>
                      <a:pt x="26" y="23"/>
                    </a:lnTo>
                    <a:lnTo>
                      <a:pt x="26" y="20"/>
                    </a:lnTo>
                    <a:lnTo>
                      <a:pt x="27" y="17"/>
                    </a:lnTo>
                    <a:close/>
                  </a:path>
                </a:pathLst>
              </a:custGeom>
              <a:solidFill>
                <a:srgbClr val="FDF8C4"/>
              </a:solidFill>
              <a:ln w="9525">
                <a:noFill/>
                <a:round/>
                <a:headEnd/>
                <a:tailEnd/>
              </a:ln>
            </p:spPr>
            <p:txBody>
              <a:bodyPr/>
              <a:lstStyle/>
              <a:p>
                <a:endParaRPr lang="en-US"/>
              </a:p>
            </p:txBody>
          </p:sp>
          <p:sp>
            <p:nvSpPr>
              <p:cNvPr id="327" name="Freeform 46"/>
              <p:cNvSpPr>
                <a:spLocks/>
              </p:cNvSpPr>
              <p:nvPr/>
            </p:nvSpPr>
            <p:spPr bwMode="auto">
              <a:xfrm>
                <a:off x="1160" y="2658"/>
                <a:ext cx="3" cy="3"/>
              </a:xfrm>
              <a:custGeom>
                <a:avLst/>
                <a:gdLst/>
                <a:ahLst/>
                <a:cxnLst>
                  <a:cxn ang="0">
                    <a:pos x="18" y="11"/>
                  </a:cxn>
                  <a:cxn ang="0">
                    <a:pos x="18" y="8"/>
                  </a:cxn>
                  <a:cxn ang="0">
                    <a:pos x="17" y="6"/>
                  </a:cxn>
                  <a:cxn ang="0">
                    <a:pos x="17" y="5"/>
                  </a:cxn>
                  <a:cxn ang="0">
                    <a:pos x="15" y="4"/>
                  </a:cxn>
                  <a:cxn ang="0">
                    <a:pos x="14" y="2"/>
                  </a:cxn>
                  <a:cxn ang="0">
                    <a:pos x="13" y="1"/>
                  </a:cxn>
                  <a:cxn ang="0">
                    <a:pos x="11" y="0"/>
                  </a:cxn>
                  <a:cxn ang="0">
                    <a:pos x="9" y="0"/>
                  </a:cxn>
                  <a:cxn ang="0">
                    <a:pos x="7" y="0"/>
                  </a:cxn>
                  <a:cxn ang="0">
                    <a:pos x="6" y="1"/>
                  </a:cxn>
                  <a:cxn ang="0">
                    <a:pos x="4" y="2"/>
                  </a:cxn>
                  <a:cxn ang="0">
                    <a:pos x="3" y="4"/>
                  </a:cxn>
                  <a:cxn ang="0">
                    <a:pos x="2" y="5"/>
                  </a:cxn>
                  <a:cxn ang="0">
                    <a:pos x="1" y="6"/>
                  </a:cxn>
                  <a:cxn ang="0">
                    <a:pos x="0" y="8"/>
                  </a:cxn>
                  <a:cxn ang="0">
                    <a:pos x="0" y="11"/>
                  </a:cxn>
                  <a:cxn ang="0">
                    <a:pos x="0" y="13"/>
                  </a:cxn>
                  <a:cxn ang="0">
                    <a:pos x="1" y="14"/>
                  </a:cxn>
                  <a:cxn ang="0">
                    <a:pos x="2" y="17"/>
                  </a:cxn>
                  <a:cxn ang="0">
                    <a:pos x="3" y="18"/>
                  </a:cxn>
                  <a:cxn ang="0">
                    <a:pos x="4" y="19"/>
                  </a:cxn>
                  <a:cxn ang="0">
                    <a:pos x="6" y="20"/>
                  </a:cxn>
                  <a:cxn ang="0">
                    <a:pos x="7" y="22"/>
                  </a:cxn>
                  <a:cxn ang="0">
                    <a:pos x="9" y="22"/>
                  </a:cxn>
                  <a:cxn ang="0">
                    <a:pos x="11" y="22"/>
                  </a:cxn>
                  <a:cxn ang="0">
                    <a:pos x="13" y="20"/>
                  </a:cxn>
                  <a:cxn ang="0">
                    <a:pos x="14" y="19"/>
                  </a:cxn>
                  <a:cxn ang="0">
                    <a:pos x="15" y="18"/>
                  </a:cxn>
                  <a:cxn ang="0">
                    <a:pos x="17" y="17"/>
                  </a:cxn>
                  <a:cxn ang="0">
                    <a:pos x="17" y="14"/>
                  </a:cxn>
                  <a:cxn ang="0">
                    <a:pos x="18" y="13"/>
                  </a:cxn>
                  <a:cxn ang="0">
                    <a:pos x="18" y="11"/>
                  </a:cxn>
                </a:cxnLst>
                <a:rect l="0" t="0" r="r" b="b"/>
                <a:pathLst>
                  <a:path w="18" h="22">
                    <a:moveTo>
                      <a:pt x="18" y="11"/>
                    </a:moveTo>
                    <a:lnTo>
                      <a:pt x="18" y="8"/>
                    </a:lnTo>
                    <a:lnTo>
                      <a:pt x="17" y="6"/>
                    </a:lnTo>
                    <a:lnTo>
                      <a:pt x="17" y="5"/>
                    </a:lnTo>
                    <a:lnTo>
                      <a:pt x="15" y="4"/>
                    </a:lnTo>
                    <a:lnTo>
                      <a:pt x="14" y="2"/>
                    </a:lnTo>
                    <a:lnTo>
                      <a:pt x="13" y="1"/>
                    </a:lnTo>
                    <a:lnTo>
                      <a:pt x="11" y="0"/>
                    </a:lnTo>
                    <a:lnTo>
                      <a:pt x="9" y="0"/>
                    </a:lnTo>
                    <a:lnTo>
                      <a:pt x="7" y="0"/>
                    </a:lnTo>
                    <a:lnTo>
                      <a:pt x="6" y="1"/>
                    </a:lnTo>
                    <a:lnTo>
                      <a:pt x="4" y="2"/>
                    </a:lnTo>
                    <a:lnTo>
                      <a:pt x="3" y="4"/>
                    </a:lnTo>
                    <a:lnTo>
                      <a:pt x="2" y="5"/>
                    </a:lnTo>
                    <a:lnTo>
                      <a:pt x="1" y="6"/>
                    </a:lnTo>
                    <a:lnTo>
                      <a:pt x="0" y="8"/>
                    </a:lnTo>
                    <a:lnTo>
                      <a:pt x="0" y="11"/>
                    </a:lnTo>
                    <a:lnTo>
                      <a:pt x="0" y="13"/>
                    </a:lnTo>
                    <a:lnTo>
                      <a:pt x="1" y="14"/>
                    </a:lnTo>
                    <a:lnTo>
                      <a:pt x="2" y="17"/>
                    </a:lnTo>
                    <a:lnTo>
                      <a:pt x="3" y="18"/>
                    </a:lnTo>
                    <a:lnTo>
                      <a:pt x="4" y="19"/>
                    </a:lnTo>
                    <a:lnTo>
                      <a:pt x="6" y="20"/>
                    </a:lnTo>
                    <a:lnTo>
                      <a:pt x="7" y="22"/>
                    </a:lnTo>
                    <a:lnTo>
                      <a:pt x="9" y="22"/>
                    </a:lnTo>
                    <a:lnTo>
                      <a:pt x="11" y="22"/>
                    </a:lnTo>
                    <a:lnTo>
                      <a:pt x="13" y="20"/>
                    </a:lnTo>
                    <a:lnTo>
                      <a:pt x="14" y="19"/>
                    </a:lnTo>
                    <a:lnTo>
                      <a:pt x="15" y="18"/>
                    </a:lnTo>
                    <a:lnTo>
                      <a:pt x="17" y="17"/>
                    </a:lnTo>
                    <a:lnTo>
                      <a:pt x="17" y="14"/>
                    </a:lnTo>
                    <a:lnTo>
                      <a:pt x="18" y="13"/>
                    </a:lnTo>
                    <a:lnTo>
                      <a:pt x="18" y="11"/>
                    </a:lnTo>
                    <a:close/>
                  </a:path>
                </a:pathLst>
              </a:custGeom>
              <a:solidFill>
                <a:srgbClr val="FDFAC4"/>
              </a:solidFill>
              <a:ln w="9525">
                <a:noFill/>
                <a:round/>
                <a:headEnd/>
                <a:tailEnd/>
              </a:ln>
            </p:spPr>
            <p:txBody>
              <a:bodyPr/>
              <a:lstStyle/>
              <a:p>
                <a:endParaRPr lang="en-US"/>
              </a:p>
            </p:txBody>
          </p:sp>
          <p:sp>
            <p:nvSpPr>
              <p:cNvPr id="328" name="Freeform 47"/>
              <p:cNvSpPr>
                <a:spLocks/>
              </p:cNvSpPr>
              <p:nvPr/>
            </p:nvSpPr>
            <p:spPr bwMode="auto">
              <a:xfrm>
                <a:off x="1161" y="2658"/>
                <a:ext cx="2" cy="2"/>
              </a:xfrm>
              <a:custGeom>
                <a:avLst/>
                <a:gdLst/>
                <a:ahLst/>
                <a:cxnLst>
                  <a:cxn ang="0">
                    <a:pos x="9" y="6"/>
                  </a:cxn>
                  <a:cxn ang="0">
                    <a:pos x="9" y="5"/>
                  </a:cxn>
                  <a:cxn ang="0">
                    <a:pos x="8" y="3"/>
                  </a:cxn>
                  <a:cxn ang="0">
                    <a:pos x="8" y="2"/>
                  </a:cxn>
                  <a:cxn ang="0">
                    <a:pos x="7" y="2"/>
                  </a:cxn>
                  <a:cxn ang="0">
                    <a:pos x="7" y="1"/>
                  </a:cxn>
                  <a:cxn ang="0">
                    <a:pos x="6" y="1"/>
                  </a:cxn>
                  <a:cxn ang="0">
                    <a:pos x="5" y="1"/>
                  </a:cxn>
                  <a:cxn ang="0">
                    <a:pos x="4" y="0"/>
                  </a:cxn>
                  <a:cxn ang="0">
                    <a:pos x="3" y="1"/>
                  </a:cxn>
                  <a:cxn ang="0">
                    <a:pos x="2" y="1"/>
                  </a:cxn>
                  <a:cxn ang="0">
                    <a:pos x="2" y="1"/>
                  </a:cxn>
                  <a:cxn ang="0">
                    <a:pos x="1" y="2"/>
                  </a:cxn>
                  <a:cxn ang="0">
                    <a:pos x="0" y="2"/>
                  </a:cxn>
                  <a:cxn ang="0">
                    <a:pos x="0" y="3"/>
                  </a:cxn>
                  <a:cxn ang="0">
                    <a:pos x="0" y="5"/>
                  </a:cxn>
                  <a:cxn ang="0">
                    <a:pos x="0" y="6"/>
                  </a:cxn>
                  <a:cxn ang="0">
                    <a:pos x="0" y="7"/>
                  </a:cxn>
                  <a:cxn ang="0">
                    <a:pos x="0" y="8"/>
                  </a:cxn>
                  <a:cxn ang="0">
                    <a:pos x="0" y="8"/>
                  </a:cxn>
                  <a:cxn ang="0">
                    <a:pos x="1" y="9"/>
                  </a:cxn>
                  <a:cxn ang="0">
                    <a:pos x="2" y="11"/>
                  </a:cxn>
                  <a:cxn ang="0">
                    <a:pos x="2" y="11"/>
                  </a:cxn>
                  <a:cxn ang="0">
                    <a:pos x="3" y="11"/>
                  </a:cxn>
                  <a:cxn ang="0">
                    <a:pos x="4" y="11"/>
                  </a:cxn>
                  <a:cxn ang="0">
                    <a:pos x="5" y="11"/>
                  </a:cxn>
                  <a:cxn ang="0">
                    <a:pos x="6" y="11"/>
                  </a:cxn>
                  <a:cxn ang="0">
                    <a:pos x="7" y="11"/>
                  </a:cxn>
                  <a:cxn ang="0">
                    <a:pos x="7" y="9"/>
                  </a:cxn>
                  <a:cxn ang="0">
                    <a:pos x="8" y="8"/>
                  </a:cxn>
                  <a:cxn ang="0">
                    <a:pos x="8" y="8"/>
                  </a:cxn>
                  <a:cxn ang="0">
                    <a:pos x="9" y="7"/>
                  </a:cxn>
                  <a:cxn ang="0">
                    <a:pos x="9" y="6"/>
                  </a:cxn>
                </a:cxnLst>
                <a:rect l="0" t="0" r="r" b="b"/>
                <a:pathLst>
                  <a:path w="9" h="11">
                    <a:moveTo>
                      <a:pt x="9" y="6"/>
                    </a:moveTo>
                    <a:lnTo>
                      <a:pt x="9" y="5"/>
                    </a:lnTo>
                    <a:lnTo>
                      <a:pt x="8" y="3"/>
                    </a:lnTo>
                    <a:lnTo>
                      <a:pt x="8" y="2"/>
                    </a:lnTo>
                    <a:lnTo>
                      <a:pt x="7" y="2"/>
                    </a:lnTo>
                    <a:lnTo>
                      <a:pt x="7" y="1"/>
                    </a:lnTo>
                    <a:lnTo>
                      <a:pt x="6" y="1"/>
                    </a:lnTo>
                    <a:lnTo>
                      <a:pt x="5" y="1"/>
                    </a:lnTo>
                    <a:lnTo>
                      <a:pt x="4" y="0"/>
                    </a:lnTo>
                    <a:lnTo>
                      <a:pt x="3" y="1"/>
                    </a:lnTo>
                    <a:lnTo>
                      <a:pt x="2" y="1"/>
                    </a:lnTo>
                    <a:lnTo>
                      <a:pt x="2" y="1"/>
                    </a:lnTo>
                    <a:lnTo>
                      <a:pt x="1" y="2"/>
                    </a:lnTo>
                    <a:lnTo>
                      <a:pt x="0" y="2"/>
                    </a:lnTo>
                    <a:lnTo>
                      <a:pt x="0" y="3"/>
                    </a:lnTo>
                    <a:lnTo>
                      <a:pt x="0" y="5"/>
                    </a:lnTo>
                    <a:lnTo>
                      <a:pt x="0" y="6"/>
                    </a:lnTo>
                    <a:lnTo>
                      <a:pt x="0" y="7"/>
                    </a:lnTo>
                    <a:lnTo>
                      <a:pt x="0" y="8"/>
                    </a:lnTo>
                    <a:lnTo>
                      <a:pt x="0" y="8"/>
                    </a:lnTo>
                    <a:lnTo>
                      <a:pt x="1" y="9"/>
                    </a:lnTo>
                    <a:lnTo>
                      <a:pt x="2" y="11"/>
                    </a:lnTo>
                    <a:lnTo>
                      <a:pt x="2" y="11"/>
                    </a:lnTo>
                    <a:lnTo>
                      <a:pt x="3" y="11"/>
                    </a:lnTo>
                    <a:lnTo>
                      <a:pt x="4" y="11"/>
                    </a:lnTo>
                    <a:lnTo>
                      <a:pt x="5" y="11"/>
                    </a:lnTo>
                    <a:lnTo>
                      <a:pt x="6" y="11"/>
                    </a:lnTo>
                    <a:lnTo>
                      <a:pt x="7" y="11"/>
                    </a:lnTo>
                    <a:lnTo>
                      <a:pt x="7" y="9"/>
                    </a:lnTo>
                    <a:lnTo>
                      <a:pt x="8" y="8"/>
                    </a:lnTo>
                    <a:lnTo>
                      <a:pt x="8" y="8"/>
                    </a:lnTo>
                    <a:lnTo>
                      <a:pt x="9" y="7"/>
                    </a:lnTo>
                    <a:lnTo>
                      <a:pt x="9" y="6"/>
                    </a:lnTo>
                    <a:close/>
                  </a:path>
                </a:pathLst>
              </a:custGeom>
              <a:solidFill>
                <a:srgbClr val="FEFEC8"/>
              </a:solidFill>
              <a:ln w="9525">
                <a:noFill/>
                <a:round/>
                <a:headEnd/>
                <a:tailEnd/>
              </a:ln>
            </p:spPr>
            <p:txBody>
              <a:bodyPr/>
              <a:lstStyle/>
              <a:p>
                <a:endParaRPr lang="en-US"/>
              </a:p>
            </p:txBody>
          </p:sp>
          <p:sp>
            <p:nvSpPr>
              <p:cNvPr id="329" name="Freeform 48"/>
              <p:cNvSpPr>
                <a:spLocks/>
              </p:cNvSpPr>
              <p:nvPr/>
            </p:nvSpPr>
            <p:spPr bwMode="auto">
              <a:xfrm>
                <a:off x="1043" y="2596"/>
                <a:ext cx="44" cy="47"/>
              </a:xfrm>
              <a:custGeom>
                <a:avLst/>
                <a:gdLst/>
                <a:ahLst/>
                <a:cxnLst>
                  <a:cxn ang="0">
                    <a:pos x="185" y="0"/>
                  </a:cxn>
                  <a:cxn ang="0">
                    <a:pos x="0" y="48"/>
                  </a:cxn>
                  <a:cxn ang="0">
                    <a:pos x="58" y="260"/>
                  </a:cxn>
                  <a:cxn ang="0">
                    <a:pos x="94" y="284"/>
                  </a:cxn>
                  <a:cxn ang="0">
                    <a:pos x="220" y="23"/>
                  </a:cxn>
                  <a:cxn ang="0">
                    <a:pos x="185" y="0"/>
                  </a:cxn>
                </a:cxnLst>
                <a:rect l="0" t="0" r="r" b="b"/>
                <a:pathLst>
                  <a:path w="220" h="284">
                    <a:moveTo>
                      <a:pt x="185" y="0"/>
                    </a:moveTo>
                    <a:lnTo>
                      <a:pt x="0" y="48"/>
                    </a:lnTo>
                    <a:lnTo>
                      <a:pt x="58" y="260"/>
                    </a:lnTo>
                    <a:lnTo>
                      <a:pt x="94" y="284"/>
                    </a:lnTo>
                    <a:lnTo>
                      <a:pt x="220" y="23"/>
                    </a:lnTo>
                    <a:lnTo>
                      <a:pt x="185" y="0"/>
                    </a:lnTo>
                    <a:close/>
                  </a:path>
                </a:pathLst>
              </a:custGeom>
              <a:solidFill>
                <a:srgbClr val="C2C2C1"/>
              </a:solidFill>
              <a:ln w="9525">
                <a:noFill/>
                <a:round/>
                <a:headEnd/>
                <a:tailEnd/>
              </a:ln>
            </p:spPr>
            <p:txBody>
              <a:bodyPr/>
              <a:lstStyle/>
              <a:p>
                <a:endParaRPr lang="en-US"/>
              </a:p>
            </p:txBody>
          </p:sp>
          <p:sp>
            <p:nvSpPr>
              <p:cNvPr id="330" name="Freeform 49"/>
              <p:cNvSpPr>
                <a:spLocks/>
              </p:cNvSpPr>
              <p:nvPr/>
            </p:nvSpPr>
            <p:spPr bwMode="auto">
              <a:xfrm>
                <a:off x="1043" y="2596"/>
                <a:ext cx="44" cy="26"/>
              </a:xfrm>
              <a:custGeom>
                <a:avLst/>
                <a:gdLst/>
                <a:ahLst/>
                <a:cxnLst>
                  <a:cxn ang="0">
                    <a:pos x="186" y="0"/>
                  </a:cxn>
                  <a:cxn ang="0">
                    <a:pos x="0" y="48"/>
                  </a:cxn>
                  <a:cxn ang="0">
                    <a:pos x="157" y="157"/>
                  </a:cxn>
                  <a:cxn ang="0">
                    <a:pos x="222" y="24"/>
                  </a:cxn>
                  <a:cxn ang="0">
                    <a:pos x="186" y="0"/>
                  </a:cxn>
                </a:cxnLst>
                <a:rect l="0" t="0" r="r" b="b"/>
                <a:pathLst>
                  <a:path w="222" h="157">
                    <a:moveTo>
                      <a:pt x="186" y="0"/>
                    </a:moveTo>
                    <a:lnTo>
                      <a:pt x="0" y="48"/>
                    </a:lnTo>
                    <a:lnTo>
                      <a:pt x="157" y="157"/>
                    </a:lnTo>
                    <a:lnTo>
                      <a:pt x="222" y="24"/>
                    </a:lnTo>
                    <a:lnTo>
                      <a:pt x="186" y="0"/>
                    </a:lnTo>
                    <a:close/>
                  </a:path>
                </a:pathLst>
              </a:custGeom>
              <a:solidFill>
                <a:srgbClr val="EBECEE"/>
              </a:solidFill>
              <a:ln w="9525">
                <a:noFill/>
                <a:round/>
                <a:headEnd/>
                <a:tailEnd/>
              </a:ln>
            </p:spPr>
            <p:txBody>
              <a:bodyPr/>
              <a:lstStyle/>
              <a:p>
                <a:endParaRPr lang="en-US"/>
              </a:p>
            </p:txBody>
          </p:sp>
          <p:sp>
            <p:nvSpPr>
              <p:cNvPr id="331" name="Freeform 50"/>
              <p:cNvSpPr>
                <a:spLocks/>
              </p:cNvSpPr>
              <p:nvPr/>
            </p:nvSpPr>
            <p:spPr bwMode="auto">
              <a:xfrm>
                <a:off x="1043" y="2601"/>
                <a:ext cx="13" cy="15"/>
              </a:xfrm>
              <a:custGeom>
                <a:avLst/>
                <a:gdLst/>
                <a:ahLst/>
                <a:cxnLst>
                  <a:cxn ang="0">
                    <a:pos x="63" y="0"/>
                  </a:cxn>
                  <a:cxn ang="0">
                    <a:pos x="0" y="16"/>
                  </a:cxn>
                  <a:cxn ang="0">
                    <a:pos x="20" y="89"/>
                  </a:cxn>
                  <a:cxn ang="0">
                    <a:pos x="63" y="0"/>
                  </a:cxn>
                </a:cxnLst>
                <a:rect l="0" t="0" r="r" b="b"/>
                <a:pathLst>
                  <a:path w="63" h="89">
                    <a:moveTo>
                      <a:pt x="63" y="0"/>
                    </a:moveTo>
                    <a:lnTo>
                      <a:pt x="0" y="16"/>
                    </a:lnTo>
                    <a:lnTo>
                      <a:pt x="20" y="89"/>
                    </a:lnTo>
                    <a:lnTo>
                      <a:pt x="63" y="0"/>
                    </a:lnTo>
                    <a:close/>
                  </a:path>
                </a:pathLst>
              </a:custGeom>
              <a:solidFill>
                <a:srgbClr val="A9A9A8"/>
              </a:solidFill>
              <a:ln w="9525">
                <a:noFill/>
                <a:round/>
                <a:headEnd/>
                <a:tailEnd/>
              </a:ln>
            </p:spPr>
            <p:txBody>
              <a:bodyPr/>
              <a:lstStyle/>
              <a:p>
                <a:endParaRPr lang="en-US"/>
              </a:p>
            </p:txBody>
          </p:sp>
          <p:sp>
            <p:nvSpPr>
              <p:cNvPr id="332" name="Freeform 51"/>
              <p:cNvSpPr>
                <a:spLocks/>
              </p:cNvSpPr>
              <p:nvPr/>
            </p:nvSpPr>
            <p:spPr bwMode="auto">
              <a:xfrm>
                <a:off x="1043" y="2601"/>
                <a:ext cx="13" cy="8"/>
              </a:xfrm>
              <a:custGeom>
                <a:avLst/>
                <a:gdLst/>
                <a:ahLst/>
                <a:cxnLst>
                  <a:cxn ang="0">
                    <a:pos x="63" y="0"/>
                  </a:cxn>
                  <a:cxn ang="0">
                    <a:pos x="0" y="16"/>
                  </a:cxn>
                  <a:cxn ang="0">
                    <a:pos x="41" y="46"/>
                  </a:cxn>
                  <a:cxn ang="0">
                    <a:pos x="63" y="0"/>
                  </a:cxn>
                </a:cxnLst>
                <a:rect l="0" t="0" r="r" b="b"/>
                <a:pathLst>
                  <a:path w="63" h="46">
                    <a:moveTo>
                      <a:pt x="63" y="0"/>
                    </a:moveTo>
                    <a:lnTo>
                      <a:pt x="0" y="16"/>
                    </a:lnTo>
                    <a:lnTo>
                      <a:pt x="41" y="46"/>
                    </a:lnTo>
                    <a:lnTo>
                      <a:pt x="63" y="0"/>
                    </a:lnTo>
                    <a:close/>
                  </a:path>
                </a:pathLst>
              </a:custGeom>
              <a:solidFill>
                <a:srgbClr val="DEDDDD"/>
              </a:solidFill>
              <a:ln w="9525">
                <a:noFill/>
                <a:round/>
                <a:headEnd/>
                <a:tailEnd/>
              </a:ln>
            </p:spPr>
            <p:txBody>
              <a:bodyPr/>
              <a:lstStyle/>
              <a:p>
                <a:endParaRPr lang="en-US"/>
              </a:p>
            </p:txBody>
          </p:sp>
          <p:sp>
            <p:nvSpPr>
              <p:cNvPr id="333" name="Freeform 52"/>
              <p:cNvSpPr>
                <a:spLocks/>
              </p:cNvSpPr>
              <p:nvPr/>
            </p:nvSpPr>
            <p:spPr bwMode="auto">
              <a:xfrm>
                <a:off x="1078" y="2596"/>
                <a:ext cx="93" cy="63"/>
              </a:xfrm>
              <a:custGeom>
                <a:avLst/>
                <a:gdLst/>
                <a:ahLst/>
                <a:cxnLst>
                  <a:cxn ang="0">
                    <a:pos x="8" y="0"/>
                  </a:cxn>
                  <a:cxn ang="0">
                    <a:pos x="0" y="79"/>
                  </a:cxn>
                  <a:cxn ang="0">
                    <a:pos x="432" y="376"/>
                  </a:cxn>
                  <a:cxn ang="0">
                    <a:pos x="463" y="311"/>
                  </a:cxn>
                  <a:cxn ang="0">
                    <a:pos x="8" y="0"/>
                  </a:cxn>
                </a:cxnLst>
                <a:rect l="0" t="0" r="r" b="b"/>
                <a:pathLst>
                  <a:path w="463" h="376">
                    <a:moveTo>
                      <a:pt x="8" y="0"/>
                    </a:moveTo>
                    <a:lnTo>
                      <a:pt x="0" y="79"/>
                    </a:lnTo>
                    <a:lnTo>
                      <a:pt x="432" y="376"/>
                    </a:lnTo>
                    <a:lnTo>
                      <a:pt x="463" y="311"/>
                    </a:lnTo>
                    <a:lnTo>
                      <a:pt x="8" y="0"/>
                    </a:lnTo>
                    <a:close/>
                  </a:path>
                </a:pathLst>
              </a:custGeom>
              <a:solidFill>
                <a:srgbClr val="B5DC7C"/>
              </a:solidFill>
              <a:ln w="9525">
                <a:noFill/>
                <a:round/>
                <a:headEnd/>
                <a:tailEnd/>
              </a:ln>
            </p:spPr>
            <p:txBody>
              <a:bodyPr/>
              <a:lstStyle/>
              <a:p>
                <a:endParaRPr lang="en-US"/>
              </a:p>
            </p:txBody>
          </p:sp>
          <p:sp>
            <p:nvSpPr>
              <p:cNvPr id="334" name="Freeform 53"/>
              <p:cNvSpPr>
                <a:spLocks/>
              </p:cNvSpPr>
              <p:nvPr/>
            </p:nvSpPr>
            <p:spPr bwMode="auto">
              <a:xfrm>
                <a:off x="1065" y="2609"/>
                <a:ext cx="100" cy="72"/>
              </a:xfrm>
              <a:custGeom>
                <a:avLst/>
                <a:gdLst/>
                <a:ahLst/>
                <a:cxnLst>
                  <a:cxn ang="0">
                    <a:pos x="69" y="0"/>
                  </a:cxn>
                  <a:cxn ang="0">
                    <a:pos x="14" y="52"/>
                  </a:cxn>
                  <a:cxn ang="0">
                    <a:pos x="0" y="131"/>
                  </a:cxn>
                  <a:cxn ang="0">
                    <a:pos x="436" y="430"/>
                  </a:cxn>
                  <a:cxn ang="0">
                    <a:pos x="501" y="297"/>
                  </a:cxn>
                  <a:cxn ang="0">
                    <a:pos x="69" y="0"/>
                  </a:cxn>
                </a:cxnLst>
                <a:rect l="0" t="0" r="r" b="b"/>
                <a:pathLst>
                  <a:path w="501" h="430">
                    <a:moveTo>
                      <a:pt x="69" y="0"/>
                    </a:moveTo>
                    <a:lnTo>
                      <a:pt x="14" y="52"/>
                    </a:lnTo>
                    <a:lnTo>
                      <a:pt x="0" y="131"/>
                    </a:lnTo>
                    <a:lnTo>
                      <a:pt x="436" y="430"/>
                    </a:lnTo>
                    <a:lnTo>
                      <a:pt x="501" y="297"/>
                    </a:lnTo>
                    <a:lnTo>
                      <a:pt x="69" y="0"/>
                    </a:lnTo>
                    <a:close/>
                  </a:path>
                </a:pathLst>
              </a:custGeom>
              <a:solidFill>
                <a:srgbClr val="8DC634"/>
              </a:solidFill>
              <a:ln w="9525">
                <a:noFill/>
                <a:round/>
                <a:headEnd/>
                <a:tailEnd/>
              </a:ln>
            </p:spPr>
            <p:txBody>
              <a:bodyPr/>
              <a:lstStyle/>
              <a:p>
                <a:endParaRPr lang="en-US"/>
              </a:p>
            </p:txBody>
          </p:sp>
          <p:sp>
            <p:nvSpPr>
              <p:cNvPr id="335" name="Freeform 54"/>
              <p:cNvSpPr>
                <a:spLocks/>
              </p:cNvSpPr>
              <p:nvPr/>
            </p:nvSpPr>
            <p:spPr bwMode="auto">
              <a:xfrm>
                <a:off x="1055" y="2630"/>
                <a:ext cx="97" cy="61"/>
              </a:xfrm>
              <a:custGeom>
                <a:avLst/>
                <a:gdLst/>
                <a:ahLst/>
                <a:cxnLst>
                  <a:cxn ang="0">
                    <a:pos x="51" y="0"/>
                  </a:cxn>
                  <a:cxn ang="0">
                    <a:pos x="0" y="55"/>
                  </a:cxn>
                  <a:cxn ang="0">
                    <a:pos x="455" y="367"/>
                  </a:cxn>
                  <a:cxn ang="0">
                    <a:pos x="487" y="301"/>
                  </a:cxn>
                  <a:cxn ang="0">
                    <a:pos x="51" y="0"/>
                  </a:cxn>
                </a:cxnLst>
                <a:rect l="0" t="0" r="r" b="b"/>
                <a:pathLst>
                  <a:path w="487" h="367">
                    <a:moveTo>
                      <a:pt x="51" y="0"/>
                    </a:moveTo>
                    <a:lnTo>
                      <a:pt x="0" y="55"/>
                    </a:lnTo>
                    <a:lnTo>
                      <a:pt x="455" y="367"/>
                    </a:lnTo>
                    <a:lnTo>
                      <a:pt x="487" y="301"/>
                    </a:lnTo>
                    <a:lnTo>
                      <a:pt x="51" y="0"/>
                    </a:lnTo>
                    <a:close/>
                  </a:path>
                </a:pathLst>
              </a:custGeom>
              <a:solidFill>
                <a:srgbClr val="6EAE33"/>
              </a:solidFill>
              <a:ln w="9525">
                <a:noFill/>
                <a:round/>
                <a:headEnd/>
                <a:tailEnd/>
              </a:ln>
            </p:spPr>
            <p:txBody>
              <a:bodyPr/>
              <a:lstStyle/>
              <a:p>
                <a:endParaRPr lang="en-US"/>
              </a:p>
            </p:txBody>
          </p:sp>
          <p:sp>
            <p:nvSpPr>
              <p:cNvPr id="336" name="Freeform 55"/>
              <p:cNvSpPr>
                <a:spLocks/>
              </p:cNvSpPr>
              <p:nvPr/>
            </p:nvSpPr>
            <p:spPr bwMode="auto">
              <a:xfrm>
                <a:off x="1143" y="2647"/>
                <a:ext cx="30" cy="45"/>
              </a:xfrm>
              <a:custGeom>
                <a:avLst/>
                <a:gdLst/>
                <a:ahLst/>
                <a:cxnLst>
                  <a:cxn ang="0">
                    <a:pos x="127" y="0"/>
                  </a:cxn>
                  <a:cxn ang="0">
                    <a:pos x="147" y="14"/>
                  </a:cxn>
                  <a:cxn ang="0">
                    <a:pos x="20" y="276"/>
                  </a:cxn>
                  <a:cxn ang="0">
                    <a:pos x="0" y="263"/>
                  </a:cxn>
                  <a:cxn ang="0">
                    <a:pos x="127" y="0"/>
                  </a:cxn>
                </a:cxnLst>
                <a:rect l="0" t="0" r="r" b="b"/>
                <a:pathLst>
                  <a:path w="147" h="276">
                    <a:moveTo>
                      <a:pt x="127" y="0"/>
                    </a:moveTo>
                    <a:lnTo>
                      <a:pt x="147" y="14"/>
                    </a:lnTo>
                    <a:lnTo>
                      <a:pt x="20" y="276"/>
                    </a:lnTo>
                    <a:lnTo>
                      <a:pt x="0" y="263"/>
                    </a:lnTo>
                    <a:lnTo>
                      <a:pt x="127" y="0"/>
                    </a:lnTo>
                    <a:close/>
                  </a:path>
                </a:pathLst>
              </a:custGeom>
              <a:solidFill>
                <a:srgbClr val="C2C165"/>
              </a:solidFill>
              <a:ln w="9525">
                <a:noFill/>
                <a:round/>
                <a:headEnd/>
                <a:tailEnd/>
              </a:ln>
            </p:spPr>
            <p:txBody>
              <a:bodyPr/>
              <a:lstStyle/>
              <a:p>
                <a:endParaRPr lang="en-US"/>
              </a:p>
            </p:txBody>
          </p:sp>
          <p:sp>
            <p:nvSpPr>
              <p:cNvPr id="337" name="Freeform 56"/>
              <p:cNvSpPr>
                <a:spLocks/>
              </p:cNvSpPr>
              <p:nvPr/>
            </p:nvSpPr>
            <p:spPr bwMode="auto">
              <a:xfrm>
                <a:off x="1150" y="2647"/>
                <a:ext cx="23" cy="34"/>
              </a:xfrm>
              <a:custGeom>
                <a:avLst/>
                <a:gdLst/>
                <a:ahLst/>
                <a:cxnLst>
                  <a:cxn ang="0">
                    <a:pos x="94" y="0"/>
                  </a:cxn>
                  <a:cxn ang="0">
                    <a:pos x="114" y="14"/>
                  </a:cxn>
                  <a:cxn ang="0">
                    <a:pos x="20" y="209"/>
                  </a:cxn>
                  <a:cxn ang="0">
                    <a:pos x="0" y="195"/>
                  </a:cxn>
                  <a:cxn ang="0">
                    <a:pos x="94" y="0"/>
                  </a:cxn>
                </a:cxnLst>
                <a:rect l="0" t="0" r="r" b="b"/>
                <a:pathLst>
                  <a:path w="114" h="209">
                    <a:moveTo>
                      <a:pt x="94" y="0"/>
                    </a:moveTo>
                    <a:lnTo>
                      <a:pt x="114" y="14"/>
                    </a:lnTo>
                    <a:lnTo>
                      <a:pt x="20" y="209"/>
                    </a:lnTo>
                    <a:lnTo>
                      <a:pt x="0" y="195"/>
                    </a:lnTo>
                    <a:lnTo>
                      <a:pt x="94" y="0"/>
                    </a:lnTo>
                    <a:close/>
                  </a:path>
                </a:pathLst>
              </a:custGeom>
              <a:solidFill>
                <a:srgbClr val="FDFC9B"/>
              </a:solidFill>
              <a:ln w="9525">
                <a:noFill/>
                <a:round/>
                <a:headEnd/>
                <a:tailEnd/>
              </a:ln>
            </p:spPr>
            <p:txBody>
              <a:bodyPr/>
              <a:lstStyle/>
              <a:p>
                <a:endParaRPr lang="en-US"/>
              </a:p>
            </p:txBody>
          </p:sp>
          <p:sp>
            <p:nvSpPr>
              <p:cNvPr id="338" name="Freeform 57"/>
              <p:cNvSpPr>
                <a:spLocks/>
              </p:cNvSpPr>
              <p:nvPr/>
            </p:nvSpPr>
            <p:spPr bwMode="auto">
              <a:xfrm>
                <a:off x="1162" y="2647"/>
                <a:ext cx="11" cy="13"/>
              </a:xfrm>
              <a:custGeom>
                <a:avLst/>
                <a:gdLst/>
                <a:ahLst/>
                <a:cxnLst>
                  <a:cxn ang="0">
                    <a:pos x="31" y="0"/>
                  </a:cxn>
                  <a:cxn ang="0">
                    <a:pos x="51" y="14"/>
                  </a:cxn>
                  <a:cxn ang="0">
                    <a:pos x="21" y="78"/>
                  </a:cxn>
                  <a:cxn ang="0">
                    <a:pos x="0" y="65"/>
                  </a:cxn>
                  <a:cxn ang="0">
                    <a:pos x="31" y="0"/>
                  </a:cxn>
                </a:cxnLst>
                <a:rect l="0" t="0" r="r" b="b"/>
                <a:pathLst>
                  <a:path w="51" h="78">
                    <a:moveTo>
                      <a:pt x="31" y="0"/>
                    </a:moveTo>
                    <a:lnTo>
                      <a:pt x="51" y="14"/>
                    </a:lnTo>
                    <a:lnTo>
                      <a:pt x="21" y="78"/>
                    </a:lnTo>
                    <a:lnTo>
                      <a:pt x="0" y="65"/>
                    </a:lnTo>
                    <a:lnTo>
                      <a:pt x="31" y="0"/>
                    </a:lnTo>
                    <a:close/>
                  </a:path>
                </a:pathLst>
              </a:custGeom>
              <a:solidFill>
                <a:srgbClr val="FEFEC8"/>
              </a:solidFill>
              <a:ln w="9525">
                <a:noFill/>
                <a:round/>
                <a:headEnd/>
                <a:tailEnd/>
              </a:ln>
            </p:spPr>
            <p:txBody>
              <a:bodyPr/>
              <a:lstStyle/>
              <a:p>
                <a:endParaRPr lang="en-US"/>
              </a:p>
            </p:txBody>
          </p:sp>
        </p:grpSp>
        <p:sp>
          <p:nvSpPr>
            <p:cNvPr id="285" name="Line 58"/>
            <p:cNvSpPr>
              <a:spLocks noChangeShapeType="1"/>
            </p:cNvSpPr>
            <p:nvPr/>
          </p:nvSpPr>
          <p:spPr bwMode="auto">
            <a:xfrm>
              <a:off x="2208" y="1904"/>
              <a:ext cx="3024" cy="0"/>
            </a:xfrm>
            <a:prstGeom prst="line">
              <a:avLst/>
            </a:prstGeom>
            <a:noFill/>
            <a:ln w="25400">
              <a:solidFill>
                <a:srgbClr val="C0C0C0"/>
              </a:solidFill>
              <a:prstDash val="sysDot"/>
              <a:round/>
              <a:headEnd/>
              <a:tailEnd type="oval" w="med" len="med"/>
            </a:ln>
            <a:effectLst/>
          </p:spPr>
          <p:txBody>
            <a:bodyPr wrap="none" anchor="ctr"/>
            <a:lstStyle/>
            <a:p>
              <a:endParaRPr lang="en-US"/>
            </a:p>
          </p:txBody>
        </p:sp>
        <p:sp>
          <p:nvSpPr>
            <p:cNvPr id="286" name="Text Box 59"/>
            <p:cNvSpPr txBox="1">
              <a:spLocks noChangeArrowheads="1"/>
            </p:cNvSpPr>
            <p:nvPr/>
          </p:nvSpPr>
          <p:spPr bwMode="auto">
            <a:xfrm>
              <a:off x="2592" y="1568"/>
              <a:ext cx="2312" cy="291"/>
            </a:xfrm>
            <a:prstGeom prst="rect">
              <a:avLst/>
            </a:prstGeom>
            <a:noFill/>
            <a:ln w="9525" algn="ctr">
              <a:noFill/>
              <a:miter lim="800000"/>
              <a:headEnd/>
              <a:tailEnd/>
            </a:ln>
            <a:effectLst/>
          </p:spPr>
          <p:txBody>
            <a:bodyPr wrap="none">
              <a:spAutoFit/>
            </a:bodyPr>
            <a:lstStyle/>
            <a:p>
              <a:pPr marL="457200" indent="-457200" eaLnBrk="1" hangingPunct="1"/>
              <a:r>
                <a:rPr lang="en-US" sz="2400" dirty="0" err="1" smtClean="0">
                  <a:latin typeface="Times New Roman" pitchFamily="18" charset="0"/>
                  <a:cs typeface="Times New Roman" pitchFamily="18" charset="0"/>
                </a:rPr>
                <a:t>Thanh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toán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hối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phiếu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đòi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nợ</a:t>
              </a:r>
              <a:endParaRPr lang="en-US" sz="2400" dirty="0" smtClean="0">
                <a:latin typeface="Times New Roman" pitchFamily="18" charset="0"/>
                <a:cs typeface="Times New Roman" pitchFamily="18" charset="0"/>
              </a:endParaRPr>
            </a:p>
          </p:txBody>
        </p:sp>
      </p:grpSp>
      <p:grpSp>
        <p:nvGrpSpPr>
          <p:cNvPr id="14" name="Group 4"/>
          <p:cNvGrpSpPr>
            <a:grpSpLocks/>
          </p:cNvGrpSpPr>
          <p:nvPr/>
        </p:nvGrpSpPr>
        <p:grpSpPr bwMode="auto">
          <a:xfrm>
            <a:off x="268288" y="5207001"/>
            <a:ext cx="8494713" cy="830263"/>
            <a:chOff x="2185" y="1488"/>
            <a:chExt cx="5351" cy="523"/>
          </a:xfrm>
        </p:grpSpPr>
        <p:grpSp>
          <p:nvGrpSpPr>
            <p:cNvPr id="15" name="Group 5"/>
            <p:cNvGrpSpPr>
              <a:grpSpLocks/>
            </p:cNvGrpSpPr>
            <p:nvPr/>
          </p:nvGrpSpPr>
          <p:grpSpPr bwMode="auto">
            <a:xfrm rot="-4423226">
              <a:off x="2130" y="1592"/>
              <a:ext cx="407" cy="297"/>
              <a:chOff x="1043" y="2596"/>
              <a:chExt cx="142" cy="99"/>
            </a:xfrm>
          </p:grpSpPr>
          <p:sp>
            <p:nvSpPr>
              <p:cNvPr id="343" name="Freeform 6"/>
              <p:cNvSpPr>
                <a:spLocks/>
              </p:cNvSpPr>
              <p:nvPr/>
            </p:nvSpPr>
            <p:spPr bwMode="auto">
              <a:xfrm>
                <a:off x="1149" y="2693"/>
                <a:ext cx="12" cy="2"/>
              </a:xfrm>
              <a:custGeom>
                <a:avLst/>
                <a:gdLst/>
                <a:ahLst/>
                <a:cxnLst>
                  <a:cxn ang="0">
                    <a:pos x="63" y="14"/>
                  </a:cxn>
                  <a:cxn ang="0">
                    <a:pos x="55" y="14"/>
                  </a:cxn>
                  <a:cxn ang="0">
                    <a:pos x="48" y="14"/>
                  </a:cxn>
                  <a:cxn ang="0">
                    <a:pos x="40" y="14"/>
                  </a:cxn>
                  <a:cxn ang="0">
                    <a:pos x="31" y="11"/>
                  </a:cxn>
                  <a:cxn ang="0">
                    <a:pos x="23" y="10"/>
                  </a:cxn>
                  <a:cxn ang="0">
                    <a:pos x="16" y="8"/>
                  </a:cxn>
                  <a:cxn ang="0">
                    <a:pos x="8" y="4"/>
                  </a:cxn>
                  <a:cxn ang="0">
                    <a:pos x="0" y="0"/>
                  </a:cxn>
                  <a:cxn ang="0">
                    <a:pos x="8" y="3"/>
                  </a:cxn>
                  <a:cxn ang="0">
                    <a:pos x="15" y="6"/>
                  </a:cxn>
                  <a:cxn ang="0">
                    <a:pos x="23" y="8"/>
                  </a:cxn>
                  <a:cxn ang="0">
                    <a:pos x="30" y="10"/>
                  </a:cxn>
                  <a:cxn ang="0">
                    <a:pos x="39" y="11"/>
                  </a:cxn>
                  <a:cxn ang="0">
                    <a:pos x="47" y="12"/>
                  </a:cxn>
                  <a:cxn ang="0">
                    <a:pos x="55" y="14"/>
                  </a:cxn>
                  <a:cxn ang="0">
                    <a:pos x="63" y="14"/>
                  </a:cxn>
                </a:cxnLst>
                <a:rect l="0" t="0" r="r" b="b"/>
                <a:pathLst>
                  <a:path w="63" h="14">
                    <a:moveTo>
                      <a:pt x="63" y="14"/>
                    </a:moveTo>
                    <a:lnTo>
                      <a:pt x="55" y="14"/>
                    </a:lnTo>
                    <a:lnTo>
                      <a:pt x="48" y="14"/>
                    </a:lnTo>
                    <a:lnTo>
                      <a:pt x="40" y="14"/>
                    </a:lnTo>
                    <a:lnTo>
                      <a:pt x="31" y="11"/>
                    </a:lnTo>
                    <a:lnTo>
                      <a:pt x="23" y="10"/>
                    </a:lnTo>
                    <a:lnTo>
                      <a:pt x="16" y="8"/>
                    </a:lnTo>
                    <a:lnTo>
                      <a:pt x="8" y="4"/>
                    </a:lnTo>
                    <a:lnTo>
                      <a:pt x="0" y="0"/>
                    </a:lnTo>
                    <a:lnTo>
                      <a:pt x="8" y="3"/>
                    </a:lnTo>
                    <a:lnTo>
                      <a:pt x="15" y="6"/>
                    </a:lnTo>
                    <a:lnTo>
                      <a:pt x="23" y="8"/>
                    </a:lnTo>
                    <a:lnTo>
                      <a:pt x="30" y="10"/>
                    </a:lnTo>
                    <a:lnTo>
                      <a:pt x="39" y="11"/>
                    </a:lnTo>
                    <a:lnTo>
                      <a:pt x="47" y="12"/>
                    </a:lnTo>
                    <a:lnTo>
                      <a:pt x="55" y="14"/>
                    </a:lnTo>
                    <a:lnTo>
                      <a:pt x="63" y="14"/>
                    </a:lnTo>
                    <a:close/>
                  </a:path>
                </a:pathLst>
              </a:custGeom>
              <a:solidFill>
                <a:srgbClr val="F0A78C"/>
              </a:solidFill>
              <a:ln w="9525">
                <a:noFill/>
                <a:round/>
                <a:headEnd/>
                <a:tailEnd/>
              </a:ln>
            </p:spPr>
            <p:txBody>
              <a:bodyPr/>
              <a:lstStyle/>
              <a:p>
                <a:endParaRPr lang="en-US"/>
              </a:p>
            </p:txBody>
          </p:sp>
          <p:sp>
            <p:nvSpPr>
              <p:cNvPr id="344" name="Freeform 7"/>
              <p:cNvSpPr>
                <a:spLocks/>
              </p:cNvSpPr>
              <p:nvPr/>
            </p:nvSpPr>
            <p:spPr bwMode="auto">
              <a:xfrm>
                <a:off x="1143" y="2689"/>
                <a:ext cx="26" cy="6"/>
              </a:xfrm>
              <a:custGeom>
                <a:avLst/>
                <a:gdLst/>
                <a:ahLst/>
                <a:cxnLst>
                  <a:cxn ang="0">
                    <a:pos x="129" y="28"/>
                  </a:cxn>
                  <a:cxn ang="0">
                    <a:pos x="116" y="33"/>
                  </a:cxn>
                  <a:cxn ang="0">
                    <a:pos x="102" y="36"/>
                  </a:cxn>
                  <a:cxn ang="0">
                    <a:pos x="89" y="38"/>
                  </a:cxn>
                  <a:cxn ang="0">
                    <a:pos x="75" y="38"/>
                  </a:cxn>
                  <a:cxn ang="0">
                    <a:pos x="60" y="35"/>
                  </a:cxn>
                  <a:cxn ang="0">
                    <a:pos x="47" y="32"/>
                  </a:cxn>
                  <a:cxn ang="0">
                    <a:pos x="33" y="26"/>
                  </a:cxn>
                  <a:cxn ang="0">
                    <a:pos x="20" y="18"/>
                  </a:cxn>
                  <a:cxn ang="0">
                    <a:pos x="18" y="16"/>
                  </a:cxn>
                  <a:cxn ang="0">
                    <a:pos x="15" y="14"/>
                  </a:cxn>
                  <a:cxn ang="0">
                    <a:pos x="12" y="11"/>
                  </a:cxn>
                  <a:cxn ang="0">
                    <a:pos x="10" y="10"/>
                  </a:cxn>
                  <a:cxn ang="0">
                    <a:pos x="7" y="8"/>
                  </a:cxn>
                  <a:cxn ang="0">
                    <a:pos x="5" y="5"/>
                  </a:cxn>
                  <a:cxn ang="0">
                    <a:pos x="2" y="3"/>
                  </a:cxn>
                  <a:cxn ang="0">
                    <a:pos x="0" y="0"/>
                  </a:cxn>
                  <a:cxn ang="0">
                    <a:pos x="10" y="8"/>
                  </a:cxn>
                  <a:cxn ang="0">
                    <a:pos x="21" y="14"/>
                  </a:cxn>
                  <a:cxn ang="0">
                    <a:pos x="32" y="20"/>
                  </a:cxn>
                  <a:cxn ang="0">
                    <a:pos x="44" y="23"/>
                  </a:cxn>
                  <a:cxn ang="0">
                    <a:pos x="56" y="27"/>
                  </a:cxn>
                  <a:cxn ang="0">
                    <a:pos x="69" y="30"/>
                  </a:cxn>
                  <a:cxn ang="0">
                    <a:pos x="81" y="32"/>
                  </a:cxn>
                  <a:cxn ang="0">
                    <a:pos x="94" y="33"/>
                  </a:cxn>
                  <a:cxn ang="0">
                    <a:pos x="99" y="32"/>
                  </a:cxn>
                  <a:cxn ang="0">
                    <a:pos x="103" y="32"/>
                  </a:cxn>
                  <a:cxn ang="0">
                    <a:pos x="107" y="32"/>
                  </a:cxn>
                  <a:cxn ang="0">
                    <a:pos x="112" y="32"/>
                  </a:cxn>
                  <a:cxn ang="0">
                    <a:pos x="116" y="30"/>
                  </a:cxn>
                  <a:cxn ang="0">
                    <a:pos x="120" y="30"/>
                  </a:cxn>
                  <a:cxn ang="0">
                    <a:pos x="124" y="29"/>
                  </a:cxn>
                  <a:cxn ang="0">
                    <a:pos x="129" y="28"/>
                  </a:cxn>
                </a:cxnLst>
                <a:rect l="0" t="0" r="r" b="b"/>
                <a:pathLst>
                  <a:path w="129" h="38">
                    <a:moveTo>
                      <a:pt x="129" y="28"/>
                    </a:moveTo>
                    <a:lnTo>
                      <a:pt x="116" y="33"/>
                    </a:lnTo>
                    <a:lnTo>
                      <a:pt x="102" y="36"/>
                    </a:lnTo>
                    <a:lnTo>
                      <a:pt x="89" y="38"/>
                    </a:lnTo>
                    <a:lnTo>
                      <a:pt x="75" y="38"/>
                    </a:lnTo>
                    <a:lnTo>
                      <a:pt x="60" y="35"/>
                    </a:lnTo>
                    <a:lnTo>
                      <a:pt x="47" y="32"/>
                    </a:lnTo>
                    <a:lnTo>
                      <a:pt x="33" y="26"/>
                    </a:lnTo>
                    <a:lnTo>
                      <a:pt x="20" y="18"/>
                    </a:lnTo>
                    <a:lnTo>
                      <a:pt x="18" y="16"/>
                    </a:lnTo>
                    <a:lnTo>
                      <a:pt x="15" y="14"/>
                    </a:lnTo>
                    <a:lnTo>
                      <a:pt x="12" y="11"/>
                    </a:lnTo>
                    <a:lnTo>
                      <a:pt x="10" y="10"/>
                    </a:lnTo>
                    <a:lnTo>
                      <a:pt x="7" y="8"/>
                    </a:lnTo>
                    <a:lnTo>
                      <a:pt x="5" y="5"/>
                    </a:lnTo>
                    <a:lnTo>
                      <a:pt x="2" y="3"/>
                    </a:lnTo>
                    <a:lnTo>
                      <a:pt x="0" y="0"/>
                    </a:lnTo>
                    <a:lnTo>
                      <a:pt x="10" y="8"/>
                    </a:lnTo>
                    <a:lnTo>
                      <a:pt x="21" y="14"/>
                    </a:lnTo>
                    <a:lnTo>
                      <a:pt x="32" y="20"/>
                    </a:lnTo>
                    <a:lnTo>
                      <a:pt x="44" y="23"/>
                    </a:lnTo>
                    <a:lnTo>
                      <a:pt x="56" y="27"/>
                    </a:lnTo>
                    <a:lnTo>
                      <a:pt x="69" y="30"/>
                    </a:lnTo>
                    <a:lnTo>
                      <a:pt x="81" y="32"/>
                    </a:lnTo>
                    <a:lnTo>
                      <a:pt x="94" y="33"/>
                    </a:lnTo>
                    <a:lnTo>
                      <a:pt x="99" y="32"/>
                    </a:lnTo>
                    <a:lnTo>
                      <a:pt x="103" y="32"/>
                    </a:lnTo>
                    <a:lnTo>
                      <a:pt x="107" y="32"/>
                    </a:lnTo>
                    <a:lnTo>
                      <a:pt x="112" y="32"/>
                    </a:lnTo>
                    <a:lnTo>
                      <a:pt x="116" y="30"/>
                    </a:lnTo>
                    <a:lnTo>
                      <a:pt x="120" y="30"/>
                    </a:lnTo>
                    <a:lnTo>
                      <a:pt x="124" y="29"/>
                    </a:lnTo>
                    <a:lnTo>
                      <a:pt x="129" y="28"/>
                    </a:lnTo>
                    <a:close/>
                  </a:path>
                </a:pathLst>
              </a:custGeom>
              <a:solidFill>
                <a:srgbClr val="F1AA8C"/>
              </a:solidFill>
              <a:ln w="9525">
                <a:noFill/>
                <a:round/>
                <a:headEnd/>
                <a:tailEnd/>
              </a:ln>
            </p:spPr>
            <p:txBody>
              <a:bodyPr/>
              <a:lstStyle/>
              <a:p>
                <a:endParaRPr lang="en-US"/>
              </a:p>
            </p:txBody>
          </p:sp>
          <p:sp>
            <p:nvSpPr>
              <p:cNvPr id="345" name="Freeform 8"/>
              <p:cNvSpPr>
                <a:spLocks/>
              </p:cNvSpPr>
              <p:nvPr/>
            </p:nvSpPr>
            <p:spPr bwMode="auto">
              <a:xfrm>
                <a:off x="1140" y="2685"/>
                <a:ext cx="33" cy="10"/>
              </a:xfrm>
              <a:custGeom>
                <a:avLst/>
                <a:gdLst/>
                <a:ahLst/>
                <a:cxnLst>
                  <a:cxn ang="0">
                    <a:pos x="47" y="45"/>
                  </a:cxn>
                  <a:cxn ang="0">
                    <a:pos x="54" y="48"/>
                  </a:cxn>
                  <a:cxn ang="0">
                    <a:pos x="61" y="51"/>
                  </a:cxn>
                  <a:cxn ang="0">
                    <a:pos x="69" y="53"/>
                  </a:cxn>
                  <a:cxn ang="0">
                    <a:pos x="76" y="55"/>
                  </a:cxn>
                  <a:cxn ang="0">
                    <a:pos x="85" y="56"/>
                  </a:cxn>
                  <a:cxn ang="0">
                    <a:pos x="93" y="57"/>
                  </a:cxn>
                  <a:cxn ang="0">
                    <a:pos x="101" y="59"/>
                  </a:cxn>
                  <a:cxn ang="0">
                    <a:pos x="109" y="59"/>
                  </a:cxn>
                  <a:cxn ang="0">
                    <a:pos x="117" y="57"/>
                  </a:cxn>
                  <a:cxn ang="0">
                    <a:pos x="124" y="56"/>
                  </a:cxn>
                  <a:cxn ang="0">
                    <a:pos x="131" y="54"/>
                  </a:cxn>
                  <a:cxn ang="0">
                    <a:pos x="139" y="51"/>
                  </a:cxn>
                  <a:cxn ang="0">
                    <a:pos x="146" y="49"/>
                  </a:cxn>
                  <a:cxn ang="0">
                    <a:pos x="153" y="45"/>
                  </a:cxn>
                  <a:cxn ang="0">
                    <a:pos x="159" y="41"/>
                  </a:cxn>
                  <a:cxn ang="0">
                    <a:pos x="166" y="37"/>
                  </a:cxn>
                  <a:cxn ang="0">
                    <a:pos x="159" y="39"/>
                  </a:cxn>
                  <a:cxn ang="0">
                    <a:pos x="152" y="42"/>
                  </a:cxn>
                  <a:cxn ang="0">
                    <a:pos x="146" y="43"/>
                  </a:cxn>
                  <a:cxn ang="0">
                    <a:pos x="139" y="45"/>
                  </a:cxn>
                  <a:cxn ang="0">
                    <a:pos x="132" y="47"/>
                  </a:cxn>
                  <a:cxn ang="0">
                    <a:pos x="125" y="47"/>
                  </a:cxn>
                  <a:cxn ang="0">
                    <a:pos x="117" y="48"/>
                  </a:cxn>
                  <a:cxn ang="0">
                    <a:pos x="110" y="48"/>
                  </a:cxn>
                  <a:cxn ang="0">
                    <a:pos x="95" y="47"/>
                  </a:cxn>
                  <a:cxn ang="0">
                    <a:pos x="79" y="44"/>
                  </a:cxn>
                  <a:cxn ang="0">
                    <a:pos x="64" y="41"/>
                  </a:cxn>
                  <a:cxn ang="0">
                    <a:pos x="50" y="36"/>
                  </a:cxn>
                  <a:cxn ang="0">
                    <a:pos x="36" y="29"/>
                  </a:cxn>
                  <a:cxn ang="0">
                    <a:pos x="24" y="20"/>
                  </a:cxn>
                  <a:cxn ang="0">
                    <a:pos x="11" y="11"/>
                  </a:cxn>
                  <a:cxn ang="0">
                    <a:pos x="0" y="0"/>
                  </a:cxn>
                  <a:cxn ang="0">
                    <a:pos x="4" y="6"/>
                  </a:cxn>
                  <a:cxn ang="0">
                    <a:pos x="8" y="12"/>
                  </a:cxn>
                  <a:cxn ang="0">
                    <a:pos x="12" y="17"/>
                  </a:cxn>
                  <a:cxn ang="0">
                    <a:pos x="16" y="21"/>
                  </a:cxn>
                  <a:cxn ang="0">
                    <a:pos x="21" y="26"/>
                  </a:cxn>
                  <a:cxn ang="0">
                    <a:pos x="26" y="31"/>
                  </a:cxn>
                  <a:cxn ang="0">
                    <a:pos x="31" y="35"/>
                  </a:cxn>
                  <a:cxn ang="0">
                    <a:pos x="36" y="39"/>
                  </a:cxn>
                  <a:cxn ang="0">
                    <a:pos x="38" y="39"/>
                  </a:cxn>
                  <a:cxn ang="0">
                    <a:pos x="39" y="41"/>
                  </a:cxn>
                  <a:cxn ang="0">
                    <a:pos x="40" y="42"/>
                  </a:cxn>
                  <a:cxn ang="0">
                    <a:pos x="41" y="42"/>
                  </a:cxn>
                  <a:cxn ang="0">
                    <a:pos x="43" y="43"/>
                  </a:cxn>
                  <a:cxn ang="0">
                    <a:pos x="44" y="44"/>
                  </a:cxn>
                  <a:cxn ang="0">
                    <a:pos x="45" y="44"/>
                  </a:cxn>
                  <a:cxn ang="0">
                    <a:pos x="47" y="45"/>
                  </a:cxn>
                </a:cxnLst>
                <a:rect l="0" t="0" r="r" b="b"/>
                <a:pathLst>
                  <a:path w="166" h="59">
                    <a:moveTo>
                      <a:pt x="47" y="45"/>
                    </a:moveTo>
                    <a:lnTo>
                      <a:pt x="54" y="48"/>
                    </a:lnTo>
                    <a:lnTo>
                      <a:pt x="61" y="51"/>
                    </a:lnTo>
                    <a:lnTo>
                      <a:pt x="69" y="53"/>
                    </a:lnTo>
                    <a:lnTo>
                      <a:pt x="76" y="55"/>
                    </a:lnTo>
                    <a:lnTo>
                      <a:pt x="85" y="56"/>
                    </a:lnTo>
                    <a:lnTo>
                      <a:pt x="93" y="57"/>
                    </a:lnTo>
                    <a:lnTo>
                      <a:pt x="101" y="59"/>
                    </a:lnTo>
                    <a:lnTo>
                      <a:pt x="109" y="59"/>
                    </a:lnTo>
                    <a:lnTo>
                      <a:pt x="117" y="57"/>
                    </a:lnTo>
                    <a:lnTo>
                      <a:pt x="124" y="56"/>
                    </a:lnTo>
                    <a:lnTo>
                      <a:pt x="131" y="54"/>
                    </a:lnTo>
                    <a:lnTo>
                      <a:pt x="139" y="51"/>
                    </a:lnTo>
                    <a:lnTo>
                      <a:pt x="146" y="49"/>
                    </a:lnTo>
                    <a:lnTo>
                      <a:pt x="153" y="45"/>
                    </a:lnTo>
                    <a:lnTo>
                      <a:pt x="159" y="41"/>
                    </a:lnTo>
                    <a:lnTo>
                      <a:pt x="166" y="37"/>
                    </a:lnTo>
                    <a:lnTo>
                      <a:pt x="159" y="39"/>
                    </a:lnTo>
                    <a:lnTo>
                      <a:pt x="152" y="42"/>
                    </a:lnTo>
                    <a:lnTo>
                      <a:pt x="146" y="43"/>
                    </a:lnTo>
                    <a:lnTo>
                      <a:pt x="139" y="45"/>
                    </a:lnTo>
                    <a:lnTo>
                      <a:pt x="132" y="47"/>
                    </a:lnTo>
                    <a:lnTo>
                      <a:pt x="125" y="47"/>
                    </a:lnTo>
                    <a:lnTo>
                      <a:pt x="117" y="48"/>
                    </a:lnTo>
                    <a:lnTo>
                      <a:pt x="110" y="48"/>
                    </a:lnTo>
                    <a:lnTo>
                      <a:pt x="95" y="47"/>
                    </a:lnTo>
                    <a:lnTo>
                      <a:pt x="79" y="44"/>
                    </a:lnTo>
                    <a:lnTo>
                      <a:pt x="64" y="41"/>
                    </a:lnTo>
                    <a:lnTo>
                      <a:pt x="50" y="36"/>
                    </a:lnTo>
                    <a:lnTo>
                      <a:pt x="36" y="29"/>
                    </a:lnTo>
                    <a:lnTo>
                      <a:pt x="24" y="20"/>
                    </a:lnTo>
                    <a:lnTo>
                      <a:pt x="11" y="11"/>
                    </a:lnTo>
                    <a:lnTo>
                      <a:pt x="0" y="0"/>
                    </a:lnTo>
                    <a:lnTo>
                      <a:pt x="4" y="6"/>
                    </a:lnTo>
                    <a:lnTo>
                      <a:pt x="8" y="12"/>
                    </a:lnTo>
                    <a:lnTo>
                      <a:pt x="12" y="17"/>
                    </a:lnTo>
                    <a:lnTo>
                      <a:pt x="16" y="21"/>
                    </a:lnTo>
                    <a:lnTo>
                      <a:pt x="21" y="26"/>
                    </a:lnTo>
                    <a:lnTo>
                      <a:pt x="26" y="31"/>
                    </a:lnTo>
                    <a:lnTo>
                      <a:pt x="31" y="35"/>
                    </a:lnTo>
                    <a:lnTo>
                      <a:pt x="36" y="39"/>
                    </a:lnTo>
                    <a:lnTo>
                      <a:pt x="38" y="39"/>
                    </a:lnTo>
                    <a:lnTo>
                      <a:pt x="39" y="41"/>
                    </a:lnTo>
                    <a:lnTo>
                      <a:pt x="40" y="42"/>
                    </a:lnTo>
                    <a:lnTo>
                      <a:pt x="41" y="42"/>
                    </a:lnTo>
                    <a:lnTo>
                      <a:pt x="43" y="43"/>
                    </a:lnTo>
                    <a:lnTo>
                      <a:pt x="44" y="44"/>
                    </a:lnTo>
                    <a:lnTo>
                      <a:pt x="45" y="44"/>
                    </a:lnTo>
                    <a:lnTo>
                      <a:pt x="47" y="45"/>
                    </a:lnTo>
                    <a:close/>
                  </a:path>
                </a:pathLst>
              </a:custGeom>
              <a:solidFill>
                <a:srgbClr val="F1AB8E"/>
              </a:solidFill>
              <a:ln w="9525">
                <a:noFill/>
                <a:round/>
                <a:headEnd/>
                <a:tailEnd/>
              </a:ln>
            </p:spPr>
            <p:txBody>
              <a:bodyPr/>
              <a:lstStyle/>
              <a:p>
                <a:endParaRPr lang="en-US"/>
              </a:p>
            </p:txBody>
          </p:sp>
          <p:sp>
            <p:nvSpPr>
              <p:cNvPr id="346" name="Freeform 9"/>
              <p:cNvSpPr>
                <a:spLocks/>
              </p:cNvSpPr>
              <p:nvPr/>
            </p:nvSpPr>
            <p:spPr bwMode="auto">
              <a:xfrm>
                <a:off x="1138" y="2682"/>
                <a:ext cx="38" cy="12"/>
              </a:xfrm>
              <a:custGeom>
                <a:avLst/>
                <a:gdLst/>
                <a:ahLst/>
                <a:cxnLst>
                  <a:cxn ang="0">
                    <a:pos x="26" y="39"/>
                  </a:cxn>
                  <a:cxn ang="0">
                    <a:pos x="36" y="47"/>
                  </a:cxn>
                  <a:cxn ang="0">
                    <a:pos x="47" y="53"/>
                  </a:cxn>
                  <a:cxn ang="0">
                    <a:pos x="58" y="59"/>
                  </a:cxn>
                  <a:cxn ang="0">
                    <a:pos x="70" y="62"/>
                  </a:cxn>
                  <a:cxn ang="0">
                    <a:pos x="82" y="66"/>
                  </a:cxn>
                  <a:cxn ang="0">
                    <a:pos x="95" y="69"/>
                  </a:cxn>
                  <a:cxn ang="0">
                    <a:pos x="107" y="71"/>
                  </a:cxn>
                  <a:cxn ang="0">
                    <a:pos x="120" y="72"/>
                  </a:cxn>
                  <a:cxn ang="0">
                    <a:pos x="125" y="71"/>
                  </a:cxn>
                  <a:cxn ang="0">
                    <a:pos x="129" y="71"/>
                  </a:cxn>
                  <a:cxn ang="0">
                    <a:pos x="133" y="71"/>
                  </a:cxn>
                  <a:cxn ang="0">
                    <a:pos x="138" y="71"/>
                  </a:cxn>
                  <a:cxn ang="0">
                    <a:pos x="142" y="69"/>
                  </a:cxn>
                  <a:cxn ang="0">
                    <a:pos x="146" y="69"/>
                  </a:cxn>
                  <a:cxn ang="0">
                    <a:pos x="150" y="68"/>
                  </a:cxn>
                  <a:cxn ang="0">
                    <a:pos x="155" y="67"/>
                  </a:cxn>
                  <a:cxn ang="0">
                    <a:pos x="160" y="65"/>
                  </a:cxn>
                  <a:cxn ang="0">
                    <a:pos x="164" y="62"/>
                  </a:cxn>
                  <a:cxn ang="0">
                    <a:pos x="169" y="60"/>
                  </a:cxn>
                  <a:cxn ang="0">
                    <a:pos x="174" y="56"/>
                  </a:cxn>
                  <a:cxn ang="0">
                    <a:pos x="178" y="53"/>
                  </a:cxn>
                  <a:cxn ang="0">
                    <a:pos x="183" y="49"/>
                  </a:cxn>
                  <a:cxn ang="0">
                    <a:pos x="187" y="45"/>
                  </a:cxn>
                  <a:cxn ang="0">
                    <a:pos x="191" y="42"/>
                  </a:cxn>
                  <a:cxn ang="0">
                    <a:pos x="183" y="45"/>
                  </a:cxn>
                  <a:cxn ang="0">
                    <a:pos x="175" y="49"/>
                  </a:cxn>
                  <a:cxn ang="0">
                    <a:pos x="166" y="53"/>
                  </a:cxn>
                  <a:cxn ang="0">
                    <a:pos x="157" y="55"/>
                  </a:cxn>
                  <a:cxn ang="0">
                    <a:pos x="148" y="57"/>
                  </a:cxn>
                  <a:cxn ang="0">
                    <a:pos x="139" y="59"/>
                  </a:cxn>
                  <a:cxn ang="0">
                    <a:pos x="130" y="60"/>
                  </a:cxn>
                  <a:cxn ang="0">
                    <a:pos x="120" y="60"/>
                  </a:cxn>
                  <a:cxn ang="0">
                    <a:pos x="103" y="60"/>
                  </a:cxn>
                  <a:cxn ang="0">
                    <a:pos x="85" y="56"/>
                  </a:cxn>
                  <a:cxn ang="0">
                    <a:pos x="69" y="51"/>
                  </a:cxn>
                  <a:cxn ang="0">
                    <a:pos x="53" y="44"/>
                  </a:cxn>
                  <a:cxn ang="0">
                    <a:pos x="38" y="36"/>
                  </a:cxn>
                  <a:cxn ang="0">
                    <a:pos x="24" y="25"/>
                  </a:cxn>
                  <a:cxn ang="0">
                    <a:pos x="12" y="13"/>
                  </a:cxn>
                  <a:cxn ang="0">
                    <a:pos x="0" y="0"/>
                  </a:cxn>
                  <a:cxn ang="0">
                    <a:pos x="2" y="5"/>
                  </a:cxn>
                  <a:cxn ang="0">
                    <a:pos x="5" y="11"/>
                  </a:cxn>
                  <a:cxn ang="0">
                    <a:pos x="8" y="15"/>
                  </a:cxn>
                  <a:cxn ang="0">
                    <a:pos x="11" y="20"/>
                  </a:cxn>
                  <a:cxn ang="0">
                    <a:pos x="15" y="25"/>
                  </a:cxn>
                  <a:cxn ang="0">
                    <a:pos x="18" y="30"/>
                  </a:cxn>
                  <a:cxn ang="0">
                    <a:pos x="22" y="35"/>
                  </a:cxn>
                  <a:cxn ang="0">
                    <a:pos x="26" y="39"/>
                  </a:cxn>
                </a:cxnLst>
                <a:rect l="0" t="0" r="r" b="b"/>
                <a:pathLst>
                  <a:path w="191" h="72">
                    <a:moveTo>
                      <a:pt x="26" y="39"/>
                    </a:moveTo>
                    <a:lnTo>
                      <a:pt x="36" y="47"/>
                    </a:lnTo>
                    <a:lnTo>
                      <a:pt x="47" y="53"/>
                    </a:lnTo>
                    <a:lnTo>
                      <a:pt x="58" y="59"/>
                    </a:lnTo>
                    <a:lnTo>
                      <a:pt x="70" y="62"/>
                    </a:lnTo>
                    <a:lnTo>
                      <a:pt x="82" y="66"/>
                    </a:lnTo>
                    <a:lnTo>
                      <a:pt x="95" y="69"/>
                    </a:lnTo>
                    <a:lnTo>
                      <a:pt x="107" y="71"/>
                    </a:lnTo>
                    <a:lnTo>
                      <a:pt x="120" y="72"/>
                    </a:lnTo>
                    <a:lnTo>
                      <a:pt x="125" y="71"/>
                    </a:lnTo>
                    <a:lnTo>
                      <a:pt x="129" y="71"/>
                    </a:lnTo>
                    <a:lnTo>
                      <a:pt x="133" y="71"/>
                    </a:lnTo>
                    <a:lnTo>
                      <a:pt x="138" y="71"/>
                    </a:lnTo>
                    <a:lnTo>
                      <a:pt x="142" y="69"/>
                    </a:lnTo>
                    <a:lnTo>
                      <a:pt x="146" y="69"/>
                    </a:lnTo>
                    <a:lnTo>
                      <a:pt x="150" y="68"/>
                    </a:lnTo>
                    <a:lnTo>
                      <a:pt x="155" y="67"/>
                    </a:lnTo>
                    <a:lnTo>
                      <a:pt x="160" y="65"/>
                    </a:lnTo>
                    <a:lnTo>
                      <a:pt x="164" y="62"/>
                    </a:lnTo>
                    <a:lnTo>
                      <a:pt x="169" y="60"/>
                    </a:lnTo>
                    <a:lnTo>
                      <a:pt x="174" y="56"/>
                    </a:lnTo>
                    <a:lnTo>
                      <a:pt x="178" y="53"/>
                    </a:lnTo>
                    <a:lnTo>
                      <a:pt x="183" y="49"/>
                    </a:lnTo>
                    <a:lnTo>
                      <a:pt x="187" y="45"/>
                    </a:lnTo>
                    <a:lnTo>
                      <a:pt x="191" y="42"/>
                    </a:lnTo>
                    <a:lnTo>
                      <a:pt x="183" y="45"/>
                    </a:lnTo>
                    <a:lnTo>
                      <a:pt x="175" y="49"/>
                    </a:lnTo>
                    <a:lnTo>
                      <a:pt x="166" y="53"/>
                    </a:lnTo>
                    <a:lnTo>
                      <a:pt x="157" y="55"/>
                    </a:lnTo>
                    <a:lnTo>
                      <a:pt x="148" y="57"/>
                    </a:lnTo>
                    <a:lnTo>
                      <a:pt x="139" y="59"/>
                    </a:lnTo>
                    <a:lnTo>
                      <a:pt x="130" y="60"/>
                    </a:lnTo>
                    <a:lnTo>
                      <a:pt x="120" y="60"/>
                    </a:lnTo>
                    <a:lnTo>
                      <a:pt x="103" y="60"/>
                    </a:lnTo>
                    <a:lnTo>
                      <a:pt x="85" y="56"/>
                    </a:lnTo>
                    <a:lnTo>
                      <a:pt x="69" y="51"/>
                    </a:lnTo>
                    <a:lnTo>
                      <a:pt x="53" y="44"/>
                    </a:lnTo>
                    <a:lnTo>
                      <a:pt x="38" y="36"/>
                    </a:lnTo>
                    <a:lnTo>
                      <a:pt x="24" y="25"/>
                    </a:lnTo>
                    <a:lnTo>
                      <a:pt x="12" y="13"/>
                    </a:lnTo>
                    <a:lnTo>
                      <a:pt x="0" y="0"/>
                    </a:lnTo>
                    <a:lnTo>
                      <a:pt x="2" y="5"/>
                    </a:lnTo>
                    <a:lnTo>
                      <a:pt x="5" y="11"/>
                    </a:lnTo>
                    <a:lnTo>
                      <a:pt x="8" y="15"/>
                    </a:lnTo>
                    <a:lnTo>
                      <a:pt x="11" y="20"/>
                    </a:lnTo>
                    <a:lnTo>
                      <a:pt x="15" y="25"/>
                    </a:lnTo>
                    <a:lnTo>
                      <a:pt x="18" y="30"/>
                    </a:lnTo>
                    <a:lnTo>
                      <a:pt x="22" y="35"/>
                    </a:lnTo>
                    <a:lnTo>
                      <a:pt x="26" y="39"/>
                    </a:lnTo>
                    <a:close/>
                  </a:path>
                </a:pathLst>
              </a:custGeom>
              <a:solidFill>
                <a:srgbClr val="F1AB8E"/>
              </a:solidFill>
              <a:ln w="9525">
                <a:noFill/>
                <a:round/>
                <a:headEnd/>
                <a:tailEnd/>
              </a:ln>
            </p:spPr>
            <p:txBody>
              <a:bodyPr/>
              <a:lstStyle/>
              <a:p>
                <a:endParaRPr lang="en-US"/>
              </a:p>
            </p:txBody>
          </p:sp>
          <p:sp>
            <p:nvSpPr>
              <p:cNvPr id="347" name="Freeform 10"/>
              <p:cNvSpPr>
                <a:spLocks/>
              </p:cNvSpPr>
              <p:nvPr/>
            </p:nvSpPr>
            <p:spPr bwMode="auto">
              <a:xfrm>
                <a:off x="1136" y="2679"/>
                <a:ext cx="42" cy="14"/>
              </a:xfrm>
              <a:custGeom>
                <a:avLst/>
                <a:gdLst/>
                <a:ahLst/>
                <a:cxnLst>
                  <a:cxn ang="0">
                    <a:pos x="17" y="36"/>
                  </a:cxn>
                  <a:cxn ang="0">
                    <a:pos x="28" y="47"/>
                  </a:cxn>
                  <a:cxn ang="0">
                    <a:pos x="41" y="56"/>
                  </a:cxn>
                  <a:cxn ang="0">
                    <a:pos x="53" y="65"/>
                  </a:cxn>
                  <a:cxn ang="0">
                    <a:pos x="67" y="71"/>
                  </a:cxn>
                  <a:cxn ang="0">
                    <a:pos x="81" y="77"/>
                  </a:cxn>
                  <a:cxn ang="0">
                    <a:pos x="96" y="80"/>
                  </a:cxn>
                  <a:cxn ang="0">
                    <a:pos x="112" y="83"/>
                  </a:cxn>
                  <a:cxn ang="0">
                    <a:pos x="127" y="84"/>
                  </a:cxn>
                  <a:cxn ang="0">
                    <a:pos x="134" y="84"/>
                  </a:cxn>
                  <a:cxn ang="0">
                    <a:pos x="142" y="83"/>
                  </a:cxn>
                  <a:cxn ang="0">
                    <a:pos x="149" y="83"/>
                  </a:cxn>
                  <a:cxn ang="0">
                    <a:pos x="156" y="81"/>
                  </a:cxn>
                  <a:cxn ang="0">
                    <a:pos x="163" y="79"/>
                  </a:cxn>
                  <a:cxn ang="0">
                    <a:pos x="170" y="78"/>
                  </a:cxn>
                  <a:cxn ang="0">
                    <a:pos x="176" y="75"/>
                  </a:cxn>
                  <a:cxn ang="0">
                    <a:pos x="183" y="73"/>
                  </a:cxn>
                  <a:cxn ang="0">
                    <a:pos x="187" y="69"/>
                  </a:cxn>
                  <a:cxn ang="0">
                    <a:pos x="190" y="67"/>
                  </a:cxn>
                  <a:cxn ang="0">
                    <a:pos x="194" y="63"/>
                  </a:cxn>
                  <a:cxn ang="0">
                    <a:pos x="197" y="61"/>
                  </a:cxn>
                  <a:cxn ang="0">
                    <a:pos x="200" y="57"/>
                  </a:cxn>
                  <a:cxn ang="0">
                    <a:pos x="204" y="54"/>
                  </a:cxn>
                  <a:cxn ang="0">
                    <a:pos x="207" y="50"/>
                  </a:cxn>
                  <a:cxn ang="0">
                    <a:pos x="210" y="45"/>
                  </a:cxn>
                  <a:cxn ang="0">
                    <a:pos x="201" y="51"/>
                  </a:cxn>
                  <a:cxn ang="0">
                    <a:pos x="191" y="57"/>
                  </a:cxn>
                  <a:cxn ang="0">
                    <a:pos x="181" y="62"/>
                  </a:cxn>
                  <a:cxn ang="0">
                    <a:pos x="171" y="66"/>
                  </a:cxn>
                  <a:cxn ang="0">
                    <a:pos x="160" y="69"/>
                  </a:cxn>
                  <a:cxn ang="0">
                    <a:pos x="149" y="71"/>
                  </a:cxn>
                  <a:cxn ang="0">
                    <a:pos x="138" y="73"/>
                  </a:cxn>
                  <a:cxn ang="0">
                    <a:pos x="127" y="73"/>
                  </a:cxn>
                  <a:cxn ang="0">
                    <a:pos x="118" y="73"/>
                  </a:cxn>
                  <a:cxn ang="0">
                    <a:pos x="108" y="72"/>
                  </a:cxn>
                  <a:cxn ang="0">
                    <a:pos x="99" y="71"/>
                  </a:cxn>
                  <a:cxn ang="0">
                    <a:pos x="89" y="68"/>
                  </a:cxn>
                  <a:cxn ang="0">
                    <a:pos x="80" y="65"/>
                  </a:cxn>
                  <a:cxn ang="0">
                    <a:pos x="71" y="62"/>
                  </a:cxn>
                  <a:cxn ang="0">
                    <a:pos x="63" y="57"/>
                  </a:cxn>
                  <a:cxn ang="0">
                    <a:pos x="55" y="54"/>
                  </a:cxn>
                  <a:cxn ang="0">
                    <a:pos x="39" y="43"/>
                  </a:cxn>
                  <a:cxn ang="0">
                    <a:pos x="25" y="30"/>
                  </a:cxn>
                  <a:cxn ang="0">
                    <a:pos x="12" y="17"/>
                  </a:cxn>
                  <a:cxn ang="0">
                    <a:pos x="0" y="0"/>
                  </a:cxn>
                  <a:cxn ang="0">
                    <a:pos x="1" y="5"/>
                  </a:cxn>
                  <a:cxn ang="0">
                    <a:pos x="3" y="9"/>
                  </a:cxn>
                  <a:cxn ang="0">
                    <a:pos x="5" y="14"/>
                  </a:cxn>
                  <a:cxn ang="0">
                    <a:pos x="7" y="19"/>
                  </a:cxn>
                  <a:cxn ang="0">
                    <a:pos x="9" y="24"/>
                  </a:cxn>
                  <a:cxn ang="0">
                    <a:pos x="12" y="27"/>
                  </a:cxn>
                  <a:cxn ang="0">
                    <a:pos x="14" y="32"/>
                  </a:cxn>
                  <a:cxn ang="0">
                    <a:pos x="17" y="36"/>
                  </a:cxn>
                </a:cxnLst>
                <a:rect l="0" t="0" r="r" b="b"/>
                <a:pathLst>
                  <a:path w="210" h="84">
                    <a:moveTo>
                      <a:pt x="17" y="36"/>
                    </a:moveTo>
                    <a:lnTo>
                      <a:pt x="28" y="47"/>
                    </a:lnTo>
                    <a:lnTo>
                      <a:pt x="41" y="56"/>
                    </a:lnTo>
                    <a:lnTo>
                      <a:pt x="53" y="65"/>
                    </a:lnTo>
                    <a:lnTo>
                      <a:pt x="67" y="71"/>
                    </a:lnTo>
                    <a:lnTo>
                      <a:pt x="81" y="77"/>
                    </a:lnTo>
                    <a:lnTo>
                      <a:pt x="96" y="80"/>
                    </a:lnTo>
                    <a:lnTo>
                      <a:pt x="112" y="83"/>
                    </a:lnTo>
                    <a:lnTo>
                      <a:pt x="127" y="84"/>
                    </a:lnTo>
                    <a:lnTo>
                      <a:pt x="134" y="84"/>
                    </a:lnTo>
                    <a:lnTo>
                      <a:pt x="142" y="83"/>
                    </a:lnTo>
                    <a:lnTo>
                      <a:pt x="149" y="83"/>
                    </a:lnTo>
                    <a:lnTo>
                      <a:pt x="156" y="81"/>
                    </a:lnTo>
                    <a:lnTo>
                      <a:pt x="163" y="79"/>
                    </a:lnTo>
                    <a:lnTo>
                      <a:pt x="170" y="78"/>
                    </a:lnTo>
                    <a:lnTo>
                      <a:pt x="176" y="75"/>
                    </a:lnTo>
                    <a:lnTo>
                      <a:pt x="183" y="73"/>
                    </a:lnTo>
                    <a:lnTo>
                      <a:pt x="187" y="69"/>
                    </a:lnTo>
                    <a:lnTo>
                      <a:pt x="190" y="67"/>
                    </a:lnTo>
                    <a:lnTo>
                      <a:pt x="194" y="63"/>
                    </a:lnTo>
                    <a:lnTo>
                      <a:pt x="197" y="61"/>
                    </a:lnTo>
                    <a:lnTo>
                      <a:pt x="200" y="57"/>
                    </a:lnTo>
                    <a:lnTo>
                      <a:pt x="204" y="54"/>
                    </a:lnTo>
                    <a:lnTo>
                      <a:pt x="207" y="50"/>
                    </a:lnTo>
                    <a:lnTo>
                      <a:pt x="210" y="45"/>
                    </a:lnTo>
                    <a:lnTo>
                      <a:pt x="201" y="51"/>
                    </a:lnTo>
                    <a:lnTo>
                      <a:pt x="191" y="57"/>
                    </a:lnTo>
                    <a:lnTo>
                      <a:pt x="181" y="62"/>
                    </a:lnTo>
                    <a:lnTo>
                      <a:pt x="171" y="66"/>
                    </a:lnTo>
                    <a:lnTo>
                      <a:pt x="160" y="69"/>
                    </a:lnTo>
                    <a:lnTo>
                      <a:pt x="149" y="71"/>
                    </a:lnTo>
                    <a:lnTo>
                      <a:pt x="138" y="73"/>
                    </a:lnTo>
                    <a:lnTo>
                      <a:pt x="127" y="73"/>
                    </a:lnTo>
                    <a:lnTo>
                      <a:pt x="118" y="73"/>
                    </a:lnTo>
                    <a:lnTo>
                      <a:pt x="108" y="72"/>
                    </a:lnTo>
                    <a:lnTo>
                      <a:pt x="99" y="71"/>
                    </a:lnTo>
                    <a:lnTo>
                      <a:pt x="89" y="68"/>
                    </a:lnTo>
                    <a:lnTo>
                      <a:pt x="80" y="65"/>
                    </a:lnTo>
                    <a:lnTo>
                      <a:pt x="71" y="62"/>
                    </a:lnTo>
                    <a:lnTo>
                      <a:pt x="63" y="57"/>
                    </a:lnTo>
                    <a:lnTo>
                      <a:pt x="55" y="54"/>
                    </a:lnTo>
                    <a:lnTo>
                      <a:pt x="39" y="43"/>
                    </a:lnTo>
                    <a:lnTo>
                      <a:pt x="25" y="30"/>
                    </a:lnTo>
                    <a:lnTo>
                      <a:pt x="12" y="17"/>
                    </a:lnTo>
                    <a:lnTo>
                      <a:pt x="0" y="0"/>
                    </a:lnTo>
                    <a:lnTo>
                      <a:pt x="1" y="5"/>
                    </a:lnTo>
                    <a:lnTo>
                      <a:pt x="3" y="9"/>
                    </a:lnTo>
                    <a:lnTo>
                      <a:pt x="5" y="14"/>
                    </a:lnTo>
                    <a:lnTo>
                      <a:pt x="7" y="19"/>
                    </a:lnTo>
                    <a:lnTo>
                      <a:pt x="9" y="24"/>
                    </a:lnTo>
                    <a:lnTo>
                      <a:pt x="12" y="27"/>
                    </a:lnTo>
                    <a:lnTo>
                      <a:pt x="14" y="32"/>
                    </a:lnTo>
                    <a:lnTo>
                      <a:pt x="17" y="36"/>
                    </a:lnTo>
                    <a:close/>
                  </a:path>
                </a:pathLst>
              </a:custGeom>
              <a:solidFill>
                <a:srgbClr val="F1AD8F"/>
              </a:solidFill>
              <a:ln w="9525">
                <a:noFill/>
                <a:round/>
                <a:headEnd/>
                <a:tailEnd/>
              </a:ln>
            </p:spPr>
            <p:txBody>
              <a:bodyPr/>
              <a:lstStyle/>
              <a:p>
                <a:endParaRPr lang="en-US"/>
              </a:p>
            </p:txBody>
          </p:sp>
          <p:sp>
            <p:nvSpPr>
              <p:cNvPr id="348" name="Freeform 11"/>
              <p:cNvSpPr>
                <a:spLocks/>
              </p:cNvSpPr>
              <p:nvPr/>
            </p:nvSpPr>
            <p:spPr bwMode="auto">
              <a:xfrm>
                <a:off x="1135" y="2677"/>
                <a:ext cx="45" cy="15"/>
              </a:xfrm>
              <a:custGeom>
                <a:avLst/>
                <a:gdLst/>
                <a:ahLst/>
                <a:cxnLst>
                  <a:cxn ang="0">
                    <a:pos x="12" y="35"/>
                  </a:cxn>
                  <a:cxn ang="0">
                    <a:pos x="24" y="48"/>
                  </a:cxn>
                  <a:cxn ang="0">
                    <a:pos x="37" y="60"/>
                  </a:cxn>
                  <a:cxn ang="0">
                    <a:pos x="50" y="71"/>
                  </a:cxn>
                  <a:cxn ang="0">
                    <a:pos x="65" y="79"/>
                  </a:cxn>
                  <a:cxn ang="0">
                    <a:pos x="81" y="86"/>
                  </a:cxn>
                  <a:cxn ang="0">
                    <a:pos x="97" y="91"/>
                  </a:cxn>
                  <a:cxn ang="0">
                    <a:pos x="115" y="95"/>
                  </a:cxn>
                  <a:cxn ang="0">
                    <a:pos x="132" y="95"/>
                  </a:cxn>
                  <a:cxn ang="0">
                    <a:pos x="142" y="95"/>
                  </a:cxn>
                  <a:cxn ang="0">
                    <a:pos x="151" y="94"/>
                  </a:cxn>
                  <a:cxn ang="0">
                    <a:pos x="160" y="92"/>
                  </a:cxn>
                  <a:cxn ang="0">
                    <a:pos x="169" y="90"/>
                  </a:cxn>
                  <a:cxn ang="0">
                    <a:pos x="178" y="88"/>
                  </a:cxn>
                  <a:cxn ang="0">
                    <a:pos x="187" y="84"/>
                  </a:cxn>
                  <a:cxn ang="0">
                    <a:pos x="195" y="80"/>
                  </a:cxn>
                  <a:cxn ang="0">
                    <a:pos x="203" y="77"/>
                  </a:cxn>
                  <a:cxn ang="0">
                    <a:pos x="206" y="73"/>
                  </a:cxn>
                  <a:cxn ang="0">
                    <a:pos x="209" y="70"/>
                  </a:cxn>
                  <a:cxn ang="0">
                    <a:pos x="212" y="67"/>
                  </a:cxn>
                  <a:cxn ang="0">
                    <a:pos x="214" y="64"/>
                  </a:cxn>
                  <a:cxn ang="0">
                    <a:pos x="217" y="60"/>
                  </a:cxn>
                  <a:cxn ang="0">
                    <a:pos x="219" y="56"/>
                  </a:cxn>
                  <a:cxn ang="0">
                    <a:pos x="222" y="53"/>
                  </a:cxn>
                  <a:cxn ang="0">
                    <a:pos x="224" y="49"/>
                  </a:cxn>
                  <a:cxn ang="0">
                    <a:pos x="214" y="56"/>
                  </a:cxn>
                  <a:cxn ang="0">
                    <a:pos x="204" y="64"/>
                  </a:cxn>
                  <a:cxn ang="0">
                    <a:pos x="193" y="70"/>
                  </a:cxn>
                  <a:cxn ang="0">
                    <a:pos x="181" y="76"/>
                  </a:cxn>
                  <a:cxn ang="0">
                    <a:pos x="170" y="79"/>
                  </a:cxn>
                  <a:cxn ang="0">
                    <a:pos x="157" y="82"/>
                  </a:cxn>
                  <a:cxn ang="0">
                    <a:pos x="145" y="84"/>
                  </a:cxn>
                  <a:cxn ang="0">
                    <a:pos x="132" y="84"/>
                  </a:cxn>
                  <a:cxn ang="0">
                    <a:pos x="122" y="84"/>
                  </a:cxn>
                  <a:cxn ang="0">
                    <a:pos x="112" y="83"/>
                  </a:cxn>
                  <a:cxn ang="0">
                    <a:pos x="101" y="82"/>
                  </a:cxn>
                  <a:cxn ang="0">
                    <a:pos x="92" y="78"/>
                  </a:cxn>
                  <a:cxn ang="0">
                    <a:pos x="82" y="76"/>
                  </a:cxn>
                  <a:cxn ang="0">
                    <a:pos x="73" y="71"/>
                  </a:cxn>
                  <a:cxn ang="0">
                    <a:pos x="64" y="67"/>
                  </a:cxn>
                  <a:cxn ang="0">
                    <a:pos x="56" y="61"/>
                  </a:cxn>
                  <a:cxn ang="0">
                    <a:pos x="47" y="55"/>
                  </a:cxn>
                  <a:cxn ang="0">
                    <a:pos x="40" y="49"/>
                  </a:cxn>
                  <a:cxn ang="0">
                    <a:pos x="32" y="42"/>
                  </a:cxn>
                  <a:cxn ang="0">
                    <a:pos x="25" y="35"/>
                  </a:cxn>
                  <a:cxn ang="0">
                    <a:pos x="18" y="28"/>
                  </a:cxn>
                  <a:cxn ang="0">
                    <a:pos x="12" y="19"/>
                  </a:cxn>
                  <a:cxn ang="0">
                    <a:pos x="6" y="10"/>
                  </a:cxn>
                  <a:cxn ang="0">
                    <a:pos x="0" y="0"/>
                  </a:cxn>
                  <a:cxn ang="0">
                    <a:pos x="1" y="5"/>
                  </a:cxn>
                  <a:cxn ang="0">
                    <a:pos x="2" y="10"/>
                  </a:cxn>
                  <a:cxn ang="0">
                    <a:pos x="4" y="13"/>
                  </a:cxn>
                  <a:cxn ang="0">
                    <a:pos x="5" y="18"/>
                  </a:cxn>
                  <a:cxn ang="0">
                    <a:pos x="7" y="23"/>
                  </a:cxn>
                  <a:cxn ang="0">
                    <a:pos x="8" y="26"/>
                  </a:cxn>
                  <a:cxn ang="0">
                    <a:pos x="10" y="30"/>
                  </a:cxn>
                  <a:cxn ang="0">
                    <a:pos x="12" y="35"/>
                  </a:cxn>
                </a:cxnLst>
                <a:rect l="0" t="0" r="r" b="b"/>
                <a:pathLst>
                  <a:path w="224" h="95">
                    <a:moveTo>
                      <a:pt x="12" y="35"/>
                    </a:moveTo>
                    <a:lnTo>
                      <a:pt x="24" y="48"/>
                    </a:lnTo>
                    <a:lnTo>
                      <a:pt x="37" y="60"/>
                    </a:lnTo>
                    <a:lnTo>
                      <a:pt x="50" y="71"/>
                    </a:lnTo>
                    <a:lnTo>
                      <a:pt x="65" y="79"/>
                    </a:lnTo>
                    <a:lnTo>
                      <a:pt x="81" y="86"/>
                    </a:lnTo>
                    <a:lnTo>
                      <a:pt x="97" y="91"/>
                    </a:lnTo>
                    <a:lnTo>
                      <a:pt x="115" y="95"/>
                    </a:lnTo>
                    <a:lnTo>
                      <a:pt x="132" y="95"/>
                    </a:lnTo>
                    <a:lnTo>
                      <a:pt x="142" y="95"/>
                    </a:lnTo>
                    <a:lnTo>
                      <a:pt x="151" y="94"/>
                    </a:lnTo>
                    <a:lnTo>
                      <a:pt x="160" y="92"/>
                    </a:lnTo>
                    <a:lnTo>
                      <a:pt x="169" y="90"/>
                    </a:lnTo>
                    <a:lnTo>
                      <a:pt x="178" y="88"/>
                    </a:lnTo>
                    <a:lnTo>
                      <a:pt x="187" y="84"/>
                    </a:lnTo>
                    <a:lnTo>
                      <a:pt x="195" y="80"/>
                    </a:lnTo>
                    <a:lnTo>
                      <a:pt x="203" y="77"/>
                    </a:lnTo>
                    <a:lnTo>
                      <a:pt x="206" y="73"/>
                    </a:lnTo>
                    <a:lnTo>
                      <a:pt x="209" y="70"/>
                    </a:lnTo>
                    <a:lnTo>
                      <a:pt x="212" y="67"/>
                    </a:lnTo>
                    <a:lnTo>
                      <a:pt x="214" y="64"/>
                    </a:lnTo>
                    <a:lnTo>
                      <a:pt x="217" y="60"/>
                    </a:lnTo>
                    <a:lnTo>
                      <a:pt x="219" y="56"/>
                    </a:lnTo>
                    <a:lnTo>
                      <a:pt x="222" y="53"/>
                    </a:lnTo>
                    <a:lnTo>
                      <a:pt x="224" y="49"/>
                    </a:lnTo>
                    <a:lnTo>
                      <a:pt x="214" y="56"/>
                    </a:lnTo>
                    <a:lnTo>
                      <a:pt x="204" y="64"/>
                    </a:lnTo>
                    <a:lnTo>
                      <a:pt x="193" y="70"/>
                    </a:lnTo>
                    <a:lnTo>
                      <a:pt x="181" y="76"/>
                    </a:lnTo>
                    <a:lnTo>
                      <a:pt x="170" y="79"/>
                    </a:lnTo>
                    <a:lnTo>
                      <a:pt x="157" y="82"/>
                    </a:lnTo>
                    <a:lnTo>
                      <a:pt x="145" y="84"/>
                    </a:lnTo>
                    <a:lnTo>
                      <a:pt x="132" y="84"/>
                    </a:lnTo>
                    <a:lnTo>
                      <a:pt x="122" y="84"/>
                    </a:lnTo>
                    <a:lnTo>
                      <a:pt x="112" y="83"/>
                    </a:lnTo>
                    <a:lnTo>
                      <a:pt x="101" y="82"/>
                    </a:lnTo>
                    <a:lnTo>
                      <a:pt x="92" y="78"/>
                    </a:lnTo>
                    <a:lnTo>
                      <a:pt x="82" y="76"/>
                    </a:lnTo>
                    <a:lnTo>
                      <a:pt x="73" y="71"/>
                    </a:lnTo>
                    <a:lnTo>
                      <a:pt x="64" y="67"/>
                    </a:lnTo>
                    <a:lnTo>
                      <a:pt x="56" y="61"/>
                    </a:lnTo>
                    <a:lnTo>
                      <a:pt x="47" y="55"/>
                    </a:lnTo>
                    <a:lnTo>
                      <a:pt x="40" y="49"/>
                    </a:lnTo>
                    <a:lnTo>
                      <a:pt x="32" y="42"/>
                    </a:lnTo>
                    <a:lnTo>
                      <a:pt x="25" y="35"/>
                    </a:lnTo>
                    <a:lnTo>
                      <a:pt x="18" y="28"/>
                    </a:lnTo>
                    <a:lnTo>
                      <a:pt x="12" y="19"/>
                    </a:lnTo>
                    <a:lnTo>
                      <a:pt x="6" y="10"/>
                    </a:lnTo>
                    <a:lnTo>
                      <a:pt x="0" y="0"/>
                    </a:lnTo>
                    <a:lnTo>
                      <a:pt x="1" y="5"/>
                    </a:lnTo>
                    <a:lnTo>
                      <a:pt x="2" y="10"/>
                    </a:lnTo>
                    <a:lnTo>
                      <a:pt x="4" y="13"/>
                    </a:lnTo>
                    <a:lnTo>
                      <a:pt x="5" y="18"/>
                    </a:lnTo>
                    <a:lnTo>
                      <a:pt x="7" y="23"/>
                    </a:lnTo>
                    <a:lnTo>
                      <a:pt x="8" y="26"/>
                    </a:lnTo>
                    <a:lnTo>
                      <a:pt x="10" y="30"/>
                    </a:lnTo>
                    <a:lnTo>
                      <a:pt x="12" y="35"/>
                    </a:lnTo>
                    <a:close/>
                  </a:path>
                </a:pathLst>
              </a:custGeom>
              <a:solidFill>
                <a:srgbClr val="F2AF91"/>
              </a:solidFill>
              <a:ln w="9525">
                <a:noFill/>
                <a:round/>
                <a:headEnd/>
                <a:tailEnd/>
              </a:ln>
            </p:spPr>
            <p:txBody>
              <a:bodyPr/>
              <a:lstStyle/>
              <a:p>
                <a:endParaRPr lang="en-US"/>
              </a:p>
            </p:txBody>
          </p:sp>
          <p:sp>
            <p:nvSpPr>
              <p:cNvPr id="349" name="Freeform 12"/>
              <p:cNvSpPr>
                <a:spLocks/>
              </p:cNvSpPr>
              <p:nvPr/>
            </p:nvSpPr>
            <p:spPr bwMode="auto">
              <a:xfrm>
                <a:off x="1135" y="2674"/>
                <a:ext cx="47" cy="18"/>
              </a:xfrm>
              <a:custGeom>
                <a:avLst/>
                <a:gdLst/>
                <a:ahLst/>
                <a:cxnLst>
                  <a:cxn ang="0">
                    <a:pos x="20" y="50"/>
                  </a:cxn>
                  <a:cxn ang="0">
                    <a:pos x="47" y="76"/>
                  </a:cxn>
                  <a:cxn ang="0">
                    <a:pos x="71" y="90"/>
                  </a:cxn>
                  <a:cxn ang="0">
                    <a:pos x="88" y="98"/>
                  </a:cxn>
                  <a:cxn ang="0">
                    <a:pos x="107" y="104"/>
                  </a:cxn>
                  <a:cxn ang="0">
                    <a:pos x="126" y="106"/>
                  </a:cxn>
                  <a:cxn ang="0">
                    <a:pos x="146" y="106"/>
                  </a:cxn>
                  <a:cxn ang="0">
                    <a:pos x="168" y="102"/>
                  </a:cxn>
                  <a:cxn ang="0">
                    <a:pos x="189" y="95"/>
                  </a:cxn>
                  <a:cxn ang="0">
                    <a:pos x="209" y="84"/>
                  </a:cxn>
                  <a:cxn ang="0">
                    <a:pos x="220" y="76"/>
                  </a:cxn>
                  <a:cxn ang="0">
                    <a:pos x="224" y="70"/>
                  </a:cxn>
                  <a:cxn ang="0">
                    <a:pos x="228" y="63"/>
                  </a:cxn>
                  <a:cxn ang="0">
                    <a:pos x="233" y="57"/>
                  </a:cxn>
                  <a:cxn ang="0">
                    <a:pos x="235" y="53"/>
                  </a:cxn>
                  <a:cxn ang="0">
                    <a:pos x="235" y="52"/>
                  </a:cxn>
                  <a:cxn ang="0">
                    <a:pos x="235" y="52"/>
                  </a:cxn>
                  <a:cxn ang="0">
                    <a:pos x="235" y="52"/>
                  </a:cxn>
                  <a:cxn ang="0">
                    <a:pos x="224" y="62"/>
                  </a:cxn>
                  <a:cxn ang="0">
                    <a:pos x="201" y="77"/>
                  </a:cxn>
                  <a:cxn ang="0">
                    <a:pos x="176" y="88"/>
                  </a:cxn>
                  <a:cxn ang="0">
                    <a:pos x="149" y="94"/>
                  </a:cxn>
                  <a:cxn ang="0">
                    <a:pos x="124" y="95"/>
                  </a:cxn>
                  <a:cxn ang="0">
                    <a:pos x="103" y="92"/>
                  </a:cxn>
                  <a:cxn ang="0">
                    <a:pos x="83" y="84"/>
                  </a:cxn>
                  <a:cxn ang="0">
                    <a:pos x="64" y="75"/>
                  </a:cxn>
                  <a:cxn ang="0">
                    <a:pos x="47" y="63"/>
                  </a:cxn>
                  <a:cxn ang="0">
                    <a:pos x="31" y="47"/>
                  </a:cxn>
                  <a:cxn ang="0">
                    <a:pos x="17" y="30"/>
                  </a:cxn>
                  <a:cxn ang="0">
                    <a:pos x="6" y="11"/>
                  </a:cxn>
                  <a:cxn ang="0">
                    <a:pos x="1" y="5"/>
                  </a:cxn>
                  <a:cxn ang="0">
                    <a:pos x="2" y="14"/>
                  </a:cxn>
                  <a:cxn ang="0">
                    <a:pos x="4" y="21"/>
                  </a:cxn>
                  <a:cxn ang="0">
                    <a:pos x="7" y="29"/>
                  </a:cxn>
                </a:cxnLst>
                <a:rect l="0" t="0" r="r" b="b"/>
                <a:pathLst>
                  <a:path w="235" h="106">
                    <a:moveTo>
                      <a:pt x="8" y="33"/>
                    </a:moveTo>
                    <a:lnTo>
                      <a:pt x="20" y="50"/>
                    </a:lnTo>
                    <a:lnTo>
                      <a:pt x="33" y="63"/>
                    </a:lnTo>
                    <a:lnTo>
                      <a:pt x="47" y="76"/>
                    </a:lnTo>
                    <a:lnTo>
                      <a:pt x="63" y="87"/>
                    </a:lnTo>
                    <a:lnTo>
                      <a:pt x="71" y="90"/>
                    </a:lnTo>
                    <a:lnTo>
                      <a:pt x="79" y="95"/>
                    </a:lnTo>
                    <a:lnTo>
                      <a:pt x="88" y="98"/>
                    </a:lnTo>
                    <a:lnTo>
                      <a:pt x="97" y="101"/>
                    </a:lnTo>
                    <a:lnTo>
                      <a:pt x="107" y="104"/>
                    </a:lnTo>
                    <a:lnTo>
                      <a:pt x="116" y="105"/>
                    </a:lnTo>
                    <a:lnTo>
                      <a:pt x="126" y="106"/>
                    </a:lnTo>
                    <a:lnTo>
                      <a:pt x="135" y="106"/>
                    </a:lnTo>
                    <a:lnTo>
                      <a:pt x="146" y="106"/>
                    </a:lnTo>
                    <a:lnTo>
                      <a:pt x="157" y="104"/>
                    </a:lnTo>
                    <a:lnTo>
                      <a:pt x="168" y="102"/>
                    </a:lnTo>
                    <a:lnTo>
                      <a:pt x="179" y="99"/>
                    </a:lnTo>
                    <a:lnTo>
                      <a:pt x="189" y="95"/>
                    </a:lnTo>
                    <a:lnTo>
                      <a:pt x="199" y="90"/>
                    </a:lnTo>
                    <a:lnTo>
                      <a:pt x="209" y="84"/>
                    </a:lnTo>
                    <a:lnTo>
                      <a:pt x="218" y="78"/>
                    </a:lnTo>
                    <a:lnTo>
                      <a:pt x="220" y="76"/>
                    </a:lnTo>
                    <a:lnTo>
                      <a:pt x="222" y="72"/>
                    </a:lnTo>
                    <a:lnTo>
                      <a:pt x="224" y="70"/>
                    </a:lnTo>
                    <a:lnTo>
                      <a:pt x="226" y="66"/>
                    </a:lnTo>
                    <a:lnTo>
                      <a:pt x="228" y="63"/>
                    </a:lnTo>
                    <a:lnTo>
                      <a:pt x="231" y="59"/>
                    </a:lnTo>
                    <a:lnTo>
                      <a:pt x="233" y="57"/>
                    </a:lnTo>
                    <a:lnTo>
                      <a:pt x="235" y="53"/>
                    </a:lnTo>
                    <a:lnTo>
                      <a:pt x="235" y="53"/>
                    </a:lnTo>
                    <a:lnTo>
                      <a:pt x="235" y="52"/>
                    </a:lnTo>
                    <a:lnTo>
                      <a:pt x="235" y="52"/>
                    </a:lnTo>
                    <a:lnTo>
                      <a:pt x="235" y="52"/>
                    </a:lnTo>
                    <a:lnTo>
                      <a:pt x="235" y="52"/>
                    </a:lnTo>
                    <a:lnTo>
                      <a:pt x="235" y="52"/>
                    </a:lnTo>
                    <a:lnTo>
                      <a:pt x="235" y="52"/>
                    </a:lnTo>
                    <a:lnTo>
                      <a:pt x="235" y="51"/>
                    </a:lnTo>
                    <a:lnTo>
                      <a:pt x="224" y="62"/>
                    </a:lnTo>
                    <a:lnTo>
                      <a:pt x="213" y="70"/>
                    </a:lnTo>
                    <a:lnTo>
                      <a:pt x="201" y="77"/>
                    </a:lnTo>
                    <a:lnTo>
                      <a:pt x="189" y="83"/>
                    </a:lnTo>
                    <a:lnTo>
                      <a:pt x="176" y="88"/>
                    </a:lnTo>
                    <a:lnTo>
                      <a:pt x="163" y="92"/>
                    </a:lnTo>
                    <a:lnTo>
                      <a:pt x="149" y="94"/>
                    </a:lnTo>
                    <a:lnTo>
                      <a:pt x="135" y="95"/>
                    </a:lnTo>
                    <a:lnTo>
                      <a:pt x="124" y="95"/>
                    </a:lnTo>
                    <a:lnTo>
                      <a:pt x="114" y="94"/>
                    </a:lnTo>
                    <a:lnTo>
                      <a:pt x="103" y="92"/>
                    </a:lnTo>
                    <a:lnTo>
                      <a:pt x="93" y="88"/>
                    </a:lnTo>
                    <a:lnTo>
                      <a:pt x="83" y="84"/>
                    </a:lnTo>
                    <a:lnTo>
                      <a:pt x="73" y="80"/>
                    </a:lnTo>
                    <a:lnTo>
                      <a:pt x="64" y="75"/>
                    </a:lnTo>
                    <a:lnTo>
                      <a:pt x="55" y="69"/>
                    </a:lnTo>
                    <a:lnTo>
                      <a:pt x="47" y="63"/>
                    </a:lnTo>
                    <a:lnTo>
                      <a:pt x="39" y="56"/>
                    </a:lnTo>
                    <a:lnTo>
                      <a:pt x="31" y="47"/>
                    </a:lnTo>
                    <a:lnTo>
                      <a:pt x="24" y="39"/>
                    </a:lnTo>
                    <a:lnTo>
                      <a:pt x="17" y="30"/>
                    </a:lnTo>
                    <a:lnTo>
                      <a:pt x="11" y="21"/>
                    </a:lnTo>
                    <a:lnTo>
                      <a:pt x="6" y="11"/>
                    </a:lnTo>
                    <a:lnTo>
                      <a:pt x="0" y="0"/>
                    </a:lnTo>
                    <a:lnTo>
                      <a:pt x="1" y="5"/>
                    </a:lnTo>
                    <a:lnTo>
                      <a:pt x="2" y="9"/>
                    </a:lnTo>
                    <a:lnTo>
                      <a:pt x="2" y="14"/>
                    </a:lnTo>
                    <a:lnTo>
                      <a:pt x="3" y="17"/>
                    </a:lnTo>
                    <a:lnTo>
                      <a:pt x="4" y="21"/>
                    </a:lnTo>
                    <a:lnTo>
                      <a:pt x="5" y="26"/>
                    </a:lnTo>
                    <a:lnTo>
                      <a:pt x="7" y="29"/>
                    </a:lnTo>
                    <a:lnTo>
                      <a:pt x="8" y="33"/>
                    </a:lnTo>
                    <a:close/>
                  </a:path>
                </a:pathLst>
              </a:custGeom>
              <a:solidFill>
                <a:srgbClr val="F2B191"/>
              </a:solidFill>
              <a:ln w="9525">
                <a:noFill/>
                <a:round/>
                <a:headEnd/>
                <a:tailEnd/>
              </a:ln>
            </p:spPr>
            <p:txBody>
              <a:bodyPr/>
              <a:lstStyle/>
              <a:p>
                <a:endParaRPr lang="en-US"/>
              </a:p>
            </p:txBody>
          </p:sp>
          <p:sp>
            <p:nvSpPr>
              <p:cNvPr id="350" name="Freeform 13"/>
              <p:cNvSpPr>
                <a:spLocks/>
              </p:cNvSpPr>
              <p:nvPr/>
            </p:nvSpPr>
            <p:spPr bwMode="auto">
              <a:xfrm>
                <a:off x="1134" y="2672"/>
                <a:ext cx="49" cy="19"/>
              </a:xfrm>
              <a:custGeom>
                <a:avLst/>
                <a:gdLst/>
                <a:ahLst/>
                <a:cxnLst>
                  <a:cxn ang="0">
                    <a:pos x="10" y="40"/>
                  </a:cxn>
                  <a:cxn ang="0">
                    <a:pos x="22" y="58"/>
                  </a:cxn>
                  <a:cxn ang="0">
                    <a:pos x="36" y="72"/>
                  </a:cxn>
                  <a:cxn ang="0">
                    <a:pos x="51" y="85"/>
                  </a:cxn>
                  <a:cxn ang="0">
                    <a:pos x="68" y="97"/>
                  </a:cxn>
                  <a:cxn ang="0">
                    <a:pos x="86" y="106"/>
                  </a:cxn>
                  <a:cxn ang="0">
                    <a:pos x="105" y="112"/>
                  </a:cxn>
                  <a:cxn ang="0">
                    <a:pos x="126" y="114"/>
                  </a:cxn>
                  <a:cxn ang="0">
                    <a:pos x="149" y="114"/>
                  </a:cxn>
                  <a:cxn ang="0">
                    <a:pos x="174" y="109"/>
                  </a:cxn>
                  <a:cxn ang="0">
                    <a:pos x="197" y="100"/>
                  </a:cxn>
                  <a:cxn ang="0">
                    <a:pos x="218" y="86"/>
                  </a:cxn>
                  <a:cxn ang="0">
                    <a:pos x="229" y="78"/>
                  </a:cxn>
                  <a:cxn ang="0">
                    <a:pos x="232" y="74"/>
                  </a:cxn>
                  <a:cxn ang="0">
                    <a:pos x="233" y="72"/>
                  </a:cxn>
                  <a:cxn ang="0">
                    <a:pos x="235" y="68"/>
                  </a:cxn>
                  <a:cxn ang="0">
                    <a:pos x="237" y="65"/>
                  </a:cxn>
                  <a:cxn ang="0">
                    <a:pos x="238" y="61"/>
                  </a:cxn>
                  <a:cxn ang="0">
                    <a:pos x="240" y="58"/>
                  </a:cxn>
                  <a:cxn ang="0">
                    <a:pos x="241" y="54"/>
                  </a:cxn>
                  <a:cxn ang="0">
                    <a:pos x="230" y="64"/>
                  </a:cxn>
                  <a:cxn ang="0">
                    <a:pos x="207" y="83"/>
                  </a:cxn>
                  <a:cxn ang="0">
                    <a:pos x="180" y="96"/>
                  </a:cxn>
                  <a:cxn ang="0">
                    <a:pos x="151" y="103"/>
                  </a:cxn>
                  <a:cxn ang="0">
                    <a:pos x="125" y="103"/>
                  </a:cxn>
                  <a:cxn ang="0">
                    <a:pos x="102" y="100"/>
                  </a:cxn>
                  <a:cxn ang="0">
                    <a:pos x="82" y="92"/>
                  </a:cxn>
                  <a:cxn ang="0">
                    <a:pos x="63" y="82"/>
                  </a:cxn>
                  <a:cxn ang="0">
                    <a:pos x="45" y="67"/>
                  </a:cxn>
                  <a:cxn ang="0">
                    <a:pos x="30" y="52"/>
                  </a:cxn>
                  <a:cxn ang="0">
                    <a:pos x="16" y="32"/>
                  </a:cxn>
                  <a:cxn ang="0">
                    <a:pos x="5" y="11"/>
                  </a:cxn>
                  <a:cxn ang="0">
                    <a:pos x="0" y="4"/>
                  </a:cxn>
                  <a:cxn ang="0">
                    <a:pos x="1" y="11"/>
                  </a:cxn>
                  <a:cxn ang="0">
                    <a:pos x="2" y="19"/>
                  </a:cxn>
                  <a:cxn ang="0">
                    <a:pos x="3" y="26"/>
                  </a:cxn>
                </a:cxnLst>
                <a:rect l="0" t="0" r="r" b="b"/>
                <a:pathLst>
                  <a:path w="242" h="114">
                    <a:moveTo>
                      <a:pt x="4" y="30"/>
                    </a:moveTo>
                    <a:lnTo>
                      <a:pt x="10" y="40"/>
                    </a:lnTo>
                    <a:lnTo>
                      <a:pt x="16" y="49"/>
                    </a:lnTo>
                    <a:lnTo>
                      <a:pt x="22" y="58"/>
                    </a:lnTo>
                    <a:lnTo>
                      <a:pt x="29" y="65"/>
                    </a:lnTo>
                    <a:lnTo>
                      <a:pt x="36" y="72"/>
                    </a:lnTo>
                    <a:lnTo>
                      <a:pt x="44" y="79"/>
                    </a:lnTo>
                    <a:lnTo>
                      <a:pt x="51" y="85"/>
                    </a:lnTo>
                    <a:lnTo>
                      <a:pt x="60" y="91"/>
                    </a:lnTo>
                    <a:lnTo>
                      <a:pt x="68" y="97"/>
                    </a:lnTo>
                    <a:lnTo>
                      <a:pt x="77" y="101"/>
                    </a:lnTo>
                    <a:lnTo>
                      <a:pt x="86" y="106"/>
                    </a:lnTo>
                    <a:lnTo>
                      <a:pt x="96" y="108"/>
                    </a:lnTo>
                    <a:lnTo>
                      <a:pt x="105" y="112"/>
                    </a:lnTo>
                    <a:lnTo>
                      <a:pt x="116" y="113"/>
                    </a:lnTo>
                    <a:lnTo>
                      <a:pt x="126" y="114"/>
                    </a:lnTo>
                    <a:lnTo>
                      <a:pt x="136" y="114"/>
                    </a:lnTo>
                    <a:lnTo>
                      <a:pt x="149" y="114"/>
                    </a:lnTo>
                    <a:lnTo>
                      <a:pt x="161" y="112"/>
                    </a:lnTo>
                    <a:lnTo>
                      <a:pt x="174" y="109"/>
                    </a:lnTo>
                    <a:lnTo>
                      <a:pt x="185" y="106"/>
                    </a:lnTo>
                    <a:lnTo>
                      <a:pt x="197" y="100"/>
                    </a:lnTo>
                    <a:lnTo>
                      <a:pt x="208" y="94"/>
                    </a:lnTo>
                    <a:lnTo>
                      <a:pt x="218" y="86"/>
                    </a:lnTo>
                    <a:lnTo>
                      <a:pt x="228" y="79"/>
                    </a:lnTo>
                    <a:lnTo>
                      <a:pt x="229" y="78"/>
                    </a:lnTo>
                    <a:lnTo>
                      <a:pt x="230" y="76"/>
                    </a:lnTo>
                    <a:lnTo>
                      <a:pt x="232" y="74"/>
                    </a:lnTo>
                    <a:lnTo>
                      <a:pt x="232" y="73"/>
                    </a:lnTo>
                    <a:lnTo>
                      <a:pt x="233" y="72"/>
                    </a:lnTo>
                    <a:lnTo>
                      <a:pt x="234" y="70"/>
                    </a:lnTo>
                    <a:lnTo>
                      <a:pt x="235" y="68"/>
                    </a:lnTo>
                    <a:lnTo>
                      <a:pt x="236" y="67"/>
                    </a:lnTo>
                    <a:lnTo>
                      <a:pt x="237" y="65"/>
                    </a:lnTo>
                    <a:lnTo>
                      <a:pt x="237" y="64"/>
                    </a:lnTo>
                    <a:lnTo>
                      <a:pt x="238" y="61"/>
                    </a:lnTo>
                    <a:lnTo>
                      <a:pt x="239" y="59"/>
                    </a:lnTo>
                    <a:lnTo>
                      <a:pt x="240" y="58"/>
                    </a:lnTo>
                    <a:lnTo>
                      <a:pt x="241" y="55"/>
                    </a:lnTo>
                    <a:lnTo>
                      <a:pt x="241" y="54"/>
                    </a:lnTo>
                    <a:lnTo>
                      <a:pt x="242" y="52"/>
                    </a:lnTo>
                    <a:lnTo>
                      <a:pt x="230" y="64"/>
                    </a:lnTo>
                    <a:lnTo>
                      <a:pt x="219" y="73"/>
                    </a:lnTo>
                    <a:lnTo>
                      <a:pt x="207" y="83"/>
                    </a:lnTo>
                    <a:lnTo>
                      <a:pt x="194" y="90"/>
                    </a:lnTo>
                    <a:lnTo>
                      <a:pt x="180" y="96"/>
                    </a:lnTo>
                    <a:lnTo>
                      <a:pt x="166" y="100"/>
                    </a:lnTo>
                    <a:lnTo>
                      <a:pt x="151" y="103"/>
                    </a:lnTo>
                    <a:lnTo>
                      <a:pt x="136" y="103"/>
                    </a:lnTo>
                    <a:lnTo>
                      <a:pt x="125" y="103"/>
                    </a:lnTo>
                    <a:lnTo>
                      <a:pt x="114" y="102"/>
                    </a:lnTo>
                    <a:lnTo>
                      <a:pt x="102" y="100"/>
                    </a:lnTo>
                    <a:lnTo>
                      <a:pt x="92" y="96"/>
                    </a:lnTo>
                    <a:lnTo>
                      <a:pt x="82" y="92"/>
                    </a:lnTo>
                    <a:lnTo>
                      <a:pt x="72" y="88"/>
                    </a:lnTo>
                    <a:lnTo>
                      <a:pt x="63" y="82"/>
                    </a:lnTo>
                    <a:lnTo>
                      <a:pt x="54" y="74"/>
                    </a:lnTo>
                    <a:lnTo>
                      <a:pt x="45" y="67"/>
                    </a:lnTo>
                    <a:lnTo>
                      <a:pt x="37" y="60"/>
                    </a:lnTo>
                    <a:lnTo>
                      <a:pt x="30" y="52"/>
                    </a:lnTo>
                    <a:lnTo>
                      <a:pt x="23" y="42"/>
                    </a:lnTo>
                    <a:lnTo>
                      <a:pt x="16" y="32"/>
                    </a:lnTo>
                    <a:lnTo>
                      <a:pt x="10" y="22"/>
                    </a:lnTo>
                    <a:lnTo>
                      <a:pt x="5" y="11"/>
                    </a:lnTo>
                    <a:lnTo>
                      <a:pt x="0" y="0"/>
                    </a:lnTo>
                    <a:lnTo>
                      <a:pt x="0" y="4"/>
                    </a:lnTo>
                    <a:lnTo>
                      <a:pt x="1" y="7"/>
                    </a:lnTo>
                    <a:lnTo>
                      <a:pt x="1" y="11"/>
                    </a:lnTo>
                    <a:lnTo>
                      <a:pt x="1" y="16"/>
                    </a:lnTo>
                    <a:lnTo>
                      <a:pt x="2" y="19"/>
                    </a:lnTo>
                    <a:lnTo>
                      <a:pt x="3" y="23"/>
                    </a:lnTo>
                    <a:lnTo>
                      <a:pt x="3" y="26"/>
                    </a:lnTo>
                    <a:lnTo>
                      <a:pt x="4" y="30"/>
                    </a:lnTo>
                    <a:close/>
                  </a:path>
                </a:pathLst>
              </a:custGeom>
              <a:solidFill>
                <a:srgbClr val="F2B493"/>
              </a:solidFill>
              <a:ln w="9525">
                <a:noFill/>
                <a:round/>
                <a:headEnd/>
                <a:tailEnd/>
              </a:ln>
            </p:spPr>
            <p:txBody>
              <a:bodyPr/>
              <a:lstStyle/>
              <a:p>
                <a:endParaRPr lang="en-US"/>
              </a:p>
            </p:txBody>
          </p:sp>
          <p:sp>
            <p:nvSpPr>
              <p:cNvPr id="351" name="Freeform 14"/>
              <p:cNvSpPr>
                <a:spLocks/>
              </p:cNvSpPr>
              <p:nvPr/>
            </p:nvSpPr>
            <p:spPr bwMode="auto">
              <a:xfrm>
                <a:off x="1134" y="2669"/>
                <a:ext cx="50" cy="21"/>
              </a:xfrm>
              <a:custGeom>
                <a:avLst/>
                <a:gdLst/>
                <a:ahLst/>
                <a:cxnLst>
                  <a:cxn ang="0">
                    <a:pos x="7" y="39"/>
                  </a:cxn>
                  <a:cxn ang="0">
                    <a:pos x="18" y="58"/>
                  </a:cxn>
                  <a:cxn ang="0">
                    <a:pos x="32" y="75"/>
                  </a:cxn>
                  <a:cxn ang="0">
                    <a:pos x="48" y="91"/>
                  </a:cxn>
                  <a:cxn ang="0">
                    <a:pos x="65" y="103"/>
                  </a:cxn>
                  <a:cxn ang="0">
                    <a:pos x="84" y="112"/>
                  </a:cxn>
                  <a:cxn ang="0">
                    <a:pos x="104" y="120"/>
                  </a:cxn>
                  <a:cxn ang="0">
                    <a:pos x="125" y="123"/>
                  </a:cxn>
                  <a:cxn ang="0">
                    <a:pos x="150" y="122"/>
                  </a:cxn>
                  <a:cxn ang="0">
                    <a:pos x="177" y="116"/>
                  </a:cxn>
                  <a:cxn ang="0">
                    <a:pos x="202" y="105"/>
                  </a:cxn>
                  <a:cxn ang="0">
                    <a:pos x="225" y="90"/>
                  </a:cxn>
                  <a:cxn ang="0">
                    <a:pos x="238" y="76"/>
                  </a:cxn>
                  <a:cxn ang="0">
                    <a:pos x="241" y="69"/>
                  </a:cxn>
                  <a:cxn ang="0">
                    <a:pos x="243" y="62"/>
                  </a:cxn>
                  <a:cxn ang="0">
                    <a:pos x="245" y="56"/>
                  </a:cxn>
                  <a:cxn ang="0">
                    <a:pos x="236" y="66"/>
                  </a:cxn>
                  <a:cxn ang="0">
                    <a:pos x="211" y="87"/>
                  </a:cxn>
                  <a:cxn ang="0">
                    <a:pos x="183" y="103"/>
                  </a:cxn>
                  <a:cxn ang="0">
                    <a:pos x="152" y="111"/>
                  </a:cxn>
                  <a:cxn ang="0">
                    <a:pos x="125" y="112"/>
                  </a:cxn>
                  <a:cxn ang="0">
                    <a:pos x="101" y="108"/>
                  </a:cxn>
                  <a:cxn ang="0">
                    <a:pos x="80" y="99"/>
                  </a:cxn>
                  <a:cxn ang="0">
                    <a:pos x="61" y="87"/>
                  </a:cxn>
                  <a:cxn ang="0">
                    <a:pos x="43" y="73"/>
                  </a:cxn>
                  <a:cxn ang="0">
                    <a:pos x="28" y="55"/>
                  </a:cxn>
                  <a:cxn ang="0">
                    <a:pos x="15" y="34"/>
                  </a:cxn>
                  <a:cxn ang="0">
                    <a:pos x="4" y="12"/>
                  </a:cxn>
                  <a:cxn ang="0">
                    <a:pos x="0" y="3"/>
                  </a:cxn>
                  <a:cxn ang="0">
                    <a:pos x="0" y="11"/>
                  </a:cxn>
                  <a:cxn ang="0">
                    <a:pos x="0" y="18"/>
                  </a:cxn>
                  <a:cxn ang="0">
                    <a:pos x="1" y="25"/>
                  </a:cxn>
                </a:cxnLst>
                <a:rect l="0" t="0" r="r" b="b"/>
                <a:pathLst>
                  <a:path w="246" h="123">
                    <a:moveTo>
                      <a:pt x="1" y="28"/>
                    </a:moveTo>
                    <a:lnTo>
                      <a:pt x="7" y="39"/>
                    </a:lnTo>
                    <a:lnTo>
                      <a:pt x="12" y="49"/>
                    </a:lnTo>
                    <a:lnTo>
                      <a:pt x="18" y="58"/>
                    </a:lnTo>
                    <a:lnTo>
                      <a:pt x="25" y="67"/>
                    </a:lnTo>
                    <a:lnTo>
                      <a:pt x="32" y="75"/>
                    </a:lnTo>
                    <a:lnTo>
                      <a:pt x="40" y="84"/>
                    </a:lnTo>
                    <a:lnTo>
                      <a:pt x="48" y="91"/>
                    </a:lnTo>
                    <a:lnTo>
                      <a:pt x="56" y="97"/>
                    </a:lnTo>
                    <a:lnTo>
                      <a:pt x="65" y="103"/>
                    </a:lnTo>
                    <a:lnTo>
                      <a:pt x="74" y="108"/>
                    </a:lnTo>
                    <a:lnTo>
                      <a:pt x="84" y="112"/>
                    </a:lnTo>
                    <a:lnTo>
                      <a:pt x="94" y="116"/>
                    </a:lnTo>
                    <a:lnTo>
                      <a:pt x="104" y="120"/>
                    </a:lnTo>
                    <a:lnTo>
                      <a:pt x="115" y="122"/>
                    </a:lnTo>
                    <a:lnTo>
                      <a:pt x="125" y="123"/>
                    </a:lnTo>
                    <a:lnTo>
                      <a:pt x="136" y="123"/>
                    </a:lnTo>
                    <a:lnTo>
                      <a:pt x="150" y="122"/>
                    </a:lnTo>
                    <a:lnTo>
                      <a:pt x="164" y="120"/>
                    </a:lnTo>
                    <a:lnTo>
                      <a:pt x="177" y="116"/>
                    </a:lnTo>
                    <a:lnTo>
                      <a:pt x="190" y="111"/>
                    </a:lnTo>
                    <a:lnTo>
                      <a:pt x="202" y="105"/>
                    </a:lnTo>
                    <a:lnTo>
                      <a:pt x="214" y="98"/>
                    </a:lnTo>
                    <a:lnTo>
                      <a:pt x="225" y="90"/>
                    </a:lnTo>
                    <a:lnTo>
                      <a:pt x="236" y="79"/>
                    </a:lnTo>
                    <a:lnTo>
                      <a:pt x="238" y="76"/>
                    </a:lnTo>
                    <a:lnTo>
                      <a:pt x="239" y="73"/>
                    </a:lnTo>
                    <a:lnTo>
                      <a:pt x="241" y="69"/>
                    </a:lnTo>
                    <a:lnTo>
                      <a:pt x="242" y="66"/>
                    </a:lnTo>
                    <a:lnTo>
                      <a:pt x="243" y="62"/>
                    </a:lnTo>
                    <a:lnTo>
                      <a:pt x="244" y="60"/>
                    </a:lnTo>
                    <a:lnTo>
                      <a:pt x="245" y="56"/>
                    </a:lnTo>
                    <a:lnTo>
                      <a:pt x="246" y="52"/>
                    </a:lnTo>
                    <a:lnTo>
                      <a:pt x="236" y="66"/>
                    </a:lnTo>
                    <a:lnTo>
                      <a:pt x="223" y="78"/>
                    </a:lnTo>
                    <a:lnTo>
                      <a:pt x="211" y="87"/>
                    </a:lnTo>
                    <a:lnTo>
                      <a:pt x="197" y="96"/>
                    </a:lnTo>
                    <a:lnTo>
                      <a:pt x="183" y="103"/>
                    </a:lnTo>
                    <a:lnTo>
                      <a:pt x="168" y="108"/>
                    </a:lnTo>
                    <a:lnTo>
                      <a:pt x="152" y="111"/>
                    </a:lnTo>
                    <a:lnTo>
                      <a:pt x="136" y="112"/>
                    </a:lnTo>
                    <a:lnTo>
                      <a:pt x="125" y="112"/>
                    </a:lnTo>
                    <a:lnTo>
                      <a:pt x="113" y="110"/>
                    </a:lnTo>
                    <a:lnTo>
                      <a:pt x="101" y="108"/>
                    </a:lnTo>
                    <a:lnTo>
                      <a:pt x="91" y="104"/>
                    </a:lnTo>
                    <a:lnTo>
                      <a:pt x="80" y="99"/>
                    </a:lnTo>
                    <a:lnTo>
                      <a:pt x="70" y="94"/>
                    </a:lnTo>
                    <a:lnTo>
                      <a:pt x="61" y="87"/>
                    </a:lnTo>
                    <a:lnTo>
                      <a:pt x="52" y="80"/>
                    </a:lnTo>
                    <a:lnTo>
                      <a:pt x="43" y="73"/>
                    </a:lnTo>
                    <a:lnTo>
                      <a:pt x="35" y="64"/>
                    </a:lnTo>
                    <a:lnTo>
                      <a:pt x="28" y="55"/>
                    </a:lnTo>
                    <a:lnTo>
                      <a:pt x="21" y="45"/>
                    </a:lnTo>
                    <a:lnTo>
                      <a:pt x="15" y="34"/>
                    </a:lnTo>
                    <a:lnTo>
                      <a:pt x="9" y="22"/>
                    </a:lnTo>
                    <a:lnTo>
                      <a:pt x="4" y="12"/>
                    </a:lnTo>
                    <a:lnTo>
                      <a:pt x="0" y="0"/>
                    </a:lnTo>
                    <a:lnTo>
                      <a:pt x="0" y="3"/>
                    </a:lnTo>
                    <a:lnTo>
                      <a:pt x="0" y="7"/>
                    </a:lnTo>
                    <a:lnTo>
                      <a:pt x="0" y="11"/>
                    </a:lnTo>
                    <a:lnTo>
                      <a:pt x="0" y="14"/>
                    </a:lnTo>
                    <a:lnTo>
                      <a:pt x="0" y="18"/>
                    </a:lnTo>
                    <a:lnTo>
                      <a:pt x="1" y="21"/>
                    </a:lnTo>
                    <a:lnTo>
                      <a:pt x="1" y="25"/>
                    </a:lnTo>
                    <a:lnTo>
                      <a:pt x="1" y="28"/>
                    </a:lnTo>
                    <a:close/>
                  </a:path>
                </a:pathLst>
              </a:custGeom>
              <a:solidFill>
                <a:srgbClr val="F3B694"/>
              </a:solidFill>
              <a:ln w="9525">
                <a:noFill/>
                <a:round/>
                <a:headEnd/>
                <a:tailEnd/>
              </a:ln>
            </p:spPr>
            <p:txBody>
              <a:bodyPr/>
              <a:lstStyle/>
              <a:p>
                <a:endParaRPr lang="en-US"/>
              </a:p>
            </p:txBody>
          </p:sp>
          <p:sp>
            <p:nvSpPr>
              <p:cNvPr id="352" name="Freeform 15"/>
              <p:cNvSpPr>
                <a:spLocks/>
              </p:cNvSpPr>
              <p:nvPr/>
            </p:nvSpPr>
            <p:spPr bwMode="auto">
              <a:xfrm>
                <a:off x="1134" y="2667"/>
                <a:ext cx="50" cy="22"/>
              </a:xfrm>
              <a:custGeom>
                <a:avLst/>
                <a:gdLst/>
                <a:ahLst/>
                <a:cxnLst>
                  <a:cxn ang="0">
                    <a:pos x="5" y="40"/>
                  </a:cxn>
                  <a:cxn ang="0">
                    <a:pos x="16" y="61"/>
                  </a:cxn>
                  <a:cxn ang="0">
                    <a:pos x="30" y="79"/>
                  </a:cxn>
                  <a:cxn ang="0">
                    <a:pos x="45" y="96"/>
                  </a:cxn>
                  <a:cxn ang="0">
                    <a:pos x="63" y="111"/>
                  </a:cxn>
                  <a:cxn ang="0">
                    <a:pos x="82" y="121"/>
                  </a:cxn>
                  <a:cxn ang="0">
                    <a:pos x="102" y="129"/>
                  </a:cxn>
                  <a:cxn ang="0">
                    <a:pos x="125" y="132"/>
                  </a:cxn>
                  <a:cxn ang="0">
                    <a:pos x="151" y="132"/>
                  </a:cxn>
                  <a:cxn ang="0">
                    <a:pos x="180" y="125"/>
                  </a:cxn>
                  <a:cxn ang="0">
                    <a:pos x="207" y="112"/>
                  </a:cxn>
                  <a:cxn ang="0">
                    <a:pos x="230" y="93"/>
                  </a:cxn>
                  <a:cxn ang="0">
                    <a:pos x="243" y="77"/>
                  </a:cxn>
                  <a:cxn ang="0">
                    <a:pos x="245" y="71"/>
                  </a:cxn>
                  <a:cxn ang="0">
                    <a:pos x="247" y="64"/>
                  </a:cxn>
                  <a:cxn ang="0">
                    <a:pos x="249" y="58"/>
                  </a:cxn>
                  <a:cxn ang="0">
                    <a:pos x="239" y="69"/>
                  </a:cxn>
                  <a:cxn ang="0">
                    <a:pos x="214" y="94"/>
                  </a:cxn>
                  <a:cxn ang="0">
                    <a:pos x="185" y="112"/>
                  </a:cxn>
                  <a:cxn ang="0">
                    <a:pos x="161" y="119"/>
                  </a:cxn>
                  <a:cxn ang="0">
                    <a:pos x="145" y="121"/>
                  </a:cxn>
                  <a:cxn ang="0">
                    <a:pos x="124" y="121"/>
                  </a:cxn>
                  <a:cxn ang="0">
                    <a:pos x="100" y="117"/>
                  </a:cxn>
                  <a:cxn ang="0">
                    <a:pos x="79" y="108"/>
                  </a:cxn>
                  <a:cxn ang="0">
                    <a:pos x="59" y="95"/>
                  </a:cxn>
                  <a:cxn ang="0">
                    <a:pos x="42" y="79"/>
                  </a:cxn>
                  <a:cxn ang="0">
                    <a:pos x="27" y="60"/>
                  </a:cxn>
                  <a:cxn ang="0">
                    <a:pos x="14" y="37"/>
                  </a:cxn>
                  <a:cxn ang="0">
                    <a:pos x="5" y="14"/>
                  </a:cxn>
                  <a:cxn ang="0">
                    <a:pos x="1" y="4"/>
                  </a:cxn>
                  <a:cxn ang="0">
                    <a:pos x="0" y="11"/>
                  </a:cxn>
                  <a:cxn ang="0">
                    <a:pos x="0" y="18"/>
                  </a:cxn>
                  <a:cxn ang="0">
                    <a:pos x="0" y="26"/>
                  </a:cxn>
                </a:cxnLst>
                <a:rect l="0" t="0" r="r" b="b"/>
                <a:pathLst>
                  <a:path w="249" h="132">
                    <a:moveTo>
                      <a:pt x="0" y="29"/>
                    </a:moveTo>
                    <a:lnTo>
                      <a:pt x="5" y="40"/>
                    </a:lnTo>
                    <a:lnTo>
                      <a:pt x="10" y="51"/>
                    </a:lnTo>
                    <a:lnTo>
                      <a:pt x="16" y="61"/>
                    </a:lnTo>
                    <a:lnTo>
                      <a:pt x="23" y="71"/>
                    </a:lnTo>
                    <a:lnTo>
                      <a:pt x="30" y="79"/>
                    </a:lnTo>
                    <a:lnTo>
                      <a:pt x="37" y="89"/>
                    </a:lnTo>
                    <a:lnTo>
                      <a:pt x="45" y="96"/>
                    </a:lnTo>
                    <a:lnTo>
                      <a:pt x="54" y="103"/>
                    </a:lnTo>
                    <a:lnTo>
                      <a:pt x="63" y="111"/>
                    </a:lnTo>
                    <a:lnTo>
                      <a:pt x="72" y="117"/>
                    </a:lnTo>
                    <a:lnTo>
                      <a:pt x="82" y="121"/>
                    </a:lnTo>
                    <a:lnTo>
                      <a:pt x="92" y="125"/>
                    </a:lnTo>
                    <a:lnTo>
                      <a:pt x="102" y="129"/>
                    </a:lnTo>
                    <a:lnTo>
                      <a:pt x="114" y="131"/>
                    </a:lnTo>
                    <a:lnTo>
                      <a:pt x="125" y="132"/>
                    </a:lnTo>
                    <a:lnTo>
                      <a:pt x="136" y="132"/>
                    </a:lnTo>
                    <a:lnTo>
                      <a:pt x="151" y="132"/>
                    </a:lnTo>
                    <a:lnTo>
                      <a:pt x="166" y="129"/>
                    </a:lnTo>
                    <a:lnTo>
                      <a:pt x="180" y="125"/>
                    </a:lnTo>
                    <a:lnTo>
                      <a:pt x="194" y="119"/>
                    </a:lnTo>
                    <a:lnTo>
                      <a:pt x="207" y="112"/>
                    </a:lnTo>
                    <a:lnTo>
                      <a:pt x="219" y="102"/>
                    </a:lnTo>
                    <a:lnTo>
                      <a:pt x="230" y="93"/>
                    </a:lnTo>
                    <a:lnTo>
                      <a:pt x="242" y="81"/>
                    </a:lnTo>
                    <a:lnTo>
                      <a:pt x="243" y="77"/>
                    </a:lnTo>
                    <a:lnTo>
                      <a:pt x="244" y="75"/>
                    </a:lnTo>
                    <a:lnTo>
                      <a:pt x="245" y="71"/>
                    </a:lnTo>
                    <a:lnTo>
                      <a:pt x="246" y="67"/>
                    </a:lnTo>
                    <a:lnTo>
                      <a:pt x="247" y="64"/>
                    </a:lnTo>
                    <a:lnTo>
                      <a:pt x="248" y="60"/>
                    </a:lnTo>
                    <a:lnTo>
                      <a:pt x="249" y="58"/>
                    </a:lnTo>
                    <a:lnTo>
                      <a:pt x="249" y="54"/>
                    </a:lnTo>
                    <a:lnTo>
                      <a:pt x="239" y="69"/>
                    </a:lnTo>
                    <a:lnTo>
                      <a:pt x="227" y="82"/>
                    </a:lnTo>
                    <a:lnTo>
                      <a:pt x="214" y="94"/>
                    </a:lnTo>
                    <a:lnTo>
                      <a:pt x="200" y="103"/>
                    </a:lnTo>
                    <a:lnTo>
                      <a:pt x="185" y="112"/>
                    </a:lnTo>
                    <a:lnTo>
                      <a:pt x="169" y="117"/>
                    </a:lnTo>
                    <a:lnTo>
                      <a:pt x="161" y="119"/>
                    </a:lnTo>
                    <a:lnTo>
                      <a:pt x="153" y="120"/>
                    </a:lnTo>
                    <a:lnTo>
                      <a:pt x="145" y="121"/>
                    </a:lnTo>
                    <a:lnTo>
                      <a:pt x="136" y="121"/>
                    </a:lnTo>
                    <a:lnTo>
                      <a:pt x="124" y="121"/>
                    </a:lnTo>
                    <a:lnTo>
                      <a:pt x="113" y="120"/>
                    </a:lnTo>
                    <a:lnTo>
                      <a:pt x="100" y="117"/>
                    </a:lnTo>
                    <a:lnTo>
                      <a:pt x="90" y="113"/>
                    </a:lnTo>
                    <a:lnTo>
                      <a:pt x="79" y="108"/>
                    </a:lnTo>
                    <a:lnTo>
                      <a:pt x="69" y="102"/>
                    </a:lnTo>
                    <a:lnTo>
                      <a:pt x="59" y="95"/>
                    </a:lnTo>
                    <a:lnTo>
                      <a:pt x="50" y="88"/>
                    </a:lnTo>
                    <a:lnTo>
                      <a:pt x="42" y="79"/>
                    </a:lnTo>
                    <a:lnTo>
                      <a:pt x="34" y="70"/>
                    </a:lnTo>
                    <a:lnTo>
                      <a:pt x="27" y="60"/>
                    </a:lnTo>
                    <a:lnTo>
                      <a:pt x="20" y="49"/>
                    </a:lnTo>
                    <a:lnTo>
                      <a:pt x="14" y="37"/>
                    </a:lnTo>
                    <a:lnTo>
                      <a:pt x="9" y="26"/>
                    </a:lnTo>
                    <a:lnTo>
                      <a:pt x="5" y="14"/>
                    </a:lnTo>
                    <a:lnTo>
                      <a:pt x="1" y="0"/>
                    </a:lnTo>
                    <a:lnTo>
                      <a:pt x="1" y="4"/>
                    </a:lnTo>
                    <a:lnTo>
                      <a:pt x="0" y="8"/>
                    </a:lnTo>
                    <a:lnTo>
                      <a:pt x="0" y="11"/>
                    </a:lnTo>
                    <a:lnTo>
                      <a:pt x="0" y="15"/>
                    </a:lnTo>
                    <a:lnTo>
                      <a:pt x="0" y="18"/>
                    </a:lnTo>
                    <a:lnTo>
                      <a:pt x="0" y="22"/>
                    </a:lnTo>
                    <a:lnTo>
                      <a:pt x="0" y="26"/>
                    </a:lnTo>
                    <a:lnTo>
                      <a:pt x="0" y="29"/>
                    </a:lnTo>
                    <a:close/>
                  </a:path>
                </a:pathLst>
              </a:custGeom>
              <a:solidFill>
                <a:srgbClr val="F3B694"/>
              </a:solidFill>
              <a:ln w="9525">
                <a:noFill/>
                <a:round/>
                <a:headEnd/>
                <a:tailEnd/>
              </a:ln>
            </p:spPr>
            <p:txBody>
              <a:bodyPr/>
              <a:lstStyle/>
              <a:p>
                <a:endParaRPr lang="en-US"/>
              </a:p>
            </p:txBody>
          </p:sp>
          <p:sp>
            <p:nvSpPr>
              <p:cNvPr id="353" name="Freeform 16"/>
              <p:cNvSpPr>
                <a:spLocks/>
              </p:cNvSpPr>
              <p:nvPr/>
            </p:nvSpPr>
            <p:spPr bwMode="auto">
              <a:xfrm>
                <a:off x="1134" y="2665"/>
                <a:ext cx="51" cy="23"/>
              </a:xfrm>
              <a:custGeom>
                <a:avLst/>
                <a:gdLst/>
                <a:ahLst/>
                <a:cxnLst>
                  <a:cxn ang="0">
                    <a:pos x="4" y="40"/>
                  </a:cxn>
                  <a:cxn ang="0">
                    <a:pos x="15" y="62"/>
                  </a:cxn>
                  <a:cxn ang="0">
                    <a:pos x="28" y="83"/>
                  </a:cxn>
                  <a:cxn ang="0">
                    <a:pos x="43" y="101"/>
                  </a:cxn>
                  <a:cxn ang="0">
                    <a:pos x="61" y="115"/>
                  </a:cxn>
                  <a:cxn ang="0">
                    <a:pos x="80" y="127"/>
                  </a:cxn>
                  <a:cxn ang="0">
                    <a:pos x="101" y="136"/>
                  </a:cxn>
                  <a:cxn ang="0">
                    <a:pos x="125" y="140"/>
                  </a:cxn>
                  <a:cxn ang="0">
                    <a:pos x="152" y="139"/>
                  </a:cxn>
                  <a:cxn ang="0">
                    <a:pos x="183" y="131"/>
                  </a:cxn>
                  <a:cxn ang="0">
                    <a:pos x="211" y="115"/>
                  </a:cxn>
                  <a:cxn ang="0">
                    <a:pos x="236" y="94"/>
                  </a:cxn>
                  <a:cxn ang="0">
                    <a:pos x="247" y="77"/>
                  </a:cxn>
                  <a:cxn ang="0">
                    <a:pos x="249" y="71"/>
                  </a:cxn>
                  <a:cxn ang="0">
                    <a:pos x="250" y="64"/>
                  </a:cxn>
                  <a:cxn ang="0">
                    <a:pos x="251" y="58"/>
                  </a:cxn>
                  <a:cxn ang="0">
                    <a:pos x="247" y="62"/>
                  </a:cxn>
                  <a:cxn ang="0">
                    <a:pos x="236" y="78"/>
                  </a:cxn>
                  <a:cxn ang="0">
                    <a:pos x="223" y="91"/>
                  </a:cxn>
                  <a:cxn ang="0">
                    <a:pos x="209" y="103"/>
                  </a:cxn>
                  <a:cxn ang="0">
                    <a:pos x="195" y="114"/>
                  </a:cxn>
                  <a:cxn ang="0">
                    <a:pos x="179" y="121"/>
                  </a:cxn>
                  <a:cxn ang="0">
                    <a:pos x="162" y="126"/>
                  </a:cxn>
                  <a:cxn ang="0">
                    <a:pos x="145" y="130"/>
                  </a:cxn>
                  <a:cxn ang="0">
                    <a:pos x="124" y="128"/>
                  </a:cxn>
                  <a:cxn ang="0">
                    <a:pos x="100" y="124"/>
                  </a:cxn>
                  <a:cxn ang="0">
                    <a:pos x="78" y="114"/>
                  </a:cxn>
                  <a:cxn ang="0">
                    <a:pos x="58" y="101"/>
                  </a:cxn>
                  <a:cxn ang="0">
                    <a:pos x="41" y="84"/>
                  </a:cxn>
                  <a:cxn ang="0">
                    <a:pos x="26" y="62"/>
                  </a:cxn>
                  <a:cxn ang="0">
                    <a:pos x="14" y="40"/>
                  </a:cxn>
                  <a:cxn ang="0">
                    <a:pos x="6" y="15"/>
                  </a:cxn>
                  <a:cxn ang="0">
                    <a:pos x="2" y="4"/>
                  </a:cxn>
                  <a:cxn ang="0">
                    <a:pos x="1" y="11"/>
                  </a:cxn>
                  <a:cxn ang="0">
                    <a:pos x="1" y="17"/>
                  </a:cxn>
                  <a:cxn ang="0">
                    <a:pos x="0" y="24"/>
                  </a:cxn>
                </a:cxnLst>
                <a:rect l="0" t="0" r="r" b="b"/>
                <a:pathLst>
                  <a:path w="251" h="140">
                    <a:moveTo>
                      <a:pt x="0" y="28"/>
                    </a:moveTo>
                    <a:lnTo>
                      <a:pt x="4" y="40"/>
                    </a:lnTo>
                    <a:lnTo>
                      <a:pt x="9" y="50"/>
                    </a:lnTo>
                    <a:lnTo>
                      <a:pt x="15" y="62"/>
                    </a:lnTo>
                    <a:lnTo>
                      <a:pt x="21" y="73"/>
                    </a:lnTo>
                    <a:lnTo>
                      <a:pt x="28" y="83"/>
                    </a:lnTo>
                    <a:lnTo>
                      <a:pt x="35" y="92"/>
                    </a:lnTo>
                    <a:lnTo>
                      <a:pt x="43" y="101"/>
                    </a:lnTo>
                    <a:lnTo>
                      <a:pt x="52" y="108"/>
                    </a:lnTo>
                    <a:lnTo>
                      <a:pt x="61" y="115"/>
                    </a:lnTo>
                    <a:lnTo>
                      <a:pt x="70" y="122"/>
                    </a:lnTo>
                    <a:lnTo>
                      <a:pt x="80" y="127"/>
                    </a:lnTo>
                    <a:lnTo>
                      <a:pt x="91" y="132"/>
                    </a:lnTo>
                    <a:lnTo>
                      <a:pt x="101" y="136"/>
                    </a:lnTo>
                    <a:lnTo>
                      <a:pt x="113" y="138"/>
                    </a:lnTo>
                    <a:lnTo>
                      <a:pt x="125" y="140"/>
                    </a:lnTo>
                    <a:lnTo>
                      <a:pt x="136" y="140"/>
                    </a:lnTo>
                    <a:lnTo>
                      <a:pt x="152" y="139"/>
                    </a:lnTo>
                    <a:lnTo>
                      <a:pt x="168" y="136"/>
                    </a:lnTo>
                    <a:lnTo>
                      <a:pt x="183" y="131"/>
                    </a:lnTo>
                    <a:lnTo>
                      <a:pt x="197" y="124"/>
                    </a:lnTo>
                    <a:lnTo>
                      <a:pt x="211" y="115"/>
                    </a:lnTo>
                    <a:lnTo>
                      <a:pt x="223" y="106"/>
                    </a:lnTo>
                    <a:lnTo>
                      <a:pt x="236" y="94"/>
                    </a:lnTo>
                    <a:lnTo>
                      <a:pt x="246" y="80"/>
                    </a:lnTo>
                    <a:lnTo>
                      <a:pt x="247" y="77"/>
                    </a:lnTo>
                    <a:lnTo>
                      <a:pt x="248" y="73"/>
                    </a:lnTo>
                    <a:lnTo>
                      <a:pt x="249" y="71"/>
                    </a:lnTo>
                    <a:lnTo>
                      <a:pt x="249" y="67"/>
                    </a:lnTo>
                    <a:lnTo>
                      <a:pt x="250" y="64"/>
                    </a:lnTo>
                    <a:lnTo>
                      <a:pt x="250" y="61"/>
                    </a:lnTo>
                    <a:lnTo>
                      <a:pt x="251" y="58"/>
                    </a:lnTo>
                    <a:lnTo>
                      <a:pt x="251" y="54"/>
                    </a:lnTo>
                    <a:lnTo>
                      <a:pt x="247" y="62"/>
                    </a:lnTo>
                    <a:lnTo>
                      <a:pt x="241" y="71"/>
                    </a:lnTo>
                    <a:lnTo>
                      <a:pt x="236" y="78"/>
                    </a:lnTo>
                    <a:lnTo>
                      <a:pt x="229" y="85"/>
                    </a:lnTo>
                    <a:lnTo>
                      <a:pt x="223" y="91"/>
                    </a:lnTo>
                    <a:lnTo>
                      <a:pt x="216" y="98"/>
                    </a:lnTo>
                    <a:lnTo>
                      <a:pt x="209" y="103"/>
                    </a:lnTo>
                    <a:lnTo>
                      <a:pt x="202" y="109"/>
                    </a:lnTo>
                    <a:lnTo>
                      <a:pt x="195" y="114"/>
                    </a:lnTo>
                    <a:lnTo>
                      <a:pt x="187" y="118"/>
                    </a:lnTo>
                    <a:lnTo>
                      <a:pt x="179" y="121"/>
                    </a:lnTo>
                    <a:lnTo>
                      <a:pt x="171" y="124"/>
                    </a:lnTo>
                    <a:lnTo>
                      <a:pt x="162" y="126"/>
                    </a:lnTo>
                    <a:lnTo>
                      <a:pt x="154" y="128"/>
                    </a:lnTo>
                    <a:lnTo>
                      <a:pt x="145" y="130"/>
                    </a:lnTo>
                    <a:lnTo>
                      <a:pt x="136" y="130"/>
                    </a:lnTo>
                    <a:lnTo>
                      <a:pt x="124" y="128"/>
                    </a:lnTo>
                    <a:lnTo>
                      <a:pt x="112" y="127"/>
                    </a:lnTo>
                    <a:lnTo>
                      <a:pt x="100" y="124"/>
                    </a:lnTo>
                    <a:lnTo>
                      <a:pt x="89" y="120"/>
                    </a:lnTo>
                    <a:lnTo>
                      <a:pt x="78" y="114"/>
                    </a:lnTo>
                    <a:lnTo>
                      <a:pt x="68" y="108"/>
                    </a:lnTo>
                    <a:lnTo>
                      <a:pt x="58" y="101"/>
                    </a:lnTo>
                    <a:lnTo>
                      <a:pt x="49" y="92"/>
                    </a:lnTo>
                    <a:lnTo>
                      <a:pt x="41" y="84"/>
                    </a:lnTo>
                    <a:lnTo>
                      <a:pt x="33" y="73"/>
                    </a:lnTo>
                    <a:lnTo>
                      <a:pt x="26" y="62"/>
                    </a:lnTo>
                    <a:lnTo>
                      <a:pt x="20" y="52"/>
                    </a:lnTo>
                    <a:lnTo>
                      <a:pt x="14" y="40"/>
                    </a:lnTo>
                    <a:lnTo>
                      <a:pt x="10" y="27"/>
                    </a:lnTo>
                    <a:lnTo>
                      <a:pt x="6" y="15"/>
                    </a:lnTo>
                    <a:lnTo>
                      <a:pt x="3" y="0"/>
                    </a:lnTo>
                    <a:lnTo>
                      <a:pt x="2" y="4"/>
                    </a:lnTo>
                    <a:lnTo>
                      <a:pt x="2" y="7"/>
                    </a:lnTo>
                    <a:lnTo>
                      <a:pt x="1" y="11"/>
                    </a:lnTo>
                    <a:lnTo>
                      <a:pt x="1" y="13"/>
                    </a:lnTo>
                    <a:lnTo>
                      <a:pt x="1" y="17"/>
                    </a:lnTo>
                    <a:lnTo>
                      <a:pt x="0" y="21"/>
                    </a:lnTo>
                    <a:lnTo>
                      <a:pt x="0" y="24"/>
                    </a:lnTo>
                    <a:lnTo>
                      <a:pt x="0" y="28"/>
                    </a:lnTo>
                    <a:close/>
                  </a:path>
                </a:pathLst>
              </a:custGeom>
              <a:solidFill>
                <a:srgbClr val="F3B897"/>
              </a:solidFill>
              <a:ln w="9525">
                <a:noFill/>
                <a:round/>
                <a:headEnd/>
                <a:tailEnd/>
              </a:ln>
            </p:spPr>
            <p:txBody>
              <a:bodyPr/>
              <a:lstStyle/>
              <a:p>
                <a:endParaRPr lang="en-US"/>
              </a:p>
            </p:txBody>
          </p:sp>
          <p:sp>
            <p:nvSpPr>
              <p:cNvPr id="354" name="Freeform 17"/>
              <p:cNvSpPr>
                <a:spLocks/>
              </p:cNvSpPr>
              <p:nvPr/>
            </p:nvSpPr>
            <p:spPr bwMode="auto">
              <a:xfrm>
                <a:off x="1135" y="2663"/>
                <a:ext cx="50" cy="24"/>
              </a:xfrm>
              <a:custGeom>
                <a:avLst/>
                <a:gdLst/>
                <a:ahLst/>
                <a:cxnLst>
                  <a:cxn ang="0">
                    <a:pos x="4" y="39"/>
                  </a:cxn>
                  <a:cxn ang="0">
                    <a:pos x="13" y="62"/>
                  </a:cxn>
                  <a:cxn ang="0">
                    <a:pos x="26" y="85"/>
                  </a:cxn>
                  <a:cxn ang="0">
                    <a:pos x="41" y="104"/>
                  </a:cxn>
                  <a:cxn ang="0">
                    <a:pos x="58" y="120"/>
                  </a:cxn>
                  <a:cxn ang="0">
                    <a:pos x="78" y="133"/>
                  </a:cxn>
                  <a:cxn ang="0">
                    <a:pos x="99" y="142"/>
                  </a:cxn>
                  <a:cxn ang="0">
                    <a:pos x="123" y="146"/>
                  </a:cxn>
                  <a:cxn ang="0">
                    <a:pos x="144" y="146"/>
                  </a:cxn>
                  <a:cxn ang="0">
                    <a:pos x="160" y="144"/>
                  </a:cxn>
                  <a:cxn ang="0">
                    <a:pos x="184" y="137"/>
                  </a:cxn>
                  <a:cxn ang="0">
                    <a:pos x="213" y="119"/>
                  </a:cxn>
                  <a:cxn ang="0">
                    <a:pos x="238" y="94"/>
                  </a:cxn>
                  <a:cxn ang="0">
                    <a:pos x="249" y="76"/>
                  </a:cxn>
                  <a:cxn ang="0">
                    <a:pos x="250" y="70"/>
                  </a:cxn>
                  <a:cxn ang="0">
                    <a:pos x="251" y="62"/>
                  </a:cxn>
                  <a:cxn ang="0">
                    <a:pos x="251" y="57"/>
                  </a:cxn>
                  <a:cxn ang="0">
                    <a:pos x="247" y="62"/>
                  </a:cxn>
                  <a:cxn ang="0">
                    <a:pos x="237" y="79"/>
                  </a:cxn>
                  <a:cxn ang="0">
                    <a:pos x="224" y="95"/>
                  </a:cxn>
                  <a:cxn ang="0">
                    <a:pos x="210" y="108"/>
                  </a:cxn>
                  <a:cxn ang="0">
                    <a:pos x="196" y="119"/>
                  </a:cxn>
                  <a:cxn ang="0">
                    <a:pos x="179" y="127"/>
                  </a:cxn>
                  <a:cxn ang="0">
                    <a:pos x="162" y="133"/>
                  </a:cxn>
                  <a:cxn ang="0">
                    <a:pos x="144" y="136"/>
                  </a:cxn>
                  <a:cxn ang="0">
                    <a:pos x="123" y="136"/>
                  </a:cxn>
                  <a:cxn ang="0">
                    <a:pos x="98" y="130"/>
                  </a:cxn>
                  <a:cxn ang="0">
                    <a:pos x="76" y="120"/>
                  </a:cxn>
                  <a:cxn ang="0">
                    <a:pos x="57" y="106"/>
                  </a:cxn>
                  <a:cxn ang="0">
                    <a:pos x="39" y="88"/>
                  </a:cxn>
                  <a:cxn ang="0">
                    <a:pos x="25" y="66"/>
                  </a:cxn>
                  <a:cxn ang="0">
                    <a:pos x="14" y="41"/>
                  </a:cxn>
                  <a:cxn ang="0">
                    <a:pos x="7" y="15"/>
                  </a:cxn>
                  <a:cxn ang="0">
                    <a:pos x="4" y="3"/>
                  </a:cxn>
                  <a:cxn ang="0">
                    <a:pos x="3" y="10"/>
                  </a:cxn>
                  <a:cxn ang="0">
                    <a:pos x="1" y="16"/>
                  </a:cxn>
                  <a:cxn ang="0">
                    <a:pos x="0" y="22"/>
                  </a:cxn>
                </a:cxnLst>
                <a:rect l="0" t="0" r="r" b="b"/>
                <a:pathLst>
                  <a:path w="251" h="146">
                    <a:moveTo>
                      <a:pt x="0" y="25"/>
                    </a:moveTo>
                    <a:lnTo>
                      <a:pt x="4" y="39"/>
                    </a:lnTo>
                    <a:lnTo>
                      <a:pt x="8" y="51"/>
                    </a:lnTo>
                    <a:lnTo>
                      <a:pt x="13" y="62"/>
                    </a:lnTo>
                    <a:lnTo>
                      <a:pt x="19" y="74"/>
                    </a:lnTo>
                    <a:lnTo>
                      <a:pt x="26" y="85"/>
                    </a:lnTo>
                    <a:lnTo>
                      <a:pt x="33" y="95"/>
                    </a:lnTo>
                    <a:lnTo>
                      <a:pt x="41" y="104"/>
                    </a:lnTo>
                    <a:lnTo>
                      <a:pt x="49" y="113"/>
                    </a:lnTo>
                    <a:lnTo>
                      <a:pt x="58" y="120"/>
                    </a:lnTo>
                    <a:lnTo>
                      <a:pt x="68" y="127"/>
                    </a:lnTo>
                    <a:lnTo>
                      <a:pt x="78" y="133"/>
                    </a:lnTo>
                    <a:lnTo>
                      <a:pt x="89" y="138"/>
                    </a:lnTo>
                    <a:lnTo>
                      <a:pt x="99" y="142"/>
                    </a:lnTo>
                    <a:lnTo>
                      <a:pt x="112" y="145"/>
                    </a:lnTo>
                    <a:lnTo>
                      <a:pt x="123" y="146"/>
                    </a:lnTo>
                    <a:lnTo>
                      <a:pt x="135" y="146"/>
                    </a:lnTo>
                    <a:lnTo>
                      <a:pt x="144" y="146"/>
                    </a:lnTo>
                    <a:lnTo>
                      <a:pt x="152" y="145"/>
                    </a:lnTo>
                    <a:lnTo>
                      <a:pt x="160" y="144"/>
                    </a:lnTo>
                    <a:lnTo>
                      <a:pt x="168" y="142"/>
                    </a:lnTo>
                    <a:lnTo>
                      <a:pt x="184" y="137"/>
                    </a:lnTo>
                    <a:lnTo>
                      <a:pt x="199" y="128"/>
                    </a:lnTo>
                    <a:lnTo>
                      <a:pt x="213" y="119"/>
                    </a:lnTo>
                    <a:lnTo>
                      <a:pt x="226" y="107"/>
                    </a:lnTo>
                    <a:lnTo>
                      <a:pt x="238" y="94"/>
                    </a:lnTo>
                    <a:lnTo>
                      <a:pt x="248" y="79"/>
                    </a:lnTo>
                    <a:lnTo>
                      <a:pt x="249" y="76"/>
                    </a:lnTo>
                    <a:lnTo>
                      <a:pt x="249" y="72"/>
                    </a:lnTo>
                    <a:lnTo>
                      <a:pt x="250" y="70"/>
                    </a:lnTo>
                    <a:lnTo>
                      <a:pt x="250" y="66"/>
                    </a:lnTo>
                    <a:lnTo>
                      <a:pt x="251" y="62"/>
                    </a:lnTo>
                    <a:lnTo>
                      <a:pt x="251" y="60"/>
                    </a:lnTo>
                    <a:lnTo>
                      <a:pt x="251" y="57"/>
                    </a:lnTo>
                    <a:lnTo>
                      <a:pt x="251" y="53"/>
                    </a:lnTo>
                    <a:lnTo>
                      <a:pt x="247" y="62"/>
                    </a:lnTo>
                    <a:lnTo>
                      <a:pt x="242" y="71"/>
                    </a:lnTo>
                    <a:lnTo>
                      <a:pt x="237" y="79"/>
                    </a:lnTo>
                    <a:lnTo>
                      <a:pt x="231" y="86"/>
                    </a:lnTo>
                    <a:lnTo>
                      <a:pt x="224" y="95"/>
                    </a:lnTo>
                    <a:lnTo>
                      <a:pt x="217" y="101"/>
                    </a:lnTo>
                    <a:lnTo>
                      <a:pt x="210" y="108"/>
                    </a:lnTo>
                    <a:lnTo>
                      <a:pt x="203" y="113"/>
                    </a:lnTo>
                    <a:lnTo>
                      <a:pt x="196" y="119"/>
                    </a:lnTo>
                    <a:lnTo>
                      <a:pt x="188" y="122"/>
                    </a:lnTo>
                    <a:lnTo>
                      <a:pt x="179" y="127"/>
                    </a:lnTo>
                    <a:lnTo>
                      <a:pt x="171" y="130"/>
                    </a:lnTo>
                    <a:lnTo>
                      <a:pt x="162" y="133"/>
                    </a:lnTo>
                    <a:lnTo>
                      <a:pt x="153" y="134"/>
                    </a:lnTo>
                    <a:lnTo>
                      <a:pt x="144" y="136"/>
                    </a:lnTo>
                    <a:lnTo>
                      <a:pt x="135" y="136"/>
                    </a:lnTo>
                    <a:lnTo>
                      <a:pt x="123" y="136"/>
                    </a:lnTo>
                    <a:lnTo>
                      <a:pt x="111" y="133"/>
                    </a:lnTo>
                    <a:lnTo>
                      <a:pt x="98" y="130"/>
                    </a:lnTo>
                    <a:lnTo>
                      <a:pt x="87" y="126"/>
                    </a:lnTo>
                    <a:lnTo>
                      <a:pt x="76" y="120"/>
                    </a:lnTo>
                    <a:lnTo>
                      <a:pt x="66" y="113"/>
                    </a:lnTo>
                    <a:lnTo>
                      <a:pt x="57" y="106"/>
                    </a:lnTo>
                    <a:lnTo>
                      <a:pt x="48" y="97"/>
                    </a:lnTo>
                    <a:lnTo>
                      <a:pt x="39" y="88"/>
                    </a:lnTo>
                    <a:lnTo>
                      <a:pt x="32" y="77"/>
                    </a:lnTo>
                    <a:lnTo>
                      <a:pt x="25" y="66"/>
                    </a:lnTo>
                    <a:lnTo>
                      <a:pt x="19" y="54"/>
                    </a:lnTo>
                    <a:lnTo>
                      <a:pt x="14" y="41"/>
                    </a:lnTo>
                    <a:lnTo>
                      <a:pt x="10" y="28"/>
                    </a:lnTo>
                    <a:lnTo>
                      <a:pt x="7" y="15"/>
                    </a:lnTo>
                    <a:lnTo>
                      <a:pt x="5" y="0"/>
                    </a:lnTo>
                    <a:lnTo>
                      <a:pt x="4" y="3"/>
                    </a:lnTo>
                    <a:lnTo>
                      <a:pt x="3" y="6"/>
                    </a:lnTo>
                    <a:lnTo>
                      <a:pt x="3" y="10"/>
                    </a:lnTo>
                    <a:lnTo>
                      <a:pt x="2" y="12"/>
                    </a:lnTo>
                    <a:lnTo>
                      <a:pt x="1" y="16"/>
                    </a:lnTo>
                    <a:lnTo>
                      <a:pt x="1" y="19"/>
                    </a:lnTo>
                    <a:lnTo>
                      <a:pt x="0" y="22"/>
                    </a:lnTo>
                    <a:lnTo>
                      <a:pt x="0" y="25"/>
                    </a:lnTo>
                    <a:close/>
                  </a:path>
                </a:pathLst>
              </a:custGeom>
              <a:solidFill>
                <a:srgbClr val="F3BA98"/>
              </a:solidFill>
              <a:ln w="9525">
                <a:noFill/>
                <a:round/>
                <a:headEnd/>
                <a:tailEnd/>
              </a:ln>
            </p:spPr>
            <p:txBody>
              <a:bodyPr/>
              <a:lstStyle/>
              <a:p>
                <a:endParaRPr lang="en-US"/>
              </a:p>
            </p:txBody>
          </p:sp>
          <p:sp>
            <p:nvSpPr>
              <p:cNvPr id="355" name="Freeform 18"/>
              <p:cNvSpPr>
                <a:spLocks/>
              </p:cNvSpPr>
              <p:nvPr/>
            </p:nvSpPr>
            <p:spPr bwMode="auto">
              <a:xfrm>
                <a:off x="1135" y="2661"/>
                <a:ext cx="50" cy="25"/>
              </a:xfrm>
              <a:custGeom>
                <a:avLst/>
                <a:gdLst/>
                <a:ahLst/>
                <a:cxnLst>
                  <a:cxn ang="0">
                    <a:pos x="3" y="39"/>
                  </a:cxn>
                  <a:cxn ang="0">
                    <a:pos x="11" y="64"/>
                  </a:cxn>
                  <a:cxn ang="0">
                    <a:pos x="23" y="86"/>
                  </a:cxn>
                  <a:cxn ang="0">
                    <a:pos x="38" y="108"/>
                  </a:cxn>
                  <a:cxn ang="0">
                    <a:pos x="55" y="125"/>
                  </a:cxn>
                  <a:cxn ang="0">
                    <a:pos x="75" y="138"/>
                  </a:cxn>
                  <a:cxn ang="0">
                    <a:pos x="97" y="148"/>
                  </a:cxn>
                  <a:cxn ang="0">
                    <a:pos x="121" y="152"/>
                  </a:cxn>
                  <a:cxn ang="0">
                    <a:pos x="142" y="154"/>
                  </a:cxn>
                  <a:cxn ang="0">
                    <a:pos x="159" y="150"/>
                  </a:cxn>
                  <a:cxn ang="0">
                    <a:pos x="176" y="145"/>
                  </a:cxn>
                  <a:cxn ang="0">
                    <a:pos x="192" y="138"/>
                  </a:cxn>
                  <a:cxn ang="0">
                    <a:pos x="206" y="127"/>
                  </a:cxn>
                  <a:cxn ang="0">
                    <a:pos x="220" y="115"/>
                  </a:cxn>
                  <a:cxn ang="0">
                    <a:pos x="233" y="102"/>
                  </a:cxn>
                  <a:cxn ang="0">
                    <a:pos x="244" y="86"/>
                  </a:cxn>
                  <a:cxn ang="0">
                    <a:pos x="249" y="74"/>
                  </a:cxn>
                  <a:cxn ang="0">
                    <a:pos x="249" y="69"/>
                  </a:cxn>
                  <a:cxn ang="0">
                    <a:pos x="249" y="63"/>
                  </a:cxn>
                  <a:cxn ang="0">
                    <a:pos x="249" y="57"/>
                  </a:cxn>
                  <a:cxn ang="0">
                    <a:pos x="245" y="63"/>
                  </a:cxn>
                  <a:cxn ang="0">
                    <a:pos x="236" y="80"/>
                  </a:cxn>
                  <a:cxn ang="0">
                    <a:pos x="223" y="97"/>
                  </a:cxn>
                  <a:cxn ang="0">
                    <a:pos x="210" y="112"/>
                  </a:cxn>
                  <a:cxn ang="0">
                    <a:pos x="195" y="124"/>
                  </a:cxn>
                  <a:cxn ang="0">
                    <a:pos x="179" y="133"/>
                  </a:cxn>
                  <a:cxn ang="0">
                    <a:pos x="161" y="139"/>
                  </a:cxn>
                  <a:cxn ang="0">
                    <a:pos x="143" y="143"/>
                  </a:cxn>
                  <a:cxn ang="0">
                    <a:pos x="121" y="142"/>
                  </a:cxn>
                  <a:cxn ang="0">
                    <a:pos x="96" y="137"/>
                  </a:cxn>
                  <a:cxn ang="0">
                    <a:pos x="74" y="126"/>
                  </a:cxn>
                  <a:cxn ang="0">
                    <a:pos x="54" y="110"/>
                  </a:cxn>
                  <a:cxn ang="0">
                    <a:pos x="37" y="91"/>
                  </a:cxn>
                  <a:cxn ang="0">
                    <a:pos x="24" y="69"/>
                  </a:cxn>
                  <a:cxn ang="0">
                    <a:pos x="14" y="43"/>
                  </a:cxn>
                  <a:cxn ang="0">
                    <a:pos x="8" y="15"/>
                  </a:cxn>
                  <a:cxn ang="0">
                    <a:pos x="5" y="3"/>
                  </a:cxn>
                  <a:cxn ang="0">
                    <a:pos x="4" y="9"/>
                  </a:cxn>
                  <a:cxn ang="0">
                    <a:pos x="2" y="16"/>
                  </a:cxn>
                  <a:cxn ang="0">
                    <a:pos x="1" y="22"/>
                  </a:cxn>
                </a:cxnLst>
                <a:rect l="0" t="0" r="r" b="b"/>
                <a:pathLst>
                  <a:path w="249" h="154">
                    <a:moveTo>
                      <a:pt x="0" y="24"/>
                    </a:moveTo>
                    <a:lnTo>
                      <a:pt x="3" y="39"/>
                    </a:lnTo>
                    <a:lnTo>
                      <a:pt x="7" y="51"/>
                    </a:lnTo>
                    <a:lnTo>
                      <a:pt x="11" y="64"/>
                    </a:lnTo>
                    <a:lnTo>
                      <a:pt x="17" y="76"/>
                    </a:lnTo>
                    <a:lnTo>
                      <a:pt x="23" y="86"/>
                    </a:lnTo>
                    <a:lnTo>
                      <a:pt x="30" y="97"/>
                    </a:lnTo>
                    <a:lnTo>
                      <a:pt x="38" y="108"/>
                    </a:lnTo>
                    <a:lnTo>
                      <a:pt x="46" y="116"/>
                    </a:lnTo>
                    <a:lnTo>
                      <a:pt x="55" y="125"/>
                    </a:lnTo>
                    <a:lnTo>
                      <a:pt x="65" y="132"/>
                    </a:lnTo>
                    <a:lnTo>
                      <a:pt x="75" y="138"/>
                    </a:lnTo>
                    <a:lnTo>
                      <a:pt x="86" y="144"/>
                    </a:lnTo>
                    <a:lnTo>
                      <a:pt x="97" y="148"/>
                    </a:lnTo>
                    <a:lnTo>
                      <a:pt x="109" y="151"/>
                    </a:lnTo>
                    <a:lnTo>
                      <a:pt x="121" y="152"/>
                    </a:lnTo>
                    <a:lnTo>
                      <a:pt x="133" y="154"/>
                    </a:lnTo>
                    <a:lnTo>
                      <a:pt x="142" y="154"/>
                    </a:lnTo>
                    <a:lnTo>
                      <a:pt x="151" y="152"/>
                    </a:lnTo>
                    <a:lnTo>
                      <a:pt x="159" y="150"/>
                    </a:lnTo>
                    <a:lnTo>
                      <a:pt x="168" y="148"/>
                    </a:lnTo>
                    <a:lnTo>
                      <a:pt x="176" y="145"/>
                    </a:lnTo>
                    <a:lnTo>
                      <a:pt x="184" y="142"/>
                    </a:lnTo>
                    <a:lnTo>
                      <a:pt x="192" y="138"/>
                    </a:lnTo>
                    <a:lnTo>
                      <a:pt x="199" y="133"/>
                    </a:lnTo>
                    <a:lnTo>
                      <a:pt x="206" y="127"/>
                    </a:lnTo>
                    <a:lnTo>
                      <a:pt x="213" y="122"/>
                    </a:lnTo>
                    <a:lnTo>
                      <a:pt x="220" y="115"/>
                    </a:lnTo>
                    <a:lnTo>
                      <a:pt x="226" y="109"/>
                    </a:lnTo>
                    <a:lnTo>
                      <a:pt x="233" y="102"/>
                    </a:lnTo>
                    <a:lnTo>
                      <a:pt x="238" y="95"/>
                    </a:lnTo>
                    <a:lnTo>
                      <a:pt x="244" y="86"/>
                    </a:lnTo>
                    <a:lnTo>
                      <a:pt x="248" y="78"/>
                    </a:lnTo>
                    <a:lnTo>
                      <a:pt x="249" y="74"/>
                    </a:lnTo>
                    <a:lnTo>
                      <a:pt x="249" y="72"/>
                    </a:lnTo>
                    <a:lnTo>
                      <a:pt x="249" y="69"/>
                    </a:lnTo>
                    <a:lnTo>
                      <a:pt x="249" y="65"/>
                    </a:lnTo>
                    <a:lnTo>
                      <a:pt x="249" y="63"/>
                    </a:lnTo>
                    <a:lnTo>
                      <a:pt x="249" y="59"/>
                    </a:lnTo>
                    <a:lnTo>
                      <a:pt x="249" y="57"/>
                    </a:lnTo>
                    <a:lnTo>
                      <a:pt x="249" y="53"/>
                    </a:lnTo>
                    <a:lnTo>
                      <a:pt x="245" y="63"/>
                    </a:lnTo>
                    <a:lnTo>
                      <a:pt x="241" y="72"/>
                    </a:lnTo>
                    <a:lnTo>
                      <a:pt x="236" y="80"/>
                    </a:lnTo>
                    <a:lnTo>
                      <a:pt x="230" y="89"/>
                    </a:lnTo>
                    <a:lnTo>
                      <a:pt x="223" y="97"/>
                    </a:lnTo>
                    <a:lnTo>
                      <a:pt x="217" y="104"/>
                    </a:lnTo>
                    <a:lnTo>
                      <a:pt x="210" y="112"/>
                    </a:lnTo>
                    <a:lnTo>
                      <a:pt x="203" y="118"/>
                    </a:lnTo>
                    <a:lnTo>
                      <a:pt x="195" y="124"/>
                    </a:lnTo>
                    <a:lnTo>
                      <a:pt x="187" y="128"/>
                    </a:lnTo>
                    <a:lnTo>
                      <a:pt x="179" y="133"/>
                    </a:lnTo>
                    <a:lnTo>
                      <a:pt x="170" y="136"/>
                    </a:lnTo>
                    <a:lnTo>
                      <a:pt x="161" y="139"/>
                    </a:lnTo>
                    <a:lnTo>
                      <a:pt x="152" y="142"/>
                    </a:lnTo>
                    <a:lnTo>
                      <a:pt x="143" y="143"/>
                    </a:lnTo>
                    <a:lnTo>
                      <a:pt x="133" y="143"/>
                    </a:lnTo>
                    <a:lnTo>
                      <a:pt x="121" y="142"/>
                    </a:lnTo>
                    <a:lnTo>
                      <a:pt x="109" y="140"/>
                    </a:lnTo>
                    <a:lnTo>
                      <a:pt x="96" y="137"/>
                    </a:lnTo>
                    <a:lnTo>
                      <a:pt x="85" y="132"/>
                    </a:lnTo>
                    <a:lnTo>
                      <a:pt x="74" y="126"/>
                    </a:lnTo>
                    <a:lnTo>
                      <a:pt x="64" y="119"/>
                    </a:lnTo>
                    <a:lnTo>
                      <a:pt x="54" y="110"/>
                    </a:lnTo>
                    <a:lnTo>
                      <a:pt x="45" y="101"/>
                    </a:lnTo>
                    <a:lnTo>
                      <a:pt x="37" y="91"/>
                    </a:lnTo>
                    <a:lnTo>
                      <a:pt x="30" y="80"/>
                    </a:lnTo>
                    <a:lnTo>
                      <a:pt x="24" y="69"/>
                    </a:lnTo>
                    <a:lnTo>
                      <a:pt x="18" y="57"/>
                    </a:lnTo>
                    <a:lnTo>
                      <a:pt x="14" y="43"/>
                    </a:lnTo>
                    <a:lnTo>
                      <a:pt x="10" y="29"/>
                    </a:lnTo>
                    <a:lnTo>
                      <a:pt x="8" y="15"/>
                    </a:lnTo>
                    <a:lnTo>
                      <a:pt x="6" y="0"/>
                    </a:lnTo>
                    <a:lnTo>
                      <a:pt x="5" y="3"/>
                    </a:lnTo>
                    <a:lnTo>
                      <a:pt x="4" y="6"/>
                    </a:lnTo>
                    <a:lnTo>
                      <a:pt x="4" y="9"/>
                    </a:lnTo>
                    <a:lnTo>
                      <a:pt x="3" y="12"/>
                    </a:lnTo>
                    <a:lnTo>
                      <a:pt x="2" y="16"/>
                    </a:lnTo>
                    <a:lnTo>
                      <a:pt x="1" y="18"/>
                    </a:lnTo>
                    <a:lnTo>
                      <a:pt x="1" y="22"/>
                    </a:lnTo>
                    <a:lnTo>
                      <a:pt x="0" y="24"/>
                    </a:lnTo>
                    <a:close/>
                  </a:path>
                </a:pathLst>
              </a:custGeom>
              <a:solidFill>
                <a:srgbClr val="F4BD9A"/>
              </a:solidFill>
              <a:ln w="9525">
                <a:noFill/>
                <a:round/>
                <a:headEnd/>
                <a:tailEnd/>
              </a:ln>
            </p:spPr>
            <p:txBody>
              <a:bodyPr/>
              <a:lstStyle/>
              <a:p>
                <a:endParaRPr lang="en-US"/>
              </a:p>
            </p:txBody>
          </p:sp>
          <p:sp>
            <p:nvSpPr>
              <p:cNvPr id="356" name="Freeform 19"/>
              <p:cNvSpPr>
                <a:spLocks/>
              </p:cNvSpPr>
              <p:nvPr/>
            </p:nvSpPr>
            <p:spPr bwMode="auto">
              <a:xfrm>
                <a:off x="1136" y="2659"/>
                <a:ext cx="49" cy="26"/>
              </a:xfrm>
              <a:custGeom>
                <a:avLst/>
                <a:gdLst/>
                <a:ahLst/>
                <a:cxnLst>
                  <a:cxn ang="0">
                    <a:pos x="2" y="38"/>
                  </a:cxn>
                  <a:cxn ang="0">
                    <a:pos x="9" y="64"/>
                  </a:cxn>
                  <a:cxn ang="0">
                    <a:pos x="20" y="89"/>
                  </a:cxn>
                  <a:cxn ang="0">
                    <a:pos x="34" y="111"/>
                  </a:cxn>
                  <a:cxn ang="0">
                    <a:pos x="52" y="129"/>
                  </a:cxn>
                  <a:cxn ang="0">
                    <a:pos x="71" y="143"/>
                  </a:cxn>
                  <a:cxn ang="0">
                    <a:pos x="93" y="153"/>
                  </a:cxn>
                  <a:cxn ang="0">
                    <a:pos x="118" y="159"/>
                  </a:cxn>
                  <a:cxn ang="0">
                    <a:pos x="139" y="159"/>
                  </a:cxn>
                  <a:cxn ang="0">
                    <a:pos x="157" y="156"/>
                  </a:cxn>
                  <a:cxn ang="0">
                    <a:pos x="174" y="150"/>
                  </a:cxn>
                  <a:cxn ang="0">
                    <a:pos x="191" y="142"/>
                  </a:cxn>
                  <a:cxn ang="0">
                    <a:pos x="205" y="131"/>
                  </a:cxn>
                  <a:cxn ang="0">
                    <a:pos x="219" y="118"/>
                  </a:cxn>
                  <a:cxn ang="0">
                    <a:pos x="232" y="102"/>
                  </a:cxn>
                  <a:cxn ang="0">
                    <a:pos x="242" y="85"/>
                  </a:cxn>
                  <a:cxn ang="0">
                    <a:pos x="246" y="74"/>
                  </a:cxn>
                  <a:cxn ang="0">
                    <a:pos x="246" y="68"/>
                  </a:cxn>
                  <a:cxn ang="0">
                    <a:pos x="246" y="60"/>
                  </a:cxn>
                  <a:cxn ang="0">
                    <a:pos x="246" y="54"/>
                  </a:cxn>
                  <a:cxn ang="0">
                    <a:pos x="242" y="62"/>
                  </a:cxn>
                  <a:cxn ang="0">
                    <a:pos x="233" y="82"/>
                  </a:cxn>
                  <a:cxn ang="0">
                    <a:pos x="221" y="99"/>
                  </a:cxn>
                  <a:cxn ang="0">
                    <a:pos x="208" y="114"/>
                  </a:cxn>
                  <a:cxn ang="0">
                    <a:pos x="193" y="127"/>
                  </a:cxn>
                  <a:cxn ang="0">
                    <a:pos x="177" y="137"/>
                  </a:cxn>
                  <a:cxn ang="0">
                    <a:pos x="159" y="144"/>
                  </a:cxn>
                  <a:cxn ang="0">
                    <a:pos x="140" y="148"/>
                  </a:cxn>
                  <a:cxn ang="0">
                    <a:pos x="118" y="148"/>
                  </a:cxn>
                  <a:cxn ang="0">
                    <a:pos x="93" y="142"/>
                  </a:cxn>
                  <a:cxn ang="0">
                    <a:pos x="71" y="131"/>
                  </a:cxn>
                  <a:cxn ang="0">
                    <a:pos x="52" y="115"/>
                  </a:cxn>
                  <a:cxn ang="0">
                    <a:pos x="35" y="95"/>
                  </a:cxn>
                  <a:cxn ang="0">
                    <a:pos x="22" y="72"/>
                  </a:cxn>
                  <a:cxn ang="0">
                    <a:pos x="13" y="46"/>
                  </a:cxn>
                  <a:cxn ang="0">
                    <a:pos x="8" y="17"/>
                  </a:cxn>
                  <a:cxn ang="0">
                    <a:pos x="8" y="3"/>
                  </a:cxn>
                  <a:cxn ang="0">
                    <a:pos x="8" y="2"/>
                  </a:cxn>
                  <a:cxn ang="0">
                    <a:pos x="8" y="0"/>
                  </a:cxn>
                  <a:cxn ang="0">
                    <a:pos x="8" y="0"/>
                  </a:cxn>
                  <a:cxn ang="0">
                    <a:pos x="7" y="3"/>
                  </a:cxn>
                  <a:cxn ang="0">
                    <a:pos x="4" y="9"/>
                  </a:cxn>
                  <a:cxn ang="0">
                    <a:pos x="2" y="14"/>
                  </a:cxn>
                  <a:cxn ang="0">
                    <a:pos x="1" y="20"/>
                  </a:cxn>
                </a:cxnLst>
                <a:rect l="0" t="0" r="r" b="b"/>
                <a:pathLst>
                  <a:path w="246" h="159">
                    <a:moveTo>
                      <a:pt x="0" y="23"/>
                    </a:moveTo>
                    <a:lnTo>
                      <a:pt x="2" y="38"/>
                    </a:lnTo>
                    <a:lnTo>
                      <a:pt x="5" y="51"/>
                    </a:lnTo>
                    <a:lnTo>
                      <a:pt x="9" y="64"/>
                    </a:lnTo>
                    <a:lnTo>
                      <a:pt x="14" y="77"/>
                    </a:lnTo>
                    <a:lnTo>
                      <a:pt x="20" y="89"/>
                    </a:lnTo>
                    <a:lnTo>
                      <a:pt x="27" y="100"/>
                    </a:lnTo>
                    <a:lnTo>
                      <a:pt x="34" y="111"/>
                    </a:lnTo>
                    <a:lnTo>
                      <a:pt x="43" y="120"/>
                    </a:lnTo>
                    <a:lnTo>
                      <a:pt x="52" y="129"/>
                    </a:lnTo>
                    <a:lnTo>
                      <a:pt x="61" y="136"/>
                    </a:lnTo>
                    <a:lnTo>
                      <a:pt x="71" y="143"/>
                    </a:lnTo>
                    <a:lnTo>
                      <a:pt x="82" y="149"/>
                    </a:lnTo>
                    <a:lnTo>
                      <a:pt x="93" y="153"/>
                    </a:lnTo>
                    <a:lnTo>
                      <a:pt x="106" y="156"/>
                    </a:lnTo>
                    <a:lnTo>
                      <a:pt x="118" y="159"/>
                    </a:lnTo>
                    <a:lnTo>
                      <a:pt x="130" y="159"/>
                    </a:lnTo>
                    <a:lnTo>
                      <a:pt x="139" y="159"/>
                    </a:lnTo>
                    <a:lnTo>
                      <a:pt x="148" y="157"/>
                    </a:lnTo>
                    <a:lnTo>
                      <a:pt x="157" y="156"/>
                    </a:lnTo>
                    <a:lnTo>
                      <a:pt x="166" y="153"/>
                    </a:lnTo>
                    <a:lnTo>
                      <a:pt x="174" y="150"/>
                    </a:lnTo>
                    <a:lnTo>
                      <a:pt x="183" y="145"/>
                    </a:lnTo>
                    <a:lnTo>
                      <a:pt x="191" y="142"/>
                    </a:lnTo>
                    <a:lnTo>
                      <a:pt x="198" y="136"/>
                    </a:lnTo>
                    <a:lnTo>
                      <a:pt x="205" y="131"/>
                    </a:lnTo>
                    <a:lnTo>
                      <a:pt x="212" y="124"/>
                    </a:lnTo>
                    <a:lnTo>
                      <a:pt x="219" y="118"/>
                    </a:lnTo>
                    <a:lnTo>
                      <a:pt x="226" y="111"/>
                    </a:lnTo>
                    <a:lnTo>
                      <a:pt x="232" y="102"/>
                    </a:lnTo>
                    <a:lnTo>
                      <a:pt x="237" y="94"/>
                    </a:lnTo>
                    <a:lnTo>
                      <a:pt x="242" y="85"/>
                    </a:lnTo>
                    <a:lnTo>
                      <a:pt x="246" y="76"/>
                    </a:lnTo>
                    <a:lnTo>
                      <a:pt x="246" y="74"/>
                    </a:lnTo>
                    <a:lnTo>
                      <a:pt x="246" y="70"/>
                    </a:lnTo>
                    <a:lnTo>
                      <a:pt x="246" y="68"/>
                    </a:lnTo>
                    <a:lnTo>
                      <a:pt x="246" y="64"/>
                    </a:lnTo>
                    <a:lnTo>
                      <a:pt x="246" y="60"/>
                    </a:lnTo>
                    <a:lnTo>
                      <a:pt x="246" y="58"/>
                    </a:lnTo>
                    <a:lnTo>
                      <a:pt x="246" y="54"/>
                    </a:lnTo>
                    <a:lnTo>
                      <a:pt x="246" y="52"/>
                    </a:lnTo>
                    <a:lnTo>
                      <a:pt x="242" y="62"/>
                    </a:lnTo>
                    <a:lnTo>
                      <a:pt x="238" y="72"/>
                    </a:lnTo>
                    <a:lnTo>
                      <a:pt x="233" y="82"/>
                    </a:lnTo>
                    <a:lnTo>
                      <a:pt x="228" y="90"/>
                    </a:lnTo>
                    <a:lnTo>
                      <a:pt x="221" y="99"/>
                    </a:lnTo>
                    <a:lnTo>
                      <a:pt x="215" y="107"/>
                    </a:lnTo>
                    <a:lnTo>
                      <a:pt x="208" y="114"/>
                    </a:lnTo>
                    <a:lnTo>
                      <a:pt x="201" y="121"/>
                    </a:lnTo>
                    <a:lnTo>
                      <a:pt x="193" y="127"/>
                    </a:lnTo>
                    <a:lnTo>
                      <a:pt x="185" y="132"/>
                    </a:lnTo>
                    <a:lnTo>
                      <a:pt x="177" y="137"/>
                    </a:lnTo>
                    <a:lnTo>
                      <a:pt x="168" y="142"/>
                    </a:lnTo>
                    <a:lnTo>
                      <a:pt x="159" y="144"/>
                    </a:lnTo>
                    <a:lnTo>
                      <a:pt x="149" y="147"/>
                    </a:lnTo>
                    <a:lnTo>
                      <a:pt x="140" y="148"/>
                    </a:lnTo>
                    <a:lnTo>
                      <a:pt x="130" y="148"/>
                    </a:lnTo>
                    <a:lnTo>
                      <a:pt x="118" y="148"/>
                    </a:lnTo>
                    <a:lnTo>
                      <a:pt x="106" y="145"/>
                    </a:lnTo>
                    <a:lnTo>
                      <a:pt x="93" y="142"/>
                    </a:lnTo>
                    <a:lnTo>
                      <a:pt x="82" y="137"/>
                    </a:lnTo>
                    <a:lnTo>
                      <a:pt x="71" y="131"/>
                    </a:lnTo>
                    <a:lnTo>
                      <a:pt x="61" y="124"/>
                    </a:lnTo>
                    <a:lnTo>
                      <a:pt x="52" y="115"/>
                    </a:lnTo>
                    <a:lnTo>
                      <a:pt x="43" y="106"/>
                    </a:lnTo>
                    <a:lnTo>
                      <a:pt x="35" y="95"/>
                    </a:lnTo>
                    <a:lnTo>
                      <a:pt x="28" y="84"/>
                    </a:lnTo>
                    <a:lnTo>
                      <a:pt x="22" y="72"/>
                    </a:lnTo>
                    <a:lnTo>
                      <a:pt x="17" y="59"/>
                    </a:lnTo>
                    <a:lnTo>
                      <a:pt x="13" y="46"/>
                    </a:lnTo>
                    <a:lnTo>
                      <a:pt x="10" y="32"/>
                    </a:lnTo>
                    <a:lnTo>
                      <a:pt x="8" y="17"/>
                    </a:lnTo>
                    <a:lnTo>
                      <a:pt x="8" y="3"/>
                    </a:lnTo>
                    <a:lnTo>
                      <a:pt x="8" y="3"/>
                    </a:lnTo>
                    <a:lnTo>
                      <a:pt x="8" y="2"/>
                    </a:lnTo>
                    <a:lnTo>
                      <a:pt x="8" y="2"/>
                    </a:lnTo>
                    <a:lnTo>
                      <a:pt x="8" y="2"/>
                    </a:lnTo>
                    <a:lnTo>
                      <a:pt x="8" y="0"/>
                    </a:lnTo>
                    <a:lnTo>
                      <a:pt x="8" y="0"/>
                    </a:lnTo>
                    <a:lnTo>
                      <a:pt x="8" y="0"/>
                    </a:lnTo>
                    <a:lnTo>
                      <a:pt x="8" y="0"/>
                    </a:lnTo>
                    <a:lnTo>
                      <a:pt x="7" y="3"/>
                    </a:lnTo>
                    <a:lnTo>
                      <a:pt x="5" y="5"/>
                    </a:lnTo>
                    <a:lnTo>
                      <a:pt x="4" y="9"/>
                    </a:lnTo>
                    <a:lnTo>
                      <a:pt x="3" y="11"/>
                    </a:lnTo>
                    <a:lnTo>
                      <a:pt x="2" y="14"/>
                    </a:lnTo>
                    <a:lnTo>
                      <a:pt x="1" y="17"/>
                    </a:lnTo>
                    <a:lnTo>
                      <a:pt x="1" y="20"/>
                    </a:lnTo>
                    <a:lnTo>
                      <a:pt x="0" y="23"/>
                    </a:lnTo>
                    <a:close/>
                  </a:path>
                </a:pathLst>
              </a:custGeom>
              <a:solidFill>
                <a:srgbClr val="F4BF9B"/>
              </a:solidFill>
              <a:ln w="9525">
                <a:noFill/>
                <a:round/>
                <a:headEnd/>
                <a:tailEnd/>
              </a:ln>
            </p:spPr>
            <p:txBody>
              <a:bodyPr/>
              <a:lstStyle/>
              <a:p>
                <a:endParaRPr lang="en-US"/>
              </a:p>
            </p:txBody>
          </p:sp>
          <p:sp>
            <p:nvSpPr>
              <p:cNvPr id="357" name="Freeform 20"/>
              <p:cNvSpPr>
                <a:spLocks/>
              </p:cNvSpPr>
              <p:nvPr/>
            </p:nvSpPr>
            <p:spPr bwMode="auto">
              <a:xfrm>
                <a:off x="1136" y="2657"/>
                <a:ext cx="49" cy="27"/>
              </a:xfrm>
              <a:custGeom>
                <a:avLst/>
                <a:gdLst/>
                <a:ahLst/>
                <a:cxnLst>
                  <a:cxn ang="0">
                    <a:pos x="2" y="36"/>
                  </a:cxn>
                  <a:cxn ang="0">
                    <a:pos x="8" y="64"/>
                  </a:cxn>
                  <a:cxn ang="0">
                    <a:pos x="18" y="90"/>
                  </a:cxn>
                  <a:cxn ang="0">
                    <a:pos x="31" y="112"/>
                  </a:cxn>
                  <a:cxn ang="0">
                    <a:pos x="48" y="131"/>
                  </a:cxn>
                  <a:cxn ang="0">
                    <a:pos x="68" y="147"/>
                  </a:cxn>
                  <a:cxn ang="0">
                    <a:pos x="90" y="158"/>
                  </a:cxn>
                  <a:cxn ang="0">
                    <a:pos x="115" y="163"/>
                  </a:cxn>
                  <a:cxn ang="0">
                    <a:pos x="137" y="164"/>
                  </a:cxn>
                  <a:cxn ang="0">
                    <a:pos x="155" y="160"/>
                  </a:cxn>
                  <a:cxn ang="0">
                    <a:pos x="173" y="154"/>
                  </a:cxn>
                  <a:cxn ang="0">
                    <a:pos x="189" y="145"/>
                  </a:cxn>
                  <a:cxn ang="0">
                    <a:pos x="204" y="133"/>
                  </a:cxn>
                  <a:cxn ang="0">
                    <a:pos x="217" y="118"/>
                  </a:cxn>
                  <a:cxn ang="0">
                    <a:pos x="230" y="101"/>
                  </a:cxn>
                  <a:cxn ang="0">
                    <a:pos x="239" y="84"/>
                  </a:cxn>
                  <a:cxn ang="0">
                    <a:pos x="243" y="70"/>
                  </a:cxn>
                  <a:cxn ang="0">
                    <a:pos x="243" y="64"/>
                  </a:cxn>
                  <a:cxn ang="0">
                    <a:pos x="242" y="58"/>
                  </a:cxn>
                  <a:cxn ang="0">
                    <a:pos x="241" y="52"/>
                  </a:cxn>
                  <a:cxn ang="0">
                    <a:pos x="238" y="61"/>
                  </a:cxn>
                  <a:cxn ang="0">
                    <a:pos x="230" y="81"/>
                  </a:cxn>
                  <a:cxn ang="0">
                    <a:pos x="219" y="100"/>
                  </a:cxn>
                  <a:cxn ang="0">
                    <a:pos x="206" y="116"/>
                  </a:cxn>
                  <a:cxn ang="0">
                    <a:pos x="191" y="130"/>
                  </a:cxn>
                  <a:cxn ang="0">
                    <a:pos x="174" y="141"/>
                  </a:cxn>
                  <a:cxn ang="0">
                    <a:pos x="156" y="148"/>
                  </a:cxn>
                  <a:cxn ang="0">
                    <a:pos x="137" y="153"/>
                  </a:cxn>
                  <a:cxn ang="0">
                    <a:pos x="115" y="152"/>
                  </a:cxn>
                  <a:cxn ang="0">
                    <a:pos x="91" y="147"/>
                  </a:cxn>
                  <a:cxn ang="0">
                    <a:pos x="70" y="136"/>
                  </a:cxn>
                  <a:cxn ang="0">
                    <a:pos x="52" y="121"/>
                  </a:cxn>
                  <a:cxn ang="0">
                    <a:pos x="36" y="101"/>
                  </a:cxn>
                  <a:cxn ang="0">
                    <a:pos x="23" y="80"/>
                  </a:cxn>
                  <a:cxn ang="0">
                    <a:pos x="14" y="55"/>
                  </a:cxn>
                  <a:cxn ang="0">
                    <a:pos x="10" y="27"/>
                  </a:cxn>
                  <a:cxn ang="0">
                    <a:pos x="9" y="12"/>
                  </a:cxn>
                  <a:cxn ang="0">
                    <a:pos x="9" y="8"/>
                  </a:cxn>
                  <a:cxn ang="0">
                    <a:pos x="9" y="4"/>
                  </a:cxn>
                  <a:cxn ang="0">
                    <a:pos x="10" y="1"/>
                  </a:cxn>
                  <a:cxn ang="0">
                    <a:pos x="9" y="0"/>
                  </a:cxn>
                  <a:cxn ang="0">
                    <a:pos x="9" y="1"/>
                  </a:cxn>
                  <a:cxn ang="0">
                    <a:pos x="8" y="2"/>
                  </a:cxn>
                  <a:cxn ang="0">
                    <a:pos x="8" y="3"/>
                  </a:cxn>
                  <a:cxn ang="0">
                    <a:pos x="7" y="6"/>
                  </a:cxn>
                  <a:cxn ang="0">
                    <a:pos x="5" y="10"/>
                  </a:cxn>
                  <a:cxn ang="0">
                    <a:pos x="3" y="14"/>
                  </a:cxn>
                  <a:cxn ang="0">
                    <a:pos x="1" y="19"/>
                  </a:cxn>
                </a:cxnLst>
                <a:rect l="0" t="0" r="r" b="b"/>
                <a:pathLst>
                  <a:path w="243" h="164">
                    <a:moveTo>
                      <a:pt x="0" y="21"/>
                    </a:moveTo>
                    <a:lnTo>
                      <a:pt x="2" y="36"/>
                    </a:lnTo>
                    <a:lnTo>
                      <a:pt x="4" y="50"/>
                    </a:lnTo>
                    <a:lnTo>
                      <a:pt x="8" y="64"/>
                    </a:lnTo>
                    <a:lnTo>
                      <a:pt x="12" y="78"/>
                    </a:lnTo>
                    <a:lnTo>
                      <a:pt x="18" y="90"/>
                    </a:lnTo>
                    <a:lnTo>
                      <a:pt x="24" y="101"/>
                    </a:lnTo>
                    <a:lnTo>
                      <a:pt x="31" y="112"/>
                    </a:lnTo>
                    <a:lnTo>
                      <a:pt x="39" y="122"/>
                    </a:lnTo>
                    <a:lnTo>
                      <a:pt x="48" y="131"/>
                    </a:lnTo>
                    <a:lnTo>
                      <a:pt x="58" y="140"/>
                    </a:lnTo>
                    <a:lnTo>
                      <a:pt x="68" y="147"/>
                    </a:lnTo>
                    <a:lnTo>
                      <a:pt x="79" y="153"/>
                    </a:lnTo>
                    <a:lnTo>
                      <a:pt x="90" y="158"/>
                    </a:lnTo>
                    <a:lnTo>
                      <a:pt x="103" y="161"/>
                    </a:lnTo>
                    <a:lnTo>
                      <a:pt x="115" y="163"/>
                    </a:lnTo>
                    <a:lnTo>
                      <a:pt x="127" y="164"/>
                    </a:lnTo>
                    <a:lnTo>
                      <a:pt x="137" y="164"/>
                    </a:lnTo>
                    <a:lnTo>
                      <a:pt x="146" y="163"/>
                    </a:lnTo>
                    <a:lnTo>
                      <a:pt x="155" y="160"/>
                    </a:lnTo>
                    <a:lnTo>
                      <a:pt x="164" y="157"/>
                    </a:lnTo>
                    <a:lnTo>
                      <a:pt x="173" y="154"/>
                    </a:lnTo>
                    <a:lnTo>
                      <a:pt x="181" y="149"/>
                    </a:lnTo>
                    <a:lnTo>
                      <a:pt x="189" y="145"/>
                    </a:lnTo>
                    <a:lnTo>
                      <a:pt x="197" y="139"/>
                    </a:lnTo>
                    <a:lnTo>
                      <a:pt x="204" y="133"/>
                    </a:lnTo>
                    <a:lnTo>
                      <a:pt x="211" y="125"/>
                    </a:lnTo>
                    <a:lnTo>
                      <a:pt x="217" y="118"/>
                    </a:lnTo>
                    <a:lnTo>
                      <a:pt x="224" y="110"/>
                    </a:lnTo>
                    <a:lnTo>
                      <a:pt x="230" y="101"/>
                    </a:lnTo>
                    <a:lnTo>
                      <a:pt x="235" y="93"/>
                    </a:lnTo>
                    <a:lnTo>
                      <a:pt x="239" y="84"/>
                    </a:lnTo>
                    <a:lnTo>
                      <a:pt x="243" y="74"/>
                    </a:lnTo>
                    <a:lnTo>
                      <a:pt x="243" y="70"/>
                    </a:lnTo>
                    <a:lnTo>
                      <a:pt x="243" y="68"/>
                    </a:lnTo>
                    <a:lnTo>
                      <a:pt x="243" y="64"/>
                    </a:lnTo>
                    <a:lnTo>
                      <a:pt x="243" y="62"/>
                    </a:lnTo>
                    <a:lnTo>
                      <a:pt x="242" y="58"/>
                    </a:lnTo>
                    <a:lnTo>
                      <a:pt x="242" y="56"/>
                    </a:lnTo>
                    <a:lnTo>
                      <a:pt x="241" y="52"/>
                    </a:lnTo>
                    <a:lnTo>
                      <a:pt x="241" y="50"/>
                    </a:lnTo>
                    <a:lnTo>
                      <a:pt x="238" y="61"/>
                    </a:lnTo>
                    <a:lnTo>
                      <a:pt x="234" y="72"/>
                    </a:lnTo>
                    <a:lnTo>
                      <a:pt x="230" y="81"/>
                    </a:lnTo>
                    <a:lnTo>
                      <a:pt x="225" y="91"/>
                    </a:lnTo>
                    <a:lnTo>
                      <a:pt x="219" y="100"/>
                    </a:lnTo>
                    <a:lnTo>
                      <a:pt x="213" y="109"/>
                    </a:lnTo>
                    <a:lnTo>
                      <a:pt x="206" y="116"/>
                    </a:lnTo>
                    <a:lnTo>
                      <a:pt x="199" y="123"/>
                    </a:lnTo>
                    <a:lnTo>
                      <a:pt x="191" y="130"/>
                    </a:lnTo>
                    <a:lnTo>
                      <a:pt x="183" y="136"/>
                    </a:lnTo>
                    <a:lnTo>
                      <a:pt x="174" y="141"/>
                    </a:lnTo>
                    <a:lnTo>
                      <a:pt x="166" y="146"/>
                    </a:lnTo>
                    <a:lnTo>
                      <a:pt x="156" y="148"/>
                    </a:lnTo>
                    <a:lnTo>
                      <a:pt x="147" y="151"/>
                    </a:lnTo>
                    <a:lnTo>
                      <a:pt x="137" y="153"/>
                    </a:lnTo>
                    <a:lnTo>
                      <a:pt x="127" y="153"/>
                    </a:lnTo>
                    <a:lnTo>
                      <a:pt x="115" y="152"/>
                    </a:lnTo>
                    <a:lnTo>
                      <a:pt x="104" y="151"/>
                    </a:lnTo>
                    <a:lnTo>
                      <a:pt x="91" y="147"/>
                    </a:lnTo>
                    <a:lnTo>
                      <a:pt x="81" y="142"/>
                    </a:lnTo>
                    <a:lnTo>
                      <a:pt x="70" y="136"/>
                    </a:lnTo>
                    <a:lnTo>
                      <a:pt x="61" y="129"/>
                    </a:lnTo>
                    <a:lnTo>
                      <a:pt x="52" y="121"/>
                    </a:lnTo>
                    <a:lnTo>
                      <a:pt x="43" y="112"/>
                    </a:lnTo>
                    <a:lnTo>
                      <a:pt x="36" y="101"/>
                    </a:lnTo>
                    <a:lnTo>
                      <a:pt x="29" y="91"/>
                    </a:lnTo>
                    <a:lnTo>
                      <a:pt x="23" y="80"/>
                    </a:lnTo>
                    <a:lnTo>
                      <a:pt x="18" y="68"/>
                    </a:lnTo>
                    <a:lnTo>
                      <a:pt x="14" y="55"/>
                    </a:lnTo>
                    <a:lnTo>
                      <a:pt x="12" y="42"/>
                    </a:lnTo>
                    <a:lnTo>
                      <a:pt x="10" y="27"/>
                    </a:lnTo>
                    <a:lnTo>
                      <a:pt x="9" y="13"/>
                    </a:lnTo>
                    <a:lnTo>
                      <a:pt x="9" y="12"/>
                    </a:lnTo>
                    <a:lnTo>
                      <a:pt x="9" y="9"/>
                    </a:lnTo>
                    <a:lnTo>
                      <a:pt x="9" y="8"/>
                    </a:lnTo>
                    <a:lnTo>
                      <a:pt x="9" y="6"/>
                    </a:lnTo>
                    <a:lnTo>
                      <a:pt x="9" y="4"/>
                    </a:lnTo>
                    <a:lnTo>
                      <a:pt x="9" y="3"/>
                    </a:lnTo>
                    <a:lnTo>
                      <a:pt x="10" y="1"/>
                    </a:lnTo>
                    <a:lnTo>
                      <a:pt x="10" y="0"/>
                    </a:lnTo>
                    <a:lnTo>
                      <a:pt x="9" y="0"/>
                    </a:lnTo>
                    <a:lnTo>
                      <a:pt x="9" y="1"/>
                    </a:lnTo>
                    <a:lnTo>
                      <a:pt x="9" y="1"/>
                    </a:lnTo>
                    <a:lnTo>
                      <a:pt x="9" y="1"/>
                    </a:lnTo>
                    <a:lnTo>
                      <a:pt x="8" y="2"/>
                    </a:lnTo>
                    <a:lnTo>
                      <a:pt x="8" y="2"/>
                    </a:lnTo>
                    <a:lnTo>
                      <a:pt x="8" y="3"/>
                    </a:lnTo>
                    <a:lnTo>
                      <a:pt x="8" y="3"/>
                    </a:lnTo>
                    <a:lnTo>
                      <a:pt x="7" y="6"/>
                    </a:lnTo>
                    <a:lnTo>
                      <a:pt x="6" y="8"/>
                    </a:lnTo>
                    <a:lnTo>
                      <a:pt x="5" y="10"/>
                    </a:lnTo>
                    <a:lnTo>
                      <a:pt x="4" y="13"/>
                    </a:lnTo>
                    <a:lnTo>
                      <a:pt x="3" y="14"/>
                    </a:lnTo>
                    <a:lnTo>
                      <a:pt x="2" y="16"/>
                    </a:lnTo>
                    <a:lnTo>
                      <a:pt x="1" y="19"/>
                    </a:lnTo>
                    <a:lnTo>
                      <a:pt x="0" y="21"/>
                    </a:lnTo>
                    <a:close/>
                  </a:path>
                </a:pathLst>
              </a:custGeom>
              <a:solidFill>
                <a:srgbClr val="F4BF9B"/>
              </a:solidFill>
              <a:ln w="9525">
                <a:noFill/>
                <a:round/>
                <a:headEnd/>
                <a:tailEnd/>
              </a:ln>
            </p:spPr>
            <p:txBody>
              <a:bodyPr/>
              <a:lstStyle/>
              <a:p>
                <a:endParaRPr lang="en-US"/>
              </a:p>
            </p:txBody>
          </p:sp>
          <p:sp>
            <p:nvSpPr>
              <p:cNvPr id="358" name="Freeform 21"/>
              <p:cNvSpPr>
                <a:spLocks/>
              </p:cNvSpPr>
              <p:nvPr/>
            </p:nvSpPr>
            <p:spPr bwMode="auto">
              <a:xfrm>
                <a:off x="1137" y="2655"/>
                <a:ext cx="48" cy="28"/>
              </a:xfrm>
              <a:custGeom>
                <a:avLst/>
                <a:gdLst/>
                <a:ahLst/>
                <a:cxnLst>
                  <a:cxn ang="0">
                    <a:pos x="0" y="21"/>
                  </a:cxn>
                  <a:cxn ang="0">
                    <a:pos x="0" y="21"/>
                  </a:cxn>
                  <a:cxn ang="0">
                    <a:pos x="0" y="23"/>
                  </a:cxn>
                  <a:cxn ang="0">
                    <a:pos x="0" y="24"/>
                  </a:cxn>
                  <a:cxn ang="0">
                    <a:pos x="0" y="38"/>
                  </a:cxn>
                  <a:cxn ang="0">
                    <a:pos x="5" y="67"/>
                  </a:cxn>
                  <a:cxn ang="0">
                    <a:pos x="14" y="93"/>
                  </a:cxn>
                  <a:cxn ang="0">
                    <a:pos x="27" y="116"/>
                  </a:cxn>
                  <a:cxn ang="0">
                    <a:pos x="44" y="136"/>
                  </a:cxn>
                  <a:cxn ang="0">
                    <a:pos x="63" y="152"/>
                  </a:cxn>
                  <a:cxn ang="0">
                    <a:pos x="85" y="163"/>
                  </a:cxn>
                  <a:cxn ang="0">
                    <a:pos x="110" y="169"/>
                  </a:cxn>
                  <a:cxn ang="0">
                    <a:pos x="132" y="169"/>
                  </a:cxn>
                  <a:cxn ang="0">
                    <a:pos x="151" y="165"/>
                  </a:cxn>
                  <a:cxn ang="0">
                    <a:pos x="169" y="158"/>
                  </a:cxn>
                  <a:cxn ang="0">
                    <a:pos x="185" y="148"/>
                  </a:cxn>
                  <a:cxn ang="0">
                    <a:pos x="200" y="135"/>
                  </a:cxn>
                  <a:cxn ang="0">
                    <a:pos x="213" y="120"/>
                  </a:cxn>
                  <a:cxn ang="0">
                    <a:pos x="225" y="103"/>
                  </a:cxn>
                  <a:cxn ang="0">
                    <a:pos x="234" y="83"/>
                  </a:cxn>
                  <a:cxn ang="0">
                    <a:pos x="237" y="69"/>
                  </a:cxn>
                  <a:cxn ang="0">
                    <a:pos x="236" y="63"/>
                  </a:cxn>
                  <a:cxn ang="0">
                    <a:pos x="235" y="57"/>
                  </a:cxn>
                  <a:cxn ang="0">
                    <a:pos x="234" y="51"/>
                  </a:cxn>
                  <a:cxn ang="0">
                    <a:pos x="231" y="61"/>
                  </a:cxn>
                  <a:cxn ang="0">
                    <a:pos x="224" y="83"/>
                  </a:cxn>
                  <a:cxn ang="0">
                    <a:pos x="214" y="102"/>
                  </a:cxn>
                  <a:cxn ang="0">
                    <a:pos x="201" y="120"/>
                  </a:cxn>
                  <a:cxn ang="0">
                    <a:pos x="187" y="134"/>
                  </a:cxn>
                  <a:cxn ang="0">
                    <a:pos x="170" y="146"/>
                  </a:cxn>
                  <a:cxn ang="0">
                    <a:pos x="152" y="154"/>
                  </a:cxn>
                  <a:cxn ang="0">
                    <a:pos x="132" y="158"/>
                  </a:cxn>
                  <a:cxn ang="0">
                    <a:pos x="111" y="158"/>
                  </a:cxn>
                  <a:cxn ang="0">
                    <a:pos x="88" y="152"/>
                  </a:cxn>
                  <a:cxn ang="0">
                    <a:pos x="67" y="142"/>
                  </a:cxn>
                  <a:cxn ang="0">
                    <a:pos x="50" y="128"/>
                  </a:cxn>
                  <a:cxn ang="0">
                    <a:pos x="34" y="110"/>
                  </a:cxn>
                  <a:cxn ang="0">
                    <a:pos x="22" y="89"/>
                  </a:cxn>
                  <a:cxn ang="0">
                    <a:pos x="14" y="63"/>
                  </a:cxn>
                  <a:cxn ang="0">
                    <a:pos x="9" y="37"/>
                  </a:cxn>
                  <a:cxn ang="0">
                    <a:pos x="9" y="20"/>
                  </a:cxn>
                  <a:cxn ang="0">
                    <a:pos x="9" y="15"/>
                  </a:cxn>
                  <a:cxn ang="0">
                    <a:pos x="9" y="9"/>
                  </a:cxn>
                  <a:cxn ang="0">
                    <a:pos x="10" y="3"/>
                  </a:cxn>
                  <a:cxn ang="0">
                    <a:pos x="9" y="2"/>
                  </a:cxn>
                  <a:cxn ang="0">
                    <a:pos x="7" y="6"/>
                  </a:cxn>
                  <a:cxn ang="0">
                    <a:pos x="5" y="9"/>
                  </a:cxn>
                  <a:cxn ang="0">
                    <a:pos x="3" y="13"/>
                  </a:cxn>
                  <a:cxn ang="0">
                    <a:pos x="2" y="15"/>
                  </a:cxn>
                  <a:cxn ang="0">
                    <a:pos x="1" y="17"/>
                  </a:cxn>
                  <a:cxn ang="0">
                    <a:pos x="1" y="19"/>
                  </a:cxn>
                  <a:cxn ang="0">
                    <a:pos x="0" y="20"/>
                  </a:cxn>
                </a:cxnLst>
                <a:rect l="0" t="0" r="r" b="b"/>
                <a:pathLst>
                  <a:path w="238" h="169">
                    <a:moveTo>
                      <a:pt x="0" y="21"/>
                    </a:moveTo>
                    <a:lnTo>
                      <a:pt x="0" y="21"/>
                    </a:lnTo>
                    <a:lnTo>
                      <a:pt x="0" y="21"/>
                    </a:lnTo>
                    <a:lnTo>
                      <a:pt x="0" y="21"/>
                    </a:lnTo>
                    <a:lnTo>
                      <a:pt x="0" y="23"/>
                    </a:lnTo>
                    <a:lnTo>
                      <a:pt x="0" y="23"/>
                    </a:lnTo>
                    <a:lnTo>
                      <a:pt x="0" y="23"/>
                    </a:lnTo>
                    <a:lnTo>
                      <a:pt x="0" y="24"/>
                    </a:lnTo>
                    <a:lnTo>
                      <a:pt x="0" y="24"/>
                    </a:lnTo>
                    <a:lnTo>
                      <a:pt x="0" y="38"/>
                    </a:lnTo>
                    <a:lnTo>
                      <a:pt x="2" y="53"/>
                    </a:lnTo>
                    <a:lnTo>
                      <a:pt x="5" y="67"/>
                    </a:lnTo>
                    <a:lnTo>
                      <a:pt x="9" y="80"/>
                    </a:lnTo>
                    <a:lnTo>
                      <a:pt x="14" y="93"/>
                    </a:lnTo>
                    <a:lnTo>
                      <a:pt x="20" y="105"/>
                    </a:lnTo>
                    <a:lnTo>
                      <a:pt x="27" y="116"/>
                    </a:lnTo>
                    <a:lnTo>
                      <a:pt x="35" y="127"/>
                    </a:lnTo>
                    <a:lnTo>
                      <a:pt x="44" y="136"/>
                    </a:lnTo>
                    <a:lnTo>
                      <a:pt x="53" y="145"/>
                    </a:lnTo>
                    <a:lnTo>
                      <a:pt x="63" y="152"/>
                    </a:lnTo>
                    <a:lnTo>
                      <a:pt x="74" y="158"/>
                    </a:lnTo>
                    <a:lnTo>
                      <a:pt x="85" y="163"/>
                    </a:lnTo>
                    <a:lnTo>
                      <a:pt x="98" y="166"/>
                    </a:lnTo>
                    <a:lnTo>
                      <a:pt x="110" y="169"/>
                    </a:lnTo>
                    <a:lnTo>
                      <a:pt x="122" y="169"/>
                    </a:lnTo>
                    <a:lnTo>
                      <a:pt x="132" y="169"/>
                    </a:lnTo>
                    <a:lnTo>
                      <a:pt x="141" y="168"/>
                    </a:lnTo>
                    <a:lnTo>
                      <a:pt x="151" y="165"/>
                    </a:lnTo>
                    <a:lnTo>
                      <a:pt x="160" y="162"/>
                    </a:lnTo>
                    <a:lnTo>
                      <a:pt x="169" y="158"/>
                    </a:lnTo>
                    <a:lnTo>
                      <a:pt x="177" y="153"/>
                    </a:lnTo>
                    <a:lnTo>
                      <a:pt x="185" y="148"/>
                    </a:lnTo>
                    <a:lnTo>
                      <a:pt x="193" y="142"/>
                    </a:lnTo>
                    <a:lnTo>
                      <a:pt x="200" y="135"/>
                    </a:lnTo>
                    <a:lnTo>
                      <a:pt x="207" y="128"/>
                    </a:lnTo>
                    <a:lnTo>
                      <a:pt x="213" y="120"/>
                    </a:lnTo>
                    <a:lnTo>
                      <a:pt x="220" y="111"/>
                    </a:lnTo>
                    <a:lnTo>
                      <a:pt x="225" y="103"/>
                    </a:lnTo>
                    <a:lnTo>
                      <a:pt x="230" y="93"/>
                    </a:lnTo>
                    <a:lnTo>
                      <a:pt x="234" y="83"/>
                    </a:lnTo>
                    <a:lnTo>
                      <a:pt x="238" y="73"/>
                    </a:lnTo>
                    <a:lnTo>
                      <a:pt x="237" y="69"/>
                    </a:lnTo>
                    <a:lnTo>
                      <a:pt x="237" y="67"/>
                    </a:lnTo>
                    <a:lnTo>
                      <a:pt x="236" y="63"/>
                    </a:lnTo>
                    <a:lnTo>
                      <a:pt x="236" y="61"/>
                    </a:lnTo>
                    <a:lnTo>
                      <a:pt x="235" y="57"/>
                    </a:lnTo>
                    <a:lnTo>
                      <a:pt x="235" y="55"/>
                    </a:lnTo>
                    <a:lnTo>
                      <a:pt x="234" y="51"/>
                    </a:lnTo>
                    <a:lnTo>
                      <a:pt x="234" y="49"/>
                    </a:lnTo>
                    <a:lnTo>
                      <a:pt x="231" y="61"/>
                    </a:lnTo>
                    <a:lnTo>
                      <a:pt x="228" y="72"/>
                    </a:lnTo>
                    <a:lnTo>
                      <a:pt x="224" y="83"/>
                    </a:lnTo>
                    <a:lnTo>
                      <a:pt x="220" y="92"/>
                    </a:lnTo>
                    <a:lnTo>
                      <a:pt x="214" y="102"/>
                    </a:lnTo>
                    <a:lnTo>
                      <a:pt x="208" y="111"/>
                    </a:lnTo>
                    <a:lnTo>
                      <a:pt x="201" y="120"/>
                    </a:lnTo>
                    <a:lnTo>
                      <a:pt x="194" y="127"/>
                    </a:lnTo>
                    <a:lnTo>
                      <a:pt x="187" y="134"/>
                    </a:lnTo>
                    <a:lnTo>
                      <a:pt x="179" y="140"/>
                    </a:lnTo>
                    <a:lnTo>
                      <a:pt x="170" y="146"/>
                    </a:lnTo>
                    <a:lnTo>
                      <a:pt x="161" y="151"/>
                    </a:lnTo>
                    <a:lnTo>
                      <a:pt x="152" y="154"/>
                    </a:lnTo>
                    <a:lnTo>
                      <a:pt x="142" y="157"/>
                    </a:lnTo>
                    <a:lnTo>
                      <a:pt x="132" y="158"/>
                    </a:lnTo>
                    <a:lnTo>
                      <a:pt x="122" y="158"/>
                    </a:lnTo>
                    <a:lnTo>
                      <a:pt x="111" y="158"/>
                    </a:lnTo>
                    <a:lnTo>
                      <a:pt x="99" y="156"/>
                    </a:lnTo>
                    <a:lnTo>
                      <a:pt x="88" y="152"/>
                    </a:lnTo>
                    <a:lnTo>
                      <a:pt x="77" y="148"/>
                    </a:lnTo>
                    <a:lnTo>
                      <a:pt x="67" y="142"/>
                    </a:lnTo>
                    <a:lnTo>
                      <a:pt x="58" y="135"/>
                    </a:lnTo>
                    <a:lnTo>
                      <a:pt x="50" y="128"/>
                    </a:lnTo>
                    <a:lnTo>
                      <a:pt x="42" y="120"/>
                    </a:lnTo>
                    <a:lnTo>
                      <a:pt x="34" y="110"/>
                    </a:lnTo>
                    <a:lnTo>
                      <a:pt x="28" y="99"/>
                    </a:lnTo>
                    <a:lnTo>
                      <a:pt x="22" y="89"/>
                    </a:lnTo>
                    <a:lnTo>
                      <a:pt x="18" y="77"/>
                    </a:lnTo>
                    <a:lnTo>
                      <a:pt x="14" y="63"/>
                    </a:lnTo>
                    <a:lnTo>
                      <a:pt x="11" y="51"/>
                    </a:lnTo>
                    <a:lnTo>
                      <a:pt x="9" y="37"/>
                    </a:lnTo>
                    <a:lnTo>
                      <a:pt x="9" y="24"/>
                    </a:lnTo>
                    <a:lnTo>
                      <a:pt x="9" y="20"/>
                    </a:lnTo>
                    <a:lnTo>
                      <a:pt x="9" y="18"/>
                    </a:lnTo>
                    <a:lnTo>
                      <a:pt x="9" y="15"/>
                    </a:lnTo>
                    <a:lnTo>
                      <a:pt x="9" y="12"/>
                    </a:lnTo>
                    <a:lnTo>
                      <a:pt x="9" y="9"/>
                    </a:lnTo>
                    <a:lnTo>
                      <a:pt x="10" y="6"/>
                    </a:lnTo>
                    <a:lnTo>
                      <a:pt x="10" y="3"/>
                    </a:lnTo>
                    <a:lnTo>
                      <a:pt x="10" y="0"/>
                    </a:lnTo>
                    <a:lnTo>
                      <a:pt x="9" y="2"/>
                    </a:lnTo>
                    <a:lnTo>
                      <a:pt x="8" y="3"/>
                    </a:lnTo>
                    <a:lnTo>
                      <a:pt x="7" y="6"/>
                    </a:lnTo>
                    <a:lnTo>
                      <a:pt x="6" y="7"/>
                    </a:lnTo>
                    <a:lnTo>
                      <a:pt x="5" y="9"/>
                    </a:lnTo>
                    <a:lnTo>
                      <a:pt x="4" y="11"/>
                    </a:lnTo>
                    <a:lnTo>
                      <a:pt x="3" y="13"/>
                    </a:lnTo>
                    <a:lnTo>
                      <a:pt x="3" y="14"/>
                    </a:lnTo>
                    <a:lnTo>
                      <a:pt x="2" y="15"/>
                    </a:lnTo>
                    <a:lnTo>
                      <a:pt x="2" y="17"/>
                    </a:lnTo>
                    <a:lnTo>
                      <a:pt x="1" y="17"/>
                    </a:lnTo>
                    <a:lnTo>
                      <a:pt x="1" y="18"/>
                    </a:lnTo>
                    <a:lnTo>
                      <a:pt x="1" y="19"/>
                    </a:lnTo>
                    <a:lnTo>
                      <a:pt x="0" y="19"/>
                    </a:lnTo>
                    <a:lnTo>
                      <a:pt x="0" y="20"/>
                    </a:lnTo>
                    <a:lnTo>
                      <a:pt x="0" y="21"/>
                    </a:lnTo>
                    <a:close/>
                  </a:path>
                </a:pathLst>
              </a:custGeom>
              <a:solidFill>
                <a:srgbClr val="F5C19D"/>
              </a:solidFill>
              <a:ln w="9525">
                <a:noFill/>
                <a:round/>
                <a:headEnd/>
                <a:tailEnd/>
              </a:ln>
            </p:spPr>
            <p:txBody>
              <a:bodyPr/>
              <a:lstStyle/>
              <a:p>
                <a:endParaRPr lang="en-US"/>
              </a:p>
            </p:txBody>
          </p:sp>
          <p:sp>
            <p:nvSpPr>
              <p:cNvPr id="359" name="Freeform 22"/>
              <p:cNvSpPr>
                <a:spLocks/>
              </p:cNvSpPr>
              <p:nvPr/>
            </p:nvSpPr>
            <p:spPr bwMode="auto">
              <a:xfrm>
                <a:off x="1138" y="2654"/>
                <a:ext cx="46" cy="29"/>
              </a:xfrm>
              <a:custGeom>
                <a:avLst/>
                <a:gdLst/>
                <a:ahLst/>
                <a:cxnLst>
                  <a:cxn ang="0">
                    <a:pos x="1" y="22"/>
                  </a:cxn>
                  <a:cxn ang="0">
                    <a:pos x="0" y="25"/>
                  </a:cxn>
                  <a:cxn ang="0">
                    <a:pos x="0" y="29"/>
                  </a:cxn>
                  <a:cxn ang="0">
                    <a:pos x="0" y="33"/>
                  </a:cxn>
                  <a:cxn ang="0">
                    <a:pos x="1" y="48"/>
                  </a:cxn>
                  <a:cxn ang="0">
                    <a:pos x="5" y="76"/>
                  </a:cxn>
                  <a:cxn ang="0">
                    <a:pos x="14" y="101"/>
                  </a:cxn>
                  <a:cxn ang="0">
                    <a:pos x="27" y="122"/>
                  </a:cxn>
                  <a:cxn ang="0">
                    <a:pos x="43" y="142"/>
                  </a:cxn>
                  <a:cxn ang="0">
                    <a:pos x="61" y="157"/>
                  </a:cxn>
                  <a:cxn ang="0">
                    <a:pos x="82" y="168"/>
                  </a:cxn>
                  <a:cxn ang="0">
                    <a:pos x="106" y="173"/>
                  </a:cxn>
                  <a:cxn ang="0">
                    <a:pos x="128" y="174"/>
                  </a:cxn>
                  <a:cxn ang="0">
                    <a:pos x="147" y="169"/>
                  </a:cxn>
                  <a:cxn ang="0">
                    <a:pos x="165" y="162"/>
                  </a:cxn>
                  <a:cxn ang="0">
                    <a:pos x="182" y="151"/>
                  </a:cxn>
                  <a:cxn ang="0">
                    <a:pos x="197" y="137"/>
                  </a:cxn>
                  <a:cxn ang="0">
                    <a:pos x="210" y="121"/>
                  </a:cxn>
                  <a:cxn ang="0">
                    <a:pos x="221" y="102"/>
                  </a:cxn>
                  <a:cxn ang="0">
                    <a:pos x="229" y="82"/>
                  </a:cxn>
                  <a:cxn ang="0">
                    <a:pos x="231" y="67"/>
                  </a:cxn>
                  <a:cxn ang="0">
                    <a:pos x="230" y="61"/>
                  </a:cxn>
                  <a:cxn ang="0">
                    <a:pos x="229" y="55"/>
                  </a:cxn>
                  <a:cxn ang="0">
                    <a:pos x="227" y="51"/>
                  </a:cxn>
                  <a:cxn ang="0">
                    <a:pos x="225" y="59"/>
                  </a:cxn>
                  <a:cxn ang="0">
                    <a:pos x="219" y="82"/>
                  </a:cxn>
                  <a:cxn ang="0">
                    <a:pos x="209" y="103"/>
                  </a:cxn>
                  <a:cxn ang="0">
                    <a:pos x="197" y="121"/>
                  </a:cxn>
                  <a:cxn ang="0">
                    <a:pos x="183" y="137"/>
                  </a:cxn>
                  <a:cxn ang="0">
                    <a:pos x="167" y="149"/>
                  </a:cxn>
                  <a:cxn ang="0">
                    <a:pos x="148" y="158"/>
                  </a:cxn>
                  <a:cxn ang="0">
                    <a:pos x="128" y="162"/>
                  </a:cxn>
                  <a:cxn ang="0">
                    <a:pos x="107" y="162"/>
                  </a:cxn>
                  <a:cxn ang="0">
                    <a:pos x="85" y="157"/>
                  </a:cxn>
                  <a:cxn ang="0">
                    <a:pos x="66" y="148"/>
                  </a:cxn>
                  <a:cxn ang="0">
                    <a:pos x="48" y="133"/>
                  </a:cxn>
                  <a:cxn ang="0">
                    <a:pos x="34" y="116"/>
                  </a:cxn>
                  <a:cxn ang="0">
                    <a:pos x="22" y="95"/>
                  </a:cxn>
                  <a:cxn ang="0">
                    <a:pos x="14" y="72"/>
                  </a:cxn>
                  <a:cxn ang="0">
                    <a:pos x="10" y="47"/>
                  </a:cxn>
                  <a:cxn ang="0">
                    <a:pos x="9" y="29"/>
                  </a:cxn>
                  <a:cxn ang="0">
                    <a:pos x="10" y="21"/>
                  </a:cxn>
                  <a:cxn ang="0">
                    <a:pos x="11" y="13"/>
                  </a:cxn>
                  <a:cxn ang="0">
                    <a:pos x="12" y="5"/>
                  </a:cxn>
                  <a:cxn ang="0">
                    <a:pos x="11" y="3"/>
                  </a:cxn>
                  <a:cxn ang="0">
                    <a:pos x="8" y="7"/>
                  </a:cxn>
                  <a:cxn ang="0">
                    <a:pos x="5" y="12"/>
                  </a:cxn>
                  <a:cxn ang="0">
                    <a:pos x="2" y="18"/>
                  </a:cxn>
                </a:cxnLst>
                <a:rect l="0" t="0" r="r" b="b"/>
                <a:pathLst>
                  <a:path w="232" h="174">
                    <a:moveTo>
                      <a:pt x="1" y="21"/>
                    </a:moveTo>
                    <a:lnTo>
                      <a:pt x="1" y="22"/>
                    </a:lnTo>
                    <a:lnTo>
                      <a:pt x="0" y="24"/>
                    </a:lnTo>
                    <a:lnTo>
                      <a:pt x="0" y="25"/>
                    </a:lnTo>
                    <a:lnTo>
                      <a:pt x="0" y="27"/>
                    </a:lnTo>
                    <a:lnTo>
                      <a:pt x="0" y="29"/>
                    </a:lnTo>
                    <a:lnTo>
                      <a:pt x="0" y="30"/>
                    </a:lnTo>
                    <a:lnTo>
                      <a:pt x="0" y="33"/>
                    </a:lnTo>
                    <a:lnTo>
                      <a:pt x="0" y="34"/>
                    </a:lnTo>
                    <a:lnTo>
                      <a:pt x="1" y="48"/>
                    </a:lnTo>
                    <a:lnTo>
                      <a:pt x="3" y="63"/>
                    </a:lnTo>
                    <a:lnTo>
                      <a:pt x="5" y="76"/>
                    </a:lnTo>
                    <a:lnTo>
                      <a:pt x="9" y="89"/>
                    </a:lnTo>
                    <a:lnTo>
                      <a:pt x="14" y="101"/>
                    </a:lnTo>
                    <a:lnTo>
                      <a:pt x="20" y="112"/>
                    </a:lnTo>
                    <a:lnTo>
                      <a:pt x="27" y="122"/>
                    </a:lnTo>
                    <a:lnTo>
                      <a:pt x="34" y="133"/>
                    </a:lnTo>
                    <a:lnTo>
                      <a:pt x="43" y="142"/>
                    </a:lnTo>
                    <a:lnTo>
                      <a:pt x="52" y="150"/>
                    </a:lnTo>
                    <a:lnTo>
                      <a:pt x="61" y="157"/>
                    </a:lnTo>
                    <a:lnTo>
                      <a:pt x="72" y="163"/>
                    </a:lnTo>
                    <a:lnTo>
                      <a:pt x="82" y="168"/>
                    </a:lnTo>
                    <a:lnTo>
                      <a:pt x="95" y="172"/>
                    </a:lnTo>
                    <a:lnTo>
                      <a:pt x="106" y="173"/>
                    </a:lnTo>
                    <a:lnTo>
                      <a:pt x="118" y="174"/>
                    </a:lnTo>
                    <a:lnTo>
                      <a:pt x="128" y="174"/>
                    </a:lnTo>
                    <a:lnTo>
                      <a:pt x="138" y="172"/>
                    </a:lnTo>
                    <a:lnTo>
                      <a:pt x="147" y="169"/>
                    </a:lnTo>
                    <a:lnTo>
                      <a:pt x="157" y="167"/>
                    </a:lnTo>
                    <a:lnTo>
                      <a:pt x="165" y="162"/>
                    </a:lnTo>
                    <a:lnTo>
                      <a:pt x="174" y="157"/>
                    </a:lnTo>
                    <a:lnTo>
                      <a:pt x="182" y="151"/>
                    </a:lnTo>
                    <a:lnTo>
                      <a:pt x="190" y="145"/>
                    </a:lnTo>
                    <a:lnTo>
                      <a:pt x="197" y="137"/>
                    </a:lnTo>
                    <a:lnTo>
                      <a:pt x="204" y="130"/>
                    </a:lnTo>
                    <a:lnTo>
                      <a:pt x="210" y="121"/>
                    </a:lnTo>
                    <a:lnTo>
                      <a:pt x="216" y="112"/>
                    </a:lnTo>
                    <a:lnTo>
                      <a:pt x="221" y="102"/>
                    </a:lnTo>
                    <a:lnTo>
                      <a:pt x="225" y="93"/>
                    </a:lnTo>
                    <a:lnTo>
                      <a:pt x="229" y="82"/>
                    </a:lnTo>
                    <a:lnTo>
                      <a:pt x="232" y="71"/>
                    </a:lnTo>
                    <a:lnTo>
                      <a:pt x="231" y="67"/>
                    </a:lnTo>
                    <a:lnTo>
                      <a:pt x="231" y="65"/>
                    </a:lnTo>
                    <a:lnTo>
                      <a:pt x="230" y="61"/>
                    </a:lnTo>
                    <a:lnTo>
                      <a:pt x="230" y="59"/>
                    </a:lnTo>
                    <a:lnTo>
                      <a:pt x="229" y="55"/>
                    </a:lnTo>
                    <a:lnTo>
                      <a:pt x="228" y="53"/>
                    </a:lnTo>
                    <a:lnTo>
                      <a:pt x="227" y="51"/>
                    </a:lnTo>
                    <a:lnTo>
                      <a:pt x="226" y="47"/>
                    </a:lnTo>
                    <a:lnTo>
                      <a:pt x="225" y="59"/>
                    </a:lnTo>
                    <a:lnTo>
                      <a:pt x="223" y="71"/>
                    </a:lnTo>
                    <a:lnTo>
                      <a:pt x="219" y="82"/>
                    </a:lnTo>
                    <a:lnTo>
                      <a:pt x="215" y="93"/>
                    </a:lnTo>
                    <a:lnTo>
                      <a:pt x="209" y="103"/>
                    </a:lnTo>
                    <a:lnTo>
                      <a:pt x="204" y="113"/>
                    </a:lnTo>
                    <a:lnTo>
                      <a:pt x="197" y="121"/>
                    </a:lnTo>
                    <a:lnTo>
                      <a:pt x="191" y="130"/>
                    </a:lnTo>
                    <a:lnTo>
                      <a:pt x="183" y="137"/>
                    </a:lnTo>
                    <a:lnTo>
                      <a:pt x="175" y="144"/>
                    </a:lnTo>
                    <a:lnTo>
                      <a:pt x="167" y="149"/>
                    </a:lnTo>
                    <a:lnTo>
                      <a:pt x="158" y="155"/>
                    </a:lnTo>
                    <a:lnTo>
                      <a:pt x="148" y="158"/>
                    </a:lnTo>
                    <a:lnTo>
                      <a:pt x="139" y="161"/>
                    </a:lnTo>
                    <a:lnTo>
                      <a:pt x="128" y="162"/>
                    </a:lnTo>
                    <a:lnTo>
                      <a:pt x="118" y="163"/>
                    </a:lnTo>
                    <a:lnTo>
                      <a:pt x="107" y="162"/>
                    </a:lnTo>
                    <a:lnTo>
                      <a:pt x="96" y="161"/>
                    </a:lnTo>
                    <a:lnTo>
                      <a:pt x="85" y="157"/>
                    </a:lnTo>
                    <a:lnTo>
                      <a:pt x="75" y="152"/>
                    </a:lnTo>
                    <a:lnTo>
                      <a:pt x="66" y="148"/>
                    </a:lnTo>
                    <a:lnTo>
                      <a:pt x="57" y="142"/>
                    </a:lnTo>
                    <a:lnTo>
                      <a:pt x="48" y="133"/>
                    </a:lnTo>
                    <a:lnTo>
                      <a:pt x="41" y="125"/>
                    </a:lnTo>
                    <a:lnTo>
                      <a:pt x="34" y="116"/>
                    </a:lnTo>
                    <a:lnTo>
                      <a:pt x="28" y="106"/>
                    </a:lnTo>
                    <a:lnTo>
                      <a:pt x="22" y="95"/>
                    </a:lnTo>
                    <a:lnTo>
                      <a:pt x="18" y="84"/>
                    </a:lnTo>
                    <a:lnTo>
                      <a:pt x="14" y="72"/>
                    </a:lnTo>
                    <a:lnTo>
                      <a:pt x="11" y="60"/>
                    </a:lnTo>
                    <a:lnTo>
                      <a:pt x="10" y="47"/>
                    </a:lnTo>
                    <a:lnTo>
                      <a:pt x="9" y="34"/>
                    </a:lnTo>
                    <a:lnTo>
                      <a:pt x="9" y="29"/>
                    </a:lnTo>
                    <a:lnTo>
                      <a:pt x="9" y="25"/>
                    </a:lnTo>
                    <a:lnTo>
                      <a:pt x="10" y="21"/>
                    </a:lnTo>
                    <a:lnTo>
                      <a:pt x="10" y="17"/>
                    </a:lnTo>
                    <a:lnTo>
                      <a:pt x="11" y="13"/>
                    </a:lnTo>
                    <a:lnTo>
                      <a:pt x="11" y="9"/>
                    </a:lnTo>
                    <a:lnTo>
                      <a:pt x="12" y="5"/>
                    </a:lnTo>
                    <a:lnTo>
                      <a:pt x="13" y="0"/>
                    </a:lnTo>
                    <a:lnTo>
                      <a:pt x="11" y="3"/>
                    </a:lnTo>
                    <a:lnTo>
                      <a:pt x="10" y="5"/>
                    </a:lnTo>
                    <a:lnTo>
                      <a:pt x="8" y="7"/>
                    </a:lnTo>
                    <a:lnTo>
                      <a:pt x="6" y="10"/>
                    </a:lnTo>
                    <a:lnTo>
                      <a:pt x="5" y="12"/>
                    </a:lnTo>
                    <a:lnTo>
                      <a:pt x="4" y="15"/>
                    </a:lnTo>
                    <a:lnTo>
                      <a:pt x="2" y="18"/>
                    </a:lnTo>
                    <a:lnTo>
                      <a:pt x="1" y="21"/>
                    </a:lnTo>
                    <a:close/>
                  </a:path>
                </a:pathLst>
              </a:custGeom>
              <a:solidFill>
                <a:srgbClr val="F5C39E"/>
              </a:solidFill>
              <a:ln w="9525">
                <a:noFill/>
                <a:round/>
                <a:headEnd/>
                <a:tailEnd/>
              </a:ln>
            </p:spPr>
            <p:txBody>
              <a:bodyPr/>
              <a:lstStyle/>
              <a:p>
                <a:endParaRPr lang="en-US"/>
              </a:p>
            </p:txBody>
          </p:sp>
          <p:sp>
            <p:nvSpPr>
              <p:cNvPr id="360" name="Freeform 23"/>
              <p:cNvSpPr>
                <a:spLocks/>
              </p:cNvSpPr>
              <p:nvPr/>
            </p:nvSpPr>
            <p:spPr bwMode="auto">
              <a:xfrm>
                <a:off x="1139" y="2652"/>
                <a:ext cx="45" cy="30"/>
              </a:xfrm>
              <a:custGeom>
                <a:avLst/>
                <a:gdLst/>
                <a:ahLst/>
                <a:cxnLst>
                  <a:cxn ang="0">
                    <a:pos x="1" y="21"/>
                  </a:cxn>
                  <a:cxn ang="0">
                    <a:pos x="0" y="27"/>
                  </a:cxn>
                  <a:cxn ang="0">
                    <a:pos x="0" y="33"/>
                  </a:cxn>
                  <a:cxn ang="0">
                    <a:pos x="0" y="38"/>
                  </a:cxn>
                  <a:cxn ang="0">
                    <a:pos x="0" y="55"/>
                  </a:cxn>
                  <a:cxn ang="0">
                    <a:pos x="5" y="81"/>
                  </a:cxn>
                  <a:cxn ang="0">
                    <a:pos x="13" y="107"/>
                  </a:cxn>
                  <a:cxn ang="0">
                    <a:pos x="25" y="128"/>
                  </a:cxn>
                  <a:cxn ang="0">
                    <a:pos x="41" y="146"/>
                  </a:cxn>
                  <a:cxn ang="0">
                    <a:pos x="59" y="160"/>
                  </a:cxn>
                  <a:cxn ang="0">
                    <a:pos x="79" y="170"/>
                  </a:cxn>
                  <a:cxn ang="0">
                    <a:pos x="102" y="176"/>
                  </a:cxn>
                  <a:cxn ang="0">
                    <a:pos x="123" y="176"/>
                  </a:cxn>
                  <a:cxn ang="0">
                    <a:pos x="143" y="172"/>
                  </a:cxn>
                  <a:cxn ang="0">
                    <a:pos x="161" y="164"/>
                  </a:cxn>
                  <a:cxn ang="0">
                    <a:pos x="178" y="152"/>
                  </a:cxn>
                  <a:cxn ang="0">
                    <a:pos x="192" y="138"/>
                  </a:cxn>
                  <a:cxn ang="0">
                    <a:pos x="205" y="120"/>
                  </a:cxn>
                  <a:cxn ang="0">
                    <a:pos x="215" y="101"/>
                  </a:cxn>
                  <a:cxn ang="0">
                    <a:pos x="222" y="79"/>
                  </a:cxn>
                  <a:cxn ang="0">
                    <a:pos x="224" y="63"/>
                  </a:cxn>
                  <a:cxn ang="0">
                    <a:pos x="222" y="59"/>
                  </a:cxn>
                  <a:cxn ang="0">
                    <a:pos x="221" y="53"/>
                  </a:cxn>
                  <a:cxn ang="0">
                    <a:pos x="219" y="47"/>
                  </a:cxn>
                  <a:cxn ang="0">
                    <a:pos x="217" y="56"/>
                  </a:cxn>
                  <a:cxn ang="0">
                    <a:pos x="212" y="80"/>
                  </a:cxn>
                  <a:cxn ang="0">
                    <a:pos x="203" y="102"/>
                  </a:cxn>
                  <a:cxn ang="0">
                    <a:pos x="192" y="122"/>
                  </a:cxn>
                  <a:cxn ang="0">
                    <a:pos x="178" y="138"/>
                  </a:cxn>
                  <a:cxn ang="0">
                    <a:pos x="162" y="151"/>
                  </a:cxn>
                  <a:cxn ang="0">
                    <a:pos x="144" y="160"/>
                  </a:cxn>
                  <a:cxn ang="0">
                    <a:pos x="124" y="165"/>
                  </a:cxn>
                  <a:cxn ang="0">
                    <a:pos x="103" y="165"/>
                  </a:cxn>
                  <a:cxn ang="0">
                    <a:pos x="81" y="160"/>
                  </a:cxn>
                  <a:cxn ang="0">
                    <a:pos x="63" y="151"/>
                  </a:cxn>
                  <a:cxn ang="0">
                    <a:pos x="46" y="138"/>
                  </a:cxn>
                  <a:cxn ang="0">
                    <a:pos x="32" y="121"/>
                  </a:cxn>
                  <a:cxn ang="0">
                    <a:pos x="21" y="101"/>
                  </a:cxn>
                  <a:cxn ang="0">
                    <a:pos x="13" y="79"/>
                  </a:cxn>
                  <a:cxn ang="0">
                    <a:pos x="9" y="55"/>
                  </a:cxn>
                  <a:cxn ang="0">
                    <a:pos x="9" y="36"/>
                  </a:cxn>
                  <a:cxn ang="0">
                    <a:pos x="10" y="25"/>
                  </a:cxn>
                  <a:cxn ang="0">
                    <a:pos x="11" y="15"/>
                  </a:cxn>
                  <a:cxn ang="0">
                    <a:pos x="13" y="5"/>
                  </a:cxn>
                  <a:cxn ang="0">
                    <a:pos x="13" y="2"/>
                  </a:cxn>
                  <a:cxn ang="0">
                    <a:pos x="9" y="7"/>
                  </a:cxn>
                  <a:cxn ang="0">
                    <a:pos x="6" y="11"/>
                  </a:cxn>
                  <a:cxn ang="0">
                    <a:pos x="3" y="15"/>
                  </a:cxn>
                </a:cxnLst>
                <a:rect l="0" t="0" r="r" b="b"/>
                <a:pathLst>
                  <a:path w="225" h="176">
                    <a:moveTo>
                      <a:pt x="1" y="18"/>
                    </a:moveTo>
                    <a:lnTo>
                      <a:pt x="1" y="21"/>
                    </a:lnTo>
                    <a:lnTo>
                      <a:pt x="1" y="24"/>
                    </a:lnTo>
                    <a:lnTo>
                      <a:pt x="0" y="27"/>
                    </a:lnTo>
                    <a:lnTo>
                      <a:pt x="0" y="30"/>
                    </a:lnTo>
                    <a:lnTo>
                      <a:pt x="0" y="33"/>
                    </a:lnTo>
                    <a:lnTo>
                      <a:pt x="0" y="36"/>
                    </a:lnTo>
                    <a:lnTo>
                      <a:pt x="0" y="38"/>
                    </a:lnTo>
                    <a:lnTo>
                      <a:pt x="0" y="42"/>
                    </a:lnTo>
                    <a:lnTo>
                      <a:pt x="0" y="55"/>
                    </a:lnTo>
                    <a:lnTo>
                      <a:pt x="2" y="69"/>
                    </a:lnTo>
                    <a:lnTo>
                      <a:pt x="5" y="81"/>
                    </a:lnTo>
                    <a:lnTo>
                      <a:pt x="9" y="95"/>
                    </a:lnTo>
                    <a:lnTo>
                      <a:pt x="13" y="107"/>
                    </a:lnTo>
                    <a:lnTo>
                      <a:pt x="19" y="117"/>
                    </a:lnTo>
                    <a:lnTo>
                      <a:pt x="25" y="128"/>
                    </a:lnTo>
                    <a:lnTo>
                      <a:pt x="33" y="138"/>
                    </a:lnTo>
                    <a:lnTo>
                      <a:pt x="41" y="146"/>
                    </a:lnTo>
                    <a:lnTo>
                      <a:pt x="49" y="153"/>
                    </a:lnTo>
                    <a:lnTo>
                      <a:pt x="59" y="160"/>
                    </a:lnTo>
                    <a:lnTo>
                      <a:pt x="68" y="166"/>
                    </a:lnTo>
                    <a:lnTo>
                      <a:pt x="79" y="170"/>
                    </a:lnTo>
                    <a:lnTo>
                      <a:pt x="90" y="174"/>
                    </a:lnTo>
                    <a:lnTo>
                      <a:pt x="102" y="176"/>
                    </a:lnTo>
                    <a:lnTo>
                      <a:pt x="113" y="176"/>
                    </a:lnTo>
                    <a:lnTo>
                      <a:pt x="123" y="176"/>
                    </a:lnTo>
                    <a:lnTo>
                      <a:pt x="133" y="175"/>
                    </a:lnTo>
                    <a:lnTo>
                      <a:pt x="143" y="172"/>
                    </a:lnTo>
                    <a:lnTo>
                      <a:pt x="152" y="169"/>
                    </a:lnTo>
                    <a:lnTo>
                      <a:pt x="161" y="164"/>
                    </a:lnTo>
                    <a:lnTo>
                      <a:pt x="170" y="158"/>
                    </a:lnTo>
                    <a:lnTo>
                      <a:pt x="178" y="152"/>
                    </a:lnTo>
                    <a:lnTo>
                      <a:pt x="185" y="145"/>
                    </a:lnTo>
                    <a:lnTo>
                      <a:pt x="192" y="138"/>
                    </a:lnTo>
                    <a:lnTo>
                      <a:pt x="199" y="129"/>
                    </a:lnTo>
                    <a:lnTo>
                      <a:pt x="205" y="120"/>
                    </a:lnTo>
                    <a:lnTo>
                      <a:pt x="211" y="110"/>
                    </a:lnTo>
                    <a:lnTo>
                      <a:pt x="215" y="101"/>
                    </a:lnTo>
                    <a:lnTo>
                      <a:pt x="219" y="90"/>
                    </a:lnTo>
                    <a:lnTo>
                      <a:pt x="222" y="79"/>
                    </a:lnTo>
                    <a:lnTo>
                      <a:pt x="225" y="67"/>
                    </a:lnTo>
                    <a:lnTo>
                      <a:pt x="224" y="63"/>
                    </a:lnTo>
                    <a:lnTo>
                      <a:pt x="223" y="61"/>
                    </a:lnTo>
                    <a:lnTo>
                      <a:pt x="222" y="59"/>
                    </a:lnTo>
                    <a:lnTo>
                      <a:pt x="221" y="55"/>
                    </a:lnTo>
                    <a:lnTo>
                      <a:pt x="221" y="53"/>
                    </a:lnTo>
                    <a:lnTo>
                      <a:pt x="220" y="49"/>
                    </a:lnTo>
                    <a:lnTo>
                      <a:pt x="219" y="47"/>
                    </a:lnTo>
                    <a:lnTo>
                      <a:pt x="218" y="44"/>
                    </a:lnTo>
                    <a:lnTo>
                      <a:pt x="217" y="56"/>
                    </a:lnTo>
                    <a:lnTo>
                      <a:pt x="215" y="68"/>
                    </a:lnTo>
                    <a:lnTo>
                      <a:pt x="212" y="80"/>
                    </a:lnTo>
                    <a:lnTo>
                      <a:pt x="209" y="91"/>
                    </a:lnTo>
                    <a:lnTo>
                      <a:pt x="203" y="102"/>
                    </a:lnTo>
                    <a:lnTo>
                      <a:pt x="198" y="113"/>
                    </a:lnTo>
                    <a:lnTo>
                      <a:pt x="192" y="122"/>
                    </a:lnTo>
                    <a:lnTo>
                      <a:pt x="186" y="130"/>
                    </a:lnTo>
                    <a:lnTo>
                      <a:pt x="178" y="138"/>
                    </a:lnTo>
                    <a:lnTo>
                      <a:pt x="170" y="145"/>
                    </a:lnTo>
                    <a:lnTo>
                      <a:pt x="162" y="151"/>
                    </a:lnTo>
                    <a:lnTo>
                      <a:pt x="153" y="157"/>
                    </a:lnTo>
                    <a:lnTo>
                      <a:pt x="144" y="160"/>
                    </a:lnTo>
                    <a:lnTo>
                      <a:pt x="134" y="163"/>
                    </a:lnTo>
                    <a:lnTo>
                      <a:pt x="124" y="165"/>
                    </a:lnTo>
                    <a:lnTo>
                      <a:pt x="113" y="165"/>
                    </a:lnTo>
                    <a:lnTo>
                      <a:pt x="103" y="165"/>
                    </a:lnTo>
                    <a:lnTo>
                      <a:pt x="92" y="163"/>
                    </a:lnTo>
                    <a:lnTo>
                      <a:pt x="81" y="160"/>
                    </a:lnTo>
                    <a:lnTo>
                      <a:pt x="72" y="156"/>
                    </a:lnTo>
                    <a:lnTo>
                      <a:pt x="63" y="151"/>
                    </a:lnTo>
                    <a:lnTo>
                      <a:pt x="54" y="145"/>
                    </a:lnTo>
                    <a:lnTo>
                      <a:pt x="46" y="138"/>
                    </a:lnTo>
                    <a:lnTo>
                      <a:pt x="39" y="129"/>
                    </a:lnTo>
                    <a:lnTo>
                      <a:pt x="32" y="121"/>
                    </a:lnTo>
                    <a:lnTo>
                      <a:pt x="26" y="111"/>
                    </a:lnTo>
                    <a:lnTo>
                      <a:pt x="21" y="101"/>
                    </a:lnTo>
                    <a:lnTo>
                      <a:pt x="17" y="90"/>
                    </a:lnTo>
                    <a:lnTo>
                      <a:pt x="13" y="79"/>
                    </a:lnTo>
                    <a:lnTo>
                      <a:pt x="11" y="67"/>
                    </a:lnTo>
                    <a:lnTo>
                      <a:pt x="9" y="55"/>
                    </a:lnTo>
                    <a:lnTo>
                      <a:pt x="9" y="42"/>
                    </a:lnTo>
                    <a:lnTo>
                      <a:pt x="9" y="36"/>
                    </a:lnTo>
                    <a:lnTo>
                      <a:pt x="9" y="31"/>
                    </a:lnTo>
                    <a:lnTo>
                      <a:pt x="10" y="25"/>
                    </a:lnTo>
                    <a:lnTo>
                      <a:pt x="10" y="20"/>
                    </a:lnTo>
                    <a:lnTo>
                      <a:pt x="11" y="15"/>
                    </a:lnTo>
                    <a:lnTo>
                      <a:pt x="12" y="9"/>
                    </a:lnTo>
                    <a:lnTo>
                      <a:pt x="13" y="5"/>
                    </a:lnTo>
                    <a:lnTo>
                      <a:pt x="15" y="0"/>
                    </a:lnTo>
                    <a:lnTo>
                      <a:pt x="13" y="2"/>
                    </a:lnTo>
                    <a:lnTo>
                      <a:pt x="11" y="5"/>
                    </a:lnTo>
                    <a:lnTo>
                      <a:pt x="9" y="7"/>
                    </a:lnTo>
                    <a:lnTo>
                      <a:pt x="8" y="8"/>
                    </a:lnTo>
                    <a:lnTo>
                      <a:pt x="6" y="11"/>
                    </a:lnTo>
                    <a:lnTo>
                      <a:pt x="5" y="13"/>
                    </a:lnTo>
                    <a:lnTo>
                      <a:pt x="3" y="15"/>
                    </a:lnTo>
                    <a:lnTo>
                      <a:pt x="1" y="18"/>
                    </a:lnTo>
                    <a:close/>
                  </a:path>
                </a:pathLst>
              </a:custGeom>
              <a:solidFill>
                <a:srgbClr val="F5C6A0"/>
              </a:solidFill>
              <a:ln w="9525">
                <a:noFill/>
                <a:round/>
                <a:headEnd/>
                <a:tailEnd/>
              </a:ln>
            </p:spPr>
            <p:txBody>
              <a:bodyPr/>
              <a:lstStyle/>
              <a:p>
                <a:endParaRPr lang="en-US"/>
              </a:p>
            </p:txBody>
          </p:sp>
          <p:sp>
            <p:nvSpPr>
              <p:cNvPr id="361" name="Freeform 24"/>
              <p:cNvSpPr>
                <a:spLocks/>
              </p:cNvSpPr>
              <p:nvPr/>
            </p:nvSpPr>
            <p:spPr bwMode="auto">
              <a:xfrm>
                <a:off x="1140" y="2651"/>
                <a:ext cx="43" cy="30"/>
              </a:xfrm>
              <a:custGeom>
                <a:avLst/>
                <a:gdLst/>
                <a:ahLst/>
                <a:cxnLst>
                  <a:cxn ang="0">
                    <a:pos x="3" y="22"/>
                  </a:cxn>
                  <a:cxn ang="0">
                    <a:pos x="2" y="30"/>
                  </a:cxn>
                  <a:cxn ang="0">
                    <a:pos x="1" y="38"/>
                  </a:cxn>
                  <a:cxn ang="0">
                    <a:pos x="0" y="46"/>
                  </a:cxn>
                  <a:cxn ang="0">
                    <a:pos x="1" y="64"/>
                  </a:cxn>
                  <a:cxn ang="0">
                    <a:pos x="5" y="89"/>
                  </a:cxn>
                  <a:cxn ang="0">
                    <a:pos x="13" y="112"/>
                  </a:cxn>
                  <a:cxn ang="0">
                    <a:pos x="25" y="133"/>
                  </a:cxn>
                  <a:cxn ang="0">
                    <a:pos x="39" y="150"/>
                  </a:cxn>
                  <a:cxn ang="0">
                    <a:pos x="57" y="165"/>
                  </a:cxn>
                  <a:cxn ang="0">
                    <a:pos x="76" y="174"/>
                  </a:cxn>
                  <a:cxn ang="0">
                    <a:pos x="98" y="179"/>
                  </a:cxn>
                  <a:cxn ang="0">
                    <a:pos x="119" y="179"/>
                  </a:cxn>
                  <a:cxn ang="0">
                    <a:pos x="139" y="175"/>
                  </a:cxn>
                  <a:cxn ang="0">
                    <a:pos x="158" y="167"/>
                  </a:cxn>
                  <a:cxn ang="0">
                    <a:pos x="174" y="154"/>
                  </a:cxn>
                  <a:cxn ang="0">
                    <a:pos x="188" y="138"/>
                  </a:cxn>
                  <a:cxn ang="0">
                    <a:pos x="200" y="120"/>
                  </a:cxn>
                  <a:cxn ang="0">
                    <a:pos x="210" y="99"/>
                  </a:cxn>
                  <a:cxn ang="0">
                    <a:pos x="216" y="76"/>
                  </a:cxn>
                  <a:cxn ang="0">
                    <a:pos x="217" y="62"/>
                  </a:cxn>
                  <a:cxn ang="0">
                    <a:pos x="215" y="56"/>
                  </a:cxn>
                  <a:cxn ang="0">
                    <a:pos x="212" y="50"/>
                  </a:cxn>
                  <a:cxn ang="0">
                    <a:pos x="210" y="45"/>
                  </a:cxn>
                  <a:cxn ang="0">
                    <a:pos x="209" y="44"/>
                  </a:cxn>
                  <a:cxn ang="0">
                    <a:pos x="209" y="45"/>
                  </a:cxn>
                  <a:cxn ang="0">
                    <a:pos x="209" y="47"/>
                  </a:cxn>
                  <a:cxn ang="0">
                    <a:pos x="209" y="50"/>
                  </a:cxn>
                  <a:cxn ang="0">
                    <a:pos x="209" y="63"/>
                  </a:cxn>
                  <a:cxn ang="0">
                    <a:pos x="205" y="86"/>
                  </a:cxn>
                  <a:cxn ang="0">
                    <a:pos x="196" y="107"/>
                  </a:cxn>
                  <a:cxn ang="0">
                    <a:pos x="185" y="126"/>
                  </a:cxn>
                  <a:cxn ang="0">
                    <a:pos x="172" y="142"/>
                  </a:cxn>
                  <a:cxn ang="0">
                    <a:pos x="156" y="155"/>
                  </a:cxn>
                  <a:cxn ang="0">
                    <a:pos x="139" y="165"/>
                  </a:cxn>
                  <a:cxn ang="0">
                    <a:pos x="119" y="168"/>
                  </a:cxn>
                  <a:cxn ang="0">
                    <a:pos x="99" y="168"/>
                  </a:cxn>
                  <a:cxn ang="0">
                    <a:pos x="79" y="165"/>
                  </a:cxn>
                  <a:cxn ang="0">
                    <a:pos x="61" y="155"/>
                  </a:cxn>
                  <a:cxn ang="0">
                    <a:pos x="45" y="142"/>
                  </a:cxn>
                  <a:cxn ang="0">
                    <a:pos x="32" y="126"/>
                  </a:cxn>
                  <a:cxn ang="0">
                    <a:pos x="21" y="107"/>
                  </a:cxn>
                  <a:cxn ang="0">
                    <a:pos x="14" y="86"/>
                  </a:cxn>
                  <a:cxn ang="0">
                    <a:pos x="10" y="63"/>
                  </a:cxn>
                  <a:cxn ang="0">
                    <a:pos x="9" y="44"/>
                  </a:cxn>
                  <a:cxn ang="0">
                    <a:pos x="11" y="32"/>
                  </a:cxn>
                  <a:cxn ang="0">
                    <a:pos x="13" y="18"/>
                  </a:cxn>
                  <a:cxn ang="0">
                    <a:pos x="16" y="6"/>
                  </a:cxn>
                  <a:cxn ang="0">
                    <a:pos x="16" y="3"/>
                  </a:cxn>
                  <a:cxn ang="0">
                    <a:pos x="13" y="6"/>
                  </a:cxn>
                  <a:cxn ang="0">
                    <a:pos x="9" y="11"/>
                  </a:cxn>
                  <a:cxn ang="0">
                    <a:pos x="5" y="16"/>
                  </a:cxn>
                </a:cxnLst>
                <a:rect l="0" t="0" r="r" b="b"/>
                <a:pathLst>
                  <a:path w="217" h="180">
                    <a:moveTo>
                      <a:pt x="4" y="18"/>
                    </a:moveTo>
                    <a:lnTo>
                      <a:pt x="3" y="22"/>
                    </a:lnTo>
                    <a:lnTo>
                      <a:pt x="2" y="26"/>
                    </a:lnTo>
                    <a:lnTo>
                      <a:pt x="2" y="30"/>
                    </a:lnTo>
                    <a:lnTo>
                      <a:pt x="1" y="34"/>
                    </a:lnTo>
                    <a:lnTo>
                      <a:pt x="1" y="38"/>
                    </a:lnTo>
                    <a:lnTo>
                      <a:pt x="0" y="42"/>
                    </a:lnTo>
                    <a:lnTo>
                      <a:pt x="0" y="46"/>
                    </a:lnTo>
                    <a:lnTo>
                      <a:pt x="0" y="51"/>
                    </a:lnTo>
                    <a:lnTo>
                      <a:pt x="1" y="64"/>
                    </a:lnTo>
                    <a:lnTo>
                      <a:pt x="2" y="77"/>
                    </a:lnTo>
                    <a:lnTo>
                      <a:pt x="5" y="89"/>
                    </a:lnTo>
                    <a:lnTo>
                      <a:pt x="9" y="101"/>
                    </a:lnTo>
                    <a:lnTo>
                      <a:pt x="13" y="112"/>
                    </a:lnTo>
                    <a:lnTo>
                      <a:pt x="19" y="123"/>
                    </a:lnTo>
                    <a:lnTo>
                      <a:pt x="25" y="133"/>
                    </a:lnTo>
                    <a:lnTo>
                      <a:pt x="32" y="142"/>
                    </a:lnTo>
                    <a:lnTo>
                      <a:pt x="39" y="150"/>
                    </a:lnTo>
                    <a:lnTo>
                      <a:pt x="48" y="159"/>
                    </a:lnTo>
                    <a:lnTo>
                      <a:pt x="57" y="165"/>
                    </a:lnTo>
                    <a:lnTo>
                      <a:pt x="66" y="171"/>
                    </a:lnTo>
                    <a:lnTo>
                      <a:pt x="76" y="174"/>
                    </a:lnTo>
                    <a:lnTo>
                      <a:pt x="87" y="178"/>
                    </a:lnTo>
                    <a:lnTo>
                      <a:pt x="98" y="179"/>
                    </a:lnTo>
                    <a:lnTo>
                      <a:pt x="109" y="180"/>
                    </a:lnTo>
                    <a:lnTo>
                      <a:pt x="119" y="179"/>
                    </a:lnTo>
                    <a:lnTo>
                      <a:pt x="130" y="178"/>
                    </a:lnTo>
                    <a:lnTo>
                      <a:pt x="139" y="175"/>
                    </a:lnTo>
                    <a:lnTo>
                      <a:pt x="149" y="172"/>
                    </a:lnTo>
                    <a:lnTo>
                      <a:pt x="158" y="167"/>
                    </a:lnTo>
                    <a:lnTo>
                      <a:pt x="166" y="161"/>
                    </a:lnTo>
                    <a:lnTo>
                      <a:pt x="174" y="154"/>
                    </a:lnTo>
                    <a:lnTo>
                      <a:pt x="182" y="147"/>
                    </a:lnTo>
                    <a:lnTo>
                      <a:pt x="188" y="138"/>
                    </a:lnTo>
                    <a:lnTo>
                      <a:pt x="195" y="130"/>
                    </a:lnTo>
                    <a:lnTo>
                      <a:pt x="200" y="120"/>
                    </a:lnTo>
                    <a:lnTo>
                      <a:pt x="206" y="110"/>
                    </a:lnTo>
                    <a:lnTo>
                      <a:pt x="210" y="99"/>
                    </a:lnTo>
                    <a:lnTo>
                      <a:pt x="214" y="88"/>
                    </a:lnTo>
                    <a:lnTo>
                      <a:pt x="216" y="76"/>
                    </a:lnTo>
                    <a:lnTo>
                      <a:pt x="217" y="64"/>
                    </a:lnTo>
                    <a:lnTo>
                      <a:pt x="217" y="62"/>
                    </a:lnTo>
                    <a:lnTo>
                      <a:pt x="216" y="58"/>
                    </a:lnTo>
                    <a:lnTo>
                      <a:pt x="215" y="56"/>
                    </a:lnTo>
                    <a:lnTo>
                      <a:pt x="214" y="53"/>
                    </a:lnTo>
                    <a:lnTo>
                      <a:pt x="212" y="50"/>
                    </a:lnTo>
                    <a:lnTo>
                      <a:pt x="211" y="47"/>
                    </a:lnTo>
                    <a:lnTo>
                      <a:pt x="210" y="45"/>
                    </a:lnTo>
                    <a:lnTo>
                      <a:pt x="209" y="42"/>
                    </a:lnTo>
                    <a:lnTo>
                      <a:pt x="209" y="44"/>
                    </a:lnTo>
                    <a:lnTo>
                      <a:pt x="209" y="44"/>
                    </a:lnTo>
                    <a:lnTo>
                      <a:pt x="209" y="45"/>
                    </a:lnTo>
                    <a:lnTo>
                      <a:pt x="209" y="46"/>
                    </a:lnTo>
                    <a:lnTo>
                      <a:pt x="209" y="47"/>
                    </a:lnTo>
                    <a:lnTo>
                      <a:pt x="209" y="48"/>
                    </a:lnTo>
                    <a:lnTo>
                      <a:pt x="209" y="50"/>
                    </a:lnTo>
                    <a:lnTo>
                      <a:pt x="209" y="51"/>
                    </a:lnTo>
                    <a:lnTo>
                      <a:pt x="209" y="63"/>
                    </a:lnTo>
                    <a:lnTo>
                      <a:pt x="207" y="75"/>
                    </a:lnTo>
                    <a:lnTo>
                      <a:pt x="205" y="86"/>
                    </a:lnTo>
                    <a:lnTo>
                      <a:pt x="200" y="98"/>
                    </a:lnTo>
                    <a:lnTo>
                      <a:pt x="196" y="107"/>
                    </a:lnTo>
                    <a:lnTo>
                      <a:pt x="191" y="117"/>
                    </a:lnTo>
                    <a:lnTo>
                      <a:pt x="185" y="126"/>
                    </a:lnTo>
                    <a:lnTo>
                      <a:pt x="179" y="135"/>
                    </a:lnTo>
                    <a:lnTo>
                      <a:pt x="172" y="142"/>
                    </a:lnTo>
                    <a:lnTo>
                      <a:pt x="164" y="149"/>
                    </a:lnTo>
                    <a:lnTo>
                      <a:pt x="156" y="155"/>
                    </a:lnTo>
                    <a:lnTo>
                      <a:pt x="148" y="160"/>
                    </a:lnTo>
                    <a:lnTo>
                      <a:pt x="139" y="165"/>
                    </a:lnTo>
                    <a:lnTo>
                      <a:pt x="129" y="167"/>
                    </a:lnTo>
                    <a:lnTo>
                      <a:pt x="119" y="168"/>
                    </a:lnTo>
                    <a:lnTo>
                      <a:pt x="109" y="169"/>
                    </a:lnTo>
                    <a:lnTo>
                      <a:pt x="99" y="168"/>
                    </a:lnTo>
                    <a:lnTo>
                      <a:pt x="89" y="167"/>
                    </a:lnTo>
                    <a:lnTo>
                      <a:pt x="79" y="165"/>
                    </a:lnTo>
                    <a:lnTo>
                      <a:pt x="70" y="160"/>
                    </a:lnTo>
                    <a:lnTo>
                      <a:pt x="61" y="155"/>
                    </a:lnTo>
                    <a:lnTo>
                      <a:pt x="53" y="149"/>
                    </a:lnTo>
                    <a:lnTo>
                      <a:pt x="45" y="142"/>
                    </a:lnTo>
                    <a:lnTo>
                      <a:pt x="38" y="135"/>
                    </a:lnTo>
                    <a:lnTo>
                      <a:pt x="32" y="126"/>
                    </a:lnTo>
                    <a:lnTo>
                      <a:pt x="26" y="117"/>
                    </a:lnTo>
                    <a:lnTo>
                      <a:pt x="21" y="107"/>
                    </a:lnTo>
                    <a:lnTo>
                      <a:pt x="17" y="98"/>
                    </a:lnTo>
                    <a:lnTo>
                      <a:pt x="14" y="86"/>
                    </a:lnTo>
                    <a:lnTo>
                      <a:pt x="11" y="75"/>
                    </a:lnTo>
                    <a:lnTo>
                      <a:pt x="10" y="63"/>
                    </a:lnTo>
                    <a:lnTo>
                      <a:pt x="9" y="51"/>
                    </a:lnTo>
                    <a:lnTo>
                      <a:pt x="9" y="44"/>
                    </a:lnTo>
                    <a:lnTo>
                      <a:pt x="10" y="38"/>
                    </a:lnTo>
                    <a:lnTo>
                      <a:pt x="11" y="32"/>
                    </a:lnTo>
                    <a:lnTo>
                      <a:pt x="12" y="24"/>
                    </a:lnTo>
                    <a:lnTo>
                      <a:pt x="13" y="18"/>
                    </a:lnTo>
                    <a:lnTo>
                      <a:pt x="14" y="12"/>
                    </a:lnTo>
                    <a:lnTo>
                      <a:pt x="16" y="6"/>
                    </a:lnTo>
                    <a:lnTo>
                      <a:pt x="18" y="0"/>
                    </a:lnTo>
                    <a:lnTo>
                      <a:pt x="16" y="3"/>
                    </a:lnTo>
                    <a:lnTo>
                      <a:pt x="15" y="5"/>
                    </a:lnTo>
                    <a:lnTo>
                      <a:pt x="13" y="6"/>
                    </a:lnTo>
                    <a:lnTo>
                      <a:pt x="11" y="9"/>
                    </a:lnTo>
                    <a:lnTo>
                      <a:pt x="9" y="11"/>
                    </a:lnTo>
                    <a:lnTo>
                      <a:pt x="7" y="14"/>
                    </a:lnTo>
                    <a:lnTo>
                      <a:pt x="5" y="16"/>
                    </a:lnTo>
                    <a:lnTo>
                      <a:pt x="4" y="18"/>
                    </a:lnTo>
                    <a:close/>
                  </a:path>
                </a:pathLst>
              </a:custGeom>
              <a:solidFill>
                <a:srgbClr val="F6C9A1"/>
              </a:solidFill>
              <a:ln w="9525">
                <a:noFill/>
                <a:round/>
                <a:headEnd/>
                <a:tailEnd/>
              </a:ln>
            </p:spPr>
            <p:txBody>
              <a:bodyPr/>
              <a:lstStyle/>
              <a:p>
                <a:endParaRPr lang="en-US"/>
              </a:p>
            </p:txBody>
          </p:sp>
          <p:sp>
            <p:nvSpPr>
              <p:cNvPr id="362" name="Freeform 25"/>
              <p:cNvSpPr>
                <a:spLocks/>
              </p:cNvSpPr>
              <p:nvPr/>
            </p:nvSpPr>
            <p:spPr bwMode="auto">
              <a:xfrm>
                <a:off x="1141" y="2650"/>
                <a:ext cx="42" cy="30"/>
              </a:xfrm>
              <a:custGeom>
                <a:avLst/>
                <a:gdLst/>
                <a:ahLst/>
                <a:cxnLst>
                  <a:cxn ang="0">
                    <a:pos x="4" y="21"/>
                  </a:cxn>
                  <a:cxn ang="0">
                    <a:pos x="2" y="31"/>
                  </a:cxn>
                  <a:cxn ang="0">
                    <a:pos x="1" y="41"/>
                  </a:cxn>
                  <a:cxn ang="0">
                    <a:pos x="0" y="52"/>
                  </a:cxn>
                  <a:cxn ang="0">
                    <a:pos x="0" y="71"/>
                  </a:cxn>
                  <a:cxn ang="0">
                    <a:pos x="4" y="95"/>
                  </a:cxn>
                  <a:cxn ang="0">
                    <a:pos x="12" y="117"/>
                  </a:cxn>
                  <a:cxn ang="0">
                    <a:pos x="23" y="137"/>
                  </a:cxn>
                  <a:cxn ang="0">
                    <a:pos x="37" y="154"/>
                  </a:cxn>
                  <a:cxn ang="0">
                    <a:pos x="54" y="167"/>
                  </a:cxn>
                  <a:cxn ang="0">
                    <a:pos x="72" y="176"/>
                  </a:cxn>
                  <a:cxn ang="0">
                    <a:pos x="94" y="181"/>
                  </a:cxn>
                  <a:cxn ang="0">
                    <a:pos x="115" y="181"/>
                  </a:cxn>
                  <a:cxn ang="0">
                    <a:pos x="135" y="176"/>
                  </a:cxn>
                  <a:cxn ang="0">
                    <a:pos x="153" y="167"/>
                  </a:cxn>
                  <a:cxn ang="0">
                    <a:pos x="169" y="154"/>
                  </a:cxn>
                  <a:cxn ang="0">
                    <a:pos x="183" y="138"/>
                  </a:cxn>
                  <a:cxn ang="0">
                    <a:pos x="194" y="118"/>
                  </a:cxn>
                  <a:cxn ang="0">
                    <a:pos x="203" y="96"/>
                  </a:cxn>
                  <a:cxn ang="0">
                    <a:pos x="208" y="72"/>
                  </a:cxn>
                  <a:cxn ang="0">
                    <a:pos x="207" y="57"/>
                  </a:cxn>
                  <a:cxn ang="0">
                    <a:pos x="205" y="52"/>
                  </a:cxn>
                  <a:cxn ang="0">
                    <a:pos x="202" y="46"/>
                  </a:cxn>
                  <a:cxn ang="0">
                    <a:pos x="200" y="41"/>
                  </a:cxn>
                  <a:cxn ang="0">
                    <a:pos x="197" y="41"/>
                  </a:cxn>
                  <a:cxn ang="0">
                    <a:pos x="198" y="46"/>
                  </a:cxn>
                  <a:cxn ang="0">
                    <a:pos x="198" y="51"/>
                  </a:cxn>
                  <a:cxn ang="0">
                    <a:pos x="200" y="55"/>
                  </a:cxn>
                  <a:cxn ang="0">
                    <a:pos x="198" y="70"/>
                  </a:cxn>
                  <a:cxn ang="0">
                    <a:pos x="194" y="91"/>
                  </a:cxn>
                  <a:cxn ang="0">
                    <a:pos x="187" y="112"/>
                  </a:cxn>
                  <a:cxn ang="0">
                    <a:pos x="177" y="130"/>
                  </a:cxn>
                  <a:cxn ang="0">
                    <a:pos x="164" y="145"/>
                  </a:cxn>
                  <a:cxn ang="0">
                    <a:pos x="149" y="157"/>
                  </a:cxn>
                  <a:cxn ang="0">
                    <a:pos x="132" y="166"/>
                  </a:cxn>
                  <a:cxn ang="0">
                    <a:pos x="114" y="170"/>
                  </a:cxn>
                  <a:cxn ang="0">
                    <a:pos x="94" y="170"/>
                  </a:cxn>
                  <a:cxn ang="0">
                    <a:pos x="76" y="166"/>
                  </a:cxn>
                  <a:cxn ang="0">
                    <a:pos x="58" y="157"/>
                  </a:cxn>
                  <a:cxn ang="0">
                    <a:pos x="43" y="145"/>
                  </a:cxn>
                  <a:cxn ang="0">
                    <a:pos x="30" y="130"/>
                  </a:cxn>
                  <a:cxn ang="0">
                    <a:pos x="20" y="112"/>
                  </a:cxn>
                  <a:cxn ang="0">
                    <a:pos x="13" y="91"/>
                  </a:cxn>
                  <a:cxn ang="0">
                    <a:pos x="9" y="70"/>
                  </a:cxn>
                  <a:cxn ang="0">
                    <a:pos x="9" y="49"/>
                  </a:cxn>
                  <a:cxn ang="0">
                    <a:pos x="11" y="35"/>
                  </a:cxn>
                  <a:cxn ang="0">
                    <a:pos x="14" y="21"/>
                  </a:cxn>
                  <a:cxn ang="0">
                    <a:pos x="19" y="6"/>
                  </a:cxn>
                  <a:cxn ang="0">
                    <a:pos x="20" y="1"/>
                  </a:cxn>
                  <a:cxn ang="0">
                    <a:pos x="16" y="6"/>
                  </a:cxn>
                  <a:cxn ang="0">
                    <a:pos x="12" y="10"/>
                  </a:cxn>
                  <a:cxn ang="0">
                    <a:pos x="8" y="13"/>
                  </a:cxn>
                </a:cxnLst>
                <a:rect l="0" t="0" r="r" b="b"/>
                <a:pathLst>
                  <a:path w="209" h="181">
                    <a:moveTo>
                      <a:pt x="6" y="16"/>
                    </a:moveTo>
                    <a:lnTo>
                      <a:pt x="4" y="21"/>
                    </a:lnTo>
                    <a:lnTo>
                      <a:pt x="3" y="25"/>
                    </a:lnTo>
                    <a:lnTo>
                      <a:pt x="2" y="31"/>
                    </a:lnTo>
                    <a:lnTo>
                      <a:pt x="1" y="36"/>
                    </a:lnTo>
                    <a:lnTo>
                      <a:pt x="1" y="41"/>
                    </a:lnTo>
                    <a:lnTo>
                      <a:pt x="0" y="47"/>
                    </a:lnTo>
                    <a:lnTo>
                      <a:pt x="0" y="52"/>
                    </a:lnTo>
                    <a:lnTo>
                      <a:pt x="0" y="58"/>
                    </a:lnTo>
                    <a:lnTo>
                      <a:pt x="0" y="71"/>
                    </a:lnTo>
                    <a:lnTo>
                      <a:pt x="2" y="83"/>
                    </a:lnTo>
                    <a:lnTo>
                      <a:pt x="4" y="95"/>
                    </a:lnTo>
                    <a:lnTo>
                      <a:pt x="8" y="106"/>
                    </a:lnTo>
                    <a:lnTo>
                      <a:pt x="12" y="117"/>
                    </a:lnTo>
                    <a:lnTo>
                      <a:pt x="17" y="127"/>
                    </a:lnTo>
                    <a:lnTo>
                      <a:pt x="23" y="137"/>
                    </a:lnTo>
                    <a:lnTo>
                      <a:pt x="30" y="145"/>
                    </a:lnTo>
                    <a:lnTo>
                      <a:pt x="37" y="154"/>
                    </a:lnTo>
                    <a:lnTo>
                      <a:pt x="45" y="161"/>
                    </a:lnTo>
                    <a:lnTo>
                      <a:pt x="54" y="167"/>
                    </a:lnTo>
                    <a:lnTo>
                      <a:pt x="63" y="172"/>
                    </a:lnTo>
                    <a:lnTo>
                      <a:pt x="72" y="176"/>
                    </a:lnTo>
                    <a:lnTo>
                      <a:pt x="83" y="179"/>
                    </a:lnTo>
                    <a:lnTo>
                      <a:pt x="94" y="181"/>
                    </a:lnTo>
                    <a:lnTo>
                      <a:pt x="104" y="181"/>
                    </a:lnTo>
                    <a:lnTo>
                      <a:pt x="115" y="181"/>
                    </a:lnTo>
                    <a:lnTo>
                      <a:pt x="125" y="179"/>
                    </a:lnTo>
                    <a:lnTo>
                      <a:pt x="135" y="176"/>
                    </a:lnTo>
                    <a:lnTo>
                      <a:pt x="144" y="173"/>
                    </a:lnTo>
                    <a:lnTo>
                      <a:pt x="153" y="167"/>
                    </a:lnTo>
                    <a:lnTo>
                      <a:pt x="161" y="161"/>
                    </a:lnTo>
                    <a:lnTo>
                      <a:pt x="169" y="154"/>
                    </a:lnTo>
                    <a:lnTo>
                      <a:pt x="177" y="146"/>
                    </a:lnTo>
                    <a:lnTo>
                      <a:pt x="183" y="138"/>
                    </a:lnTo>
                    <a:lnTo>
                      <a:pt x="189" y="129"/>
                    </a:lnTo>
                    <a:lnTo>
                      <a:pt x="194" y="118"/>
                    </a:lnTo>
                    <a:lnTo>
                      <a:pt x="200" y="107"/>
                    </a:lnTo>
                    <a:lnTo>
                      <a:pt x="203" y="96"/>
                    </a:lnTo>
                    <a:lnTo>
                      <a:pt x="206" y="84"/>
                    </a:lnTo>
                    <a:lnTo>
                      <a:pt x="208" y="72"/>
                    </a:lnTo>
                    <a:lnTo>
                      <a:pt x="209" y="60"/>
                    </a:lnTo>
                    <a:lnTo>
                      <a:pt x="207" y="57"/>
                    </a:lnTo>
                    <a:lnTo>
                      <a:pt x="206" y="54"/>
                    </a:lnTo>
                    <a:lnTo>
                      <a:pt x="205" y="52"/>
                    </a:lnTo>
                    <a:lnTo>
                      <a:pt x="204" y="49"/>
                    </a:lnTo>
                    <a:lnTo>
                      <a:pt x="202" y="46"/>
                    </a:lnTo>
                    <a:lnTo>
                      <a:pt x="201" y="43"/>
                    </a:lnTo>
                    <a:lnTo>
                      <a:pt x="200" y="41"/>
                    </a:lnTo>
                    <a:lnTo>
                      <a:pt x="197" y="39"/>
                    </a:lnTo>
                    <a:lnTo>
                      <a:pt x="197" y="41"/>
                    </a:lnTo>
                    <a:lnTo>
                      <a:pt x="198" y="43"/>
                    </a:lnTo>
                    <a:lnTo>
                      <a:pt x="198" y="46"/>
                    </a:lnTo>
                    <a:lnTo>
                      <a:pt x="198" y="48"/>
                    </a:lnTo>
                    <a:lnTo>
                      <a:pt x="198" y="51"/>
                    </a:lnTo>
                    <a:lnTo>
                      <a:pt x="198" y="53"/>
                    </a:lnTo>
                    <a:lnTo>
                      <a:pt x="200" y="55"/>
                    </a:lnTo>
                    <a:lnTo>
                      <a:pt x="200" y="58"/>
                    </a:lnTo>
                    <a:lnTo>
                      <a:pt x="198" y="70"/>
                    </a:lnTo>
                    <a:lnTo>
                      <a:pt x="197" y="81"/>
                    </a:lnTo>
                    <a:lnTo>
                      <a:pt x="194" y="91"/>
                    </a:lnTo>
                    <a:lnTo>
                      <a:pt x="191" y="102"/>
                    </a:lnTo>
                    <a:lnTo>
                      <a:pt x="187" y="112"/>
                    </a:lnTo>
                    <a:lnTo>
                      <a:pt x="182" y="121"/>
                    </a:lnTo>
                    <a:lnTo>
                      <a:pt x="177" y="130"/>
                    </a:lnTo>
                    <a:lnTo>
                      <a:pt x="171" y="138"/>
                    </a:lnTo>
                    <a:lnTo>
                      <a:pt x="164" y="145"/>
                    </a:lnTo>
                    <a:lnTo>
                      <a:pt x="157" y="151"/>
                    </a:lnTo>
                    <a:lnTo>
                      <a:pt x="149" y="157"/>
                    </a:lnTo>
                    <a:lnTo>
                      <a:pt x="141" y="162"/>
                    </a:lnTo>
                    <a:lnTo>
                      <a:pt x="132" y="166"/>
                    </a:lnTo>
                    <a:lnTo>
                      <a:pt x="123" y="169"/>
                    </a:lnTo>
                    <a:lnTo>
                      <a:pt x="114" y="170"/>
                    </a:lnTo>
                    <a:lnTo>
                      <a:pt x="104" y="170"/>
                    </a:lnTo>
                    <a:lnTo>
                      <a:pt x="94" y="170"/>
                    </a:lnTo>
                    <a:lnTo>
                      <a:pt x="85" y="169"/>
                    </a:lnTo>
                    <a:lnTo>
                      <a:pt x="76" y="166"/>
                    </a:lnTo>
                    <a:lnTo>
                      <a:pt x="66" y="162"/>
                    </a:lnTo>
                    <a:lnTo>
                      <a:pt x="58" y="157"/>
                    </a:lnTo>
                    <a:lnTo>
                      <a:pt x="50" y="151"/>
                    </a:lnTo>
                    <a:lnTo>
                      <a:pt x="43" y="145"/>
                    </a:lnTo>
                    <a:lnTo>
                      <a:pt x="36" y="138"/>
                    </a:lnTo>
                    <a:lnTo>
                      <a:pt x="30" y="130"/>
                    </a:lnTo>
                    <a:lnTo>
                      <a:pt x="25" y="121"/>
                    </a:lnTo>
                    <a:lnTo>
                      <a:pt x="20" y="112"/>
                    </a:lnTo>
                    <a:lnTo>
                      <a:pt x="16" y="102"/>
                    </a:lnTo>
                    <a:lnTo>
                      <a:pt x="13" y="91"/>
                    </a:lnTo>
                    <a:lnTo>
                      <a:pt x="11" y="81"/>
                    </a:lnTo>
                    <a:lnTo>
                      <a:pt x="9" y="70"/>
                    </a:lnTo>
                    <a:lnTo>
                      <a:pt x="9" y="58"/>
                    </a:lnTo>
                    <a:lnTo>
                      <a:pt x="9" y="49"/>
                    </a:lnTo>
                    <a:lnTo>
                      <a:pt x="10" y="42"/>
                    </a:lnTo>
                    <a:lnTo>
                      <a:pt x="11" y="35"/>
                    </a:lnTo>
                    <a:lnTo>
                      <a:pt x="12" y="28"/>
                    </a:lnTo>
                    <a:lnTo>
                      <a:pt x="14" y="21"/>
                    </a:lnTo>
                    <a:lnTo>
                      <a:pt x="16" y="13"/>
                    </a:lnTo>
                    <a:lnTo>
                      <a:pt x="19" y="6"/>
                    </a:lnTo>
                    <a:lnTo>
                      <a:pt x="22" y="0"/>
                    </a:lnTo>
                    <a:lnTo>
                      <a:pt x="20" y="1"/>
                    </a:lnTo>
                    <a:lnTo>
                      <a:pt x="18" y="4"/>
                    </a:lnTo>
                    <a:lnTo>
                      <a:pt x="16" y="6"/>
                    </a:lnTo>
                    <a:lnTo>
                      <a:pt x="14" y="7"/>
                    </a:lnTo>
                    <a:lnTo>
                      <a:pt x="12" y="10"/>
                    </a:lnTo>
                    <a:lnTo>
                      <a:pt x="10" y="12"/>
                    </a:lnTo>
                    <a:lnTo>
                      <a:pt x="8" y="13"/>
                    </a:lnTo>
                    <a:lnTo>
                      <a:pt x="6" y="16"/>
                    </a:lnTo>
                    <a:close/>
                  </a:path>
                </a:pathLst>
              </a:custGeom>
              <a:solidFill>
                <a:srgbClr val="F6CBA4"/>
              </a:solidFill>
              <a:ln w="9525">
                <a:noFill/>
                <a:round/>
                <a:headEnd/>
                <a:tailEnd/>
              </a:ln>
            </p:spPr>
            <p:txBody>
              <a:bodyPr/>
              <a:lstStyle/>
              <a:p>
                <a:endParaRPr lang="en-US"/>
              </a:p>
            </p:txBody>
          </p:sp>
          <p:sp>
            <p:nvSpPr>
              <p:cNvPr id="363" name="Freeform 26"/>
              <p:cNvSpPr>
                <a:spLocks/>
              </p:cNvSpPr>
              <p:nvPr/>
            </p:nvSpPr>
            <p:spPr bwMode="auto">
              <a:xfrm>
                <a:off x="1142" y="2649"/>
                <a:ext cx="40" cy="30"/>
              </a:xfrm>
              <a:custGeom>
                <a:avLst/>
                <a:gdLst/>
                <a:ahLst/>
                <a:cxnLst>
                  <a:cxn ang="0">
                    <a:pos x="200" y="64"/>
                  </a:cxn>
                  <a:cxn ang="0">
                    <a:pos x="200" y="61"/>
                  </a:cxn>
                  <a:cxn ang="0">
                    <a:pos x="200" y="59"/>
                  </a:cxn>
                  <a:cxn ang="0">
                    <a:pos x="200" y="58"/>
                  </a:cxn>
                  <a:cxn ang="0">
                    <a:pos x="198" y="53"/>
                  </a:cxn>
                  <a:cxn ang="0">
                    <a:pos x="196" y="48"/>
                  </a:cxn>
                  <a:cxn ang="0">
                    <a:pos x="192" y="42"/>
                  </a:cxn>
                  <a:cxn ang="0">
                    <a:pos x="188" y="37"/>
                  </a:cxn>
                  <a:cxn ang="0">
                    <a:pos x="187" y="38"/>
                  </a:cxn>
                  <a:cxn ang="0">
                    <a:pos x="189" y="46"/>
                  </a:cxn>
                  <a:cxn ang="0">
                    <a:pos x="190" y="53"/>
                  </a:cxn>
                  <a:cxn ang="0">
                    <a:pos x="190" y="61"/>
                  </a:cxn>
                  <a:cxn ang="0">
                    <a:pos x="190" y="76"/>
                  </a:cxn>
                  <a:cxn ang="0">
                    <a:pos x="186" y="97"/>
                  </a:cxn>
                  <a:cxn ang="0">
                    <a:pos x="179" y="116"/>
                  </a:cxn>
                  <a:cxn ang="0">
                    <a:pos x="169" y="133"/>
                  </a:cxn>
                  <a:cxn ang="0">
                    <a:pos x="157" y="147"/>
                  </a:cxn>
                  <a:cxn ang="0">
                    <a:pos x="143" y="159"/>
                  </a:cxn>
                  <a:cxn ang="0">
                    <a:pos x="127" y="168"/>
                  </a:cxn>
                  <a:cxn ang="0">
                    <a:pos x="109" y="173"/>
                  </a:cxn>
                  <a:cxn ang="0">
                    <a:pos x="91" y="173"/>
                  </a:cxn>
                  <a:cxn ang="0">
                    <a:pos x="73" y="168"/>
                  </a:cxn>
                  <a:cxn ang="0">
                    <a:pos x="56" y="159"/>
                  </a:cxn>
                  <a:cxn ang="0">
                    <a:pos x="42" y="147"/>
                  </a:cxn>
                  <a:cxn ang="0">
                    <a:pos x="30" y="133"/>
                  </a:cxn>
                  <a:cxn ang="0">
                    <a:pos x="20" y="116"/>
                  </a:cxn>
                  <a:cxn ang="0">
                    <a:pos x="13" y="97"/>
                  </a:cxn>
                  <a:cxn ang="0">
                    <a:pos x="10" y="76"/>
                  </a:cxn>
                  <a:cxn ang="0">
                    <a:pos x="9" y="55"/>
                  </a:cxn>
                  <a:cxn ang="0">
                    <a:pos x="12" y="38"/>
                  </a:cxn>
                  <a:cxn ang="0">
                    <a:pos x="16" y="22"/>
                  </a:cxn>
                  <a:cxn ang="0">
                    <a:pos x="23" y="7"/>
                  </a:cxn>
                  <a:cxn ang="0">
                    <a:pos x="25" y="1"/>
                  </a:cxn>
                  <a:cxn ang="0">
                    <a:pos x="20" y="5"/>
                  </a:cxn>
                  <a:cxn ang="0">
                    <a:pos x="16" y="8"/>
                  </a:cxn>
                  <a:cxn ang="0">
                    <a:pos x="11" y="13"/>
                  </a:cxn>
                  <a:cxn ang="0">
                    <a:pos x="7" y="20"/>
                  </a:cxn>
                  <a:cxn ang="0">
                    <a:pos x="4" y="32"/>
                  </a:cxn>
                  <a:cxn ang="0">
                    <a:pos x="2" y="46"/>
                  </a:cxn>
                  <a:cxn ang="0">
                    <a:pos x="0" y="58"/>
                  </a:cxn>
                  <a:cxn ang="0">
                    <a:pos x="1" y="77"/>
                  </a:cxn>
                  <a:cxn ang="0">
                    <a:pos x="5" y="100"/>
                  </a:cxn>
                  <a:cxn ang="0">
                    <a:pos x="12" y="121"/>
                  </a:cxn>
                  <a:cxn ang="0">
                    <a:pos x="23" y="140"/>
                  </a:cxn>
                  <a:cxn ang="0">
                    <a:pos x="36" y="156"/>
                  </a:cxn>
                  <a:cxn ang="0">
                    <a:pos x="52" y="169"/>
                  </a:cxn>
                  <a:cxn ang="0">
                    <a:pos x="70" y="179"/>
                  </a:cxn>
                  <a:cxn ang="0">
                    <a:pos x="90" y="182"/>
                  </a:cxn>
                  <a:cxn ang="0">
                    <a:pos x="110" y="182"/>
                  </a:cxn>
                  <a:cxn ang="0">
                    <a:pos x="130" y="179"/>
                  </a:cxn>
                  <a:cxn ang="0">
                    <a:pos x="147" y="169"/>
                  </a:cxn>
                  <a:cxn ang="0">
                    <a:pos x="163" y="156"/>
                  </a:cxn>
                  <a:cxn ang="0">
                    <a:pos x="176" y="140"/>
                  </a:cxn>
                  <a:cxn ang="0">
                    <a:pos x="187" y="121"/>
                  </a:cxn>
                  <a:cxn ang="0">
                    <a:pos x="196" y="100"/>
                  </a:cxn>
                  <a:cxn ang="0">
                    <a:pos x="200" y="77"/>
                  </a:cxn>
                </a:cxnLst>
                <a:rect l="0" t="0" r="r" b="b"/>
                <a:pathLst>
                  <a:path w="200" h="183">
                    <a:moveTo>
                      <a:pt x="200" y="65"/>
                    </a:moveTo>
                    <a:lnTo>
                      <a:pt x="200" y="64"/>
                    </a:lnTo>
                    <a:lnTo>
                      <a:pt x="200" y="62"/>
                    </a:lnTo>
                    <a:lnTo>
                      <a:pt x="200" y="61"/>
                    </a:lnTo>
                    <a:lnTo>
                      <a:pt x="200" y="60"/>
                    </a:lnTo>
                    <a:lnTo>
                      <a:pt x="200" y="59"/>
                    </a:lnTo>
                    <a:lnTo>
                      <a:pt x="200" y="58"/>
                    </a:lnTo>
                    <a:lnTo>
                      <a:pt x="200" y="58"/>
                    </a:lnTo>
                    <a:lnTo>
                      <a:pt x="200" y="56"/>
                    </a:lnTo>
                    <a:lnTo>
                      <a:pt x="198" y="53"/>
                    </a:lnTo>
                    <a:lnTo>
                      <a:pt x="197" y="50"/>
                    </a:lnTo>
                    <a:lnTo>
                      <a:pt x="196" y="48"/>
                    </a:lnTo>
                    <a:lnTo>
                      <a:pt x="193" y="46"/>
                    </a:lnTo>
                    <a:lnTo>
                      <a:pt x="192" y="42"/>
                    </a:lnTo>
                    <a:lnTo>
                      <a:pt x="190" y="40"/>
                    </a:lnTo>
                    <a:lnTo>
                      <a:pt x="188" y="37"/>
                    </a:lnTo>
                    <a:lnTo>
                      <a:pt x="187" y="35"/>
                    </a:lnTo>
                    <a:lnTo>
                      <a:pt x="187" y="38"/>
                    </a:lnTo>
                    <a:lnTo>
                      <a:pt x="188" y="42"/>
                    </a:lnTo>
                    <a:lnTo>
                      <a:pt x="189" y="46"/>
                    </a:lnTo>
                    <a:lnTo>
                      <a:pt x="189" y="49"/>
                    </a:lnTo>
                    <a:lnTo>
                      <a:pt x="190" y="53"/>
                    </a:lnTo>
                    <a:lnTo>
                      <a:pt x="190" y="58"/>
                    </a:lnTo>
                    <a:lnTo>
                      <a:pt x="190" y="61"/>
                    </a:lnTo>
                    <a:lnTo>
                      <a:pt x="190" y="65"/>
                    </a:lnTo>
                    <a:lnTo>
                      <a:pt x="190" y="76"/>
                    </a:lnTo>
                    <a:lnTo>
                      <a:pt x="188" y="86"/>
                    </a:lnTo>
                    <a:lnTo>
                      <a:pt x="186" y="97"/>
                    </a:lnTo>
                    <a:lnTo>
                      <a:pt x="183" y="107"/>
                    </a:lnTo>
                    <a:lnTo>
                      <a:pt x="179" y="116"/>
                    </a:lnTo>
                    <a:lnTo>
                      <a:pt x="175" y="125"/>
                    </a:lnTo>
                    <a:lnTo>
                      <a:pt x="169" y="133"/>
                    </a:lnTo>
                    <a:lnTo>
                      <a:pt x="164" y="142"/>
                    </a:lnTo>
                    <a:lnTo>
                      <a:pt x="157" y="147"/>
                    </a:lnTo>
                    <a:lnTo>
                      <a:pt x="150" y="155"/>
                    </a:lnTo>
                    <a:lnTo>
                      <a:pt x="143" y="159"/>
                    </a:lnTo>
                    <a:lnTo>
                      <a:pt x="135" y="164"/>
                    </a:lnTo>
                    <a:lnTo>
                      <a:pt x="127" y="168"/>
                    </a:lnTo>
                    <a:lnTo>
                      <a:pt x="118" y="170"/>
                    </a:lnTo>
                    <a:lnTo>
                      <a:pt x="109" y="173"/>
                    </a:lnTo>
                    <a:lnTo>
                      <a:pt x="100" y="173"/>
                    </a:lnTo>
                    <a:lnTo>
                      <a:pt x="91" y="173"/>
                    </a:lnTo>
                    <a:lnTo>
                      <a:pt x="82" y="170"/>
                    </a:lnTo>
                    <a:lnTo>
                      <a:pt x="73" y="168"/>
                    </a:lnTo>
                    <a:lnTo>
                      <a:pt x="64" y="164"/>
                    </a:lnTo>
                    <a:lnTo>
                      <a:pt x="56" y="159"/>
                    </a:lnTo>
                    <a:lnTo>
                      <a:pt x="49" y="155"/>
                    </a:lnTo>
                    <a:lnTo>
                      <a:pt x="42" y="147"/>
                    </a:lnTo>
                    <a:lnTo>
                      <a:pt x="36" y="142"/>
                    </a:lnTo>
                    <a:lnTo>
                      <a:pt x="30" y="133"/>
                    </a:lnTo>
                    <a:lnTo>
                      <a:pt x="25" y="125"/>
                    </a:lnTo>
                    <a:lnTo>
                      <a:pt x="20" y="116"/>
                    </a:lnTo>
                    <a:lnTo>
                      <a:pt x="16" y="107"/>
                    </a:lnTo>
                    <a:lnTo>
                      <a:pt x="13" y="97"/>
                    </a:lnTo>
                    <a:lnTo>
                      <a:pt x="11" y="86"/>
                    </a:lnTo>
                    <a:lnTo>
                      <a:pt x="10" y="76"/>
                    </a:lnTo>
                    <a:lnTo>
                      <a:pt x="9" y="65"/>
                    </a:lnTo>
                    <a:lnTo>
                      <a:pt x="9" y="55"/>
                    </a:lnTo>
                    <a:lnTo>
                      <a:pt x="10" y="47"/>
                    </a:lnTo>
                    <a:lnTo>
                      <a:pt x="12" y="38"/>
                    </a:lnTo>
                    <a:lnTo>
                      <a:pt x="14" y="30"/>
                    </a:lnTo>
                    <a:lnTo>
                      <a:pt x="16" y="22"/>
                    </a:lnTo>
                    <a:lnTo>
                      <a:pt x="20" y="14"/>
                    </a:lnTo>
                    <a:lnTo>
                      <a:pt x="23" y="7"/>
                    </a:lnTo>
                    <a:lnTo>
                      <a:pt x="27" y="0"/>
                    </a:lnTo>
                    <a:lnTo>
                      <a:pt x="25" y="1"/>
                    </a:lnTo>
                    <a:lnTo>
                      <a:pt x="22" y="4"/>
                    </a:lnTo>
                    <a:lnTo>
                      <a:pt x="20" y="5"/>
                    </a:lnTo>
                    <a:lnTo>
                      <a:pt x="18" y="7"/>
                    </a:lnTo>
                    <a:lnTo>
                      <a:pt x="16" y="8"/>
                    </a:lnTo>
                    <a:lnTo>
                      <a:pt x="14" y="11"/>
                    </a:lnTo>
                    <a:lnTo>
                      <a:pt x="11" y="13"/>
                    </a:lnTo>
                    <a:lnTo>
                      <a:pt x="9" y="14"/>
                    </a:lnTo>
                    <a:lnTo>
                      <a:pt x="7" y="20"/>
                    </a:lnTo>
                    <a:lnTo>
                      <a:pt x="5" y="26"/>
                    </a:lnTo>
                    <a:lnTo>
                      <a:pt x="4" y="32"/>
                    </a:lnTo>
                    <a:lnTo>
                      <a:pt x="3" y="38"/>
                    </a:lnTo>
                    <a:lnTo>
                      <a:pt x="2" y="46"/>
                    </a:lnTo>
                    <a:lnTo>
                      <a:pt x="1" y="52"/>
                    </a:lnTo>
                    <a:lnTo>
                      <a:pt x="0" y="58"/>
                    </a:lnTo>
                    <a:lnTo>
                      <a:pt x="0" y="65"/>
                    </a:lnTo>
                    <a:lnTo>
                      <a:pt x="1" y="77"/>
                    </a:lnTo>
                    <a:lnTo>
                      <a:pt x="2" y="89"/>
                    </a:lnTo>
                    <a:lnTo>
                      <a:pt x="5" y="100"/>
                    </a:lnTo>
                    <a:lnTo>
                      <a:pt x="8" y="112"/>
                    </a:lnTo>
                    <a:lnTo>
                      <a:pt x="12" y="121"/>
                    </a:lnTo>
                    <a:lnTo>
                      <a:pt x="17" y="131"/>
                    </a:lnTo>
                    <a:lnTo>
                      <a:pt x="23" y="140"/>
                    </a:lnTo>
                    <a:lnTo>
                      <a:pt x="29" y="149"/>
                    </a:lnTo>
                    <a:lnTo>
                      <a:pt x="36" y="156"/>
                    </a:lnTo>
                    <a:lnTo>
                      <a:pt x="44" y="163"/>
                    </a:lnTo>
                    <a:lnTo>
                      <a:pt x="52" y="169"/>
                    </a:lnTo>
                    <a:lnTo>
                      <a:pt x="61" y="174"/>
                    </a:lnTo>
                    <a:lnTo>
                      <a:pt x="70" y="179"/>
                    </a:lnTo>
                    <a:lnTo>
                      <a:pt x="80" y="181"/>
                    </a:lnTo>
                    <a:lnTo>
                      <a:pt x="90" y="182"/>
                    </a:lnTo>
                    <a:lnTo>
                      <a:pt x="100" y="183"/>
                    </a:lnTo>
                    <a:lnTo>
                      <a:pt x="110" y="182"/>
                    </a:lnTo>
                    <a:lnTo>
                      <a:pt x="120" y="181"/>
                    </a:lnTo>
                    <a:lnTo>
                      <a:pt x="130" y="179"/>
                    </a:lnTo>
                    <a:lnTo>
                      <a:pt x="139" y="174"/>
                    </a:lnTo>
                    <a:lnTo>
                      <a:pt x="147" y="169"/>
                    </a:lnTo>
                    <a:lnTo>
                      <a:pt x="155" y="163"/>
                    </a:lnTo>
                    <a:lnTo>
                      <a:pt x="163" y="156"/>
                    </a:lnTo>
                    <a:lnTo>
                      <a:pt x="170" y="149"/>
                    </a:lnTo>
                    <a:lnTo>
                      <a:pt x="176" y="140"/>
                    </a:lnTo>
                    <a:lnTo>
                      <a:pt x="182" y="131"/>
                    </a:lnTo>
                    <a:lnTo>
                      <a:pt x="187" y="121"/>
                    </a:lnTo>
                    <a:lnTo>
                      <a:pt x="191" y="112"/>
                    </a:lnTo>
                    <a:lnTo>
                      <a:pt x="196" y="100"/>
                    </a:lnTo>
                    <a:lnTo>
                      <a:pt x="198" y="89"/>
                    </a:lnTo>
                    <a:lnTo>
                      <a:pt x="200" y="77"/>
                    </a:lnTo>
                    <a:lnTo>
                      <a:pt x="200" y="65"/>
                    </a:lnTo>
                    <a:close/>
                  </a:path>
                </a:pathLst>
              </a:custGeom>
              <a:solidFill>
                <a:srgbClr val="F6CBA4"/>
              </a:solidFill>
              <a:ln w="9525">
                <a:noFill/>
                <a:round/>
                <a:headEnd/>
                <a:tailEnd/>
              </a:ln>
            </p:spPr>
            <p:txBody>
              <a:bodyPr/>
              <a:lstStyle/>
              <a:p>
                <a:endParaRPr lang="en-US"/>
              </a:p>
            </p:txBody>
          </p:sp>
          <p:sp>
            <p:nvSpPr>
              <p:cNvPr id="364" name="Freeform 27"/>
              <p:cNvSpPr>
                <a:spLocks/>
              </p:cNvSpPr>
              <p:nvPr/>
            </p:nvSpPr>
            <p:spPr bwMode="auto">
              <a:xfrm>
                <a:off x="1143" y="2648"/>
                <a:ext cx="38" cy="30"/>
              </a:xfrm>
              <a:custGeom>
                <a:avLst/>
                <a:gdLst/>
                <a:ahLst/>
                <a:cxnLst>
                  <a:cxn ang="0">
                    <a:pos x="191" y="68"/>
                  </a:cxn>
                  <a:cxn ang="0">
                    <a:pos x="189" y="64"/>
                  </a:cxn>
                  <a:cxn ang="0">
                    <a:pos x="189" y="59"/>
                  </a:cxn>
                  <a:cxn ang="0">
                    <a:pos x="188" y="54"/>
                  </a:cxn>
                  <a:cxn ang="0">
                    <a:pos x="187" y="48"/>
                  </a:cxn>
                  <a:cxn ang="0">
                    <a:pos x="183" y="43"/>
                  </a:cxn>
                  <a:cxn ang="0">
                    <a:pos x="179" y="38"/>
                  </a:cxn>
                  <a:cxn ang="0">
                    <a:pos x="176" y="32"/>
                  </a:cxn>
                  <a:cxn ang="0">
                    <a:pos x="175" y="35"/>
                  </a:cxn>
                  <a:cxn ang="0">
                    <a:pos x="178" y="44"/>
                  </a:cxn>
                  <a:cxn ang="0">
                    <a:pos x="180" y="55"/>
                  </a:cxn>
                  <a:cxn ang="0">
                    <a:pos x="180" y="66"/>
                  </a:cxn>
                  <a:cxn ang="0">
                    <a:pos x="180" y="82"/>
                  </a:cxn>
                  <a:cxn ang="0">
                    <a:pos x="177" y="101"/>
                  </a:cxn>
                  <a:cxn ang="0">
                    <a:pos x="170" y="120"/>
                  </a:cxn>
                  <a:cxn ang="0">
                    <a:pos x="161" y="136"/>
                  </a:cxn>
                  <a:cxn ang="0">
                    <a:pos x="149" y="150"/>
                  </a:cxn>
                  <a:cxn ang="0">
                    <a:pos x="136" y="161"/>
                  </a:cxn>
                  <a:cxn ang="0">
                    <a:pos x="121" y="169"/>
                  </a:cxn>
                  <a:cxn ang="0">
                    <a:pos x="104" y="173"/>
                  </a:cxn>
                  <a:cxn ang="0">
                    <a:pos x="86" y="173"/>
                  </a:cxn>
                  <a:cxn ang="0">
                    <a:pos x="70" y="169"/>
                  </a:cxn>
                  <a:cxn ang="0">
                    <a:pos x="53" y="161"/>
                  </a:cxn>
                  <a:cxn ang="0">
                    <a:pos x="40" y="150"/>
                  </a:cxn>
                  <a:cxn ang="0">
                    <a:pos x="28" y="136"/>
                  </a:cxn>
                  <a:cxn ang="0">
                    <a:pos x="19" y="120"/>
                  </a:cxn>
                  <a:cxn ang="0">
                    <a:pos x="12" y="101"/>
                  </a:cxn>
                  <a:cxn ang="0">
                    <a:pos x="9" y="82"/>
                  </a:cxn>
                  <a:cxn ang="0">
                    <a:pos x="9" y="60"/>
                  </a:cxn>
                  <a:cxn ang="0">
                    <a:pos x="12" y="41"/>
                  </a:cxn>
                  <a:cxn ang="0">
                    <a:pos x="18" y="23"/>
                  </a:cxn>
                  <a:cxn ang="0">
                    <a:pos x="27" y="7"/>
                  </a:cxn>
                  <a:cxn ang="0">
                    <a:pos x="30" y="1"/>
                  </a:cxn>
                  <a:cxn ang="0">
                    <a:pos x="25" y="5"/>
                  </a:cxn>
                  <a:cxn ang="0">
                    <a:pos x="20" y="7"/>
                  </a:cxn>
                  <a:cxn ang="0">
                    <a:pos x="15" y="11"/>
                  </a:cxn>
                  <a:cxn ang="0">
                    <a:pos x="10" y="19"/>
                  </a:cxn>
                  <a:cxn ang="0">
                    <a:pos x="5" y="34"/>
                  </a:cxn>
                  <a:cxn ang="0">
                    <a:pos x="2" y="48"/>
                  </a:cxn>
                  <a:cxn ang="0">
                    <a:pos x="0" y="62"/>
                  </a:cxn>
                  <a:cxn ang="0">
                    <a:pos x="0" y="83"/>
                  </a:cxn>
                  <a:cxn ang="0">
                    <a:pos x="4" y="104"/>
                  </a:cxn>
                  <a:cxn ang="0">
                    <a:pos x="11" y="125"/>
                  </a:cxn>
                  <a:cxn ang="0">
                    <a:pos x="21" y="143"/>
                  </a:cxn>
                  <a:cxn ang="0">
                    <a:pos x="34" y="158"/>
                  </a:cxn>
                  <a:cxn ang="0">
                    <a:pos x="49" y="170"/>
                  </a:cxn>
                  <a:cxn ang="0">
                    <a:pos x="67" y="179"/>
                  </a:cxn>
                  <a:cxn ang="0">
                    <a:pos x="85" y="183"/>
                  </a:cxn>
                  <a:cxn ang="0">
                    <a:pos x="105" y="183"/>
                  </a:cxn>
                  <a:cxn ang="0">
                    <a:pos x="123" y="179"/>
                  </a:cxn>
                  <a:cxn ang="0">
                    <a:pos x="140" y="170"/>
                  </a:cxn>
                  <a:cxn ang="0">
                    <a:pos x="155" y="158"/>
                  </a:cxn>
                  <a:cxn ang="0">
                    <a:pos x="168" y="143"/>
                  </a:cxn>
                  <a:cxn ang="0">
                    <a:pos x="178" y="125"/>
                  </a:cxn>
                  <a:cxn ang="0">
                    <a:pos x="185" y="104"/>
                  </a:cxn>
                  <a:cxn ang="0">
                    <a:pos x="189" y="83"/>
                  </a:cxn>
                </a:cxnLst>
                <a:rect l="0" t="0" r="r" b="b"/>
                <a:pathLst>
                  <a:path w="191" h="183">
                    <a:moveTo>
                      <a:pt x="191" y="71"/>
                    </a:moveTo>
                    <a:lnTo>
                      <a:pt x="191" y="68"/>
                    </a:lnTo>
                    <a:lnTo>
                      <a:pt x="189" y="66"/>
                    </a:lnTo>
                    <a:lnTo>
                      <a:pt x="189" y="64"/>
                    </a:lnTo>
                    <a:lnTo>
                      <a:pt x="189" y="61"/>
                    </a:lnTo>
                    <a:lnTo>
                      <a:pt x="189" y="59"/>
                    </a:lnTo>
                    <a:lnTo>
                      <a:pt x="189" y="56"/>
                    </a:lnTo>
                    <a:lnTo>
                      <a:pt x="188" y="54"/>
                    </a:lnTo>
                    <a:lnTo>
                      <a:pt x="188" y="52"/>
                    </a:lnTo>
                    <a:lnTo>
                      <a:pt x="187" y="48"/>
                    </a:lnTo>
                    <a:lnTo>
                      <a:pt x="185" y="46"/>
                    </a:lnTo>
                    <a:lnTo>
                      <a:pt x="183" y="43"/>
                    </a:lnTo>
                    <a:lnTo>
                      <a:pt x="181" y="41"/>
                    </a:lnTo>
                    <a:lnTo>
                      <a:pt x="179" y="38"/>
                    </a:lnTo>
                    <a:lnTo>
                      <a:pt x="178" y="35"/>
                    </a:lnTo>
                    <a:lnTo>
                      <a:pt x="176" y="32"/>
                    </a:lnTo>
                    <a:lnTo>
                      <a:pt x="174" y="30"/>
                    </a:lnTo>
                    <a:lnTo>
                      <a:pt x="175" y="35"/>
                    </a:lnTo>
                    <a:lnTo>
                      <a:pt x="177" y="40"/>
                    </a:lnTo>
                    <a:lnTo>
                      <a:pt x="178" y="44"/>
                    </a:lnTo>
                    <a:lnTo>
                      <a:pt x="179" y="49"/>
                    </a:lnTo>
                    <a:lnTo>
                      <a:pt x="180" y="55"/>
                    </a:lnTo>
                    <a:lnTo>
                      <a:pt x="180" y="60"/>
                    </a:lnTo>
                    <a:lnTo>
                      <a:pt x="180" y="66"/>
                    </a:lnTo>
                    <a:lnTo>
                      <a:pt x="181" y="71"/>
                    </a:lnTo>
                    <a:lnTo>
                      <a:pt x="180" y="82"/>
                    </a:lnTo>
                    <a:lnTo>
                      <a:pt x="179" y="91"/>
                    </a:lnTo>
                    <a:lnTo>
                      <a:pt x="177" y="101"/>
                    </a:lnTo>
                    <a:lnTo>
                      <a:pt x="174" y="110"/>
                    </a:lnTo>
                    <a:lnTo>
                      <a:pt x="170" y="120"/>
                    </a:lnTo>
                    <a:lnTo>
                      <a:pt x="166" y="128"/>
                    </a:lnTo>
                    <a:lnTo>
                      <a:pt x="161" y="136"/>
                    </a:lnTo>
                    <a:lnTo>
                      <a:pt x="156" y="143"/>
                    </a:lnTo>
                    <a:lnTo>
                      <a:pt x="149" y="150"/>
                    </a:lnTo>
                    <a:lnTo>
                      <a:pt x="143" y="156"/>
                    </a:lnTo>
                    <a:lnTo>
                      <a:pt x="136" y="161"/>
                    </a:lnTo>
                    <a:lnTo>
                      <a:pt x="128" y="165"/>
                    </a:lnTo>
                    <a:lnTo>
                      <a:pt x="121" y="169"/>
                    </a:lnTo>
                    <a:lnTo>
                      <a:pt x="112" y="171"/>
                    </a:lnTo>
                    <a:lnTo>
                      <a:pt x="104" y="173"/>
                    </a:lnTo>
                    <a:lnTo>
                      <a:pt x="95" y="173"/>
                    </a:lnTo>
                    <a:lnTo>
                      <a:pt x="86" y="173"/>
                    </a:lnTo>
                    <a:lnTo>
                      <a:pt x="78" y="171"/>
                    </a:lnTo>
                    <a:lnTo>
                      <a:pt x="70" y="169"/>
                    </a:lnTo>
                    <a:lnTo>
                      <a:pt x="61" y="165"/>
                    </a:lnTo>
                    <a:lnTo>
                      <a:pt x="53" y="161"/>
                    </a:lnTo>
                    <a:lnTo>
                      <a:pt x="46" y="156"/>
                    </a:lnTo>
                    <a:lnTo>
                      <a:pt x="40" y="150"/>
                    </a:lnTo>
                    <a:lnTo>
                      <a:pt x="34" y="143"/>
                    </a:lnTo>
                    <a:lnTo>
                      <a:pt x="28" y="136"/>
                    </a:lnTo>
                    <a:lnTo>
                      <a:pt x="23" y="128"/>
                    </a:lnTo>
                    <a:lnTo>
                      <a:pt x="19" y="120"/>
                    </a:lnTo>
                    <a:lnTo>
                      <a:pt x="15" y="110"/>
                    </a:lnTo>
                    <a:lnTo>
                      <a:pt x="12" y="101"/>
                    </a:lnTo>
                    <a:lnTo>
                      <a:pt x="10" y="91"/>
                    </a:lnTo>
                    <a:lnTo>
                      <a:pt x="9" y="82"/>
                    </a:lnTo>
                    <a:lnTo>
                      <a:pt x="9" y="71"/>
                    </a:lnTo>
                    <a:lnTo>
                      <a:pt x="9" y="60"/>
                    </a:lnTo>
                    <a:lnTo>
                      <a:pt x="10" y="50"/>
                    </a:lnTo>
                    <a:lnTo>
                      <a:pt x="12" y="41"/>
                    </a:lnTo>
                    <a:lnTo>
                      <a:pt x="15" y="32"/>
                    </a:lnTo>
                    <a:lnTo>
                      <a:pt x="18" y="23"/>
                    </a:lnTo>
                    <a:lnTo>
                      <a:pt x="22" y="14"/>
                    </a:lnTo>
                    <a:lnTo>
                      <a:pt x="27" y="7"/>
                    </a:lnTo>
                    <a:lnTo>
                      <a:pt x="32" y="0"/>
                    </a:lnTo>
                    <a:lnTo>
                      <a:pt x="30" y="1"/>
                    </a:lnTo>
                    <a:lnTo>
                      <a:pt x="27" y="2"/>
                    </a:lnTo>
                    <a:lnTo>
                      <a:pt x="25" y="5"/>
                    </a:lnTo>
                    <a:lnTo>
                      <a:pt x="22" y="6"/>
                    </a:lnTo>
                    <a:lnTo>
                      <a:pt x="20" y="7"/>
                    </a:lnTo>
                    <a:lnTo>
                      <a:pt x="18" y="10"/>
                    </a:lnTo>
                    <a:lnTo>
                      <a:pt x="15" y="11"/>
                    </a:lnTo>
                    <a:lnTo>
                      <a:pt x="13" y="13"/>
                    </a:lnTo>
                    <a:lnTo>
                      <a:pt x="10" y="19"/>
                    </a:lnTo>
                    <a:lnTo>
                      <a:pt x="7" y="26"/>
                    </a:lnTo>
                    <a:lnTo>
                      <a:pt x="5" y="34"/>
                    </a:lnTo>
                    <a:lnTo>
                      <a:pt x="3" y="41"/>
                    </a:lnTo>
                    <a:lnTo>
                      <a:pt x="2" y="48"/>
                    </a:lnTo>
                    <a:lnTo>
                      <a:pt x="1" y="55"/>
                    </a:lnTo>
                    <a:lnTo>
                      <a:pt x="0" y="62"/>
                    </a:lnTo>
                    <a:lnTo>
                      <a:pt x="0" y="71"/>
                    </a:lnTo>
                    <a:lnTo>
                      <a:pt x="0" y="83"/>
                    </a:lnTo>
                    <a:lnTo>
                      <a:pt x="2" y="94"/>
                    </a:lnTo>
                    <a:lnTo>
                      <a:pt x="4" y="104"/>
                    </a:lnTo>
                    <a:lnTo>
                      <a:pt x="7" y="115"/>
                    </a:lnTo>
                    <a:lnTo>
                      <a:pt x="11" y="125"/>
                    </a:lnTo>
                    <a:lnTo>
                      <a:pt x="16" y="134"/>
                    </a:lnTo>
                    <a:lnTo>
                      <a:pt x="21" y="143"/>
                    </a:lnTo>
                    <a:lnTo>
                      <a:pt x="27" y="151"/>
                    </a:lnTo>
                    <a:lnTo>
                      <a:pt x="34" y="158"/>
                    </a:lnTo>
                    <a:lnTo>
                      <a:pt x="41" y="164"/>
                    </a:lnTo>
                    <a:lnTo>
                      <a:pt x="49" y="170"/>
                    </a:lnTo>
                    <a:lnTo>
                      <a:pt x="57" y="175"/>
                    </a:lnTo>
                    <a:lnTo>
                      <a:pt x="67" y="179"/>
                    </a:lnTo>
                    <a:lnTo>
                      <a:pt x="76" y="182"/>
                    </a:lnTo>
                    <a:lnTo>
                      <a:pt x="85" y="183"/>
                    </a:lnTo>
                    <a:lnTo>
                      <a:pt x="95" y="183"/>
                    </a:lnTo>
                    <a:lnTo>
                      <a:pt x="105" y="183"/>
                    </a:lnTo>
                    <a:lnTo>
                      <a:pt x="114" y="182"/>
                    </a:lnTo>
                    <a:lnTo>
                      <a:pt x="123" y="179"/>
                    </a:lnTo>
                    <a:lnTo>
                      <a:pt x="132" y="175"/>
                    </a:lnTo>
                    <a:lnTo>
                      <a:pt x="140" y="170"/>
                    </a:lnTo>
                    <a:lnTo>
                      <a:pt x="148" y="164"/>
                    </a:lnTo>
                    <a:lnTo>
                      <a:pt x="155" y="158"/>
                    </a:lnTo>
                    <a:lnTo>
                      <a:pt x="162" y="151"/>
                    </a:lnTo>
                    <a:lnTo>
                      <a:pt x="168" y="143"/>
                    </a:lnTo>
                    <a:lnTo>
                      <a:pt x="173" y="134"/>
                    </a:lnTo>
                    <a:lnTo>
                      <a:pt x="178" y="125"/>
                    </a:lnTo>
                    <a:lnTo>
                      <a:pt x="182" y="115"/>
                    </a:lnTo>
                    <a:lnTo>
                      <a:pt x="185" y="104"/>
                    </a:lnTo>
                    <a:lnTo>
                      <a:pt x="188" y="94"/>
                    </a:lnTo>
                    <a:lnTo>
                      <a:pt x="189" y="83"/>
                    </a:lnTo>
                    <a:lnTo>
                      <a:pt x="191" y="71"/>
                    </a:lnTo>
                    <a:close/>
                  </a:path>
                </a:pathLst>
              </a:custGeom>
              <a:solidFill>
                <a:srgbClr val="F7CDA5"/>
              </a:solidFill>
              <a:ln w="9525">
                <a:noFill/>
                <a:round/>
                <a:headEnd/>
                <a:tailEnd/>
              </a:ln>
            </p:spPr>
            <p:txBody>
              <a:bodyPr/>
              <a:lstStyle/>
              <a:p>
                <a:endParaRPr lang="en-US"/>
              </a:p>
            </p:txBody>
          </p:sp>
          <p:sp>
            <p:nvSpPr>
              <p:cNvPr id="365" name="Freeform 28"/>
              <p:cNvSpPr>
                <a:spLocks/>
              </p:cNvSpPr>
              <p:nvPr/>
            </p:nvSpPr>
            <p:spPr bwMode="auto">
              <a:xfrm>
                <a:off x="1143" y="2647"/>
                <a:ext cx="37" cy="30"/>
              </a:xfrm>
              <a:custGeom>
                <a:avLst/>
                <a:gdLst/>
                <a:ahLst/>
                <a:cxnLst>
                  <a:cxn ang="0">
                    <a:pos x="181" y="73"/>
                  </a:cxn>
                  <a:cxn ang="0">
                    <a:pos x="181" y="65"/>
                  </a:cxn>
                  <a:cxn ang="0">
                    <a:pos x="180" y="58"/>
                  </a:cxn>
                  <a:cxn ang="0">
                    <a:pos x="178" y="50"/>
                  </a:cxn>
                  <a:cxn ang="0">
                    <a:pos x="176" y="44"/>
                  </a:cxn>
                  <a:cxn ang="0">
                    <a:pos x="171" y="38"/>
                  </a:cxn>
                  <a:cxn ang="0">
                    <a:pos x="167" y="34"/>
                  </a:cxn>
                  <a:cxn ang="0">
                    <a:pos x="163" y="29"/>
                  </a:cxn>
                  <a:cxn ang="0">
                    <a:pos x="163" y="31"/>
                  </a:cxn>
                  <a:cxn ang="0">
                    <a:pos x="167" y="43"/>
                  </a:cxn>
                  <a:cxn ang="0">
                    <a:pos x="170" y="56"/>
                  </a:cxn>
                  <a:cxn ang="0">
                    <a:pos x="172" y="70"/>
                  </a:cxn>
                  <a:cxn ang="0">
                    <a:pos x="172" y="86"/>
                  </a:cxn>
                  <a:cxn ang="0">
                    <a:pos x="168" y="106"/>
                  </a:cxn>
                  <a:cxn ang="0">
                    <a:pos x="162" y="124"/>
                  </a:cxn>
                  <a:cxn ang="0">
                    <a:pos x="154" y="139"/>
                  </a:cxn>
                  <a:cxn ang="0">
                    <a:pos x="143" y="151"/>
                  </a:cxn>
                  <a:cxn ang="0">
                    <a:pos x="130" y="162"/>
                  </a:cxn>
                  <a:cxn ang="0">
                    <a:pos x="115" y="169"/>
                  </a:cxn>
                  <a:cxn ang="0">
                    <a:pos x="99" y="174"/>
                  </a:cxn>
                  <a:cxn ang="0">
                    <a:pos x="83" y="174"/>
                  </a:cxn>
                  <a:cxn ang="0">
                    <a:pos x="67" y="169"/>
                  </a:cxn>
                  <a:cxn ang="0">
                    <a:pos x="52" y="162"/>
                  </a:cxn>
                  <a:cxn ang="0">
                    <a:pos x="39" y="151"/>
                  </a:cxn>
                  <a:cxn ang="0">
                    <a:pos x="28" y="139"/>
                  </a:cxn>
                  <a:cxn ang="0">
                    <a:pos x="19" y="124"/>
                  </a:cxn>
                  <a:cxn ang="0">
                    <a:pos x="13" y="106"/>
                  </a:cxn>
                  <a:cxn ang="0">
                    <a:pos x="10" y="86"/>
                  </a:cxn>
                  <a:cxn ang="0">
                    <a:pos x="10" y="65"/>
                  </a:cxn>
                  <a:cxn ang="0">
                    <a:pos x="14" y="43"/>
                  </a:cxn>
                  <a:cxn ang="0">
                    <a:pos x="22" y="24"/>
                  </a:cxn>
                  <a:cxn ang="0">
                    <a:pos x="33" y="7"/>
                  </a:cxn>
                  <a:cxn ang="0">
                    <a:pos x="37" y="1"/>
                  </a:cxn>
                  <a:cxn ang="0">
                    <a:pos x="32" y="4"/>
                  </a:cxn>
                  <a:cxn ang="0">
                    <a:pos x="26" y="7"/>
                  </a:cxn>
                  <a:cxn ang="0">
                    <a:pos x="21" y="11"/>
                  </a:cxn>
                  <a:cxn ang="0">
                    <a:pos x="14" y="19"/>
                  </a:cxn>
                  <a:cxn ang="0">
                    <a:pos x="7" y="34"/>
                  </a:cxn>
                  <a:cxn ang="0">
                    <a:pos x="3" y="50"/>
                  </a:cxn>
                  <a:cxn ang="0">
                    <a:pos x="0" y="67"/>
                  </a:cxn>
                  <a:cxn ang="0">
                    <a:pos x="1" y="88"/>
                  </a:cxn>
                  <a:cxn ang="0">
                    <a:pos x="4" y="109"/>
                  </a:cxn>
                  <a:cxn ang="0">
                    <a:pos x="11" y="128"/>
                  </a:cxn>
                  <a:cxn ang="0">
                    <a:pos x="21" y="145"/>
                  </a:cxn>
                  <a:cxn ang="0">
                    <a:pos x="33" y="159"/>
                  </a:cxn>
                  <a:cxn ang="0">
                    <a:pos x="47" y="171"/>
                  </a:cxn>
                  <a:cxn ang="0">
                    <a:pos x="64" y="180"/>
                  </a:cxn>
                  <a:cxn ang="0">
                    <a:pos x="82" y="185"/>
                  </a:cxn>
                  <a:cxn ang="0">
                    <a:pos x="100" y="185"/>
                  </a:cxn>
                  <a:cxn ang="0">
                    <a:pos x="118" y="180"/>
                  </a:cxn>
                  <a:cxn ang="0">
                    <a:pos x="134" y="171"/>
                  </a:cxn>
                  <a:cxn ang="0">
                    <a:pos x="148" y="159"/>
                  </a:cxn>
                  <a:cxn ang="0">
                    <a:pos x="160" y="145"/>
                  </a:cxn>
                  <a:cxn ang="0">
                    <a:pos x="170" y="128"/>
                  </a:cxn>
                  <a:cxn ang="0">
                    <a:pos x="177" y="109"/>
                  </a:cxn>
                  <a:cxn ang="0">
                    <a:pos x="181" y="88"/>
                  </a:cxn>
                </a:cxnLst>
                <a:rect l="0" t="0" r="r" b="b"/>
                <a:pathLst>
                  <a:path w="181" h="185">
                    <a:moveTo>
                      <a:pt x="181" y="77"/>
                    </a:moveTo>
                    <a:lnTo>
                      <a:pt x="181" y="73"/>
                    </a:lnTo>
                    <a:lnTo>
                      <a:pt x="181" y="70"/>
                    </a:lnTo>
                    <a:lnTo>
                      <a:pt x="181" y="65"/>
                    </a:lnTo>
                    <a:lnTo>
                      <a:pt x="180" y="61"/>
                    </a:lnTo>
                    <a:lnTo>
                      <a:pt x="180" y="58"/>
                    </a:lnTo>
                    <a:lnTo>
                      <a:pt x="179" y="54"/>
                    </a:lnTo>
                    <a:lnTo>
                      <a:pt x="178" y="50"/>
                    </a:lnTo>
                    <a:lnTo>
                      <a:pt x="178" y="47"/>
                    </a:lnTo>
                    <a:lnTo>
                      <a:pt x="176" y="44"/>
                    </a:lnTo>
                    <a:lnTo>
                      <a:pt x="174" y="41"/>
                    </a:lnTo>
                    <a:lnTo>
                      <a:pt x="171" y="38"/>
                    </a:lnTo>
                    <a:lnTo>
                      <a:pt x="169" y="36"/>
                    </a:lnTo>
                    <a:lnTo>
                      <a:pt x="167" y="34"/>
                    </a:lnTo>
                    <a:lnTo>
                      <a:pt x="165" y="31"/>
                    </a:lnTo>
                    <a:lnTo>
                      <a:pt x="163" y="29"/>
                    </a:lnTo>
                    <a:lnTo>
                      <a:pt x="160" y="26"/>
                    </a:lnTo>
                    <a:lnTo>
                      <a:pt x="163" y="31"/>
                    </a:lnTo>
                    <a:lnTo>
                      <a:pt x="165" y="37"/>
                    </a:lnTo>
                    <a:lnTo>
                      <a:pt x="167" y="43"/>
                    </a:lnTo>
                    <a:lnTo>
                      <a:pt x="169" y="50"/>
                    </a:lnTo>
                    <a:lnTo>
                      <a:pt x="170" y="56"/>
                    </a:lnTo>
                    <a:lnTo>
                      <a:pt x="171" y="64"/>
                    </a:lnTo>
                    <a:lnTo>
                      <a:pt x="172" y="70"/>
                    </a:lnTo>
                    <a:lnTo>
                      <a:pt x="172" y="77"/>
                    </a:lnTo>
                    <a:lnTo>
                      <a:pt x="172" y="86"/>
                    </a:lnTo>
                    <a:lnTo>
                      <a:pt x="170" y="96"/>
                    </a:lnTo>
                    <a:lnTo>
                      <a:pt x="168" y="106"/>
                    </a:lnTo>
                    <a:lnTo>
                      <a:pt x="166" y="114"/>
                    </a:lnTo>
                    <a:lnTo>
                      <a:pt x="162" y="124"/>
                    </a:lnTo>
                    <a:lnTo>
                      <a:pt x="158" y="131"/>
                    </a:lnTo>
                    <a:lnTo>
                      <a:pt x="154" y="139"/>
                    </a:lnTo>
                    <a:lnTo>
                      <a:pt x="148" y="145"/>
                    </a:lnTo>
                    <a:lnTo>
                      <a:pt x="143" y="151"/>
                    </a:lnTo>
                    <a:lnTo>
                      <a:pt x="136" y="157"/>
                    </a:lnTo>
                    <a:lnTo>
                      <a:pt x="130" y="162"/>
                    </a:lnTo>
                    <a:lnTo>
                      <a:pt x="123" y="167"/>
                    </a:lnTo>
                    <a:lnTo>
                      <a:pt x="115" y="169"/>
                    </a:lnTo>
                    <a:lnTo>
                      <a:pt x="107" y="171"/>
                    </a:lnTo>
                    <a:lnTo>
                      <a:pt x="99" y="174"/>
                    </a:lnTo>
                    <a:lnTo>
                      <a:pt x="91" y="174"/>
                    </a:lnTo>
                    <a:lnTo>
                      <a:pt x="83" y="174"/>
                    </a:lnTo>
                    <a:lnTo>
                      <a:pt x="75" y="171"/>
                    </a:lnTo>
                    <a:lnTo>
                      <a:pt x="67" y="169"/>
                    </a:lnTo>
                    <a:lnTo>
                      <a:pt x="59" y="167"/>
                    </a:lnTo>
                    <a:lnTo>
                      <a:pt x="52" y="162"/>
                    </a:lnTo>
                    <a:lnTo>
                      <a:pt x="45" y="157"/>
                    </a:lnTo>
                    <a:lnTo>
                      <a:pt x="39" y="151"/>
                    </a:lnTo>
                    <a:lnTo>
                      <a:pt x="33" y="145"/>
                    </a:lnTo>
                    <a:lnTo>
                      <a:pt x="28" y="139"/>
                    </a:lnTo>
                    <a:lnTo>
                      <a:pt x="23" y="131"/>
                    </a:lnTo>
                    <a:lnTo>
                      <a:pt x="19" y="124"/>
                    </a:lnTo>
                    <a:lnTo>
                      <a:pt x="16" y="114"/>
                    </a:lnTo>
                    <a:lnTo>
                      <a:pt x="13" y="106"/>
                    </a:lnTo>
                    <a:lnTo>
                      <a:pt x="11" y="96"/>
                    </a:lnTo>
                    <a:lnTo>
                      <a:pt x="10" y="86"/>
                    </a:lnTo>
                    <a:lnTo>
                      <a:pt x="9" y="77"/>
                    </a:lnTo>
                    <a:lnTo>
                      <a:pt x="10" y="65"/>
                    </a:lnTo>
                    <a:lnTo>
                      <a:pt x="11" y="54"/>
                    </a:lnTo>
                    <a:lnTo>
                      <a:pt x="14" y="43"/>
                    </a:lnTo>
                    <a:lnTo>
                      <a:pt x="18" y="34"/>
                    </a:lnTo>
                    <a:lnTo>
                      <a:pt x="22" y="24"/>
                    </a:lnTo>
                    <a:lnTo>
                      <a:pt x="27" y="16"/>
                    </a:lnTo>
                    <a:lnTo>
                      <a:pt x="33" y="7"/>
                    </a:lnTo>
                    <a:lnTo>
                      <a:pt x="40" y="0"/>
                    </a:lnTo>
                    <a:lnTo>
                      <a:pt x="37" y="1"/>
                    </a:lnTo>
                    <a:lnTo>
                      <a:pt x="35" y="2"/>
                    </a:lnTo>
                    <a:lnTo>
                      <a:pt x="32" y="4"/>
                    </a:lnTo>
                    <a:lnTo>
                      <a:pt x="29" y="6"/>
                    </a:lnTo>
                    <a:lnTo>
                      <a:pt x="26" y="7"/>
                    </a:lnTo>
                    <a:lnTo>
                      <a:pt x="23" y="8"/>
                    </a:lnTo>
                    <a:lnTo>
                      <a:pt x="21" y="11"/>
                    </a:lnTo>
                    <a:lnTo>
                      <a:pt x="18" y="12"/>
                    </a:lnTo>
                    <a:lnTo>
                      <a:pt x="14" y="19"/>
                    </a:lnTo>
                    <a:lnTo>
                      <a:pt x="11" y="26"/>
                    </a:lnTo>
                    <a:lnTo>
                      <a:pt x="7" y="34"/>
                    </a:lnTo>
                    <a:lnTo>
                      <a:pt x="5" y="42"/>
                    </a:lnTo>
                    <a:lnTo>
                      <a:pt x="3" y="50"/>
                    </a:lnTo>
                    <a:lnTo>
                      <a:pt x="1" y="59"/>
                    </a:lnTo>
                    <a:lnTo>
                      <a:pt x="0" y="67"/>
                    </a:lnTo>
                    <a:lnTo>
                      <a:pt x="0" y="77"/>
                    </a:lnTo>
                    <a:lnTo>
                      <a:pt x="1" y="88"/>
                    </a:lnTo>
                    <a:lnTo>
                      <a:pt x="2" y="98"/>
                    </a:lnTo>
                    <a:lnTo>
                      <a:pt x="4" y="109"/>
                    </a:lnTo>
                    <a:lnTo>
                      <a:pt x="7" y="119"/>
                    </a:lnTo>
                    <a:lnTo>
                      <a:pt x="11" y="128"/>
                    </a:lnTo>
                    <a:lnTo>
                      <a:pt x="16" y="137"/>
                    </a:lnTo>
                    <a:lnTo>
                      <a:pt x="21" y="145"/>
                    </a:lnTo>
                    <a:lnTo>
                      <a:pt x="27" y="154"/>
                    </a:lnTo>
                    <a:lnTo>
                      <a:pt x="33" y="159"/>
                    </a:lnTo>
                    <a:lnTo>
                      <a:pt x="40" y="167"/>
                    </a:lnTo>
                    <a:lnTo>
                      <a:pt x="47" y="171"/>
                    </a:lnTo>
                    <a:lnTo>
                      <a:pt x="55" y="176"/>
                    </a:lnTo>
                    <a:lnTo>
                      <a:pt x="64" y="180"/>
                    </a:lnTo>
                    <a:lnTo>
                      <a:pt x="73" y="182"/>
                    </a:lnTo>
                    <a:lnTo>
                      <a:pt x="82" y="185"/>
                    </a:lnTo>
                    <a:lnTo>
                      <a:pt x="91" y="185"/>
                    </a:lnTo>
                    <a:lnTo>
                      <a:pt x="100" y="185"/>
                    </a:lnTo>
                    <a:lnTo>
                      <a:pt x="109" y="182"/>
                    </a:lnTo>
                    <a:lnTo>
                      <a:pt x="118" y="180"/>
                    </a:lnTo>
                    <a:lnTo>
                      <a:pt x="126" y="176"/>
                    </a:lnTo>
                    <a:lnTo>
                      <a:pt x="134" y="171"/>
                    </a:lnTo>
                    <a:lnTo>
                      <a:pt x="141" y="167"/>
                    </a:lnTo>
                    <a:lnTo>
                      <a:pt x="148" y="159"/>
                    </a:lnTo>
                    <a:lnTo>
                      <a:pt x="155" y="154"/>
                    </a:lnTo>
                    <a:lnTo>
                      <a:pt x="160" y="145"/>
                    </a:lnTo>
                    <a:lnTo>
                      <a:pt x="166" y="137"/>
                    </a:lnTo>
                    <a:lnTo>
                      <a:pt x="170" y="128"/>
                    </a:lnTo>
                    <a:lnTo>
                      <a:pt x="174" y="119"/>
                    </a:lnTo>
                    <a:lnTo>
                      <a:pt x="177" y="109"/>
                    </a:lnTo>
                    <a:lnTo>
                      <a:pt x="179" y="98"/>
                    </a:lnTo>
                    <a:lnTo>
                      <a:pt x="181" y="88"/>
                    </a:lnTo>
                    <a:lnTo>
                      <a:pt x="181" y="77"/>
                    </a:lnTo>
                    <a:close/>
                  </a:path>
                </a:pathLst>
              </a:custGeom>
              <a:solidFill>
                <a:srgbClr val="F7CFA7"/>
              </a:solidFill>
              <a:ln w="9525">
                <a:noFill/>
                <a:round/>
                <a:headEnd/>
                <a:tailEnd/>
              </a:ln>
            </p:spPr>
            <p:txBody>
              <a:bodyPr/>
              <a:lstStyle/>
              <a:p>
                <a:endParaRPr lang="en-US"/>
              </a:p>
            </p:txBody>
          </p:sp>
          <p:sp>
            <p:nvSpPr>
              <p:cNvPr id="366" name="Freeform 29"/>
              <p:cNvSpPr>
                <a:spLocks/>
              </p:cNvSpPr>
              <p:nvPr/>
            </p:nvSpPr>
            <p:spPr bwMode="auto">
              <a:xfrm>
                <a:off x="1144" y="2646"/>
                <a:ext cx="35" cy="30"/>
              </a:xfrm>
              <a:custGeom>
                <a:avLst/>
                <a:gdLst/>
                <a:ahLst/>
                <a:cxnLst>
                  <a:cxn ang="0">
                    <a:pos x="171" y="77"/>
                  </a:cxn>
                  <a:cxn ang="0">
                    <a:pos x="171" y="66"/>
                  </a:cxn>
                  <a:cxn ang="0">
                    <a:pos x="169" y="55"/>
                  </a:cxn>
                  <a:cxn ang="0">
                    <a:pos x="166" y="46"/>
                  </a:cxn>
                  <a:cxn ang="0">
                    <a:pos x="162" y="39"/>
                  </a:cxn>
                  <a:cxn ang="0">
                    <a:pos x="157" y="33"/>
                  </a:cxn>
                  <a:cxn ang="0">
                    <a:pos x="152" y="28"/>
                  </a:cxn>
                  <a:cxn ang="0">
                    <a:pos x="146" y="23"/>
                  </a:cxn>
                  <a:cxn ang="0">
                    <a:pos x="147" y="27"/>
                  </a:cxn>
                  <a:cxn ang="0">
                    <a:pos x="155" y="41"/>
                  </a:cxn>
                  <a:cxn ang="0">
                    <a:pos x="160" y="57"/>
                  </a:cxn>
                  <a:cxn ang="0">
                    <a:pos x="162" y="73"/>
                  </a:cxn>
                  <a:cxn ang="0">
                    <a:pos x="162" y="91"/>
                  </a:cxn>
                  <a:cxn ang="0">
                    <a:pos x="159" y="109"/>
                  </a:cxn>
                  <a:cxn ang="0">
                    <a:pos x="153" y="125"/>
                  </a:cxn>
                  <a:cxn ang="0">
                    <a:pos x="145" y="141"/>
                  </a:cxn>
                  <a:cxn ang="0">
                    <a:pos x="135" y="153"/>
                  </a:cxn>
                  <a:cxn ang="0">
                    <a:pos x="123" y="162"/>
                  </a:cxn>
                  <a:cxn ang="0">
                    <a:pos x="109" y="169"/>
                  </a:cxn>
                  <a:cxn ang="0">
                    <a:pos x="94" y="173"/>
                  </a:cxn>
                  <a:cxn ang="0">
                    <a:pos x="78" y="173"/>
                  </a:cxn>
                  <a:cxn ang="0">
                    <a:pos x="63" y="169"/>
                  </a:cxn>
                  <a:cxn ang="0">
                    <a:pos x="49" y="162"/>
                  </a:cxn>
                  <a:cxn ang="0">
                    <a:pos x="36" y="153"/>
                  </a:cxn>
                  <a:cxn ang="0">
                    <a:pos x="26" y="141"/>
                  </a:cxn>
                  <a:cxn ang="0">
                    <a:pos x="18" y="125"/>
                  </a:cxn>
                  <a:cxn ang="0">
                    <a:pos x="12" y="109"/>
                  </a:cxn>
                  <a:cxn ang="0">
                    <a:pos x="9" y="91"/>
                  </a:cxn>
                  <a:cxn ang="0">
                    <a:pos x="9" y="69"/>
                  </a:cxn>
                  <a:cxn ang="0">
                    <a:pos x="15" y="45"/>
                  </a:cxn>
                  <a:cxn ang="0">
                    <a:pos x="26" y="24"/>
                  </a:cxn>
                  <a:cxn ang="0">
                    <a:pos x="41" y="7"/>
                  </a:cxn>
                  <a:cxn ang="0">
                    <a:pos x="46" y="2"/>
                  </a:cxn>
                  <a:cxn ang="0">
                    <a:pos x="39" y="4"/>
                  </a:cxn>
                  <a:cxn ang="0">
                    <a:pos x="33" y="6"/>
                  </a:cxn>
                  <a:cxn ang="0">
                    <a:pos x="27" y="10"/>
                  </a:cxn>
                  <a:cxn ang="0">
                    <a:pos x="18" y="18"/>
                  </a:cxn>
                  <a:cxn ang="0">
                    <a:pos x="9" y="34"/>
                  </a:cxn>
                  <a:cxn ang="0">
                    <a:pos x="3" y="52"/>
                  </a:cxn>
                  <a:cxn ang="0">
                    <a:pos x="0" y="71"/>
                  </a:cxn>
                  <a:cxn ang="0">
                    <a:pos x="0" y="93"/>
                  </a:cxn>
                  <a:cxn ang="0">
                    <a:pos x="3" y="112"/>
                  </a:cxn>
                  <a:cxn ang="0">
                    <a:pos x="10" y="131"/>
                  </a:cxn>
                  <a:cxn ang="0">
                    <a:pos x="19" y="147"/>
                  </a:cxn>
                  <a:cxn ang="0">
                    <a:pos x="31" y="161"/>
                  </a:cxn>
                  <a:cxn ang="0">
                    <a:pos x="44" y="172"/>
                  </a:cxn>
                  <a:cxn ang="0">
                    <a:pos x="61" y="180"/>
                  </a:cxn>
                  <a:cxn ang="0">
                    <a:pos x="77" y="184"/>
                  </a:cxn>
                  <a:cxn ang="0">
                    <a:pos x="95" y="184"/>
                  </a:cxn>
                  <a:cxn ang="0">
                    <a:pos x="111" y="180"/>
                  </a:cxn>
                  <a:cxn ang="0">
                    <a:pos x="127" y="172"/>
                  </a:cxn>
                  <a:cxn ang="0">
                    <a:pos x="140" y="161"/>
                  </a:cxn>
                  <a:cxn ang="0">
                    <a:pos x="152" y="147"/>
                  </a:cxn>
                  <a:cxn ang="0">
                    <a:pos x="161" y="131"/>
                  </a:cxn>
                  <a:cxn ang="0">
                    <a:pos x="168" y="112"/>
                  </a:cxn>
                  <a:cxn ang="0">
                    <a:pos x="171" y="93"/>
                  </a:cxn>
                </a:cxnLst>
                <a:rect l="0" t="0" r="r" b="b"/>
                <a:pathLst>
                  <a:path w="172" h="184">
                    <a:moveTo>
                      <a:pt x="172" y="82"/>
                    </a:moveTo>
                    <a:lnTo>
                      <a:pt x="171" y="77"/>
                    </a:lnTo>
                    <a:lnTo>
                      <a:pt x="171" y="71"/>
                    </a:lnTo>
                    <a:lnTo>
                      <a:pt x="171" y="66"/>
                    </a:lnTo>
                    <a:lnTo>
                      <a:pt x="170" y="60"/>
                    </a:lnTo>
                    <a:lnTo>
                      <a:pt x="169" y="55"/>
                    </a:lnTo>
                    <a:lnTo>
                      <a:pt x="168" y="51"/>
                    </a:lnTo>
                    <a:lnTo>
                      <a:pt x="166" y="46"/>
                    </a:lnTo>
                    <a:lnTo>
                      <a:pt x="165" y="41"/>
                    </a:lnTo>
                    <a:lnTo>
                      <a:pt x="162" y="39"/>
                    </a:lnTo>
                    <a:lnTo>
                      <a:pt x="160" y="36"/>
                    </a:lnTo>
                    <a:lnTo>
                      <a:pt x="157" y="33"/>
                    </a:lnTo>
                    <a:lnTo>
                      <a:pt x="154" y="30"/>
                    </a:lnTo>
                    <a:lnTo>
                      <a:pt x="152" y="28"/>
                    </a:lnTo>
                    <a:lnTo>
                      <a:pt x="149" y="25"/>
                    </a:lnTo>
                    <a:lnTo>
                      <a:pt x="146" y="23"/>
                    </a:lnTo>
                    <a:lnTo>
                      <a:pt x="143" y="21"/>
                    </a:lnTo>
                    <a:lnTo>
                      <a:pt x="147" y="27"/>
                    </a:lnTo>
                    <a:lnTo>
                      <a:pt x="151" y="34"/>
                    </a:lnTo>
                    <a:lnTo>
                      <a:pt x="155" y="41"/>
                    </a:lnTo>
                    <a:lnTo>
                      <a:pt x="157" y="48"/>
                    </a:lnTo>
                    <a:lnTo>
                      <a:pt x="160" y="57"/>
                    </a:lnTo>
                    <a:lnTo>
                      <a:pt x="161" y="65"/>
                    </a:lnTo>
                    <a:lnTo>
                      <a:pt x="162" y="73"/>
                    </a:lnTo>
                    <a:lnTo>
                      <a:pt x="163" y="82"/>
                    </a:lnTo>
                    <a:lnTo>
                      <a:pt x="162" y="91"/>
                    </a:lnTo>
                    <a:lnTo>
                      <a:pt x="161" y="100"/>
                    </a:lnTo>
                    <a:lnTo>
                      <a:pt x="159" y="109"/>
                    </a:lnTo>
                    <a:lnTo>
                      <a:pt x="157" y="118"/>
                    </a:lnTo>
                    <a:lnTo>
                      <a:pt x="153" y="125"/>
                    </a:lnTo>
                    <a:lnTo>
                      <a:pt x="149" y="133"/>
                    </a:lnTo>
                    <a:lnTo>
                      <a:pt x="145" y="141"/>
                    </a:lnTo>
                    <a:lnTo>
                      <a:pt x="140" y="147"/>
                    </a:lnTo>
                    <a:lnTo>
                      <a:pt x="135" y="153"/>
                    </a:lnTo>
                    <a:lnTo>
                      <a:pt x="129" y="157"/>
                    </a:lnTo>
                    <a:lnTo>
                      <a:pt x="123" y="162"/>
                    </a:lnTo>
                    <a:lnTo>
                      <a:pt x="116" y="166"/>
                    </a:lnTo>
                    <a:lnTo>
                      <a:pt x="109" y="169"/>
                    </a:lnTo>
                    <a:lnTo>
                      <a:pt x="102" y="172"/>
                    </a:lnTo>
                    <a:lnTo>
                      <a:pt x="94" y="173"/>
                    </a:lnTo>
                    <a:lnTo>
                      <a:pt x="86" y="173"/>
                    </a:lnTo>
                    <a:lnTo>
                      <a:pt x="78" y="173"/>
                    </a:lnTo>
                    <a:lnTo>
                      <a:pt x="71" y="172"/>
                    </a:lnTo>
                    <a:lnTo>
                      <a:pt x="63" y="169"/>
                    </a:lnTo>
                    <a:lnTo>
                      <a:pt x="55" y="166"/>
                    </a:lnTo>
                    <a:lnTo>
                      <a:pt x="49" y="162"/>
                    </a:lnTo>
                    <a:lnTo>
                      <a:pt x="42" y="157"/>
                    </a:lnTo>
                    <a:lnTo>
                      <a:pt x="36" y="153"/>
                    </a:lnTo>
                    <a:lnTo>
                      <a:pt x="31" y="147"/>
                    </a:lnTo>
                    <a:lnTo>
                      <a:pt x="26" y="141"/>
                    </a:lnTo>
                    <a:lnTo>
                      <a:pt x="22" y="133"/>
                    </a:lnTo>
                    <a:lnTo>
                      <a:pt x="18" y="125"/>
                    </a:lnTo>
                    <a:lnTo>
                      <a:pt x="15" y="118"/>
                    </a:lnTo>
                    <a:lnTo>
                      <a:pt x="12" y="109"/>
                    </a:lnTo>
                    <a:lnTo>
                      <a:pt x="10" y="100"/>
                    </a:lnTo>
                    <a:lnTo>
                      <a:pt x="9" y="91"/>
                    </a:lnTo>
                    <a:lnTo>
                      <a:pt x="9" y="82"/>
                    </a:lnTo>
                    <a:lnTo>
                      <a:pt x="9" y="69"/>
                    </a:lnTo>
                    <a:lnTo>
                      <a:pt x="12" y="57"/>
                    </a:lnTo>
                    <a:lnTo>
                      <a:pt x="15" y="45"/>
                    </a:lnTo>
                    <a:lnTo>
                      <a:pt x="20" y="34"/>
                    </a:lnTo>
                    <a:lnTo>
                      <a:pt x="26" y="24"/>
                    </a:lnTo>
                    <a:lnTo>
                      <a:pt x="33" y="15"/>
                    </a:lnTo>
                    <a:lnTo>
                      <a:pt x="41" y="7"/>
                    </a:lnTo>
                    <a:lnTo>
                      <a:pt x="49" y="0"/>
                    </a:lnTo>
                    <a:lnTo>
                      <a:pt x="46" y="2"/>
                    </a:lnTo>
                    <a:lnTo>
                      <a:pt x="43" y="3"/>
                    </a:lnTo>
                    <a:lnTo>
                      <a:pt x="39" y="4"/>
                    </a:lnTo>
                    <a:lnTo>
                      <a:pt x="36" y="5"/>
                    </a:lnTo>
                    <a:lnTo>
                      <a:pt x="33" y="6"/>
                    </a:lnTo>
                    <a:lnTo>
                      <a:pt x="30" y="7"/>
                    </a:lnTo>
                    <a:lnTo>
                      <a:pt x="27" y="10"/>
                    </a:lnTo>
                    <a:lnTo>
                      <a:pt x="23" y="11"/>
                    </a:lnTo>
                    <a:lnTo>
                      <a:pt x="18" y="18"/>
                    </a:lnTo>
                    <a:lnTo>
                      <a:pt x="13" y="25"/>
                    </a:lnTo>
                    <a:lnTo>
                      <a:pt x="9" y="34"/>
                    </a:lnTo>
                    <a:lnTo>
                      <a:pt x="6" y="43"/>
                    </a:lnTo>
                    <a:lnTo>
                      <a:pt x="3" y="52"/>
                    </a:lnTo>
                    <a:lnTo>
                      <a:pt x="1" y="61"/>
                    </a:lnTo>
                    <a:lnTo>
                      <a:pt x="0" y="71"/>
                    </a:lnTo>
                    <a:lnTo>
                      <a:pt x="0" y="82"/>
                    </a:lnTo>
                    <a:lnTo>
                      <a:pt x="0" y="93"/>
                    </a:lnTo>
                    <a:lnTo>
                      <a:pt x="1" y="102"/>
                    </a:lnTo>
                    <a:lnTo>
                      <a:pt x="3" y="112"/>
                    </a:lnTo>
                    <a:lnTo>
                      <a:pt x="6" y="121"/>
                    </a:lnTo>
                    <a:lnTo>
                      <a:pt x="10" y="131"/>
                    </a:lnTo>
                    <a:lnTo>
                      <a:pt x="14" y="139"/>
                    </a:lnTo>
                    <a:lnTo>
                      <a:pt x="19" y="147"/>
                    </a:lnTo>
                    <a:lnTo>
                      <a:pt x="25" y="154"/>
                    </a:lnTo>
                    <a:lnTo>
                      <a:pt x="31" y="161"/>
                    </a:lnTo>
                    <a:lnTo>
                      <a:pt x="37" y="167"/>
                    </a:lnTo>
                    <a:lnTo>
                      <a:pt x="44" y="172"/>
                    </a:lnTo>
                    <a:lnTo>
                      <a:pt x="52" y="176"/>
                    </a:lnTo>
                    <a:lnTo>
                      <a:pt x="61" y="180"/>
                    </a:lnTo>
                    <a:lnTo>
                      <a:pt x="69" y="182"/>
                    </a:lnTo>
                    <a:lnTo>
                      <a:pt x="77" y="184"/>
                    </a:lnTo>
                    <a:lnTo>
                      <a:pt x="86" y="184"/>
                    </a:lnTo>
                    <a:lnTo>
                      <a:pt x="95" y="184"/>
                    </a:lnTo>
                    <a:lnTo>
                      <a:pt x="103" y="182"/>
                    </a:lnTo>
                    <a:lnTo>
                      <a:pt x="111" y="180"/>
                    </a:lnTo>
                    <a:lnTo>
                      <a:pt x="119" y="176"/>
                    </a:lnTo>
                    <a:lnTo>
                      <a:pt x="127" y="172"/>
                    </a:lnTo>
                    <a:lnTo>
                      <a:pt x="134" y="167"/>
                    </a:lnTo>
                    <a:lnTo>
                      <a:pt x="140" y="161"/>
                    </a:lnTo>
                    <a:lnTo>
                      <a:pt x="147" y="154"/>
                    </a:lnTo>
                    <a:lnTo>
                      <a:pt x="152" y="147"/>
                    </a:lnTo>
                    <a:lnTo>
                      <a:pt x="157" y="139"/>
                    </a:lnTo>
                    <a:lnTo>
                      <a:pt x="161" y="131"/>
                    </a:lnTo>
                    <a:lnTo>
                      <a:pt x="165" y="121"/>
                    </a:lnTo>
                    <a:lnTo>
                      <a:pt x="168" y="112"/>
                    </a:lnTo>
                    <a:lnTo>
                      <a:pt x="170" y="102"/>
                    </a:lnTo>
                    <a:lnTo>
                      <a:pt x="171" y="93"/>
                    </a:lnTo>
                    <a:lnTo>
                      <a:pt x="172" y="82"/>
                    </a:lnTo>
                    <a:close/>
                  </a:path>
                </a:pathLst>
              </a:custGeom>
              <a:solidFill>
                <a:srgbClr val="F7D2A9"/>
              </a:solidFill>
              <a:ln w="9525">
                <a:noFill/>
                <a:round/>
                <a:headEnd/>
                <a:tailEnd/>
              </a:ln>
            </p:spPr>
            <p:txBody>
              <a:bodyPr/>
              <a:lstStyle/>
              <a:p>
                <a:endParaRPr lang="en-US"/>
              </a:p>
            </p:txBody>
          </p:sp>
          <p:sp>
            <p:nvSpPr>
              <p:cNvPr id="367" name="Freeform 30"/>
              <p:cNvSpPr>
                <a:spLocks/>
              </p:cNvSpPr>
              <p:nvPr/>
            </p:nvSpPr>
            <p:spPr bwMode="auto">
              <a:xfrm>
                <a:off x="1145" y="2645"/>
                <a:ext cx="33" cy="30"/>
              </a:xfrm>
              <a:custGeom>
                <a:avLst/>
                <a:gdLst/>
                <a:ahLst/>
                <a:cxnLst>
                  <a:cxn ang="0">
                    <a:pos x="163" y="77"/>
                  </a:cxn>
                  <a:cxn ang="0">
                    <a:pos x="161" y="63"/>
                  </a:cxn>
                  <a:cxn ang="0">
                    <a:pos x="158" y="50"/>
                  </a:cxn>
                  <a:cxn ang="0">
                    <a:pos x="154" y="38"/>
                  </a:cxn>
                  <a:cxn ang="0">
                    <a:pos x="149" y="31"/>
                  </a:cxn>
                  <a:cxn ang="0">
                    <a:pos x="145" y="27"/>
                  </a:cxn>
                  <a:cxn ang="0">
                    <a:pos x="141" y="24"/>
                  </a:cxn>
                  <a:cxn ang="0">
                    <a:pos x="137" y="21"/>
                  </a:cxn>
                  <a:cxn ang="0">
                    <a:pos x="133" y="18"/>
                  </a:cxn>
                  <a:cxn ang="0">
                    <a:pos x="130" y="17"/>
                  </a:cxn>
                  <a:cxn ang="0">
                    <a:pos x="127" y="14"/>
                  </a:cxn>
                  <a:cxn ang="0">
                    <a:pos x="123" y="13"/>
                  </a:cxn>
                  <a:cxn ang="0">
                    <a:pos x="129" y="18"/>
                  </a:cxn>
                  <a:cxn ang="0">
                    <a:pos x="140" y="33"/>
                  </a:cxn>
                  <a:cxn ang="0">
                    <a:pos x="149" y="51"/>
                  </a:cxn>
                  <a:cxn ang="0">
                    <a:pos x="153" y="73"/>
                  </a:cxn>
                  <a:cxn ang="0">
                    <a:pos x="154" y="92"/>
                  </a:cxn>
                  <a:cxn ang="0">
                    <a:pos x="151" y="109"/>
                  </a:cxn>
                  <a:cxn ang="0">
                    <a:pos x="145" y="125"/>
                  </a:cxn>
                  <a:cxn ang="0">
                    <a:pos x="138" y="139"/>
                  </a:cxn>
                  <a:cxn ang="0">
                    <a:pos x="128" y="151"/>
                  </a:cxn>
                  <a:cxn ang="0">
                    <a:pos x="116" y="159"/>
                  </a:cxn>
                  <a:cxn ang="0">
                    <a:pos x="103" y="166"/>
                  </a:cxn>
                  <a:cxn ang="0">
                    <a:pos x="89" y="170"/>
                  </a:cxn>
                  <a:cxn ang="0">
                    <a:pos x="75" y="170"/>
                  </a:cxn>
                  <a:cxn ang="0">
                    <a:pos x="61" y="166"/>
                  </a:cxn>
                  <a:cxn ang="0">
                    <a:pos x="47" y="159"/>
                  </a:cxn>
                  <a:cxn ang="0">
                    <a:pos x="35" y="151"/>
                  </a:cxn>
                  <a:cxn ang="0">
                    <a:pos x="26" y="139"/>
                  </a:cxn>
                  <a:cxn ang="0">
                    <a:pos x="18" y="125"/>
                  </a:cxn>
                  <a:cxn ang="0">
                    <a:pos x="12" y="109"/>
                  </a:cxn>
                  <a:cxn ang="0">
                    <a:pos x="10" y="92"/>
                  </a:cxn>
                  <a:cxn ang="0">
                    <a:pos x="9" y="77"/>
                  </a:cxn>
                  <a:cxn ang="0">
                    <a:pos x="12" y="61"/>
                  </a:cxn>
                  <a:cxn ang="0">
                    <a:pos x="18" y="42"/>
                  </a:cxn>
                  <a:cxn ang="0">
                    <a:pos x="33" y="19"/>
                  </a:cxn>
                  <a:cxn ang="0">
                    <a:pos x="48" y="7"/>
                  </a:cxn>
                  <a:cxn ang="0">
                    <a:pos x="60" y="1"/>
                  </a:cxn>
                  <a:cxn ang="0">
                    <a:pos x="62" y="0"/>
                  </a:cxn>
                  <a:cxn ang="0">
                    <a:pos x="52" y="1"/>
                  </a:cxn>
                  <a:cxn ang="0">
                    <a:pos x="44" y="4"/>
                  </a:cxn>
                  <a:cxn ang="0">
                    <a:pos x="35" y="6"/>
                  </a:cxn>
                  <a:cxn ang="0">
                    <a:pos x="24" y="14"/>
                  </a:cxn>
                  <a:cxn ang="0">
                    <a:pos x="13" y="31"/>
                  </a:cxn>
                  <a:cxn ang="0">
                    <a:pos x="5" y="50"/>
                  </a:cxn>
                  <a:cxn ang="0">
                    <a:pos x="1" y="72"/>
                  </a:cxn>
                  <a:cxn ang="0">
                    <a:pos x="1" y="93"/>
                  </a:cxn>
                  <a:cxn ang="0">
                    <a:pos x="4" y="113"/>
                  </a:cxn>
                  <a:cxn ang="0">
                    <a:pos x="10" y="131"/>
                  </a:cxn>
                  <a:cxn ang="0">
                    <a:pos x="19" y="146"/>
                  </a:cxn>
                  <a:cxn ang="0">
                    <a:pos x="30" y="158"/>
                  </a:cxn>
                  <a:cxn ang="0">
                    <a:pos x="43" y="169"/>
                  </a:cxn>
                  <a:cxn ang="0">
                    <a:pos x="58" y="176"/>
                  </a:cxn>
                  <a:cxn ang="0">
                    <a:pos x="74" y="181"/>
                  </a:cxn>
                  <a:cxn ang="0">
                    <a:pos x="90" y="181"/>
                  </a:cxn>
                  <a:cxn ang="0">
                    <a:pos x="106" y="176"/>
                  </a:cxn>
                  <a:cxn ang="0">
                    <a:pos x="121" y="169"/>
                  </a:cxn>
                  <a:cxn ang="0">
                    <a:pos x="134" y="158"/>
                  </a:cxn>
                  <a:cxn ang="0">
                    <a:pos x="145" y="146"/>
                  </a:cxn>
                  <a:cxn ang="0">
                    <a:pos x="153" y="131"/>
                  </a:cxn>
                  <a:cxn ang="0">
                    <a:pos x="159" y="113"/>
                  </a:cxn>
                  <a:cxn ang="0">
                    <a:pos x="163" y="93"/>
                  </a:cxn>
                </a:cxnLst>
                <a:rect l="0" t="0" r="r" b="b"/>
                <a:pathLst>
                  <a:path w="163" h="181">
                    <a:moveTo>
                      <a:pt x="163" y="84"/>
                    </a:moveTo>
                    <a:lnTo>
                      <a:pt x="163" y="77"/>
                    </a:lnTo>
                    <a:lnTo>
                      <a:pt x="162" y="71"/>
                    </a:lnTo>
                    <a:lnTo>
                      <a:pt x="161" y="63"/>
                    </a:lnTo>
                    <a:lnTo>
                      <a:pt x="160" y="57"/>
                    </a:lnTo>
                    <a:lnTo>
                      <a:pt x="158" y="50"/>
                    </a:lnTo>
                    <a:lnTo>
                      <a:pt x="156" y="44"/>
                    </a:lnTo>
                    <a:lnTo>
                      <a:pt x="154" y="38"/>
                    </a:lnTo>
                    <a:lnTo>
                      <a:pt x="151" y="33"/>
                    </a:lnTo>
                    <a:lnTo>
                      <a:pt x="149" y="31"/>
                    </a:lnTo>
                    <a:lnTo>
                      <a:pt x="147" y="30"/>
                    </a:lnTo>
                    <a:lnTo>
                      <a:pt x="145" y="27"/>
                    </a:lnTo>
                    <a:lnTo>
                      <a:pt x="143" y="26"/>
                    </a:lnTo>
                    <a:lnTo>
                      <a:pt x="141" y="24"/>
                    </a:lnTo>
                    <a:lnTo>
                      <a:pt x="139" y="23"/>
                    </a:lnTo>
                    <a:lnTo>
                      <a:pt x="137" y="21"/>
                    </a:lnTo>
                    <a:lnTo>
                      <a:pt x="135" y="19"/>
                    </a:lnTo>
                    <a:lnTo>
                      <a:pt x="133" y="18"/>
                    </a:lnTo>
                    <a:lnTo>
                      <a:pt x="132" y="18"/>
                    </a:lnTo>
                    <a:lnTo>
                      <a:pt x="130" y="17"/>
                    </a:lnTo>
                    <a:lnTo>
                      <a:pt x="128" y="15"/>
                    </a:lnTo>
                    <a:lnTo>
                      <a:pt x="127" y="14"/>
                    </a:lnTo>
                    <a:lnTo>
                      <a:pt x="125" y="13"/>
                    </a:lnTo>
                    <a:lnTo>
                      <a:pt x="123" y="13"/>
                    </a:lnTo>
                    <a:lnTo>
                      <a:pt x="122" y="12"/>
                    </a:lnTo>
                    <a:lnTo>
                      <a:pt x="129" y="18"/>
                    </a:lnTo>
                    <a:lnTo>
                      <a:pt x="135" y="25"/>
                    </a:lnTo>
                    <a:lnTo>
                      <a:pt x="140" y="33"/>
                    </a:lnTo>
                    <a:lnTo>
                      <a:pt x="145" y="42"/>
                    </a:lnTo>
                    <a:lnTo>
                      <a:pt x="149" y="51"/>
                    </a:lnTo>
                    <a:lnTo>
                      <a:pt x="152" y="62"/>
                    </a:lnTo>
                    <a:lnTo>
                      <a:pt x="153" y="73"/>
                    </a:lnTo>
                    <a:lnTo>
                      <a:pt x="154" y="84"/>
                    </a:lnTo>
                    <a:lnTo>
                      <a:pt x="154" y="92"/>
                    </a:lnTo>
                    <a:lnTo>
                      <a:pt x="153" y="101"/>
                    </a:lnTo>
                    <a:lnTo>
                      <a:pt x="151" y="109"/>
                    </a:lnTo>
                    <a:lnTo>
                      <a:pt x="148" y="117"/>
                    </a:lnTo>
                    <a:lnTo>
                      <a:pt x="145" y="125"/>
                    </a:lnTo>
                    <a:lnTo>
                      <a:pt x="142" y="132"/>
                    </a:lnTo>
                    <a:lnTo>
                      <a:pt x="138" y="139"/>
                    </a:lnTo>
                    <a:lnTo>
                      <a:pt x="133" y="145"/>
                    </a:lnTo>
                    <a:lnTo>
                      <a:pt x="128" y="151"/>
                    </a:lnTo>
                    <a:lnTo>
                      <a:pt x="122" y="156"/>
                    </a:lnTo>
                    <a:lnTo>
                      <a:pt x="116" y="159"/>
                    </a:lnTo>
                    <a:lnTo>
                      <a:pt x="110" y="163"/>
                    </a:lnTo>
                    <a:lnTo>
                      <a:pt x="103" y="166"/>
                    </a:lnTo>
                    <a:lnTo>
                      <a:pt x="97" y="169"/>
                    </a:lnTo>
                    <a:lnTo>
                      <a:pt x="89" y="170"/>
                    </a:lnTo>
                    <a:lnTo>
                      <a:pt x="82" y="170"/>
                    </a:lnTo>
                    <a:lnTo>
                      <a:pt x="75" y="170"/>
                    </a:lnTo>
                    <a:lnTo>
                      <a:pt x="68" y="169"/>
                    </a:lnTo>
                    <a:lnTo>
                      <a:pt x="61" y="166"/>
                    </a:lnTo>
                    <a:lnTo>
                      <a:pt x="54" y="163"/>
                    </a:lnTo>
                    <a:lnTo>
                      <a:pt x="47" y="159"/>
                    </a:lnTo>
                    <a:lnTo>
                      <a:pt x="41" y="156"/>
                    </a:lnTo>
                    <a:lnTo>
                      <a:pt x="35" y="151"/>
                    </a:lnTo>
                    <a:lnTo>
                      <a:pt x="30" y="145"/>
                    </a:lnTo>
                    <a:lnTo>
                      <a:pt x="26" y="139"/>
                    </a:lnTo>
                    <a:lnTo>
                      <a:pt x="21" y="132"/>
                    </a:lnTo>
                    <a:lnTo>
                      <a:pt x="18" y="125"/>
                    </a:lnTo>
                    <a:lnTo>
                      <a:pt x="15" y="117"/>
                    </a:lnTo>
                    <a:lnTo>
                      <a:pt x="12" y="109"/>
                    </a:lnTo>
                    <a:lnTo>
                      <a:pt x="11" y="101"/>
                    </a:lnTo>
                    <a:lnTo>
                      <a:pt x="10" y="92"/>
                    </a:lnTo>
                    <a:lnTo>
                      <a:pt x="9" y="84"/>
                    </a:lnTo>
                    <a:lnTo>
                      <a:pt x="9" y="77"/>
                    </a:lnTo>
                    <a:lnTo>
                      <a:pt x="10" y="68"/>
                    </a:lnTo>
                    <a:lnTo>
                      <a:pt x="12" y="61"/>
                    </a:lnTo>
                    <a:lnTo>
                      <a:pt x="13" y="55"/>
                    </a:lnTo>
                    <a:lnTo>
                      <a:pt x="18" y="42"/>
                    </a:lnTo>
                    <a:lnTo>
                      <a:pt x="25" y="30"/>
                    </a:lnTo>
                    <a:lnTo>
                      <a:pt x="33" y="19"/>
                    </a:lnTo>
                    <a:lnTo>
                      <a:pt x="43" y="11"/>
                    </a:lnTo>
                    <a:lnTo>
                      <a:pt x="48" y="7"/>
                    </a:lnTo>
                    <a:lnTo>
                      <a:pt x="54" y="5"/>
                    </a:lnTo>
                    <a:lnTo>
                      <a:pt x="60" y="1"/>
                    </a:lnTo>
                    <a:lnTo>
                      <a:pt x="66" y="0"/>
                    </a:lnTo>
                    <a:lnTo>
                      <a:pt x="62" y="0"/>
                    </a:lnTo>
                    <a:lnTo>
                      <a:pt x="57" y="1"/>
                    </a:lnTo>
                    <a:lnTo>
                      <a:pt x="52" y="1"/>
                    </a:lnTo>
                    <a:lnTo>
                      <a:pt x="48" y="2"/>
                    </a:lnTo>
                    <a:lnTo>
                      <a:pt x="44" y="4"/>
                    </a:lnTo>
                    <a:lnTo>
                      <a:pt x="39" y="5"/>
                    </a:lnTo>
                    <a:lnTo>
                      <a:pt x="35" y="6"/>
                    </a:lnTo>
                    <a:lnTo>
                      <a:pt x="31" y="7"/>
                    </a:lnTo>
                    <a:lnTo>
                      <a:pt x="24" y="14"/>
                    </a:lnTo>
                    <a:lnTo>
                      <a:pt x="18" y="23"/>
                    </a:lnTo>
                    <a:lnTo>
                      <a:pt x="13" y="31"/>
                    </a:lnTo>
                    <a:lnTo>
                      <a:pt x="9" y="41"/>
                    </a:lnTo>
                    <a:lnTo>
                      <a:pt x="5" y="50"/>
                    </a:lnTo>
                    <a:lnTo>
                      <a:pt x="2" y="61"/>
                    </a:lnTo>
                    <a:lnTo>
                      <a:pt x="1" y="72"/>
                    </a:lnTo>
                    <a:lnTo>
                      <a:pt x="0" y="84"/>
                    </a:lnTo>
                    <a:lnTo>
                      <a:pt x="1" y="93"/>
                    </a:lnTo>
                    <a:lnTo>
                      <a:pt x="2" y="103"/>
                    </a:lnTo>
                    <a:lnTo>
                      <a:pt x="4" y="113"/>
                    </a:lnTo>
                    <a:lnTo>
                      <a:pt x="7" y="121"/>
                    </a:lnTo>
                    <a:lnTo>
                      <a:pt x="10" y="131"/>
                    </a:lnTo>
                    <a:lnTo>
                      <a:pt x="14" y="138"/>
                    </a:lnTo>
                    <a:lnTo>
                      <a:pt x="19" y="146"/>
                    </a:lnTo>
                    <a:lnTo>
                      <a:pt x="24" y="152"/>
                    </a:lnTo>
                    <a:lnTo>
                      <a:pt x="30" y="158"/>
                    </a:lnTo>
                    <a:lnTo>
                      <a:pt x="36" y="164"/>
                    </a:lnTo>
                    <a:lnTo>
                      <a:pt x="43" y="169"/>
                    </a:lnTo>
                    <a:lnTo>
                      <a:pt x="50" y="174"/>
                    </a:lnTo>
                    <a:lnTo>
                      <a:pt x="58" y="176"/>
                    </a:lnTo>
                    <a:lnTo>
                      <a:pt x="66" y="178"/>
                    </a:lnTo>
                    <a:lnTo>
                      <a:pt x="74" y="181"/>
                    </a:lnTo>
                    <a:lnTo>
                      <a:pt x="82" y="181"/>
                    </a:lnTo>
                    <a:lnTo>
                      <a:pt x="90" y="181"/>
                    </a:lnTo>
                    <a:lnTo>
                      <a:pt x="98" y="178"/>
                    </a:lnTo>
                    <a:lnTo>
                      <a:pt x="106" y="176"/>
                    </a:lnTo>
                    <a:lnTo>
                      <a:pt x="114" y="174"/>
                    </a:lnTo>
                    <a:lnTo>
                      <a:pt x="121" y="169"/>
                    </a:lnTo>
                    <a:lnTo>
                      <a:pt x="127" y="164"/>
                    </a:lnTo>
                    <a:lnTo>
                      <a:pt x="134" y="158"/>
                    </a:lnTo>
                    <a:lnTo>
                      <a:pt x="139" y="152"/>
                    </a:lnTo>
                    <a:lnTo>
                      <a:pt x="145" y="146"/>
                    </a:lnTo>
                    <a:lnTo>
                      <a:pt x="149" y="138"/>
                    </a:lnTo>
                    <a:lnTo>
                      <a:pt x="153" y="131"/>
                    </a:lnTo>
                    <a:lnTo>
                      <a:pt x="157" y="121"/>
                    </a:lnTo>
                    <a:lnTo>
                      <a:pt x="159" y="113"/>
                    </a:lnTo>
                    <a:lnTo>
                      <a:pt x="161" y="103"/>
                    </a:lnTo>
                    <a:lnTo>
                      <a:pt x="163" y="93"/>
                    </a:lnTo>
                    <a:lnTo>
                      <a:pt x="163" y="84"/>
                    </a:lnTo>
                    <a:close/>
                  </a:path>
                </a:pathLst>
              </a:custGeom>
              <a:solidFill>
                <a:srgbClr val="F8D4AB"/>
              </a:solidFill>
              <a:ln w="9525">
                <a:noFill/>
                <a:round/>
                <a:headEnd/>
                <a:tailEnd/>
              </a:ln>
            </p:spPr>
            <p:txBody>
              <a:bodyPr/>
              <a:lstStyle/>
              <a:p>
                <a:endParaRPr lang="en-US"/>
              </a:p>
            </p:txBody>
          </p:sp>
          <p:sp>
            <p:nvSpPr>
              <p:cNvPr id="368" name="Freeform 31"/>
              <p:cNvSpPr>
                <a:spLocks noEditPoints="1"/>
              </p:cNvSpPr>
              <p:nvPr/>
            </p:nvSpPr>
            <p:spPr bwMode="auto">
              <a:xfrm>
                <a:off x="1146" y="2645"/>
                <a:ext cx="31" cy="29"/>
              </a:xfrm>
              <a:custGeom>
                <a:avLst/>
                <a:gdLst/>
                <a:ahLst/>
                <a:cxnLst>
                  <a:cxn ang="0">
                    <a:pos x="152" y="67"/>
                  </a:cxn>
                  <a:cxn ang="0">
                    <a:pos x="146" y="43"/>
                  </a:cxn>
                  <a:cxn ang="0">
                    <a:pos x="134" y="23"/>
                  </a:cxn>
                  <a:cxn ang="0">
                    <a:pos x="133" y="21"/>
                  </a:cxn>
                  <a:cxn ang="0">
                    <a:pos x="131" y="20"/>
                  </a:cxn>
                  <a:cxn ang="0">
                    <a:pos x="119" y="13"/>
                  </a:cxn>
                  <a:cxn ang="0">
                    <a:pos x="86" y="1"/>
                  </a:cxn>
                  <a:cxn ang="0">
                    <a:pos x="52" y="1"/>
                  </a:cxn>
                  <a:cxn ang="0">
                    <a:pos x="24" y="17"/>
                  </a:cxn>
                  <a:cxn ang="0">
                    <a:pos x="6" y="47"/>
                  </a:cxn>
                  <a:cxn ang="0">
                    <a:pos x="0" y="84"/>
                  </a:cxn>
                  <a:cxn ang="0">
                    <a:pos x="3" y="111"/>
                  </a:cxn>
                  <a:cxn ang="0">
                    <a:pos x="13" y="135"/>
                  </a:cxn>
                  <a:cxn ang="0">
                    <a:pos x="27" y="155"/>
                  </a:cxn>
                  <a:cxn ang="0">
                    <a:pos x="46" y="168"/>
                  </a:cxn>
                  <a:cxn ang="0">
                    <a:pos x="69" y="175"/>
                  </a:cxn>
                  <a:cxn ang="0">
                    <a:pos x="93" y="174"/>
                  </a:cxn>
                  <a:cxn ang="0">
                    <a:pos x="114" y="164"/>
                  </a:cxn>
                  <a:cxn ang="0">
                    <a:pos x="131" y="149"/>
                  </a:cxn>
                  <a:cxn ang="0">
                    <a:pos x="144" y="127"/>
                  </a:cxn>
                  <a:cxn ang="0">
                    <a:pos x="152" y="102"/>
                  </a:cxn>
                  <a:cxn ang="0">
                    <a:pos x="145" y="84"/>
                  </a:cxn>
                  <a:cxn ang="0">
                    <a:pos x="142" y="108"/>
                  </a:cxn>
                  <a:cxn ang="0">
                    <a:pos x="133" y="129"/>
                  </a:cxn>
                  <a:cxn ang="0">
                    <a:pos x="120" y="146"/>
                  </a:cxn>
                  <a:cxn ang="0">
                    <a:pos x="103" y="158"/>
                  </a:cxn>
                  <a:cxn ang="0">
                    <a:pos x="84" y="164"/>
                  </a:cxn>
                  <a:cxn ang="0">
                    <a:pos x="64" y="163"/>
                  </a:cxn>
                  <a:cxn ang="0">
                    <a:pos x="44" y="155"/>
                  </a:cxn>
                  <a:cxn ang="0">
                    <a:pos x="28" y="141"/>
                  </a:cxn>
                  <a:cxn ang="0">
                    <a:pos x="17" y="122"/>
                  </a:cxn>
                  <a:cxn ang="0">
                    <a:pos x="10" y="101"/>
                  </a:cxn>
                  <a:cxn ang="0">
                    <a:pos x="9" y="75"/>
                  </a:cxn>
                  <a:cxn ang="0">
                    <a:pos x="14" y="53"/>
                  </a:cxn>
                  <a:cxn ang="0">
                    <a:pos x="24" y="32"/>
                  </a:cxn>
                  <a:cxn ang="0">
                    <a:pos x="38" y="17"/>
                  </a:cxn>
                  <a:cxn ang="0">
                    <a:pos x="57" y="7"/>
                  </a:cxn>
                  <a:cxn ang="0">
                    <a:pos x="77" y="2"/>
                  </a:cxn>
                  <a:cxn ang="0">
                    <a:pos x="97" y="7"/>
                  </a:cxn>
                  <a:cxn ang="0">
                    <a:pos x="115" y="17"/>
                  </a:cxn>
                  <a:cxn ang="0">
                    <a:pos x="129" y="32"/>
                  </a:cxn>
                  <a:cxn ang="0">
                    <a:pos x="139" y="53"/>
                  </a:cxn>
                  <a:cxn ang="0">
                    <a:pos x="144" y="75"/>
                  </a:cxn>
                </a:cxnLst>
                <a:rect l="0" t="0" r="r" b="b"/>
                <a:pathLst>
                  <a:path w="154" h="175">
                    <a:moveTo>
                      <a:pt x="154" y="84"/>
                    </a:moveTo>
                    <a:lnTo>
                      <a:pt x="153" y="75"/>
                    </a:lnTo>
                    <a:lnTo>
                      <a:pt x="152" y="67"/>
                    </a:lnTo>
                    <a:lnTo>
                      <a:pt x="151" y="59"/>
                    </a:lnTo>
                    <a:lnTo>
                      <a:pt x="148" y="50"/>
                    </a:lnTo>
                    <a:lnTo>
                      <a:pt x="146" y="43"/>
                    </a:lnTo>
                    <a:lnTo>
                      <a:pt x="142" y="36"/>
                    </a:lnTo>
                    <a:lnTo>
                      <a:pt x="138" y="29"/>
                    </a:lnTo>
                    <a:lnTo>
                      <a:pt x="134" y="23"/>
                    </a:lnTo>
                    <a:lnTo>
                      <a:pt x="134" y="23"/>
                    </a:lnTo>
                    <a:lnTo>
                      <a:pt x="133" y="21"/>
                    </a:lnTo>
                    <a:lnTo>
                      <a:pt x="133" y="21"/>
                    </a:lnTo>
                    <a:lnTo>
                      <a:pt x="132" y="21"/>
                    </a:lnTo>
                    <a:lnTo>
                      <a:pt x="131" y="20"/>
                    </a:lnTo>
                    <a:lnTo>
                      <a:pt x="131" y="20"/>
                    </a:lnTo>
                    <a:lnTo>
                      <a:pt x="130" y="20"/>
                    </a:lnTo>
                    <a:lnTo>
                      <a:pt x="130" y="19"/>
                    </a:lnTo>
                    <a:lnTo>
                      <a:pt x="119" y="13"/>
                    </a:lnTo>
                    <a:lnTo>
                      <a:pt x="108" y="8"/>
                    </a:lnTo>
                    <a:lnTo>
                      <a:pt x="97" y="4"/>
                    </a:lnTo>
                    <a:lnTo>
                      <a:pt x="86" y="1"/>
                    </a:lnTo>
                    <a:lnTo>
                      <a:pt x="75" y="0"/>
                    </a:lnTo>
                    <a:lnTo>
                      <a:pt x="64" y="0"/>
                    </a:lnTo>
                    <a:lnTo>
                      <a:pt x="52" y="1"/>
                    </a:lnTo>
                    <a:lnTo>
                      <a:pt x="40" y="2"/>
                    </a:lnTo>
                    <a:lnTo>
                      <a:pt x="32" y="9"/>
                    </a:lnTo>
                    <a:lnTo>
                      <a:pt x="24" y="17"/>
                    </a:lnTo>
                    <a:lnTo>
                      <a:pt x="17" y="26"/>
                    </a:lnTo>
                    <a:lnTo>
                      <a:pt x="11" y="36"/>
                    </a:lnTo>
                    <a:lnTo>
                      <a:pt x="6" y="47"/>
                    </a:lnTo>
                    <a:lnTo>
                      <a:pt x="3" y="59"/>
                    </a:lnTo>
                    <a:lnTo>
                      <a:pt x="0" y="71"/>
                    </a:lnTo>
                    <a:lnTo>
                      <a:pt x="0" y="84"/>
                    </a:lnTo>
                    <a:lnTo>
                      <a:pt x="0" y="93"/>
                    </a:lnTo>
                    <a:lnTo>
                      <a:pt x="1" y="102"/>
                    </a:lnTo>
                    <a:lnTo>
                      <a:pt x="3" y="111"/>
                    </a:lnTo>
                    <a:lnTo>
                      <a:pt x="6" y="120"/>
                    </a:lnTo>
                    <a:lnTo>
                      <a:pt x="9" y="127"/>
                    </a:lnTo>
                    <a:lnTo>
                      <a:pt x="13" y="135"/>
                    </a:lnTo>
                    <a:lnTo>
                      <a:pt x="17" y="143"/>
                    </a:lnTo>
                    <a:lnTo>
                      <a:pt x="22" y="149"/>
                    </a:lnTo>
                    <a:lnTo>
                      <a:pt x="27" y="155"/>
                    </a:lnTo>
                    <a:lnTo>
                      <a:pt x="33" y="159"/>
                    </a:lnTo>
                    <a:lnTo>
                      <a:pt x="40" y="164"/>
                    </a:lnTo>
                    <a:lnTo>
                      <a:pt x="46" y="168"/>
                    </a:lnTo>
                    <a:lnTo>
                      <a:pt x="54" y="171"/>
                    </a:lnTo>
                    <a:lnTo>
                      <a:pt x="62" y="174"/>
                    </a:lnTo>
                    <a:lnTo>
                      <a:pt x="69" y="175"/>
                    </a:lnTo>
                    <a:lnTo>
                      <a:pt x="77" y="175"/>
                    </a:lnTo>
                    <a:lnTo>
                      <a:pt x="85" y="175"/>
                    </a:lnTo>
                    <a:lnTo>
                      <a:pt x="93" y="174"/>
                    </a:lnTo>
                    <a:lnTo>
                      <a:pt x="100" y="171"/>
                    </a:lnTo>
                    <a:lnTo>
                      <a:pt x="107" y="168"/>
                    </a:lnTo>
                    <a:lnTo>
                      <a:pt x="114" y="164"/>
                    </a:lnTo>
                    <a:lnTo>
                      <a:pt x="120" y="159"/>
                    </a:lnTo>
                    <a:lnTo>
                      <a:pt x="126" y="155"/>
                    </a:lnTo>
                    <a:lnTo>
                      <a:pt x="131" y="149"/>
                    </a:lnTo>
                    <a:lnTo>
                      <a:pt x="136" y="143"/>
                    </a:lnTo>
                    <a:lnTo>
                      <a:pt x="140" y="135"/>
                    </a:lnTo>
                    <a:lnTo>
                      <a:pt x="144" y="127"/>
                    </a:lnTo>
                    <a:lnTo>
                      <a:pt x="148" y="120"/>
                    </a:lnTo>
                    <a:lnTo>
                      <a:pt x="150" y="111"/>
                    </a:lnTo>
                    <a:lnTo>
                      <a:pt x="152" y="102"/>
                    </a:lnTo>
                    <a:lnTo>
                      <a:pt x="153" y="93"/>
                    </a:lnTo>
                    <a:lnTo>
                      <a:pt x="154" y="84"/>
                    </a:lnTo>
                    <a:close/>
                    <a:moveTo>
                      <a:pt x="145" y="84"/>
                    </a:moveTo>
                    <a:lnTo>
                      <a:pt x="144" y="92"/>
                    </a:lnTo>
                    <a:lnTo>
                      <a:pt x="143" y="101"/>
                    </a:lnTo>
                    <a:lnTo>
                      <a:pt x="142" y="108"/>
                    </a:lnTo>
                    <a:lnTo>
                      <a:pt x="139" y="115"/>
                    </a:lnTo>
                    <a:lnTo>
                      <a:pt x="136" y="122"/>
                    </a:lnTo>
                    <a:lnTo>
                      <a:pt x="133" y="129"/>
                    </a:lnTo>
                    <a:lnTo>
                      <a:pt x="129" y="135"/>
                    </a:lnTo>
                    <a:lnTo>
                      <a:pt x="125" y="141"/>
                    </a:lnTo>
                    <a:lnTo>
                      <a:pt x="120" y="146"/>
                    </a:lnTo>
                    <a:lnTo>
                      <a:pt x="115" y="151"/>
                    </a:lnTo>
                    <a:lnTo>
                      <a:pt x="109" y="155"/>
                    </a:lnTo>
                    <a:lnTo>
                      <a:pt x="103" y="158"/>
                    </a:lnTo>
                    <a:lnTo>
                      <a:pt x="97" y="161"/>
                    </a:lnTo>
                    <a:lnTo>
                      <a:pt x="91" y="163"/>
                    </a:lnTo>
                    <a:lnTo>
                      <a:pt x="84" y="164"/>
                    </a:lnTo>
                    <a:lnTo>
                      <a:pt x="77" y="164"/>
                    </a:lnTo>
                    <a:lnTo>
                      <a:pt x="70" y="164"/>
                    </a:lnTo>
                    <a:lnTo>
                      <a:pt x="64" y="163"/>
                    </a:lnTo>
                    <a:lnTo>
                      <a:pt x="57" y="161"/>
                    </a:lnTo>
                    <a:lnTo>
                      <a:pt x="51" y="158"/>
                    </a:lnTo>
                    <a:lnTo>
                      <a:pt x="44" y="155"/>
                    </a:lnTo>
                    <a:lnTo>
                      <a:pt x="38" y="151"/>
                    </a:lnTo>
                    <a:lnTo>
                      <a:pt x="33" y="146"/>
                    </a:lnTo>
                    <a:lnTo>
                      <a:pt x="28" y="141"/>
                    </a:lnTo>
                    <a:lnTo>
                      <a:pt x="24" y="135"/>
                    </a:lnTo>
                    <a:lnTo>
                      <a:pt x="20" y="129"/>
                    </a:lnTo>
                    <a:lnTo>
                      <a:pt x="17" y="122"/>
                    </a:lnTo>
                    <a:lnTo>
                      <a:pt x="14" y="115"/>
                    </a:lnTo>
                    <a:lnTo>
                      <a:pt x="12" y="108"/>
                    </a:lnTo>
                    <a:lnTo>
                      <a:pt x="10" y="101"/>
                    </a:lnTo>
                    <a:lnTo>
                      <a:pt x="9" y="92"/>
                    </a:lnTo>
                    <a:lnTo>
                      <a:pt x="9" y="84"/>
                    </a:lnTo>
                    <a:lnTo>
                      <a:pt x="9" y="75"/>
                    </a:lnTo>
                    <a:lnTo>
                      <a:pt x="10" y="67"/>
                    </a:lnTo>
                    <a:lnTo>
                      <a:pt x="12" y="60"/>
                    </a:lnTo>
                    <a:lnTo>
                      <a:pt x="14" y="53"/>
                    </a:lnTo>
                    <a:lnTo>
                      <a:pt x="17" y="45"/>
                    </a:lnTo>
                    <a:lnTo>
                      <a:pt x="20" y="38"/>
                    </a:lnTo>
                    <a:lnTo>
                      <a:pt x="24" y="32"/>
                    </a:lnTo>
                    <a:lnTo>
                      <a:pt x="28" y="26"/>
                    </a:lnTo>
                    <a:lnTo>
                      <a:pt x="33" y="21"/>
                    </a:lnTo>
                    <a:lnTo>
                      <a:pt x="38" y="17"/>
                    </a:lnTo>
                    <a:lnTo>
                      <a:pt x="44" y="13"/>
                    </a:lnTo>
                    <a:lnTo>
                      <a:pt x="51" y="9"/>
                    </a:lnTo>
                    <a:lnTo>
                      <a:pt x="57" y="7"/>
                    </a:lnTo>
                    <a:lnTo>
                      <a:pt x="64" y="5"/>
                    </a:lnTo>
                    <a:lnTo>
                      <a:pt x="70" y="4"/>
                    </a:lnTo>
                    <a:lnTo>
                      <a:pt x="77" y="2"/>
                    </a:lnTo>
                    <a:lnTo>
                      <a:pt x="84" y="4"/>
                    </a:lnTo>
                    <a:lnTo>
                      <a:pt x="91" y="5"/>
                    </a:lnTo>
                    <a:lnTo>
                      <a:pt x="97" y="7"/>
                    </a:lnTo>
                    <a:lnTo>
                      <a:pt x="103" y="9"/>
                    </a:lnTo>
                    <a:lnTo>
                      <a:pt x="109" y="13"/>
                    </a:lnTo>
                    <a:lnTo>
                      <a:pt x="115" y="17"/>
                    </a:lnTo>
                    <a:lnTo>
                      <a:pt x="120" y="21"/>
                    </a:lnTo>
                    <a:lnTo>
                      <a:pt x="125" y="26"/>
                    </a:lnTo>
                    <a:lnTo>
                      <a:pt x="129" y="32"/>
                    </a:lnTo>
                    <a:lnTo>
                      <a:pt x="133" y="38"/>
                    </a:lnTo>
                    <a:lnTo>
                      <a:pt x="136" y="45"/>
                    </a:lnTo>
                    <a:lnTo>
                      <a:pt x="139" y="53"/>
                    </a:lnTo>
                    <a:lnTo>
                      <a:pt x="142" y="60"/>
                    </a:lnTo>
                    <a:lnTo>
                      <a:pt x="143" y="67"/>
                    </a:lnTo>
                    <a:lnTo>
                      <a:pt x="144" y="75"/>
                    </a:lnTo>
                    <a:lnTo>
                      <a:pt x="145" y="84"/>
                    </a:lnTo>
                    <a:close/>
                  </a:path>
                </a:pathLst>
              </a:custGeom>
              <a:solidFill>
                <a:srgbClr val="F8D4AB"/>
              </a:solidFill>
              <a:ln w="9525">
                <a:noFill/>
                <a:round/>
                <a:headEnd/>
                <a:tailEnd/>
              </a:ln>
            </p:spPr>
            <p:txBody>
              <a:bodyPr/>
              <a:lstStyle/>
              <a:p>
                <a:endParaRPr lang="en-US"/>
              </a:p>
            </p:txBody>
          </p:sp>
          <p:sp>
            <p:nvSpPr>
              <p:cNvPr id="369" name="Freeform 32"/>
              <p:cNvSpPr>
                <a:spLocks noEditPoints="1"/>
              </p:cNvSpPr>
              <p:nvPr/>
            </p:nvSpPr>
            <p:spPr bwMode="auto">
              <a:xfrm>
                <a:off x="1147" y="2645"/>
                <a:ext cx="29" cy="29"/>
              </a:xfrm>
              <a:custGeom>
                <a:avLst/>
                <a:gdLst/>
                <a:ahLst/>
                <a:cxnLst>
                  <a:cxn ang="0">
                    <a:pos x="143" y="62"/>
                  </a:cxn>
                  <a:cxn ang="0">
                    <a:pos x="131" y="33"/>
                  </a:cxn>
                  <a:cxn ang="0">
                    <a:pos x="113" y="12"/>
                  </a:cxn>
                  <a:cxn ang="0">
                    <a:pos x="92" y="4"/>
                  </a:cxn>
                  <a:cxn ang="0">
                    <a:pos x="71" y="0"/>
                  </a:cxn>
                  <a:cxn ang="0">
                    <a:pos x="51" y="1"/>
                  </a:cxn>
                  <a:cxn ang="0">
                    <a:pos x="34" y="11"/>
                  </a:cxn>
                  <a:cxn ang="0">
                    <a:pos x="12" y="36"/>
                  </a:cxn>
                  <a:cxn ang="0">
                    <a:pos x="4" y="55"/>
                  </a:cxn>
                  <a:cxn ang="0">
                    <a:pos x="0" y="77"/>
                  </a:cxn>
                  <a:cxn ang="0">
                    <a:pos x="2" y="101"/>
                  </a:cxn>
                  <a:cxn ang="0">
                    <a:pos x="9" y="125"/>
                  </a:cxn>
                  <a:cxn ang="0">
                    <a:pos x="21" y="145"/>
                  </a:cxn>
                  <a:cxn ang="0">
                    <a:pos x="38" y="159"/>
                  </a:cxn>
                  <a:cxn ang="0">
                    <a:pos x="59" y="169"/>
                  </a:cxn>
                  <a:cxn ang="0">
                    <a:pos x="80" y="170"/>
                  </a:cxn>
                  <a:cxn ang="0">
                    <a:pos x="101" y="163"/>
                  </a:cxn>
                  <a:cxn ang="0">
                    <a:pos x="119" y="151"/>
                  </a:cxn>
                  <a:cxn ang="0">
                    <a:pos x="133" y="132"/>
                  </a:cxn>
                  <a:cxn ang="0">
                    <a:pos x="142" y="109"/>
                  </a:cxn>
                  <a:cxn ang="0">
                    <a:pos x="145" y="84"/>
                  </a:cxn>
                  <a:cxn ang="0">
                    <a:pos x="135" y="99"/>
                  </a:cxn>
                  <a:cxn ang="0">
                    <a:pos x="128" y="120"/>
                  </a:cxn>
                  <a:cxn ang="0">
                    <a:pos x="118" y="138"/>
                  </a:cxn>
                  <a:cxn ang="0">
                    <a:pos x="103" y="150"/>
                  </a:cxn>
                  <a:cxn ang="0">
                    <a:pos x="86" y="158"/>
                  </a:cxn>
                  <a:cxn ang="0">
                    <a:pos x="67" y="159"/>
                  </a:cxn>
                  <a:cxn ang="0">
                    <a:pos x="49" y="153"/>
                  </a:cxn>
                  <a:cxn ang="0">
                    <a:pos x="32" y="143"/>
                  </a:cxn>
                  <a:cxn ang="0">
                    <a:pos x="20" y="126"/>
                  </a:cxn>
                  <a:cxn ang="0">
                    <a:pos x="12" y="107"/>
                  </a:cxn>
                  <a:cxn ang="0">
                    <a:pos x="9" y="84"/>
                  </a:cxn>
                  <a:cxn ang="0">
                    <a:pos x="12" y="61"/>
                  </a:cxn>
                  <a:cxn ang="0">
                    <a:pos x="20" y="42"/>
                  </a:cxn>
                  <a:cxn ang="0">
                    <a:pos x="32" y="25"/>
                  </a:cxn>
                  <a:cxn ang="0">
                    <a:pos x="49" y="14"/>
                  </a:cxn>
                  <a:cxn ang="0">
                    <a:pos x="67" y="8"/>
                  </a:cxn>
                  <a:cxn ang="0">
                    <a:pos x="86" y="9"/>
                  </a:cxn>
                  <a:cxn ang="0">
                    <a:pos x="103" y="18"/>
                  </a:cxn>
                  <a:cxn ang="0">
                    <a:pos x="118" y="30"/>
                  </a:cxn>
                  <a:cxn ang="0">
                    <a:pos x="128" y="48"/>
                  </a:cxn>
                  <a:cxn ang="0">
                    <a:pos x="135" y="68"/>
                  </a:cxn>
                </a:cxnLst>
                <a:rect l="0" t="0" r="r" b="b"/>
                <a:pathLst>
                  <a:path w="145" h="170">
                    <a:moveTo>
                      <a:pt x="145" y="84"/>
                    </a:moveTo>
                    <a:lnTo>
                      <a:pt x="144" y="73"/>
                    </a:lnTo>
                    <a:lnTo>
                      <a:pt x="143" y="62"/>
                    </a:lnTo>
                    <a:lnTo>
                      <a:pt x="140" y="51"/>
                    </a:lnTo>
                    <a:lnTo>
                      <a:pt x="136" y="42"/>
                    </a:lnTo>
                    <a:lnTo>
                      <a:pt x="131" y="33"/>
                    </a:lnTo>
                    <a:lnTo>
                      <a:pt x="126" y="25"/>
                    </a:lnTo>
                    <a:lnTo>
                      <a:pt x="120" y="18"/>
                    </a:lnTo>
                    <a:lnTo>
                      <a:pt x="113" y="12"/>
                    </a:lnTo>
                    <a:lnTo>
                      <a:pt x="106" y="8"/>
                    </a:lnTo>
                    <a:lnTo>
                      <a:pt x="99" y="6"/>
                    </a:lnTo>
                    <a:lnTo>
                      <a:pt x="92" y="4"/>
                    </a:lnTo>
                    <a:lnTo>
                      <a:pt x="85" y="2"/>
                    </a:lnTo>
                    <a:lnTo>
                      <a:pt x="78" y="1"/>
                    </a:lnTo>
                    <a:lnTo>
                      <a:pt x="71" y="0"/>
                    </a:lnTo>
                    <a:lnTo>
                      <a:pt x="64" y="0"/>
                    </a:lnTo>
                    <a:lnTo>
                      <a:pt x="57" y="0"/>
                    </a:lnTo>
                    <a:lnTo>
                      <a:pt x="51" y="1"/>
                    </a:lnTo>
                    <a:lnTo>
                      <a:pt x="45" y="5"/>
                    </a:lnTo>
                    <a:lnTo>
                      <a:pt x="39" y="7"/>
                    </a:lnTo>
                    <a:lnTo>
                      <a:pt x="34" y="11"/>
                    </a:lnTo>
                    <a:lnTo>
                      <a:pt x="24" y="19"/>
                    </a:lnTo>
                    <a:lnTo>
                      <a:pt x="16" y="30"/>
                    </a:lnTo>
                    <a:lnTo>
                      <a:pt x="12" y="36"/>
                    </a:lnTo>
                    <a:lnTo>
                      <a:pt x="9" y="42"/>
                    </a:lnTo>
                    <a:lnTo>
                      <a:pt x="7" y="48"/>
                    </a:lnTo>
                    <a:lnTo>
                      <a:pt x="4" y="55"/>
                    </a:lnTo>
                    <a:lnTo>
                      <a:pt x="3" y="61"/>
                    </a:lnTo>
                    <a:lnTo>
                      <a:pt x="1" y="68"/>
                    </a:lnTo>
                    <a:lnTo>
                      <a:pt x="0" y="77"/>
                    </a:lnTo>
                    <a:lnTo>
                      <a:pt x="0" y="84"/>
                    </a:lnTo>
                    <a:lnTo>
                      <a:pt x="1" y="92"/>
                    </a:lnTo>
                    <a:lnTo>
                      <a:pt x="2" y="101"/>
                    </a:lnTo>
                    <a:lnTo>
                      <a:pt x="3" y="109"/>
                    </a:lnTo>
                    <a:lnTo>
                      <a:pt x="6" y="117"/>
                    </a:lnTo>
                    <a:lnTo>
                      <a:pt x="9" y="125"/>
                    </a:lnTo>
                    <a:lnTo>
                      <a:pt x="12" y="132"/>
                    </a:lnTo>
                    <a:lnTo>
                      <a:pt x="17" y="139"/>
                    </a:lnTo>
                    <a:lnTo>
                      <a:pt x="21" y="145"/>
                    </a:lnTo>
                    <a:lnTo>
                      <a:pt x="26" y="151"/>
                    </a:lnTo>
                    <a:lnTo>
                      <a:pt x="32" y="156"/>
                    </a:lnTo>
                    <a:lnTo>
                      <a:pt x="38" y="159"/>
                    </a:lnTo>
                    <a:lnTo>
                      <a:pt x="45" y="163"/>
                    </a:lnTo>
                    <a:lnTo>
                      <a:pt x="52" y="166"/>
                    </a:lnTo>
                    <a:lnTo>
                      <a:pt x="59" y="169"/>
                    </a:lnTo>
                    <a:lnTo>
                      <a:pt x="66" y="170"/>
                    </a:lnTo>
                    <a:lnTo>
                      <a:pt x="73" y="170"/>
                    </a:lnTo>
                    <a:lnTo>
                      <a:pt x="80" y="170"/>
                    </a:lnTo>
                    <a:lnTo>
                      <a:pt x="88" y="169"/>
                    </a:lnTo>
                    <a:lnTo>
                      <a:pt x="94" y="166"/>
                    </a:lnTo>
                    <a:lnTo>
                      <a:pt x="101" y="163"/>
                    </a:lnTo>
                    <a:lnTo>
                      <a:pt x="107" y="159"/>
                    </a:lnTo>
                    <a:lnTo>
                      <a:pt x="113" y="156"/>
                    </a:lnTo>
                    <a:lnTo>
                      <a:pt x="119" y="151"/>
                    </a:lnTo>
                    <a:lnTo>
                      <a:pt x="124" y="145"/>
                    </a:lnTo>
                    <a:lnTo>
                      <a:pt x="129" y="139"/>
                    </a:lnTo>
                    <a:lnTo>
                      <a:pt x="133" y="132"/>
                    </a:lnTo>
                    <a:lnTo>
                      <a:pt x="136" y="125"/>
                    </a:lnTo>
                    <a:lnTo>
                      <a:pt x="139" y="117"/>
                    </a:lnTo>
                    <a:lnTo>
                      <a:pt x="142" y="109"/>
                    </a:lnTo>
                    <a:lnTo>
                      <a:pt x="144" y="101"/>
                    </a:lnTo>
                    <a:lnTo>
                      <a:pt x="145" y="92"/>
                    </a:lnTo>
                    <a:lnTo>
                      <a:pt x="145" y="84"/>
                    </a:lnTo>
                    <a:close/>
                    <a:moveTo>
                      <a:pt x="136" y="84"/>
                    </a:moveTo>
                    <a:lnTo>
                      <a:pt x="136" y="91"/>
                    </a:lnTo>
                    <a:lnTo>
                      <a:pt x="135" y="99"/>
                    </a:lnTo>
                    <a:lnTo>
                      <a:pt x="133" y="107"/>
                    </a:lnTo>
                    <a:lnTo>
                      <a:pt x="131" y="113"/>
                    </a:lnTo>
                    <a:lnTo>
                      <a:pt x="128" y="120"/>
                    </a:lnTo>
                    <a:lnTo>
                      <a:pt x="125" y="126"/>
                    </a:lnTo>
                    <a:lnTo>
                      <a:pt x="122" y="132"/>
                    </a:lnTo>
                    <a:lnTo>
                      <a:pt x="118" y="138"/>
                    </a:lnTo>
                    <a:lnTo>
                      <a:pt x="113" y="143"/>
                    </a:lnTo>
                    <a:lnTo>
                      <a:pt x="108" y="146"/>
                    </a:lnTo>
                    <a:lnTo>
                      <a:pt x="103" y="150"/>
                    </a:lnTo>
                    <a:lnTo>
                      <a:pt x="98" y="153"/>
                    </a:lnTo>
                    <a:lnTo>
                      <a:pt x="92" y="156"/>
                    </a:lnTo>
                    <a:lnTo>
                      <a:pt x="86" y="158"/>
                    </a:lnTo>
                    <a:lnTo>
                      <a:pt x="80" y="159"/>
                    </a:lnTo>
                    <a:lnTo>
                      <a:pt x="73" y="159"/>
                    </a:lnTo>
                    <a:lnTo>
                      <a:pt x="67" y="159"/>
                    </a:lnTo>
                    <a:lnTo>
                      <a:pt x="60" y="158"/>
                    </a:lnTo>
                    <a:lnTo>
                      <a:pt x="54" y="156"/>
                    </a:lnTo>
                    <a:lnTo>
                      <a:pt x="49" y="153"/>
                    </a:lnTo>
                    <a:lnTo>
                      <a:pt x="42" y="150"/>
                    </a:lnTo>
                    <a:lnTo>
                      <a:pt x="37" y="146"/>
                    </a:lnTo>
                    <a:lnTo>
                      <a:pt x="32" y="143"/>
                    </a:lnTo>
                    <a:lnTo>
                      <a:pt x="28" y="138"/>
                    </a:lnTo>
                    <a:lnTo>
                      <a:pt x="24" y="132"/>
                    </a:lnTo>
                    <a:lnTo>
                      <a:pt x="20" y="126"/>
                    </a:lnTo>
                    <a:lnTo>
                      <a:pt x="17" y="120"/>
                    </a:lnTo>
                    <a:lnTo>
                      <a:pt x="14" y="113"/>
                    </a:lnTo>
                    <a:lnTo>
                      <a:pt x="12" y="107"/>
                    </a:lnTo>
                    <a:lnTo>
                      <a:pt x="10" y="99"/>
                    </a:lnTo>
                    <a:lnTo>
                      <a:pt x="9" y="91"/>
                    </a:lnTo>
                    <a:lnTo>
                      <a:pt x="9" y="84"/>
                    </a:lnTo>
                    <a:lnTo>
                      <a:pt x="9" y="77"/>
                    </a:lnTo>
                    <a:lnTo>
                      <a:pt x="10" y="68"/>
                    </a:lnTo>
                    <a:lnTo>
                      <a:pt x="12" y="61"/>
                    </a:lnTo>
                    <a:lnTo>
                      <a:pt x="14" y="54"/>
                    </a:lnTo>
                    <a:lnTo>
                      <a:pt x="17" y="48"/>
                    </a:lnTo>
                    <a:lnTo>
                      <a:pt x="20" y="42"/>
                    </a:lnTo>
                    <a:lnTo>
                      <a:pt x="24" y="36"/>
                    </a:lnTo>
                    <a:lnTo>
                      <a:pt x="28" y="30"/>
                    </a:lnTo>
                    <a:lnTo>
                      <a:pt x="32" y="25"/>
                    </a:lnTo>
                    <a:lnTo>
                      <a:pt x="37" y="21"/>
                    </a:lnTo>
                    <a:lnTo>
                      <a:pt x="42" y="18"/>
                    </a:lnTo>
                    <a:lnTo>
                      <a:pt x="49" y="14"/>
                    </a:lnTo>
                    <a:lnTo>
                      <a:pt x="54" y="12"/>
                    </a:lnTo>
                    <a:lnTo>
                      <a:pt x="60" y="9"/>
                    </a:lnTo>
                    <a:lnTo>
                      <a:pt x="67" y="8"/>
                    </a:lnTo>
                    <a:lnTo>
                      <a:pt x="73" y="8"/>
                    </a:lnTo>
                    <a:lnTo>
                      <a:pt x="80" y="8"/>
                    </a:lnTo>
                    <a:lnTo>
                      <a:pt x="86" y="9"/>
                    </a:lnTo>
                    <a:lnTo>
                      <a:pt x="92" y="12"/>
                    </a:lnTo>
                    <a:lnTo>
                      <a:pt x="98" y="14"/>
                    </a:lnTo>
                    <a:lnTo>
                      <a:pt x="103" y="18"/>
                    </a:lnTo>
                    <a:lnTo>
                      <a:pt x="108" y="21"/>
                    </a:lnTo>
                    <a:lnTo>
                      <a:pt x="113" y="25"/>
                    </a:lnTo>
                    <a:lnTo>
                      <a:pt x="118" y="30"/>
                    </a:lnTo>
                    <a:lnTo>
                      <a:pt x="122" y="36"/>
                    </a:lnTo>
                    <a:lnTo>
                      <a:pt x="125" y="42"/>
                    </a:lnTo>
                    <a:lnTo>
                      <a:pt x="128" y="48"/>
                    </a:lnTo>
                    <a:lnTo>
                      <a:pt x="131" y="54"/>
                    </a:lnTo>
                    <a:lnTo>
                      <a:pt x="133" y="61"/>
                    </a:lnTo>
                    <a:lnTo>
                      <a:pt x="135" y="68"/>
                    </a:lnTo>
                    <a:lnTo>
                      <a:pt x="136" y="77"/>
                    </a:lnTo>
                    <a:lnTo>
                      <a:pt x="136" y="84"/>
                    </a:lnTo>
                    <a:close/>
                  </a:path>
                </a:pathLst>
              </a:custGeom>
              <a:solidFill>
                <a:srgbClr val="F8D7AC"/>
              </a:solidFill>
              <a:ln w="9525">
                <a:noFill/>
                <a:round/>
                <a:headEnd/>
                <a:tailEnd/>
              </a:ln>
            </p:spPr>
            <p:txBody>
              <a:bodyPr/>
              <a:lstStyle/>
              <a:p>
                <a:endParaRPr lang="en-US"/>
              </a:p>
            </p:txBody>
          </p:sp>
          <p:sp>
            <p:nvSpPr>
              <p:cNvPr id="370" name="Freeform 33"/>
              <p:cNvSpPr>
                <a:spLocks noEditPoints="1"/>
              </p:cNvSpPr>
              <p:nvPr/>
            </p:nvSpPr>
            <p:spPr bwMode="auto">
              <a:xfrm>
                <a:off x="1148" y="2646"/>
                <a:ext cx="27" cy="27"/>
              </a:xfrm>
              <a:custGeom>
                <a:avLst/>
                <a:gdLst/>
                <a:ahLst/>
                <a:cxnLst>
                  <a:cxn ang="0">
                    <a:pos x="134" y="65"/>
                  </a:cxn>
                  <a:cxn ang="0">
                    <a:pos x="127" y="43"/>
                  </a:cxn>
                  <a:cxn ang="0">
                    <a:pos x="116" y="24"/>
                  </a:cxn>
                  <a:cxn ang="0">
                    <a:pos x="100" y="11"/>
                  </a:cxn>
                  <a:cxn ang="0">
                    <a:pos x="82" y="3"/>
                  </a:cxn>
                  <a:cxn ang="0">
                    <a:pos x="61" y="2"/>
                  </a:cxn>
                  <a:cxn ang="0">
                    <a:pos x="42" y="7"/>
                  </a:cxn>
                  <a:cxn ang="0">
                    <a:pos x="24" y="19"/>
                  </a:cxn>
                  <a:cxn ang="0">
                    <a:pos x="11" y="36"/>
                  </a:cxn>
                  <a:cxn ang="0">
                    <a:pos x="3" y="58"/>
                  </a:cxn>
                  <a:cxn ang="0">
                    <a:pos x="0" y="82"/>
                  </a:cxn>
                  <a:cxn ang="0">
                    <a:pos x="3" y="106"/>
                  </a:cxn>
                  <a:cxn ang="0">
                    <a:pos x="11" y="127"/>
                  </a:cxn>
                  <a:cxn ang="0">
                    <a:pos x="24" y="144"/>
                  </a:cxn>
                  <a:cxn ang="0">
                    <a:pos x="42" y="156"/>
                  </a:cxn>
                  <a:cxn ang="0">
                    <a:pos x="61" y="162"/>
                  </a:cxn>
                  <a:cxn ang="0">
                    <a:pos x="82" y="161"/>
                  </a:cxn>
                  <a:cxn ang="0">
                    <a:pos x="100" y="153"/>
                  </a:cxn>
                  <a:cxn ang="0">
                    <a:pos x="116" y="139"/>
                  </a:cxn>
                  <a:cxn ang="0">
                    <a:pos x="127" y="120"/>
                  </a:cxn>
                  <a:cxn ang="0">
                    <a:pos x="134" y="99"/>
                  </a:cxn>
                  <a:cxn ang="0">
                    <a:pos x="127" y="82"/>
                  </a:cxn>
                  <a:cxn ang="0">
                    <a:pos x="124" y="102"/>
                  </a:cxn>
                  <a:cxn ang="0">
                    <a:pos x="117" y="121"/>
                  </a:cxn>
                  <a:cxn ang="0">
                    <a:pos x="105" y="136"/>
                  </a:cxn>
                  <a:cxn ang="0">
                    <a:pos x="91" y="147"/>
                  </a:cxn>
                  <a:cxn ang="0">
                    <a:pos x="74" y="151"/>
                  </a:cxn>
                  <a:cxn ang="0">
                    <a:pos x="56" y="150"/>
                  </a:cxn>
                  <a:cxn ang="0">
                    <a:pos x="40" y="143"/>
                  </a:cxn>
                  <a:cxn ang="0">
                    <a:pos x="26" y="131"/>
                  </a:cxn>
                  <a:cxn ang="0">
                    <a:pos x="16" y="115"/>
                  </a:cxn>
                  <a:cxn ang="0">
                    <a:pos x="10" y="96"/>
                  </a:cxn>
                  <a:cxn ang="0">
                    <a:pos x="9" y="75"/>
                  </a:cxn>
                  <a:cxn ang="0">
                    <a:pos x="13" y="54"/>
                  </a:cxn>
                  <a:cxn ang="0">
                    <a:pos x="22" y="37"/>
                  </a:cxn>
                  <a:cxn ang="0">
                    <a:pos x="34" y="23"/>
                  </a:cxn>
                  <a:cxn ang="0">
                    <a:pos x="51" y="15"/>
                  </a:cxn>
                  <a:cxn ang="0">
                    <a:pos x="68" y="11"/>
                  </a:cxn>
                  <a:cxn ang="0">
                    <a:pos x="85" y="15"/>
                  </a:cxn>
                  <a:cxn ang="0">
                    <a:pos x="101" y="23"/>
                  </a:cxn>
                  <a:cxn ang="0">
                    <a:pos x="113" y="37"/>
                  </a:cxn>
                  <a:cxn ang="0">
                    <a:pos x="122" y="54"/>
                  </a:cxn>
                  <a:cxn ang="0">
                    <a:pos x="126" y="75"/>
                  </a:cxn>
                </a:cxnLst>
                <a:rect l="0" t="0" r="r" b="b"/>
                <a:pathLst>
                  <a:path w="136" h="162">
                    <a:moveTo>
                      <a:pt x="136" y="82"/>
                    </a:moveTo>
                    <a:lnTo>
                      <a:pt x="135" y="73"/>
                    </a:lnTo>
                    <a:lnTo>
                      <a:pt x="134" y="65"/>
                    </a:lnTo>
                    <a:lnTo>
                      <a:pt x="133" y="58"/>
                    </a:lnTo>
                    <a:lnTo>
                      <a:pt x="130" y="51"/>
                    </a:lnTo>
                    <a:lnTo>
                      <a:pt x="127" y="43"/>
                    </a:lnTo>
                    <a:lnTo>
                      <a:pt x="124" y="36"/>
                    </a:lnTo>
                    <a:lnTo>
                      <a:pt x="120" y="30"/>
                    </a:lnTo>
                    <a:lnTo>
                      <a:pt x="116" y="24"/>
                    </a:lnTo>
                    <a:lnTo>
                      <a:pt x="111" y="19"/>
                    </a:lnTo>
                    <a:lnTo>
                      <a:pt x="106" y="15"/>
                    </a:lnTo>
                    <a:lnTo>
                      <a:pt x="100" y="11"/>
                    </a:lnTo>
                    <a:lnTo>
                      <a:pt x="94" y="7"/>
                    </a:lnTo>
                    <a:lnTo>
                      <a:pt x="88" y="5"/>
                    </a:lnTo>
                    <a:lnTo>
                      <a:pt x="82" y="3"/>
                    </a:lnTo>
                    <a:lnTo>
                      <a:pt x="75" y="2"/>
                    </a:lnTo>
                    <a:lnTo>
                      <a:pt x="68" y="0"/>
                    </a:lnTo>
                    <a:lnTo>
                      <a:pt x="61" y="2"/>
                    </a:lnTo>
                    <a:lnTo>
                      <a:pt x="55" y="3"/>
                    </a:lnTo>
                    <a:lnTo>
                      <a:pt x="48" y="5"/>
                    </a:lnTo>
                    <a:lnTo>
                      <a:pt x="42" y="7"/>
                    </a:lnTo>
                    <a:lnTo>
                      <a:pt x="35" y="11"/>
                    </a:lnTo>
                    <a:lnTo>
                      <a:pt x="29" y="15"/>
                    </a:lnTo>
                    <a:lnTo>
                      <a:pt x="24" y="19"/>
                    </a:lnTo>
                    <a:lnTo>
                      <a:pt x="19" y="24"/>
                    </a:lnTo>
                    <a:lnTo>
                      <a:pt x="15" y="30"/>
                    </a:lnTo>
                    <a:lnTo>
                      <a:pt x="11" y="36"/>
                    </a:lnTo>
                    <a:lnTo>
                      <a:pt x="8" y="43"/>
                    </a:lnTo>
                    <a:lnTo>
                      <a:pt x="5" y="51"/>
                    </a:lnTo>
                    <a:lnTo>
                      <a:pt x="3" y="58"/>
                    </a:lnTo>
                    <a:lnTo>
                      <a:pt x="1" y="65"/>
                    </a:lnTo>
                    <a:lnTo>
                      <a:pt x="0" y="73"/>
                    </a:lnTo>
                    <a:lnTo>
                      <a:pt x="0" y="82"/>
                    </a:lnTo>
                    <a:lnTo>
                      <a:pt x="0" y="90"/>
                    </a:lnTo>
                    <a:lnTo>
                      <a:pt x="1" y="99"/>
                    </a:lnTo>
                    <a:lnTo>
                      <a:pt x="3" y="106"/>
                    </a:lnTo>
                    <a:lnTo>
                      <a:pt x="5" y="113"/>
                    </a:lnTo>
                    <a:lnTo>
                      <a:pt x="8" y="120"/>
                    </a:lnTo>
                    <a:lnTo>
                      <a:pt x="11" y="127"/>
                    </a:lnTo>
                    <a:lnTo>
                      <a:pt x="15" y="133"/>
                    </a:lnTo>
                    <a:lnTo>
                      <a:pt x="19" y="139"/>
                    </a:lnTo>
                    <a:lnTo>
                      <a:pt x="24" y="144"/>
                    </a:lnTo>
                    <a:lnTo>
                      <a:pt x="29" y="149"/>
                    </a:lnTo>
                    <a:lnTo>
                      <a:pt x="35" y="153"/>
                    </a:lnTo>
                    <a:lnTo>
                      <a:pt x="42" y="156"/>
                    </a:lnTo>
                    <a:lnTo>
                      <a:pt x="48" y="159"/>
                    </a:lnTo>
                    <a:lnTo>
                      <a:pt x="55" y="161"/>
                    </a:lnTo>
                    <a:lnTo>
                      <a:pt x="61" y="162"/>
                    </a:lnTo>
                    <a:lnTo>
                      <a:pt x="68" y="162"/>
                    </a:lnTo>
                    <a:lnTo>
                      <a:pt x="75" y="162"/>
                    </a:lnTo>
                    <a:lnTo>
                      <a:pt x="82" y="161"/>
                    </a:lnTo>
                    <a:lnTo>
                      <a:pt x="88" y="159"/>
                    </a:lnTo>
                    <a:lnTo>
                      <a:pt x="94" y="156"/>
                    </a:lnTo>
                    <a:lnTo>
                      <a:pt x="100" y="153"/>
                    </a:lnTo>
                    <a:lnTo>
                      <a:pt x="106" y="149"/>
                    </a:lnTo>
                    <a:lnTo>
                      <a:pt x="111" y="144"/>
                    </a:lnTo>
                    <a:lnTo>
                      <a:pt x="116" y="139"/>
                    </a:lnTo>
                    <a:lnTo>
                      <a:pt x="120" y="133"/>
                    </a:lnTo>
                    <a:lnTo>
                      <a:pt x="124" y="127"/>
                    </a:lnTo>
                    <a:lnTo>
                      <a:pt x="127" y="120"/>
                    </a:lnTo>
                    <a:lnTo>
                      <a:pt x="130" y="113"/>
                    </a:lnTo>
                    <a:lnTo>
                      <a:pt x="133" y="106"/>
                    </a:lnTo>
                    <a:lnTo>
                      <a:pt x="134" y="99"/>
                    </a:lnTo>
                    <a:lnTo>
                      <a:pt x="135" y="90"/>
                    </a:lnTo>
                    <a:lnTo>
                      <a:pt x="136" y="82"/>
                    </a:lnTo>
                    <a:close/>
                    <a:moveTo>
                      <a:pt x="127" y="82"/>
                    </a:moveTo>
                    <a:lnTo>
                      <a:pt x="126" y="89"/>
                    </a:lnTo>
                    <a:lnTo>
                      <a:pt x="125" y="96"/>
                    </a:lnTo>
                    <a:lnTo>
                      <a:pt x="124" y="102"/>
                    </a:lnTo>
                    <a:lnTo>
                      <a:pt x="122" y="109"/>
                    </a:lnTo>
                    <a:lnTo>
                      <a:pt x="120" y="115"/>
                    </a:lnTo>
                    <a:lnTo>
                      <a:pt x="117" y="121"/>
                    </a:lnTo>
                    <a:lnTo>
                      <a:pt x="113" y="126"/>
                    </a:lnTo>
                    <a:lnTo>
                      <a:pt x="109" y="131"/>
                    </a:lnTo>
                    <a:lnTo>
                      <a:pt x="105" y="136"/>
                    </a:lnTo>
                    <a:lnTo>
                      <a:pt x="101" y="141"/>
                    </a:lnTo>
                    <a:lnTo>
                      <a:pt x="96" y="143"/>
                    </a:lnTo>
                    <a:lnTo>
                      <a:pt x="91" y="147"/>
                    </a:lnTo>
                    <a:lnTo>
                      <a:pt x="85" y="149"/>
                    </a:lnTo>
                    <a:lnTo>
                      <a:pt x="80" y="150"/>
                    </a:lnTo>
                    <a:lnTo>
                      <a:pt x="74" y="151"/>
                    </a:lnTo>
                    <a:lnTo>
                      <a:pt x="68" y="151"/>
                    </a:lnTo>
                    <a:lnTo>
                      <a:pt x="62" y="151"/>
                    </a:lnTo>
                    <a:lnTo>
                      <a:pt x="56" y="150"/>
                    </a:lnTo>
                    <a:lnTo>
                      <a:pt x="51" y="149"/>
                    </a:lnTo>
                    <a:lnTo>
                      <a:pt x="45" y="147"/>
                    </a:lnTo>
                    <a:lnTo>
                      <a:pt x="40" y="143"/>
                    </a:lnTo>
                    <a:lnTo>
                      <a:pt x="34" y="141"/>
                    </a:lnTo>
                    <a:lnTo>
                      <a:pt x="30" y="136"/>
                    </a:lnTo>
                    <a:lnTo>
                      <a:pt x="26" y="131"/>
                    </a:lnTo>
                    <a:lnTo>
                      <a:pt x="22" y="126"/>
                    </a:lnTo>
                    <a:lnTo>
                      <a:pt x="19" y="121"/>
                    </a:lnTo>
                    <a:lnTo>
                      <a:pt x="16" y="115"/>
                    </a:lnTo>
                    <a:lnTo>
                      <a:pt x="13" y="109"/>
                    </a:lnTo>
                    <a:lnTo>
                      <a:pt x="11" y="102"/>
                    </a:lnTo>
                    <a:lnTo>
                      <a:pt x="10" y="96"/>
                    </a:lnTo>
                    <a:lnTo>
                      <a:pt x="9" y="89"/>
                    </a:lnTo>
                    <a:lnTo>
                      <a:pt x="9" y="82"/>
                    </a:lnTo>
                    <a:lnTo>
                      <a:pt x="9" y="75"/>
                    </a:lnTo>
                    <a:lnTo>
                      <a:pt x="10" y="67"/>
                    </a:lnTo>
                    <a:lnTo>
                      <a:pt x="11" y="61"/>
                    </a:lnTo>
                    <a:lnTo>
                      <a:pt x="13" y="54"/>
                    </a:lnTo>
                    <a:lnTo>
                      <a:pt x="16" y="48"/>
                    </a:lnTo>
                    <a:lnTo>
                      <a:pt x="19" y="42"/>
                    </a:lnTo>
                    <a:lnTo>
                      <a:pt x="22" y="37"/>
                    </a:lnTo>
                    <a:lnTo>
                      <a:pt x="26" y="33"/>
                    </a:lnTo>
                    <a:lnTo>
                      <a:pt x="30" y="28"/>
                    </a:lnTo>
                    <a:lnTo>
                      <a:pt x="34" y="23"/>
                    </a:lnTo>
                    <a:lnTo>
                      <a:pt x="40" y="21"/>
                    </a:lnTo>
                    <a:lnTo>
                      <a:pt x="45" y="17"/>
                    </a:lnTo>
                    <a:lnTo>
                      <a:pt x="51" y="15"/>
                    </a:lnTo>
                    <a:lnTo>
                      <a:pt x="56" y="13"/>
                    </a:lnTo>
                    <a:lnTo>
                      <a:pt x="62" y="12"/>
                    </a:lnTo>
                    <a:lnTo>
                      <a:pt x="68" y="11"/>
                    </a:lnTo>
                    <a:lnTo>
                      <a:pt x="74" y="12"/>
                    </a:lnTo>
                    <a:lnTo>
                      <a:pt x="80" y="13"/>
                    </a:lnTo>
                    <a:lnTo>
                      <a:pt x="85" y="15"/>
                    </a:lnTo>
                    <a:lnTo>
                      <a:pt x="91" y="17"/>
                    </a:lnTo>
                    <a:lnTo>
                      <a:pt x="96" y="21"/>
                    </a:lnTo>
                    <a:lnTo>
                      <a:pt x="101" y="23"/>
                    </a:lnTo>
                    <a:lnTo>
                      <a:pt x="105" y="28"/>
                    </a:lnTo>
                    <a:lnTo>
                      <a:pt x="109" y="33"/>
                    </a:lnTo>
                    <a:lnTo>
                      <a:pt x="113" y="37"/>
                    </a:lnTo>
                    <a:lnTo>
                      <a:pt x="117" y="42"/>
                    </a:lnTo>
                    <a:lnTo>
                      <a:pt x="120" y="48"/>
                    </a:lnTo>
                    <a:lnTo>
                      <a:pt x="122" y="54"/>
                    </a:lnTo>
                    <a:lnTo>
                      <a:pt x="124" y="61"/>
                    </a:lnTo>
                    <a:lnTo>
                      <a:pt x="125" y="67"/>
                    </a:lnTo>
                    <a:lnTo>
                      <a:pt x="126" y="75"/>
                    </a:lnTo>
                    <a:lnTo>
                      <a:pt x="127" y="82"/>
                    </a:lnTo>
                    <a:close/>
                  </a:path>
                </a:pathLst>
              </a:custGeom>
              <a:solidFill>
                <a:srgbClr val="F9DAB0"/>
              </a:solidFill>
              <a:ln w="9525">
                <a:noFill/>
                <a:round/>
                <a:headEnd/>
                <a:tailEnd/>
              </a:ln>
            </p:spPr>
            <p:txBody>
              <a:bodyPr/>
              <a:lstStyle/>
              <a:p>
                <a:endParaRPr lang="en-US"/>
              </a:p>
            </p:txBody>
          </p:sp>
          <p:sp>
            <p:nvSpPr>
              <p:cNvPr id="371" name="Freeform 34"/>
              <p:cNvSpPr>
                <a:spLocks noEditPoints="1"/>
              </p:cNvSpPr>
              <p:nvPr/>
            </p:nvSpPr>
            <p:spPr bwMode="auto">
              <a:xfrm>
                <a:off x="1149" y="2647"/>
                <a:ext cx="25" cy="25"/>
              </a:xfrm>
              <a:custGeom>
                <a:avLst/>
                <a:gdLst/>
                <a:ahLst/>
                <a:cxnLst>
                  <a:cxn ang="0">
                    <a:pos x="127" y="69"/>
                  </a:cxn>
                  <a:cxn ang="0">
                    <a:pos x="124" y="53"/>
                  </a:cxn>
                  <a:cxn ang="0">
                    <a:pos x="119" y="40"/>
                  </a:cxn>
                  <a:cxn ang="0">
                    <a:pos x="113" y="28"/>
                  </a:cxn>
                  <a:cxn ang="0">
                    <a:pos x="104" y="17"/>
                  </a:cxn>
                  <a:cxn ang="0">
                    <a:pos x="94" y="10"/>
                  </a:cxn>
                  <a:cxn ang="0">
                    <a:pos x="83" y="4"/>
                  </a:cxn>
                  <a:cxn ang="0">
                    <a:pos x="71" y="0"/>
                  </a:cxn>
                  <a:cxn ang="0">
                    <a:pos x="58" y="0"/>
                  </a:cxn>
                  <a:cxn ang="0">
                    <a:pos x="45" y="4"/>
                  </a:cxn>
                  <a:cxn ang="0">
                    <a:pos x="33" y="10"/>
                  </a:cxn>
                  <a:cxn ang="0">
                    <a:pos x="23" y="17"/>
                  </a:cxn>
                  <a:cxn ang="0">
                    <a:pos x="15" y="28"/>
                  </a:cxn>
                  <a:cxn ang="0">
                    <a:pos x="8" y="40"/>
                  </a:cxn>
                  <a:cxn ang="0">
                    <a:pos x="3" y="53"/>
                  </a:cxn>
                  <a:cxn ang="0">
                    <a:pos x="0" y="69"/>
                  </a:cxn>
                  <a:cxn ang="0">
                    <a:pos x="0" y="83"/>
                  </a:cxn>
                  <a:cxn ang="0">
                    <a:pos x="3" y="99"/>
                  </a:cxn>
                  <a:cxn ang="0">
                    <a:pos x="8" y="112"/>
                  </a:cxn>
                  <a:cxn ang="0">
                    <a:pos x="15" y="124"/>
                  </a:cxn>
                  <a:cxn ang="0">
                    <a:pos x="23" y="135"/>
                  </a:cxn>
                  <a:cxn ang="0">
                    <a:pos x="33" y="142"/>
                  </a:cxn>
                  <a:cxn ang="0">
                    <a:pos x="45" y="148"/>
                  </a:cxn>
                  <a:cxn ang="0">
                    <a:pos x="58" y="151"/>
                  </a:cxn>
                  <a:cxn ang="0">
                    <a:pos x="71" y="151"/>
                  </a:cxn>
                  <a:cxn ang="0">
                    <a:pos x="83" y="148"/>
                  </a:cxn>
                  <a:cxn ang="0">
                    <a:pos x="94" y="142"/>
                  </a:cxn>
                  <a:cxn ang="0">
                    <a:pos x="104" y="135"/>
                  </a:cxn>
                  <a:cxn ang="0">
                    <a:pos x="113" y="124"/>
                  </a:cxn>
                  <a:cxn ang="0">
                    <a:pos x="119" y="112"/>
                  </a:cxn>
                  <a:cxn ang="0">
                    <a:pos x="124" y="99"/>
                  </a:cxn>
                  <a:cxn ang="0">
                    <a:pos x="127" y="83"/>
                  </a:cxn>
                  <a:cxn ang="0">
                    <a:pos x="118" y="76"/>
                  </a:cxn>
                  <a:cxn ang="0">
                    <a:pos x="117" y="89"/>
                  </a:cxn>
                  <a:cxn ang="0">
                    <a:pos x="114" y="101"/>
                  </a:cxn>
                  <a:cxn ang="0">
                    <a:pos x="102" y="121"/>
                  </a:cxn>
                  <a:cxn ang="0">
                    <a:pos x="85" y="136"/>
                  </a:cxn>
                  <a:cxn ang="0">
                    <a:pos x="75" y="139"/>
                  </a:cxn>
                  <a:cxn ang="0">
                    <a:pos x="64" y="141"/>
                  </a:cxn>
                  <a:cxn ang="0">
                    <a:pos x="53" y="139"/>
                  </a:cxn>
                  <a:cxn ang="0">
                    <a:pos x="43" y="136"/>
                  </a:cxn>
                  <a:cxn ang="0">
                    <a:pos x="33" y="130"/>
                  </a:cxn>
                  <a:cxn ang="0">
                    <a:pos x="25" y="121"/>
                  </a:cxn>
                  <a:cxn ang="0">
                    <a:pos x="18" y="112"/>
                  </a:cxn>
                  <a:cxn ang="0">
                    <a:pos x="13" y="101"/>
                  </a:cxn>
                  <a:cxn ang="0">
                    <a:pos x="10" y="89"/>
                  </a:cxn>
                  <a:cxn ang="0">
                    <a:pos x="9" y="76"/>
                  </a:cxn>
                  <a:cxn ang="0">
                    <a:pos x="10" y="63"/>
                  </a:cxn>
                  <a:cxn ang="0">
                    <a:pos x="13" y="51"/>
                  </a:cxn>
                  <a:cxn ang="0">
                    <a:pos x="25" y="30"/>
                  </a:cxn>
                  <a:cxn ang="0">
                    <a:pos x="43" y="16"/>
                  </a:cxn>
                  <a:cxn ang="0">
                    <a:pos x="53" y="12"/>
                  </a:cxn>
                  <a:cxn ang="0">
                    <a:pos x="64" y="11"/>
                  </a:cxn>
                  <a:cxn ang="0">
                    <a:pos x="75" y="12"/>
                  </a:cxn>
                  <a:cxn ang="0">
                    <a:pos x="85" y="16"/>
                  </a:cxn>
                  <a:cxn ang="0">
                    <a:pos x="102" y="30"/>
                  </a:cxn>
                  <a:cxn ang="0">
                    <a:pos x="114" y="51"/>
                  </a:cxn>
                  <a:cxn ang="0">
                    <a:pos x="117" y="63"/>
                  </a:cxn>
                  <a:cxn ang="0">
                    <a:pos x="118" y="76"/>
                  </a:cxn>
                </a:cxnLst>
                <a:rect l="0" t="0" r="r" b="b"/>
                <a:pathLst>
                  <a:path w="127" h="151">
                    <a:moveTo>
                      <a:pt x="127" y="76"/>
                    </a:moveTo>
                    <a:lnTo>
                      <a:pt x="127" y="69"/>
                    </a:lnTo>
                    <a:lnTo>
                      <a:pt x="126" y="60"/>
                    </a:lnTo>
                    <a:lnTo>
                      <a:pt x="124" y="53"/>
                    </a:lnTo>
                    <a:lnTo>
                      <a:pt x="122" y="46"/>
                    </a:lnTo>
                    <a:lnTo>
                      <a:pt x="119" y="40"/>
                    </a:lnTo>
                    <a:lnTo>
                      <a:pt x="116" y="34"/>
                    </a:lnTo>
                    <a:lnTo>
                      <a:pt x="113" y="28"/>
                    </a:lnTo>
                    <a:lnTo>
                      <a:pt x="109" y="22"/>
                    </a:lnTo>
                    <a:lnTo>
                      <a:pt x="104" y="17"/>
                    </a:lnTo>
                    <a:lnTo>
                      <a:pt x="99" y="13"/>
                    </a:lnTo>
                    <a:lnTo>
                      <a:pt x="94" y="10"/>
                    </a:lnTo>
                    <a:lnTo>
                      <a:pt x="89" y="6"/>
                    </a:lnTo>
                    <a:lnTo>
                      <a:pt x="83" y="4"/>
                    </a:lnTo>
                    <a:lnTo>
                      <a:pt x="77" y="1"/>
                    </a:lnTo>
                    <a:lnTo>
                      <a:pt x="71" y="0"/>
                    </a:lnTo>
                    <a:lnTo>
                      <a:pt x="64" y="0"/>
                    </a:lnTo>
                    <a:lnTo>
                      <a:pt x="58" y="0"/>
                    </a:lnTo>
                    <a:lnTo>
                      <a:pt x="51" y="1"/>
                    </a:lnTo>
                    <a:lnTo>
                      <a:pt x="45" y="4"/>
                    </a:lnTo>
                    <a:lnTo>
                      <a:pt x="40" y="6"/>
                    </a:lnTo>
                    <a:lnTo>
                      <a:pt x="33" y="10"/>
                    </a:lnTo>
                    <a:lnTo>
                      <a:pt x="28" y="13"/>
                    </a:lnTo>
                    <a:lnTo>
                      <a:pt x="23" y="17"/>
                    </a:lnTo>
                    <a:lnTo>
                      <a:pt x="19" y="22"/>
                    </a:lnTo>
                    <a:lnTo>
                      <a:pt x="15" y="28"/>
                    </a:lnTo>
                    <a:lnTo>
                      <a:pt x="11" y="34"/>
                    </a:lnTo>
                    <a:lnTo>
                      <a:pt x="8" y="40"/>
                    </a:lnTo>
                    <a:lnTo>
                      <a:pt x="5" y="46"/>
                    </a:lnTo>
                    <a:lnTo>
                      <a:pt x="3" y="53"/>
                    </a:lnTo>
                    <a:lnTo>
                      <a:pt x="1" y="60"/>
                    </a:lnTo>
                    <a:lnTo>
                      <a:pt x="0" y="69"/>
                    </a:lnTo>
                    <a:lnTo>
                      <a:pt x="0" y="76"/>
                    </a:lnTo>
                    <a:lnTo>
                      <a:pt x="0" y="83"/>
                    </a:lnTo>
                    <a:lnTo>
                      <a:pt x="1" y="91"/>
                    </a:lnTo>
                    <a:lnTo>
                      <a:pt x="3" y="99"/>
                    </a:lnTo>
                    <a:lnTo>
                      <a:pt x="5" y="105"/>
                    </a:lnTo>
                    <a:lnTo>
                      <a:pt x="8" y="112"/>
                    </a:lnTo>
                    <a:lnTo>
                      <a:pt x="11" y="118"/>
                    </a:lnTo>
                    <a:lnTo>
                      <a:pt x="15" y="124"/>
                    </a:lnTo>
                    <a:lnTo>
                      <a:pt x="19" y="130"/>
                    </a:lnTo>
                    <a:lnTo>
                      <a:pt x="23" y="135"/>
                    </a:lnTo>
                    <a:lnTo>
                      <a:pt x="28" y="138"/>
                    </a:lnTo>
                    <a:lnTo>
                      <a:pt x="33" y="142"/>
                    </a:lnTo>
                    <a:lnTo>
                      <a:pt x="40" y="145"/>
                    </a:lnTo>
                    <a:lnTo>
                      <a:pt x="45" y="148"/>
                    </a:lnTo>
                    <a:lnTo>
                      <a:pt x="51" y="150"/>
                    </a:lnTo>
                    <a:lnTo>
                      <a:pt x="58" y="151"/>
                    </a:lnTo>
                    <a:lnTo>
                      <a:pt x="64" y="151"/>
                    </a:lnTo>
                    <a:lnTo>
                      <a:pt x="71" y="151"/>
                    </a:lnTo>
                    <a:lnTo>
                      <a:pt x="77" y="150"/>
                    </a:lnTo>
                    <a:lnTo>
                      <a:pt x="83" y="148"/>
                    </a:lnTo>
                    <a:lnTo>
                      <a:pt x="89" y="145"/>
                    </a:lnTo>
                    <a:lnTo>
                      <a:pt x="94" y="142"/>
                    </a:lnTo>
                    <a:lnTo>
                      <a:pt x="99" y="138"/>
                    </a:lnTo>
                    <a:lnTo>
                      <a:pt x="104" y="135"/>
                    </a:lnTo>
                    <a:lnTo>
                      <a:pt x="109" y="130"/>
                    </a:lnTo>
                    <a:lnTo>
                      <a:pt x="113" y="124"/>
                    </a:lnTo>
                    <a:lnTo>
                      <a:pt x="116" y="118"/>
                    </a:lnTo>
                    <a:lnTo>
                      <a:pt x="119" y="112"/>
                    </a:lnTo>
                    <a:lnTo>
                      <a:pt x="122" y="105"/>
                    </a:lnTo>
                    <a:lnTo>
                      <a:pt x="124" y="99"/>
                    </a:lnTo>
                    <a:lnTo>
                      <a:pt x="126" y="91"/>
                    </a:lnTo>
                    <a:lnTo>
                      <a:pt x="127" y="83"/>
                    </a:lnTo>
                    <a:lnTo>
                      <a:pt x="127" y="76"/>
                    </a:lnTo>
                    <a:close/>
                    <a:moveTo>
                      <a:pt x="118" y="76"/>
                    </a:moveTo>
                    <a:lnTo>
                      <a:pt x="118" y="82"/>
                    </a:lnTo>
                    <a:lnTo>
                      <a:pt x="117" y="89"/>
                    </a:lnTo>
                    <a:lnTo>
                      <a:pt x="116" y="95"/>
                    </a:lnTo>
                    <a:lnTo>
                      <a:pt x="114" y="101"/>
                    </a:lnTo>
                    <a:lnTo>
                      <a:pt x="109" y="112"/>
                    </a:lnTo>
                    <a:lnTo>
                      <a:pt x="102" y="121"/>
                    </a:lnTo>
                    <a:lnTo>
                      <a:pt x="94" y="130"/>
                    </a:lnTo>
                    <a:lnTo>
                      <a:pt x="85" y="136"/>
                    </a:lnTo>
                    <a:lnTo>
                      <a:pt x="80" y="138"/>
                    </a:lnTo>
                    <a:lnTo>
                      <a:pt x="75" y="139"/>
                    </a:lnTo>
                    <a:lnTo>
                      <a:pt x="70" y="141"/>
                    </a:lnTo>
                    <a:lnTo>
                      <a:pt x="64" y="141"/>
                    </a:lnTo>
                    <a:lnTo>
                      <a:pt x="59" y="141"/>
                    </a:lnTo>
                    <a:lnTo>
                      <a:pt x="53" y="139"/>
                    </a:lnTo>
                    <a:lnTo>
                      <a:pt x="48" y="138"/>
                    </a:lnTo>
                    <a:lnTo>
                      <a:pt x="43" y="136"/>
                    </a:lnTo>
                    <a:lnTo>
                      <a:pt x="38" y="132"/>
                    </a:lnTo>
                    <a:lnTo>
                      <a:pt x="33" y="130"/>
                    </a:lnTo>
                    <a:lnTo>
                      <a:pt x="29" y="126"/>
                    </a:lnTo>
                    <a:lnTo>
                      <a:pt x="25" y="121"/>
                    </a:lnTo>
                    <a:lnTo>
                      <a:pt x="21" y="117"/>
                    </a:lnTo>
                    <a:lnTo>
                      <a:pt x="18" y="112"/>
                    </a:lnTo>
                    <a:lnTo>
                      <a:pt x="16" y="107"/>
                    </a:lnTo>
                    <a:lnTo>
                      <a:pt x="13" y="101"/>
                    </a:lnTo>
                    <a:lnTo>
                      <a:pt x="12" y="95"/>
                    </a:lnTo>
                    <a:lnTo>
                      <a:pt x="10" y="89"/>
                    </a:lnTo>
                    <a:lnTo>
                      <a:pt x="9" y="82"/>
                    </a:lnTo>
                    <a:lnTo>
                      <a:pt x="9" y="76"/>
                    </a:lnTo>
                    <a:lnTo>
                      <a:pt x="9" y="69"/>
                    </a:lnTo>
                    <a:lnTo>
                      <a:pt x="10" y="63"/>
                    </a:lnTo>
                    <a:lnTo>
                      <a:pt x="12" y="57"/>
                    </a:lnTo>
                    <a:lnTo>
                      <a:pt x="13" y="51"/>
                    </a:lnTo>
                    <a:lnTo>
                      <a:pt x="18" y="40"/>
                    </a:lnTo>
                    <a:lnTo>
                      <a:pt x="25" y="30"/>
                    </a:lnTo>
                    <a:lnTo>
                      <a:pt x="33" y="22"/>
                    </a:lnTo>
                    <a:lnTo>
                      <a:pt x="43" y="16"/>
                    </a:lnTo>
                    <a:lnTo>
                      <a:pt x="48" y="13"/>
                    </a:lnTo>
                    <a:lnTo>
                      <a:pt x="53" y="12"/>
                    </a:lnTo>
                    <a:lnTo>
                      <a:pt x="59" y="11"/>
                    </a:lnTo>
                    <a:lnTo>
                      <a:pt x="64" y="11"/>
                    </a:lnTo>
                    <a:lnTo>
                      <a:pt x="70" y="11"/>
                    </a:lnTo>
                    <a:lnTo>
                      <a:pt x="75" y="12"/>
                    </a:lnTo>
                    <a:lnTo>
                      <a:pt x="80" y="13"/>
                    </a:lnTo>
                    <a:lnTo>
                      <a:pt x="85" y="16"/>
                    </a:lnTo>
                    <a:lnTo>
                      <a:pt x="94" y="22"/>
                    </a:lnTo>
                    <a:lnTo>
                      <a:pt x="102" y="30"/>
                    </a:lnTo>
                    <a:lnTo>
                      <a:pt x="109" y="40"/>
                    </a:lnTo>
                    <a:lnTo>
                      <a:pt x="114" y="51"/>
                    </a:lnTo>
                    <a:lnTo>
                      <a:pt x="116" y="57"/>
                    </a:lnTo>
                    <a:lnTo>
                      <a:pt x="117" y="63"/>
                    </a:lnTo>
                    <a:lnTo>
                      <a:pt x="118" y="69"/>
                    </a:lnTo>
                    <a:lnTo>
                      <a:pt x="118" y="76"/>
                    </a:lnTo>
                    <a:close/>
                  </a:path>
                </a:pathLst>
              </a:custGeom>
              <a:solidFill>
                <a:srgbClr val="F9DDB1"/>
              </a:solidFill>
              <a:ln w="9525">
                <a:noFill/>
                <a:round/>
                <a:headEnd/>
                <a:tailEnd/>
              </a:ln>
            </p:spPr>
            <p:txBody>
              <a:bodyPr/>
              <a:lstStyle/>
              <a:p>
                <a:endParaRPr lang="en-US"/>
              </a:p>
            </p:txBody>
          </p:sp>
          <p:sp>
            <p:nvSpPr>
              <p:cNvPr id="372" name="Freeform 35"/>
              <p:cNvSpPr>
                <a:spLocks noEditPoints="1"/>
              </p:cNvSpPr>
              <p:nvPr/>
            </p:nvSpPr>
            <p:spPr bwMode="auto">
              <a:xfrm>
                <a:off x="1150" y="2648"/>
                <a:ext cx="23" cy="23"/>
              </a:xfrm>
              <a:custGeom>
                <a:avLst/>
                <a:gdLst/>
                <a:ahLst/>
                <a:cxnLst>
                  <a:cxn ang="0">
                    <a:pos x="117" y="64"/>
                  </a:cxn>
                  <a:cxn ang="0">
                    <a:pos x="115" y="50"/>
                  </a:cxn>
                  <a:cxn ang="0">
                    <a:pos x="110" y="37"/>
                  </a:cxn>
                  <a:cxn ang="0">
                    <a:pos x="104" y="26"/>
                  </a:cxn>
                  <a:cxn ang="0">
                    <a:pos x="96" y="17"/>
                  </a:cxn>
                  <a:cxn ang="0">
                    <a:pos x="87" y="10"/>
                  </a:cxn>
                  <a:cxn ang="0">
                    <a:pos x="76" y="4"/>
                  </a:cxn>
                  <a:cxn ang="0">
                    <a:pos x="65" y="1"/>
                  </a:cxn>
                  <a:cxn ang="0">
                    <a:pos x="53" y="1"/>
                  </a:cxn>
                  <a:cxn ang="0">
                    <a:pos x="42" y="4"/>
                  </a:cxn>
                  <a:cxn ang="0">
                    <a:pos x="31" y="10"/>
                  </a:cxn>
                  <a:cxn ang="0">
                    <a:pos x="21" y="17"/>
                  </a:cxn>
                  <a:cxn ang="0">
                    <a:pos x="13" y="26"/>
                  </a:cxn>
                  <a:cxn ang="0">
                    <a:pos x="7" y="37"/>
                  </a:cxn>
                  <a:cxn ang="0">
                    <a:pos x="2" y="50"/>
                  </a:cxn>
                  <a:cxn ang="0">
                    <a:pos x="0" y="64"/>
                  </a:cxn>
                  <a:cxn ang="0">
                    <a:pos x="0" y="78"/>
                  </a:cxn>
                  <a:cxn ang="0">
                    <a:pos x="2" y="91"/>
                  </a:cxn>
                  <a:cxn ang="0">
                    <a:pos x="7" y="104"/>
                  </a:cxn>
                  <a:cxn ang="0">
                    <a:pos x="13" y="115"/>
                  </a:cxn>
                  <a:cxn ang="0">
                    <a:pos x="21" y="125"/>
                  </a:cxn>
                  <a:cxn ang="0">
                    <a:pos x="31" y="132"/>
                  </a:cxn>
                  <a:cxn ang="0">
                    <a:pos x="42" y="138"/>
                  </a:cxn>
                  <a:cxn ang="0">
                    <a:pos x="53" y="140"/>
                  </a:cxn>
                  <a:cxn ang="0">
                    <a:pos x="65" y="140"/>
                  </a:cxn>
                  <a:cxn ang="0">
                    <a:pos x="76" y="138"/>
                  </a:cxn>
                  <a:cxn ang="0">
                    <a:pos x="87" y="132"/>
                  </a:cxn>
                  <a:cxn ang="0">
                    <a:pos x="96" y="125"/>
                  </a:cxn>
                  <a:cxn ang="0">
                    <a:pos x="104" y="115"/>
                  </a:cxn>
                  <a:cxn ang="0">
                    <a:pos x="110" y="104"/>
                  </a:cxn>
                  <a:cxn ang="0">
                    <a:pos x="115" y="91"/>
                  </a:cxn>
                  <a:cxn ang="0">
                    <a:pos x="117" y="78"/>
                  </a:cxn>
                  <a:cxn ang="0">
                    <a:pos x="109" y="71"/>
                  </a:cxn>
                  <a:cxn ang="0">
                    <a:pos x="105" y="94"/>
                  </a:cxn>
                  <a:cxn ang="0">
                    <a:pos x="94" y="113"/>
                  </a:cxn>
                  <a:cxn ang="0">
                    <a:pos x="78" y="126"/>
                  </a:cxn>
                  <a:cxn ang="0">
                    <a:pos x="59" y="130"/>
                  </a:cxn>
                  <a:cxn ang="0">
                    <a:pos x="40" y="126"/>
                  </a:cxn>
                  <a:cxn ang="0">
                    <a:pos x="23" y="113"/>
                  </a:cxn>
                  <a:cxn ang="0">
                    <a:pos x="13" y="94"/>
                  </a:cxn>
                  <a:cxn ang="0">
                    <a:pos x="9" y="71"/>
                  </a:cxn>
                  <a:cxn ang="0">
                    <a:pos x="13" y="48"/>
                  </a:cxn>
                  <a:cxn ang="0">
                    <a:pos x="23" y="29"/>
                  </a:cxn>
                  <a:cxn ang="0">
                    <a:pos x="40" y="16"/>
                  </a:cxn>
                  <a:cxn ang="0">
                    <a:pos x="59" y="11"/>
                  </a:cxn>
                  <a:cxn ang="0">
                    <a:pos x="78" y="16"/>
                  </a:cxn>
                  <a:cxn ang="0">
                    <a:pos x="94" y="29"/>
                  </a:cxn>
                  <a:cxn ang="0">
                    <a:pos x="105" y="48"/>
                  </a:cxn>
                  <a:cxn ang="0">
                    <a:pos x="109" y="71"/>
                  </a:cxn>
                </a:cxnLst>
                <a:rect l="0" t="0" r="r" b="b"/>
                <a:pathLst>
                  <a:path w="118" h="140">
                    <a:moveTo>
                      <a:pt x="118" y="71"/>
                    </a:moveTo>
                    <a:lnTo>
                      <a:pt x="117" y="64"/>
                    </a:lnTo>
                    <a:lnTo>
                      <a:pt x="116" y="56"/>
                    </a:lnTo>
                    <a:lnTo>
                      <a:pt x="115" y="50"/>
                    </a:lnTo>
                    <a:lnTo>
                      <a:pt x="113" y="43"/>
                    </a:lnTo>
                    <a:lnTo>
                      <a:pt x="110" y="37"/>
                    </a:lnTo>
                    <a:lnTo>
                      <a:pt x="108" y="31"/>
                    </a:lnTo>
                    <a:lnTo>
                      <a:pt x="104" y="26"/>
                    </a:lnTo>
                    <a:lnTo>
                      <a:pt x="100" y="22"/>
                    </a:lnTo>
                    <a:lnTo>
                      <a:pt x="96" y="17"/>
                    </a:lnTo>
                    <a:lnTo>
                      <a:pt x="92" y="12"/>
                    </a:lnTo>
                    <a:lnTo>
                      <a:pt x="87" y="10"/>
                    </a:lnTo>
                    <a:lnTo>
                      <a:pt x="82" y="6"/>
                    </a:lnTo>
                    <a:lnTo>
                      <a:pt x="76" y="4"/>
                    </a:lnTo>
                    <a:lnTo>
                      <a:pt x="71" y="2"/>
                    </a:lnTo>
                    <a:lnTo>
                      <a:pt x="65" y="1"/>
                    </a:lnTo>
                    <a:lnTo>
                      <a:pt x="59" y="0"/>
                    </a:lnTo>
                    <a:lnTo>
                      <a:pt x="53" y="1"/>
                    </a:lnTo>
                    <a:lnTo>
                      <a:pt x="47" y="2"/>
                    </a:lnTo>
                    <a:lnTo>
                      <a:pt x="42" y="4"/>
                    </a:lnTo>
                    <a:lnTo>
                      <a:pt x="36" y="6"/>
                    </a:lnTo>
                    <a:lnTo>
                      <a:pt x="31" y="10"/>
                    </a:lnTo>
                    <a:lnTo>
                      <a:pt x="25" y="12"/>
                    </a:lnTo>
                    <a:lnTo>
                      <a:pt x="21" y="17"/>
                    </a:lnTo>
                    <a:lnTo>
                      <a:pt x="17" y="22"/>
                    </a:lnTo>
                    <a:lnTo>
                      <a:pt x="13" y="26"/>
                    </a:lnTo>
                    <a:lnTo>
                      <a:pt x="10" y="31"/>
                    </a:lnTo>
                    <a:lnTo>
                      <a:pt x="7" y="37"/>
                    </a:lnTo>
                    <a:lnTo>
                      <a:pt x="4" y="43"/>
                    </a:lnTo>
                    <a:lnTo>
                      <a:pt x="2" y="50"/>
                    </a:lnTo>
                    <a:lnTo>
                      <a:pt x="1" y="56"/>
                    </a:lnTo>
                    <a:lnTo>
                      <a:pt x="0" y="64"/>
                    </a:lnTo>
                    <a:lnTo>
                      <a:pt x="0" y="71"/>
                    </a:lnTo>
                    <a:lnTo>
                      <a:pt x="0" y="78"/>
                    </a:lnTo>
                    <a:lnTo>
                      <a:pt x="1" y="85"/>
                    </a:lnTo>
                    <a:lnTo>
                      <a:pt x="2" y="91"/>
                    </a:lnTo>
                    <a:lnTo>
                      <a:pt x="4" y="98"/>
                    </a:lnTo>
                    <a:lnTo>
                      <a:pt x="7" y="104"/>
                    </a:lnTo>
                    <a:lnTo>
                      <a:pt x="10" y="110"/>
                    </a:lnTo>
                    <a:lnTo>
                      <a:pt x="13" y="115"/>
                    </a:lnTo>
                    <a:lnTo>
                      <a:pt x="17" y="120"/>
                    </a:lnTo>
                    <a:lnTo>
                      <a:pt x="21" y="125"/>
                    </a:lnTo>
                    <a:lnTo>
                      <a:pt x="25" y="128"/>
                    </a:lnTo>
                    <a:lnTo>
                      <a:pt x="31" y="132"/>
                    </a:lnTo>
                    <a:lnTo>
                      <a:pt x="36" y="136"/>
                    </a:lnTo>
                    <a:lnTo>
                      <a:pt x="42" y="138"/>
                    </a:lnTo>
                    <a:lnTo>
                      <a:pt x="47" y="139"/>
                    </a:lnTo>
                    <a:lnTo>
                      <a:pt x="53" y="140"/>
                    </a:lnTo>
                    <a:lnTo>
                      <a:pt x="59" y="140"/>
                    </a:lnTo>
                    <a:lnTo>
                      <a:pt x="65" y="140"/>
                    </a:lnTo>
                    <a:lnTo>
                      <a:pt x="71" y="139"/>
                    </a:lnTo>
                    <a:lnTo>
                      <a:pt x="76" y="138"/>
                    </a:lnTo>
                    <a:lnTo>
                      <a:pt x="82" y="136"/>
                    </a:lnTo>
                    <a:lnTo>
                      <a:pt x="87" y="132"/>
                    </a:lnTo>
                    <a:lnTo>
                      <a:pt x="92" y="128"/>
                    </a:lnTo>
                    <a:lnTo>
                      <a:pt x="96" y="125"/>
                    </a:lnTo>
                    <a:lnTo>
                      <a:pt x="100" y="120"/>
                    </a:lnTo>
                    <a:lnTo>
                      <a:pt x="104" y="115"/>
                    </a:lnTo>
                    <a:lnTo>
                      <a:pt x="108" y="110"/>
                    </a:lnTo>
                    <a:lnTo>
                      <a:pt x="110" y="104"/>
                    </a:lnTo>
                    <a:lnTo>
                      <a:pt x="113" y="98"/>
                    </a:lnTo>
                    <a:lnTo>
                      <a:pt x="115" y="91"/>
                    </a:lnTo>
                    <a:lnTo>
                      <a:pt x="116" y="85"/>
                    </a:lnTo>
                    <a:lnTo>
                      <a:pt x="117" y="78"/>
                    </a:lnTo>
                    <a:lnTo>
                      <a:pt x="118" y="71"/>
                    </a:lnTo>
                    <a:close/>
                    <a:moveTo>
                      <a:pt x="109" y="71"/>
                    </a:moveTo>
                    <a:lnTo>
                      <a:pt x="108" y="83"/>
                    </a:lnTo>
                    <a:lnTo>
                      <a:pt x="105" y="94"/>
                    </a:lnTo>
                    <a:lnTo>
                      <a:pt x="100" y="104"/>
                    </a:lnTo>
                    <a:lnTo>
                      <a:pt x="94" y="113"/>
                    </a:lnTo>
                    <a:lnTo>
                      <a:pt x="87" y="120"/>
                    </a:lnTo>
                    <a:lnTo>
                      <a:pt x="78" y="126"/>
                    </a:lnTo>
                    <a:lnTo>
                      <a:pt x="69" y="128"/>
                    </a:lnTo>
                    <a:lnTo>
                      <a:pt x="59" y="130"/>
                    </a:lnTo>
                    <a:lnTo>
                      <a:pt x="49" y="128"/>
                    </a:lnTo>
                    <a:lnTo>
                      <a:pt x="40" y="126"/>
                    </a:lnTo>
                    <a:lnTo>
                      <a:pt x="31" y="120"/>
                    </a:lnTo>
                    <a:lnTo>
                      <a:pt x="23" y="113"/>
                    </a:lnTo>
                    <a:lnTo>
                      <a:pt x="17" y="104"/>
                    </a:lnTo>
                    <a:lnTo>
                      <a:pt x="13" y="94"/>
                    </a:lnTo>
                    <a:lnTo>
                      <a:pt x="10" y="83"/>
                    </a:lnTo>
                    <a:lnTo>
                      <a:pt x="9" y="71"/>
                    </a:lnTo>
                    <a:lnTo>
                      <a:pt x="10" y="59"/>
                    </a:lnTo>
                    <a:lnTo>
                      <a:pt x="13" y="48"/>
                    </a:lnTo>
                    <a:lnTo>
                      <a:pt x="17" y="37"/>
                    </a:lnTo>
                    <a:lnTo>
                      <a:pt x="23" y="29"/>
                    </a:lnTo>
                    <a:lnTo>
                      <a:pt x="31" y="22"/>
                    </a:lnTo>
                    <a:lnTo>
                      <a:pt x="40" y="16"/>
                    </a:lnTo>
                    <a:lnTo>
                      <a:pt x="49" y="12"/>
                    </a:lnTo>
                    <a:lnTo>
                      <a:pt x="59" y="11"/>
                    </a:lnTo>
                    <a:lnTo>
                      <a:pt x="69" y="12"/>
                    </a:lnTo>
                    <a:lnTo>
                      <a:pt x="78" y="16"/>
                    </a:lnTo>
                    <a:lnTo>
                      <a:pt x="87" y="22"/>
                    </a:lnTo>
                    <a:lnTo>
                      <a:pt x="94" y="29"/>
                    </a:lnTo>
                    <a:lnTo>
                      <a:pt x="100" y="37"/>
                    </a:lnTo>
                    <a:lnTo>
                      <a:pt x="105" y="48"/>
                    </a:lnTo>
                    <a:lnTo>
                      <a:pt x="108" y="59"/>
                    </a:lnTo>
                    <a:lnTo>
                      <a:pt x="109" y="71"/>
                    </a:lnTo>
                    <a:close/>
                  </a:path>
                </a:pathLst>
              </a:custGeom>
              <a:solidFill>
                <a:srgbClr val="F9E0B3"/>
              </a:solidFill>
              <a:ln w="9525">
                <a:noFill/>
                <a:round/>
                <a:headEnd/>
                <a:tailEnd/>
              </a:ln>
            </p:spPr>
            <p:txBody>
              <a:bodyPr/>
              <a:lstStyle/>
              <a:p>
                <a:endParaRPr lang="en-US"/>
              </a:p>
            </p:txBody>
          </p:sp>
          <p:sp>
            <p:nvSpPr>
              <p:cNvPr id="373" name="Freeform 36"/>
              <p:cNvSpPr>
                <a:spLocks noEditPoints="1"/>
              </p:cNvSpPr>
              <p:nvPr/>
            </p:nvSpPr>
            <p:spPr bwMode="auto">
              <a:xfrm>
                <a:off x="1151" y="2649"/>
                <a:ext cx="21" cy="21"/>
              </a:xfrm>
              <a:custGeom>
                <a:avLst/>
                <a:gdLst/>
                <a:ahLst/>
                <a:cxnLst>
                  <a:cxn ang="0">
                    <a:pos x="109" y="58"/>
                  </a:cxn>
                  <a:cxn ang="0">
                    <a:pos x="107" y="46"/>
                  </a:cxn>
                  <a:cxn ang="0">
                    <a:pos x="100" y="29"/>
                  </a:cxn>
                  <a:cxn ang="0">
                    <a:pos x="85" y="11"/>
                  </a:cxn>
                  <a:cxn ang="0">
                    <a:pos x="71" y="2"/>
                  </a:cxn>
                  <a:cxn ang="0">
                    <a:pos x="61" y="0"/>
                  </a:cxn>
                  <a:cxn ang="0">
                    <a:pos x="50" y="0"/>
                  </a:cxn>
                  <a:cxn ang="0">
                    <a:pos x="39" y="2"/>
                  </a:cxn>
                  <a:cxn ang="0">
                    <a:pos x="24" y="11"/>
                  </a:cxn>
                  <a:cxn ang="0">
                    <a:pos x="9" y="29"/>
                  </a:cxn>
                  <a:cxn ang="0">
                    <a:pos x="3" y="46"/>
                  </a:cxn>
                  <a:cxn ang="0">
                    <a:pos x="0" y="58"/>
                  </a:cxn>
                  <a:cxn ang="0">
                    <a:pos x="0" y="71"/>
                  </a:cxn>
                  <a:cxn ang="0">
                    <a:pos x="3" y="84"/>
                  </a:cxn>
                  <a:cxn ang="0">
                    <a:pos x="7" y="96"/>
                  </a:cxn>
                  <a:cxn ang="0">
                    <a:pos x="12" y="106"/>
                  </a:cxn>
                  <a:cxn ang="0">
                    <a:pos x="20" y="115"/>
                  </a:cxn>
                  <a:cxn ang="0">
                    <a:pos x="29" y="121"/>
                  </a:cxn>
                  <a:cxn ang="0">
                    <a:pos x="39" y="127"/>
                  </a:cxn>
                  <a:cxn ang="0">
                    <a:pos x="50" y="130"/>
                  </a:cxn>
                  <a:cxn ang="0">
                    <a:pos x="61" y="130"/>
                  </a:cxn>
                  <a:cxn ang="0">
                    <a:pos x="71" y="127"/>
                  </a:cxn>
                  <a:cxn ang="0">
                    <a:pos x="85" y="119"/>
                  </a:cxn>
                  <a:cxn ang="0">
                    <a:pos x="100" y="101"/>
                  </a:cxn>
                  <a:cxn ang="0">
                    <a:pos x="107" y="84"/>
                  </a:cxn>
                  <a:cxn ang="0">
                    <a:pos x="109" y="71"/>
                  </a:cxn>
                  <a:cxn ang="0">
                    <a:pos x="100" y="65"/>
                  </a:cxn>
                  <a:cxn ang="0">
                    <a:pos x="97" y="85"/>
                  </a:cxn>
                  <a:cxn ang="0">
                    <a:pos x="87" y="103"/>
                  </a:cxn>
                  <a:cxn ang="0">
                    <a:pos x="73" y="114"/>
                  </a:cxn>
                  <a:cxn ang="0">
                    <a:pos x="55" y="119"/>
                  </a:cxn>
                  <a:cxn ang="0">
                    <a:pos x="38" y="114"/>
                  </a:cxn>
                  <a:cxn ang="0">
                    <a:pos x="22" y="103"/>
                  </a:cxn>
                  <a:cxn ang="0">
                    <a:pos x="13" y="85"/>
                  </a:cxn>
                  <a:cxn ang="0">
                    <a:pos x="9" y="65"/>
                  </a:cxn>
                  <a:cxn ang="0">
                    <a:pos x="13" y="43"/>
                  </a:cxn>
                  <a:cxn ang="0">
                    <a:pos x="22" y="26"/>
                  </a:cxn>
                  <a:cxn ang="0">
                    <a:pos x="38" y="16"/>
                  </a:cxn>
                  <a:cxn ang="0">
                    <a:pos x="55" y="11"/>
                  </a:cxn>
                  <a:cxn ang="0">
                    <a:pos x="73" y="16"/>
                  </a:cxn>
                  <a:cxn ang="0">
                    <a:pos x="87" y="26"/>
                  </a:cxn>
                  <a:cxn ang="0">
                    <a:pos x="97" y="43"/>
                  </a:cxn>
                  <a:cxn ang="0">
                    <a:pos x="100" y="65"/>
                  </a:cxn>
                </a:cxnLst>
                <a:rect l="0" t="0" r="r" b="b"/>
                <a:pathLst>
                  <a:path w="109" h="130">
                    <a:moveTo>
                      <a:pt x="109" y="65"/>
                    </a:moveTo>
                    <a:lnTo>
                      <a:pt x="109" y="58"/>
                    </a:lnTo>
                    <a:lnTo>
                      <a:pt x="108" y="52"/>
                    </a:lnTo>
                    <a:lnTo>
                      <a:pt x="107" y="46"/>
                    </a:lnTo>
                    <a:lnTo>
                      <a:pt x="105" y="40"/>
                    </a:lnTo>
                    <a:lnTo>
                      <a:pt x="100" y="29"/>
                    </a:lnTo>
                    <a:lnTo>
                      <a:pt x="93" y="19"/>
                    </a:lnTo>
                    <a:lnTo>
                      <a:pt x="85" y="11"/>
                    </a:lnTo>
                    <a:lnTo>
                      <a:pt x="76" y="5"/>
                    </a:lnTo>
                    <a:lnTo>
                      <a:pt x="71" y="2"/>
                    </a:lnTo>
                    <a:lnTo>
                      <a:pt x="66" y="1"/>
                    </a:lnTo>
                    <a:lnTo>
                      <a:pt x="61" y="0"/>
                    </a:lnTo>
                    <a:lnTo>
                      <a:pt x="55" y="0"/>
                    </a:lnTo>
                    <a:lnTo>
                      <a:pt x="50" y="0"/>
                    </a:lnTo>
                    <a:lnTo>
                      <a:pt x="44" y="1"/>
                    </a:lnTo>
                    <a:lnTo>
                      <a:pt x="39" y="2"/>
                    </a:lnTo>
                    <a:lnTo>
                      <a:pt x="34" y="5"/>
                    </a:lnTo>
                    <a:lnTo>
                      <a:pt x="24" y="11"/>
                    </a:lnTo>
                    <a:lnTo>
                      <a:pt x="16" y="19"/>
                    </a:lnTo>
                    <a:lnTo>
                      <a:pt x="9" y="29"/>
                    </a:lnTo>
                    <a:lnTo>
                      <a:pt x="4" y="40"/>
                    </a:lnTo>
                    <a:lnTo>
                      <a:pt x="3" y="46"/>
                    </a:lnTo>
                    <a:lnTo>
                      <a:pt x="1" y="52"/>
                    </a:lnTo>
                    <a:lnTo>
                      <a:pt x="0" y="58"/>
                    </a:lnTo>
                    <a:lnTo>
                      <a:pt x="0" y="65"/>
                    </a:lnTo>
                    <a:lnTo>
                      <a:pt x="0" y="71"/>
                    </a:lnTo>
                    <a:lnTo>
                      <a:pt x="1" y="78"/>
                    </a:lnTo>
                    <a:lnTo>
                      <a:pt x="3" y="84"/>
                    </a:lnTo>
                    <a:lnTo>
                      <a:pt x="4" y="90"/>
                    </a:lnTo>
                    <a:lnTo>
                      <a:pt x="7" y="96"/>
                    </a:lnTo>
                    <a:lnTo>
                      <a:pt x="9" y="101"/>
                    </a:lnTo>
                    <a:lnTo>
                      <a:pt x="12" y="106"/>
                    </a:lnTo>
                    <a:lnTo>
                      <a:pt x="16" y="110"/>
                    </a:lnTo>
                    <a:lnTo>
                      <a:pt x="20" y="115"/>
                    </a:lnTo>
                    <a:lnTo>
                      <a:pt x="24" y="119"/>
                    </a:lnTo>
                    <a:lnTo>
                      <a:pt x="29" y="121"/>
                    </a:lnTo>
                    <a:lnTo>
                      <a:pt x="34" y="125"/>
                    </a:lnTo>
                    <a:lnTo>
                      <a:pt x="39" y="127"/>
                    </a:lnTo>
                    <a:lnTo>
                      <a:pt x="44" y="128"/>
                    </a:lnTo>
                    <a:lnTo>
                      <a:pt x="50" y="130"/>
                    </a:lnTo>
                    <a:lnTo>
                      <a:pt x="55" y="130"/>
                    </a:lnTo>
                    <a:lnTo>
                      <a:pt x="61" y="130"/>
                    </a:lnTo>
                    <a:lnTo>
                      <a:pt x="66" y="128"/>
                    </a:lnTo>
                    <a:lnTo>
                      <a:pt x="71" y="127"/>
                    </a:lnTo>
                    <a:lnTo>
                      <a:pt x="76" y="125"/>
                    </a:lnTo>
                    <a:lnTo>
                      <a:pt x="85" y="119"/>
                    </a:lnTo>
                    <a:lnTo>
                      <a:pt x="93" y="110"/>
                    </a:lnTo>
                    <a:lnTo>
                      <a:pt x="100" y="101"/>
                    </a:lnTo>
                    <a:lnTo>
                      <a:pt x="105" y="90"/>
                    </a:lnTo>
                    <a:lnTo>
                      <a:pt x="107" y="84"/>
                    </a:lnTo>
                    <a:lnTo>
                      <a:pt x="108" y="78"/>
                    </a:lnTo>
                    <a:lnTo>
                      <a:pt x="109" y="71"/>
                    </a:lnTo>
                    <a:lnTo>
                      <a:pt x="109" y="65"/>
                    </a:lnTo>
                    <a:close/>
                    <a:moveTo>
                      <a:pt x="100" y="65"/>
                    </a:moveTo>
                    <a:lnTo>
                      <a:pt x="99" y="76"/>
                    </a:lnTo>
                    <a:lnTo>
                      <a:pt x="97" y="85"/>
                    </a:lnTo>
                    <a:lnTo>
                      <a:pt x="92" y="95"/>
                    </a:lnTo>
                    <a:lnTo>
                      <a:pt x="87" y="103"/>
                    </a:lnTo>
                    <a:lnTo>
                      <a:pt x="80" y="109"/>
                    </a:lnTo>
                    <a:lnTo>
                      <a:pt x="73" y="114"/>
                    </a:lnTo>
                    <a:lnTo>
                      <a:pt x="64" y="118"/>
                    </a:lnTo>
                    <a:lnTo>
                      <a:pt x="55" y="119"/>
                    </a:lnTo>
                    <a:lnTo>
                      <a:pt x="46" y="118"/>
                    </a:lnTo>
                    <a:lnTo>
                      <a:pt x="38" y="114"/>
                    </a:lnTo>
                    <a:lnTo>
                      <a:pt x="30" y="109"/>
                    </a:lnTo>
                    <a:lnTo>
                      <a:pt x="22" y="103"/>
                    </a:lnTo>
                    <a:lnTo>
                      <a:pt x="17" y="95"/>
                    </a:lnTo>
                    <a:lnTo>
                      <a:pt x="13" y="85"/>
                    </a:lnTo>
                    <a:lnTo>
                      <a:pt x="10" y="76"/>
                    </a:lnTo>
                    <a:lnTo>
                      <a:pt x="9" y="65"/>
                    </a:lnTo>
                    <a:lnTo>
                      <a:pt x="10" y="54"/>
                    </a:lnTo>
                    <a:lnTo>
                      <a:pt x="13" y="43"/>
                    </a:lnTo>
                    <a:lnTo>
                      <a:pt x="17" y="35"/>
                    </a:lnTo>
                    <a:lnTo>
                      <a:pt x="22" y="26"/>
                    </a:lnTo>
                    <a:lnTo>
                      <a:pt x="30" y="20"/>
                    </a:lnTo>
                    <a:lnTo>
                      <a:pt x="38" y="16"/>
                    </a:lnTo>
                    <a:lnTo>
                      <a:pt x="46" y="12"/>
                    </a:lnTo>
                    <a:lnTo>
                      <a:pt x="55" y="11"/>
                    </a:lnTo>
                    <a:lnTo>
                      <a:pt x="64" y="12"/>
                    </a:lnTo>
                    <a:lnTo>
                      <a:pt x="73" y="16"/>
                    </a:lnTo>
                    <a:lnTo>
                      <a:pt x="80" y="20"/>
                    </a:lnTo>
                    <a:lnTo>
                      <a:pt x="87" y="26"/>
                    </a:lnTo>
                    <a:lnTo>
                      <a:pt x="92" y="35"/>
                    </a:lnTo>
                    <a:lnTo>
                      <a:pt x="97" y="43"/>
                    </a:lnTo>
                    <a:lnTo>
                      <a:pt x="99" y="54"/>
                    </a:lnTo>
                    <a:lnTo>
                      <a:pt x="100" y="65"/>
                    </a:lnTo>
                    <a:close/>
                  </a:path>
                </a:pathLst>
              </a:custGeom>
              <a:solidFill>
                <a:srgbClr val="FAE3B4"/>
              </a:solidFill>
              <a:ln w="9525">
                <a:noFill/>
                <a:round/>
                <a:headEnd/>
                <a:tailEnd/>
              </a:ln>
            </p:spPr>
            <p:txBody>
              <a:bodyPr/>
              <a:lstStyle/>
              <a:p>
                <a:endParaRPr lang="en-US"/>
              </a:p>
            </p:txBody>
          </p:sp>
          <p:sp>
            <p:nvSpPr>
              <p:cNvPr id="374" name="Freeform 37"/>
              <p:cNvSpPr>
                <a:spLocks noEditPoints="1"/>
              </p:cNvSpPr>
              <p:nvPr/>
            </p:nvSpPr>
            <p:spPr bwMode="auto">
              <a:xfrm>
                <a:off x="1152" y="2649"/>
                <a:ext cx="20" cy="20"/>
              </a:xfrm>
              <a:custGeom>
                <a:avLst/>
                <a:gdLst/>
                <a:ahLst/>
                <a:cxnLst>
                  <a:cxn ang="0">
                    <a:pos x="99" y="48"/>
                  </a:cxn>
                  <a:cxn ang="0">
                    <a:pos x="91" y="26"/>
                  </a:cxn>
                  <a:cxn ang="0">
                    <a:pos x="78" y="11"/>
                  </a:cxn>
                  <a:cxn ang="0">
                    <a:pos x="60" y="1"/>
                  </a:cxn>
                  <a:cxn ang="0">
                    <a:pos x="40" y="1"/>
                  </a:cxn>
                  <a:cxn ang="0">
                    <a:pos x="22" y="11"/>
                  </a:cxn>
                  <a:cxn ang="0">
                    <a:pos x="8" y="26"/>
                  </a:cxn>
                  <a:cxn ang="0">
                    <a:pos x="1" y="48"/>
                  </a:cxn>
                  <a:cxn ang="0">
                    <a:pos x="1" y="72"/>
                  </a:cxn>
                  <a:cxn ang="0">
                    <a:pos x="8" y="93"/>
                  </a:cxn>
                  <a:cxn ang="0">
                    <a:pos x="22" y="109"/>
                  </a:cxn>
                  <a:cxn ang="0">
                    <a:pos x="40" y="117"/>
                  </a:cxn>
                  <a:cxn ang="0">
                    <a:pos x="60" y="117"/>
                  </a:cxn>
                  <a:cxn ang="0">
                    <a:pos x="78" y="109"/>
                  </a:cxn>
                  <a:cxn ang="0">
                    <a:pos x="91" y="93"/>
                  </a:cxn>
                  <a:cxn ang="0">
                    <a:pos x="99" y="72"/>
                  </a:cxn>
                  <a:cxn ang="0">
                    <a:pos x="91" y="60"/>
                  </a:cxn>
                  <a:cxn ang="0">
                    <a:pos x="87" y="79"/>
                  </a:cxn>
                  <a:cxn ang="0">
                    <a:pos x="79" y="95"/>
                  </a:cxn>
                  <a:cxn ang="0">
                    <a:pos x="66" y="104"/>
                  </a:cxn>
                  <a:cxn ang="0">
                    <a:pos x="50" y="108"/>
                  </a:cxn>
                  <a:cxn ang="0">
                    <a:pos x="34" y="104"/>
                  </a:cxn>
                  <a:cxn ang="0">
                    <a:pos x="20" y="95"/>
                  </a:cxn>
                  <a:cxn ang="0">
                    <a:pos x="12" y="79"/>
                  </a:cxn>
                  <a:cxn ang="0">
                    <a:pos x="9" y="60"/>
                  </a:cxn>
                  <a:cxn ang="0">
                    <a:pos x="12" y="41"/>
                  </a:cxn>
                  <a:cxn ang="0">
                    <a:pos x="20" y="25"/>
                  </a:cxn>
                  <a:cxn ang="0">
                    <a:pos x="34" y="15"/>
                  </a:cxn>
                  <a:cxn ang="0">
                    <a:pos x="50" y="11"/>
                  </a:cxn>
                  <a:cxn ang="0">
                    <a:pos x="66" y="15"/>
                  </a:cxn>
                  <a:cxn ang="0">
                    <a:pos x="79" y="25"/>
                  </a:cxn>
                  <a:cxn ang="0">
                    <a:pos x="87" y="41"/>
                  </a:cxn>
                  <a:cxn ang="0">
                    <a:pos x="91" y="60"/>
                  </a:cxn>
                </a:cxnLst>
                <a:rect l="0" t="0" r="r" b="b"/>
                <a:pathLst>
                  <a:path w="100" h="119">
                    <a:moveTo>
                      <a:pt x="100" y="60"/>
                    </a:moveTo>
                    <a:lnTo>
                      <a:pt x="99" y="48"/>
                    </a:lnTo>
                    <a:lnTo>
                      <a:pt x="96" y="37"/>
                    </a:lnTo>
                    <a:lnTo>
                      <a:pt x="91" y="26"/>
                    </a:lnTo>
                    <a:lnTo>
                      <a:pt x="85" y="18"/>
                    </a:lnTo>
                    <a:lnTo>
                      <a:pt x="78" y="11"/>
                    </a:lnTo>
                    <a:lnTo>
                      <a:pt x="69" y="5"/>
                    </a:lnTo>
                    <a:lnTo>
                      <a:pt x="60" y="1"/>
                    </a:lnTo>
                    <a:lnTo>
                      <a:pt x="50" y="0"/>
                    </a:lnTo>
                    <a:lnTo>
                      <a:pt x="40" y="1"/>
                    </a:lnTo>
                    <a:lnTo>
                      <a:pt x="31" y="5"/>
                    </a:lnTo>
                    <a:lnTo>
                      <a:pt x="22" y="11"/>
                    </a:lnTo>
                    <a:lnTo>
                      <a:pt x="14" y="18"/>
                    </a:lnTo>
                    <a:lnTo>
                      <a:pt x="8" y="26"/>
                    </a:lnTo>
                    <a:lnTo>
                      <a:pt x="4" y="37"/>
                    </a:lnTo>
                    <a:lnTo>
                      <a:pt x="1" y="48"/>
                    </a:lnTo>
                    <a:lnTo>
                      <a:pt x="0" y="60"/>
                    </a:lnTo>
                    <a:lnTo>
                      <a:pt x="1" y="72"/>
                    </a:lnTo>
                    <a:lnTo>
                      <a:pt x="4" y="83"/>
                    </a:lnTo>
                    <a:lnTo>
                      <a:pt x="8" y="93"/>
                    </a:lnTo>
                    <a:lnTo>
                      <a:pt x="14" y="102"/>
                    </a:lnTo>
                    <a:lnTo>
                      <a:pt x="22" y="109"/>
                    </a:lnTo>
                    <a:lnTo>
                      <a:pt x="31" y="115"/>
                    </a:lnTo>
                    <a:lnTo>
                      <a:pt x="40" y="117"/>
                    </a:lnTo>
                    <a:lnTo>
                      <a:pt x="50" y="119"/>
                    </a:lnTo>
                    <a:lnTo>
                      <a:pt x="60" y="117"/>
                    </a:lnTo>
                    <a:lnTo>
                      <a:pt x="69" y="115"/>
                    </a:lnTo>
                    <a:lnTo>
                      <a:pt x="78" y="109"/>
                    </a:lnTo>
                    <a:lnTo>
                      <a:pt x="85" y="102"/>
                    </a:lnTo>
                    <a:lnTo>
                      <a:pt x="91" y="93"/>
                    </a:lnTo>
                    <a:lnTo>
                      <a:pt x="96" y="83"/>
                    </a:lnTo>
                    <a:lnTo>
                      <a:pt x="99" y="72"/>
                    </a:lnTo>
                    <a:lnTo>
                      <a:pt x="100" y="60"/>
                    </a:lnTo>
                    <a:close/>
                    <a:moveTo>
                      <a:pt x="91" y="60"/>
                    </a:moveTo>
                    <a:lnTo>
                      <a:pt x="90" y="69"/>
                    </a:lnTo>
                    <a:lnTo>
                      <a:pt x="87" y="79"/>
                    </a:lnTo>
                    <a:lnTo>
                      <a:pt x="84" y="87"/>
                    </a:lnTo>
                    <a:lnTo>
                      <a:pt x="79" y="95"/>
                    </a:lnTo>
                    <a:lnTo>
                      <a:pt x="73" y="101"/>
                    </a:lnTo>
                    <a:lnTo>
                      <a:pt x="66" y="104"/>
                    </a:lnTo>
                    <a:lnTo>
                      <a:pt x="58" y="108"/>
                    </a:lnTo>
                    <a:lnTo>
                      <a:pt x="50" y="108"/>
                    </a:lnTo>
                    <a:lnTo>
                      <a:pt x="42" y="108"/>
                    </a:lnTo>
                    <a:lnTo>
                      <a:pt x="34" y="104"/>
                    </a:lnTo>
                    <a:lnTo>
                      <a:pt x="27" y="101"/>
                    </a:lnTo>
                    <a:lnTo>
                      <a:pt x="20" y="95"/>
                    </a:lnTo>
                    <a:lnTo>
                      <a:pt x="16" y="87"/>
                    </a:lnTo>
                    <a:lnTo>
                      <a:pt x="12" y="79"/>
                    </a:lnTo>
                    <a:lnTo>
                      <a:pt x="9" y="69"/>
                    </a:lnTo>
                    <a:lnTo>
                      <a:pt x="9" y="60"/>
                    </a:lnTo>
                    <a:lnTo>
                      <a:pt x="9" y="50"/>
                    </a:lnTo>
                    <a:lnTo>
                      <a:pt x="12" y="41"/>
                    </a:lnTo>
                    <a:lnTo>
                      <a:pt x="16" y="32"/>
                    </a:lnTo>
                    <a:lnTo>
                      <a:pt x="20" y="25"/>
                    </a:lnTo>
                    <a:lnTo>
                      <a:pt x="27" y="19"/>
                    </a:lnTo>
                    <a:lnTo>
                      <a:pt x="34" y="15"/>
                    </a:lnTo>
                    <a:lnTo>
                      <a:pt x="42" y="12"/>
                    </a:lnTo>
                    <a:lnTo>
                      <a:pt x="50" y="11"/>
                    </a:lnTo>
                    <a:lnTo>
                      <a:pt x="58" y="12"/>
                    </a:lnTo>
                    <a:lnTo>
                      <a:pt x="66" y="15"/>
                    </a:lnTo>
                    <a:lnTo>
                      <a:pt x="73" y="19"/>
                    </a:lnTo>
                    <a:lnTo>
                      <a:pt x="79" y="25"/>
                    </a:lnTo>
                    <a:lnTo>
                      <a:pt x="84" y="32"/>
                    </a:lnTo>
                    <a:lnTo>
                      <a:pt x="87" y="41"/>
                    </a:lnTo>
                    <a:lnTo>
                      <a:pt x="90" y="50"/>
                    </a:lnTo>
                    <a:lnTo>
                      <a:pt x="91" y="60"/>
                    </a:lnTo>
                    <a:close/>
                  </a:path>
                </a:pathLst>
              </a:custGeom>
              <a:solidFill>
                <a:srgbClr val="FAE3B4"/>
              </a:solidFill>
              <a:ln w="9525">
                <a:noFill/>
                <a:round/>
                <a:headEnd/>
                <a:tailEnd/>
              </a:ln>
            </p:spPr>
            <p:txBody>
              <a:bodyPr/>
              <a:lstStyle/>
              <a:p>
                <a:endParaRPr lang="en-US"/>
              </a:p>
            </p:txBody>
          </p:sp>
          <p:sp>
            <p:nvSpPr>
              <p:cNvPr id="375" name="Freeform 38"/>
              <p:cNvSpPr>
                <a:spLocks noEditPoints="1"/>
              </p:cNvSpPr>
              <p:nvPr/>
            </p:nvSpPr>
            <p:spPr bwMode="auto">
              <a:xfrm>
                <a:off x="1152" y="2650"/>
                <a:ext cx="19" cy="18"/>
              </a:xfrm>
              <a:custGeom>
                <a:avLst/>
                <a:gdLst/>
                <a:ahLst/>
                <a:cxnLst>
                  <a:cxn ang="0">
                    <a:pos x="90" y="43"/>
                  </a:cxn>
                  <a:cxn ang="0">
                    <a:pos x="83" y="24"/>
                  </a:cxn>
                  <a:cxn ang="0">
                    <a:pos x="71" y="9"/>
                  </a:cxn>
                  <a:cxn ang="0">
                    <a:pos x="55" y="1"/>
                  </a:cxn>
                  <a:cxn ang="0">
                    <a:pos x="37" y="1"/>
                  </a:cxn>
                  <a:cxn ang="0">
                    <a:pos x="21" y="9"/>
                  </a:cxn>
                  <a:cxn ang="0">
                    <a:pos x="8" y="24"/>
                  </a:cxn>
                  <a:cxn ang="0">
                    <a:pos x="1" y="43"/>
                  </a:cxn>
                  <a:cxn ang="0">
                    <a:pos x="1" y="65"/>
                  </a:cxn>
                  <a:cxn ang="0">
                    <a:pos x="8" y="84"/>
                  </a:cxn>
                  <a:cxn ang="0">
                    <a:pos x="21" y="98"/>
                  </a:cxn>
                  <a:cxn ang="0">
                    <a:pos x="37" y="107"/>
                  </a:cxn>
                  <a:cxn ang="0">
                    <a:pos x="55" y="107"/>
                  </a:cxn>
                  <a:cxn ang="0">
                    <a:pos x="71" y="98"/>
                  </a:cxn>
                  <a:cxn ang="0">
                    <a:pos x="83" y="84"/>
                  </a:cxn>
                  <a:cxn ang="0">
                    <a:pos x="90" y="65"/>
                  </a:cxn>
                  <a:cxn ang="0">
                    <a:pos x="82" y="54"/>
                  </a:cxn>
                  <a:cxn ang="0">
                    <a:pos x="79" y="71"/>
                  </a:cxn>
                  <a:cxn ang="0">
                    <a:pos x="72" y="84"/>
                  </a:cxn>
                  <a:cxn ang="0">
                    <a:pos x="60" y="93"/>
                  </a:cxn>
                  <a:cxn ang="0">
                    <a:pos x="46" y="97"/>
                  </a:cxn>
                  <a:cxn ang="0">
                    <a:pos x="32" y="93"/>
                  </a:cxn>
                  <a:cxn ang="0">
                    <a:pos x="21" y="84"/>
                  </a:cxn>
                  <a:cxn ang="0">
                    <a:pos x="12" y="71"/>
                  </a:cxn>
                  <a:cxn ang="0">
                    <a:pos x="9" y="54"/>
                  </a:cxn>
                  <a:cxn ang="0">
                    <a:pos x="12" y="37"/>
                  </a:cxn>
                  <a:cxn ang="0">
                    <a:pos x="21" y="24"/>
                  </a:cxn>
                  <a:cxn ang="0">
                    <a:pos x="32" y="14"/>
                  </a:cxn>
                  <a:cxn ang="0">
                    <a:pos x="46" y="11"/>
                  </a:cxn>
                  <a:cxn ang="0">
                    <a:pos x="60" y="14"/>
                  </a:cxn>
                  <a:cxn ang="0">
                    <a:pos x="72" y="24"/>
                  </a:cxn>
                  <a:cxn ang="0">
                    <a:pos x="79" y="37"/>
                  </a:cxn>
                  <a:cxn ang="0">
                    <a:pos x="82" y="54"/>
                  </a:cxn>
                </a:cxnLst>
                <a:rect l="0" t="0" r="r" b="b"/>
                <a:pathLst>
                  <a:path w="91" h="108">
                    <a:moveTo>
                      <a:pt x="91" y="54"/>
                    </a:moveTo>
                    <a:lnTo>
                      <a:pt x="90" y="43"/>
                    </a:lnTo>
                    <a:lnTo>
                      <a:pt x="88" y="32"/>
                    </a:lnTo>
                    <a:lnTo>
                      <a:pt x="83" y="24"/>
                    </a:lnTo>
                    <a:lnTo>
                      <a:pt x="78" y="15"/>
                    </a:lnTo>
                    <a:lnTo>
                      <a:pt x="71" y="9"/>
                    </a:lnTo>
                    <a:lnTo>
                      <a:pt x="64" y="3"/>
                    </a:lnTo>
                    <a:lnTo>
                      <a:pt x="55" y="1"/>
                    </a:lnTo>
                    <a:lnTo>
                      <a:pt x="46" y="0"/>
                    </a:lnTo>
                    <a:lnTo>
                      <a:pt x="37" y="1"/>
                    </a:lnTo>
                    <a:lnTo>
                      <a:pt x="29" y="3"/>
                    </a:lnTo>
                    <a:lnTo>
                      <a:pt x="21" y="9"/>
                    </a:lnTo>
                    <a:lnTo>
                      <a:pt x="13" y="15"/>
                    </a:lnTo>
                    <a:lnTo>
                      <a:pt x="8" y="24"/>
                    </a:lnTo>
                    <a:lnTo>
                      <a:pt x="4" y="32"/>
                    </a:lnTo>
                    <a:lnTo>
                      <a:pt x="1" y="43"/>
                    </a:lnTo>
                    <a:lnTo>
                      <a:pt x="0" y="54"/>
                    </a:lnTo>
                    <a:lnTo>
                      <a:pt x="1" y="65"/>
                    </a:lnTo>
                    <a:lnTo>
                      <a:pt x="4" y="74"/>
                    </a:lnTo>
                    <a:lnTo>
                      <a:pt x="8" y="84"/>
                    </a:lnTo>
                    <a:lnTo>
                      <a:pt x="13" y="92"/>
                    </a:lnTo>
                    <a:lnTo>
                      <a:pt x="21" y="98"/>
                    </a:lnTo>
                    <a:lnTo>
                      <a:pt x="29" y="103"/>
                    </a:lnTo>
                    <a:lnTo>
                      <a:pt x="37" y="107"/>
                    </a:lnTo>
                    <a:lnTo>
                      <a:pt x="46" y="108"/>
                    </a:lnTo>
                    <a:lnTo>
                      <a:pt x="55" y="107"/>
                    </a:lnTo>
                    <a:lnTo>
                      <a:pt x="64" y="103"/>
                    </a:lnTo>
                    <a:lnTo>
                      <a:pt x="71" y="98"/>
                    </a:lnTo>
                    <a:lnTo>
                      <a:pt x="78" y="92"/>
                    </a:lnTo>
                    <a:lnTo>
                      <a:pt x="83" y="84"/>
                    </a:lnTo>
                    <a:lnTo>
                      <a:pt x="88" y="74"/>
                    </a:lnTo>
                    <a:lnTo>
                      <a:pt x="90" y="65"/>
                    </a:lnTo>
                    <a:lnTo>
                      <a:pt x="91" y="54"/>
                    </a:lnTo>
                    <a:close/>
                    <a:moveTo>
                      <a:pt x="82" y="54"/>
                    </a:moveTo>
                    <a:lnTo>
                      <a:pt x="81" y="62"/>
                    </a:lnTo>
                    <a:lnTo>
                      <a:pt x="79" y="71"/>
                    </a:lnTo>
                    <a:lnTo>
                      <a:pt x="76" y="78"/>
                    </a:lnTo>
                    <a:lnTo>
                      <a:pt x="72" y="84"/>
                    </a:lnTo>
                    <a:lnTo>
                      <a:pt x="66" y="90"/>
                    </a:lnTo>
                    <a:lnTo>
                      <a:pt x="60" y="93"/>
                    </a:lnTo>
                    <a:lnTo>
                      <a:pt x="53" y="96"/>
                    </a:lnTo>
                    <a:lnTo>
                      <a:pt x="46" y="97"/>
                    </a:lnTo>
                    <a:lnTo>
                      <a:pt x="39" y="96"/>
                    </a:lnTo>
                    <a:lnTo>
                      <a:pt x="32" y="93"/>
                    </a:lnTo>
                    <a:lnTo>
                      <a:pt x="26" y="90"/>
                    </a:lnTo>
                    <a:lnTo>
                      <a:pt x="21" y="84"/>
                    </a:lnTo>
                    <a:lnTo>
                      <a:pt x="15" y="78"/>
                    </a:lnTo>
                    <a:lnTo>
                      <a:pt x="12" y="71"/>
                    </a:lnTo>
                    <a:lnTo>
                      <a:pt x="10" y="62"/>
                    </a:lnTo>
                    <a:lnTo>
                      <a:pt x="9" y="54"/>
                    </a:lnTo>
                    <a:lnTo>
                      <a:pt x="10" y="45"/>
                    </a:lnTo>
                    <a:lnTo>
                      <a:pt x="12" y="37"/>
                    </a:lnTo>
                    <a:lnTo>
                      <a:pt x="15" y="30"/>
                    </a:lnTo>
                    <a:lnTo>
                      <a:pt x="21" y="24"/>
                    </a:lnTo>
                    <a:lnTo>
                      <a:pt x="26" y="18"/>
                    </a:lnTo>
                    <a:lnTo>
                      <a:pt x="32" y="14"/>
                    </a:lnTo>
                    <a:lnTo>
                      <a:pt x="39" y="12"/>
                    </a:lnTo>
                    <a:lnTo>
                      <a:pt x="46" y="11"/>
                    </a:lnTo>
                    <a:lnTo>
                      <a:pt x="53" y="12"/>
                    </a:lnTo>
                    <a:lnTo>
                      <a:pt x="60" y="14"/>
                    </a:lnTo>
                    <a:lnTo>
                      <a:pt x="66" y="18"/>
                    </a:lnTo>
                    <a:lnTo>
                      <a:pt x="72" y="24"/>
                    </a:lnTo>
                    <a:lnTo>
                      <a:pt x="76" y="30"/>
                    </a:lnTo>
                    <a:lnTo>
                      <a:pt x="79" y="37"/>
                    </a:lnTo>
                    <a:lnTo>
                      <a:pt x="81" y="45"/>
                    </a:lnTo>
                    <a:lnTo>
                      <a:pt x="82" y="54"/>
                    </a:lnTo>
                    <a:close/>
                  </a:path>
                </a:pathLst>
              </a:custGeom>
              <a:solidFill>
                <a:srgbClr val="FAE6B8"/>
              </a:solidFill>
              <a:ln w="9525">
                <a:noFill/>
                <a:round/>
                <a:headEnd/>
                <a:tailEnd/>
              </a:ln>
            </p:spPr>
            <p:txBody>
              <a:bodyPr/>
              <a:lstStyle/>
              <a:p>
                <a:endParaRPr lang="en-US"/>
              </a:p>
            </p:txBody>
          </p:sp>
          <p:sp>
            <p:nvSpPr>
              <p:cNvPr id="376" name="Freeform 39"/>
              <p:cNvSpPr>
                <a:spLocks noEditPoints="1"/>
              </p:cNvSpPr>
              <p:nvPr/>
            </p:nvSpPr>
            <p:spPr bwMode="auto">
              <a:xfrm>
                <a:off x="1153" y="2651"/>
                <a:ext cx="17" cy="16"/>
              </a:xfrm>
              <a:custGeom>
                <a:avLst/>
                <a:gdLst/>
                <a:ahLst/>
                <a:cxnLst>
                  <a:cxn ang="0">
                    <a:pos x="81" y="39"/>
                  </a:cxn>
                  <a:cxn ang="0">
                    <a:pos x="75" y="21"/>
                  </a:cxn>
                  <a:cxn ang="0">
                    <a:pos x="64" y="8"/>
                  </a:cxn>
                  <a:cxn ang="0">
                    <a:pos x="49" y="1"/>
                  </a:cxn>
                  <a:cxn ang="0">
                    <a:pos x="33" y="1"/>
                  </a:cxn>
                  <a:cxn ang="0">
                    <a:pos x="18" y="8"/>
                  </a:cxn>
                  <a:cxn ang="0">
                    <a:pos x="7" y="21"/>
                  </a:cxn>
                  <a:cxn ang="0">
                    <a:pos x="0" y="39"/>
                  </a:cxn>
                  <a:cxn ang="0">
                    <a:pos x="0" y="58"/>
                  </a:cxn>
                  <a:cxn ang="0">
                    <a:pos x="7" y="76"/>
                  </a:cxn>
                  <a:cxn ang="0">
                    <a:pos x="18" y="90"/>
                  </a:cxn>
                  <a:cxn ang="0">
                    <a:pos x="33" y="97"/>
                  </a:cxn>
                  <a:cxn ang="0">
                    <a:pos x="49" y="97"/>
                  </a:cxn>
                  <a:cxn ang="0">
                    <a:pos x="64" y="90"/>
                  </a:cxn>
                  <a:cxn ang="0">
                    <a:pos x="75" y="76"/>
                  </a:cxn>
                  <a:cxn ang="0">
                    <a:pos x="81" y="58"/>
                  </a:cxn>
                  <a:cxn ang="0">
                    <a:pos x="73" y="49"/>
                  </a:cxn>
                  <a:cxn ang="0">
                    <a:pos x="70" y="63"/>
                  </a:cxn>
                  <a:cxn ang="0">
                    <a:pos x="63" y="75"/>
                  </a:cxn>
                  <a:cxn ang="0">
                    <a:pos x="53" y="84"/>
                  </a:cxn>
                  <a:cxn ang="0">
                    <a:pos x="41" y="86"/>
                  </a:cxn>
                  <a:cxn ang="0">
                    <a:pos x="29" y="84"/>
                  </a:cxn>
                  <a:cxn ang="0">
                    <a:pos x="19" y="75"/>
                  </a:cxn>
                  <a:cxn ang="0">
                    <a:pos x="11" y="63"/>
                  </a:cxn>
                  <a:cxn ang="0">
                    <a:pos x="9" y="49"/>
                  </a:cxn>
                  <a:cxn ang="0">
                    <a:pos x="11" y="34"/>
                  </a:cxn>
                  <a:cxn ang="0">
                    <a:pos x="19" y="22"/>
                  </a:cxn>
                  <a:cxn ang="0">
                    <a:pos x="29" y="14"/>
                  </a:cxn>
                  <a:cxn ang="0">
                    <a:pos x="41" y="10"/>
                  </a:cxn>
                  <a:cxn ang="0">
                    <a:pos x="53" y="14"/>
                  </a:cxn>
                  <a:cxn ang="0">
                    <a:pos x="63" y="22"/>
                  </a:cxn>
                  <a:cxn ang="0">
                    <a:pos x="70" y="34"/>
                  </a:cxn>
                  <a:cxn ang="0">
                    <a:pos x="73" y="49"/>
                  </a:cxn>
                </a:cxnLst>
                <a:rect l="0" t="0" r="r" b="b"/>
                <a:pathLst>
                  <a:path w="82" h="97">
                    <a:moveTo>
                      <a:pt x="82" y="49"/>
                    </a:moveTo>
                    <a:lnTo>
                      <a:pt x="81" y="39"/>
                    </a:lnTo>
                    <a:lnTo>
                      <a:pt x="78" y="30"/>
                    </a:lnTo>
                    <a:lnTo>
                      <a:pt x="75" y="21"/>
                    </a:lnTo>
                    <a:lnTo>
                      <a:pt x="70" y="14"/>
                    </a:lnTo>
                    <a:lnTo>
                      <a:pt x="64" y="8"/>
                    </a:lnTo>
                    <a:lnTo>
                      <a:pt x="57" y="4"/>
                    </a:lnTo>
                    <a:lnTo>
                      <a:pt x="49" y="1"/>
                    </a:lnTo>
                    <a:lnTo>
                      <a:pt x="41" y="0"/>
                    </a:lnTo>
                    <a:lnTo>
                      <a:pt x="33" y="1"/>
                    </a:lnTo>
                    <a:lnTo>
                      <a:pt x="25" y="4"/>
                    </a:lnTo>
                    <a:lnTo>
                      <a:pt x="18" y="8"/>
                    </a:lnTo>
                    <a:lnTo>
                      <a:pt x="11" y="14"/>
                    </a:lnTo>
                    <a:lnTo>
                      <a:pt x="7" y="21"/>
                    </a:lnTo>
                    <a:lnTo>
                      <a:pt x="3" y="30"/>
                    </a:lnTo>
                    <a:lnTo>
                      <a:pt x="0" y="39"/>
                    </a:lnTo>
                    <a:lnTo>
                      <a:pt x="0" y="49"/>
                    </a:lnTo>
                    <a:lnTo>
                      <a:pt x="0" y="58"/>
                    </a:lnTo>
                    <a:lnTo>
                      <a:pt x="3" y="68"/>
                    </a:lnTo>
                    <a:lnTo>
                      <a:pt x="7" y="76"/>
                    </a:lnTo>
                    <a:lnTo>
                      <a:pt x="11" y="84"/>
                    </a:lnTo>
                    <a:lnTo>
                      <a:pt x="18" y="90"/>
                    </a:lnTo>
                    <a:lnTo>
                      <a:pt x="25" y="93"/>
                    </a:lnTo>
                    <a:lnTo>
                      <a:pt x="33" y="97"/>
                    </a:lnTo>
                    <a:lnTo>
                      <a:pt x="41" y="97"/>
                    </a:lnTo>
                    <a:lnTo>
                      <a:pt x="49" y="97"/>
                    </a:lnTo>
                    <a:lnTo>
                      <a:pt x="57" y="93"/>
                    </a:lnTo>
                    <a:lnTo>
                      <a:pt x="64" y="90"/>
                    </a:lnTo>
                    <a:lnTo>
                      <a:pt x="70" y="84"/>
                    </a:lnTo>
                    <a:lnTo>
                      <a:pt x="75" y="76"/>
                    </a:lnTo>
                    <a:lnTo>
                      <a:pt x="78" y="68"/>
                    </a:lnTo>
                    <a:lnTo>
                      <a:pt x="81" y="58"/>
                    </a:lnTo>
                    <a:lnTo>
                      <a:pt x="82" y="49"/>
                    </a:lnTo>
                    <a:close/>
                    <a:moveTo>
                      <a:pt x="73" y="49"/>
                    </a:moveTo>
                    <a:lnTo>
                      <a:pt x="72" y="56"/>
                    </a:lnTo>
                    <a:lnTo>
                      <a:pt x="70" y="63"/>
                    </a:lnTo>
                    <a:lnTo>
                      <a:pt x="67" y="70"/>
                    </a:lnTo>
                    <a:lnTo>
                      <a:pt x="63" y="75"/>
                    </a:lnTo>
                    <a:lnTo>
                      <a:pt x="59" y="80"/>
                    </a:lnTo>
                    <a:lnTo>
                      <a:pt x="53" y="84"/>
                    </a:lnTo>
                    <a:lnTo>
                      <a:pt x="47" y="86"/>
                    </a:lnTo>
                    <a:lnTo>
                      <a:pt x="41" y="86"/>
                    </a:lnTo>
                    <a:lnTo>
                      <a:pt x="35" y="86"/>
                    </a:lnTo>
                    <a:lnTo>
                      <a:pt x="29" y="84"/>
                    </a:lnTo>
                    <a:lnTo>
                      <a:pt x="24" y="80"/>
                    </a:lnTo>
                    <a:lnTo>
                      <a:pt x="19" y="75"/>
                    </a:lnTo>
                    <a:lnTo>
                      <a:pt x="15" y="70"/>
                    </a:lnTo>
                    <a:lnTo>
                      <a:pt x="11" y="63"/>
                    </a:lnTo>
                    <a:lnTo>
                      <a:pt x="9" y="56"/>
                    </a:lnTo>
                    <a:lnTo>
                      <a:pt x="9" y="49"/>
                    </a:lnTo>
                    <a:lnTo>
                      <a:pt x="9" y="42"/>
                    </a:lnTo>
                    <a:lnTo>
                      <a:pt x="11" y="34"/>
                    </a:lnTo>
                    <a:lnTo>
                      <a:pt x="15" y="27"/>
                    </a:lnTo>
                    <a:lnTo>
                      <a:pt x="19" y="22"/>
                    </a:lnTo>
                    <a:lnTo>
                      <a:pt x="24" y="18"/>
                    </a:lnTo>
                    <a:lnTo>
                      <a:pt x="29" y="14"/>
                    </a:lnTo>
                    <a:lnTo>
                      <a:pt x="35" y="12"/>
                    </a:lnTo>
                    <a:lnTo>
                      <a:pt x="41" y="10"/>
                    </a:lnTo>
                    <a:lnTo>
                      <a:pt x="47" y="12"/>
                    </a:lnTo>
                    <a:lnTo>
                      <a:pt x="53" y="14"/>
                    </a:lnTo>
                    <a:lnTo>
                      <a:pt x="59" y="18"/>
                    </a:lnTo>
                    <a:lnTo>
                      <a:pt x="63" y="22"/>
                    </a:lnTo>
                    <a:lnTo>
                      <a:pt x="67" y="27"/>
                    </a:lnTo>
                    <a:lnTo>
                      <a:pt x="70" y="34"/>
                    </a:lnTo>
                    <a:lnTo>
                      <a:pt x="72" y="42"/>
                    </a:lnTo>
                    <a:lnTo>
                      <a:pt x="73" y="49"/>
                    </a:lnTo>
                    <a:close/>
                  </a:path>
                </a:pathLst>
              </a:custGeom>
              <a:solidFill>
                <a:srgbClr val="FBE9B9"/>
              </a:solidFill>
              <a:ln w="9525">
                <a:noFill/>
                <a:round/>
                <a:headEnd/>
                <a:tailEnd/>
              </a:ln>
            </p:spPr>
            <p:txBody>
              <a:bodyPr/>
              <a:lstStyle/>
              <a:p>
                <a:endParaRPr lang="en-US"/>
              </a:p>
            </p:txBody>
          </p:sp>
          <p:sp>
            <p:nvSpPr>
              <p:cNvPr id="377" name="Freeform 40"/>
              <p:cNvSpPr>
                <a:spLocks noEditPoints="1"/>
              </p:cNvSpPr>
              <p:nvPr/>
            </p:nvSpPr>
            <p:spPr bwMode="auto">
              <a:xfrm>
                <a:off x="1154" y="2652"/>
                <a:ext cx="15" cy="14"/>
              </a:xfrm>
              <a:custGeom>
                <a:avLst/>
                <a:gdLst/>
                <a:ahLst/>
                <a:cxnLst>
                  <a:cxn ang="0">
                    <a:pos x="72" y="34"/>
                  </a:cxn>
                  <a:cxn ang="0">
                    <a:pos x="67" y="19"/>
                  </a:cxn>
                  <a:cxn ang="0">
                    <a:pos x="57" y="7"/>
                  </a:cxn>
                  <a:cxn ang="0">
                    <a:pos x="44" y="1"/>
                  </a:cxn>
                  <a:cxn ang="0">
                    <a:pos x="30" y="1"/>
                  </a:cxn>
                  <a:cxn ang="0">
                    <a:pos x="17" y="7"/>
                  </a:cxn>
                  <a:cxn ang="0">
                    <a:pos x="6" y="19"/>
                  </a:cxn>
                  <a:cxn ang="0">
                    <a:pos x="1" y="34"/>
                  </a:cxn>
                  <a:cxn ang="0">
                    <a:pos x="1" y="51"/>
                  </a:cxn>
                  <a:cxn ang="0">
                    <a:pos x="6" y="67"/>
                  </a:cxn>
                  <a:cxn ang="0">
                    <a:pos x="17" y="79"/>
                  </a:cxn>
                  <a:cxn ang="0">
                    <a:pos x="30" y="85"/>
                  </a:cxn>
                  <a:cxn ang="0">
                    <a:pos x="44" y="85"/>
                  </a:cxn>
                  <a:cxn ang="0">
                    <a:pos x="57" y="79"/>
                  </a:cxn>
                  <a:cxn ang="0">
                    <a:pos x="67" y="67"/>
                  </a:cxn>
                  <a:cxn ang="0">
                    <a:pos x="72" y="51"/>
                  </a:cxn>
                  <a:cxn ang="0">
                    <a:pos x="64" y="43"/>
                  </a:cxn>
                  <a:cxn ang="0">
                    <a:pos x="62" y="55"/>
                  </a:cxn>
                  <a:cxn ang="0">
                    <a:pos x="56" y="66"/>
                  </a:cxn>
                  <a:cxn ang="0">
                    <a:pos x="48" y="73"/>
                  </a:cxn>
                  <a:cxn ang="0">
                    <a:pos x="37" y="75"/>
                  </a:cxn>
                  <a:cxn ang="0">
                    <a:pos x="27" y="73"/>
                  </a:cxn>
                  <a:cxn ang="0">
                    <a:pos x="18" y="66"/>
                  </a:cxn>
                  <a:cxn ang="0">
                    <a:pos x="12" y="55"/>
                  </a:cxn>
                  <a:cxn ang="0">
                    <a:pos x="10" y="43"/>
                  </a:cxn>
                  <a:cxn ang="0">
                    <a:pos x="12" y="30"/>
                  </a:cxn>
                  <a:cxn ang="0">
                    <a:pos x="18" y="20"/>
                  </a:cxn>
                  <a:cxn ang="0">
                    <a:pos x="27" y="13"/>
                  </a:cxn>
                  <a:cxn ang="0">
                    <a:pos x="37" y="10"/>
                  </a:cxn>
                  <a:cxn ang="0">
                    <a:pos x="48" y="13"/>
                  </a:cxn>
                  <a:cxn ang="0">
                    <a:pos x="56" y="20"/>
                  </a:cxn>
                  <a:cxn ang="0">
                    <a:pos x="62" y="30"/>
                  </a:cxn>
                  <a:cxn ang="0">
                    <a:pos x="64" y="43"/>
                  </a:cxn>
                </a:cxnLst>
                <a:rect l="0" t="0" r="r" b="b"/>
                <a:pathLst>
                  <a:path w="73" h="86">
                    <a:moveTo>
                      <a:pt x="73" y="43"/>
                    </a:moveTo>
                    <a:lnTo>
                      <a:pt x="72" y="34"/>
                    </a:lnTo>
                    <a:lnTo>
                      <a:pt x="70" y="26"/>
                    </a:lnTo>
                    <a:lnTo>
                      <a:pt x="67" y="19"/>
                    </a:lnTo>
                    <a:lnTo>
                      <a:pt x="63" y="13"/>
                    </a:lnTo>
                    <a:lnTo>
                      <a:pt x="57" y="7"/>
                    </a:lnTo>
                    <a:lnTo>
                      <a:pt x="51" y="3"/>
                    </a:lnTo>
                    <a:lnTo>
                      <a:pt x="44" y="1"/>
                    </a:lnTo>
                    <a:lnTo>
                      <a:pt x="37" y="0"/>
                    </a:lnTo>
                    <a:lnTo>
                      <a:pt x="30" y="1"/>
                    </a:lnTo>
                    <a:lnTo>
                      <a:pt x="23" y="3"/>
                    </a:lnTo>
                    <a:lnTo>
                      <a:pt x="17" y="7"/>
                    </a:lnTo>
                    <a:lnTo>
                      <a:pt x="12" y="13"/>
                    </a:lnTo>
                    <a:lnTo>
                      <a:pt x="6" y="19"/>
                    </a:lnTo>
                    <a:lnTo>
                      <a:pt x="3" y="26"/>
                    </a:lnTo>
                    <a:lnTo>
                      <a:pt x="1" y="34"/>
                    </a:lnTo>
                    <a:lnTo>
                      <a:pt x="0" y="43"/>
                    </a:lnTo>
                    <a:lnTo>
                      <a:pt x="1" y="51"/>
                    </a:lnTo>
                    <a:lnTo>
                      <a:pt x="3" y="60"/>
                    </a:lnTo>
                    <a:lnTo>
                      <a:pt x="6" y="67"/>
                    </a:lnTo>
                    <a:lnTo>
                      <a:pt x="12" y="73"/>
                    </a:lnTo>
                    <a:lnTo>
                      <a:pt x="17" y="79"/>
                    </a:lnTo>
                    <a:lnTo>
                      <a:pt x="23" y="82"/>
                    </a:lnTo>
                    <a:lnTo>
                      <a:pt x="30" y="85"/>
                    </a:lnTo>
                    <a:lnTo>
                      <a:pt x="37" y="86"/>
                    </a:lnTo>
                    <a:lnTo>
                      <a:pt x="44" y="85"/>
                    </a:lnTo>
                    <a:lnTo>
                      <a:pt x="51" y="82"/>
                    </a:lnTo>
                    <a:lnTo>
                      <a:pt x="57" y="79"/>
                    </a:lnTo>
                    <a:lnTo>
                      <a:pt x="63" y="73"/>
                    </a:lnTo>
                    <a:lnTo>
                      <a:pt x="67" y="67"/>
                    </a:lnTo>
                    <a:lnTo>
                      <a:pt x="70" y="60"/>
                    </a:lnTo>
                    <a:lnTo>
                      <a:pt x="72" y="51"/>
                    </a:lnTo>
                    <a:lnTo>
                      <a:pt x="73" y="43"/>
                    </a:lnTo>
                    <a:close/>
                    <a:moveTo>
                      <a:pt x="64" y="43"/>
                    </a:moveTo>
                    <a:lnTo>
                      <a:pt x="64" y="49"/>
                    </a:lnTo>
                    <a:lnTo>
                      <a:pt x="62" y="55"/>
                    </a:lnTo>
                    <a:lnTo>
                      <a:pt x="59" y="61"/>
                    </a:lnTo>
                    <a:lnTo>
                      <a:pt x="56" y="66"/>
                    </a:lnTo>
                    <a:lnTo>
                      <a:pt x="52" y="69"/>
                    </a:lnTo>
                    <a:lnTo>
                      <a:pt x="48" y="73"/>
                    </a:lnTo>
                    <a:lnTo>
                      <a:pt x="43" y="74"/>
                    </a:lnTo>
                    <a:lnTo>
                      <a:pt x="37" y="75"/>
                    </a:lnTo>
                    <a:lnTo>
                      <a:pt x="32" y="74"/>
                    </a:lnTo>
                    <a:lnTo>
                      <a:pt x="27" y="73"/>
                    </a:lnTo>
                    <a:lnTo>
                      <a:pt x="22" y="69"/>
                    </a:lnTo>
                    <a:lnTo>
                      <a:pt x="18" y="66"/>
                    </a:lnTo>
                    <a:lnTo>
                      <a:pt x="15" y="61"/>
                    </a:lnTo>
                    <a:lnTo>
                      <a:pt x="12" y="55"/>
                    </a:lnTo>
                    <a:lnTo>
                      <a:pt x="11" y="49"/>
                    </a:lnTo>
                    <a:lnTo>
                      <a:pt x="10" y="43"/>
                    </a:lnTo>
                    <a:lnTo>
                      <a:pt x="11" y="37"/>
                    </a:lnTo>
                    <a:lnTo>
                      <a:pt x="12" y="30"/>
                    </a:lnTo>
                    <a:lnTo>
                      <a:pt x="15" y="25"/>
                    </a:lnTo>
                    <a:lnTo>
                      <a:pt x="18" y="20"/>
                    </a:lnTo>
                    <a:lnTo>
                      <a:pt x="22" y="16"/>
                    </a:lnTo>
                    <a:lnTo>
                      <a:pt x="27" y="13"/>
                    </a:lnTo>
                    <a:lnTo>
                      <a:pt x="32" y="12"/>
                    </a:lnTo>
                    <a:lnTo>
                      <a:pt x="37" y="10"/>
                    </a:lnTo>
                    <a:lnTo>
                      <a:pt x="43" y="12"/>
                    </a:lnTo>
                    <a:lnTo>
                      <a:pt x="48" y="13"/>
                    </a:lnTo>
                    <a:lnTo>
                      <a:pt x="52" y="16"/>
                    </a:lnTo>
                    <a:lnTo>
                      <a:pt x="56" y="20"/>
                    </a:lnTo>
                    <a:lnTo>
                      <a:pt x="59" y="25"/>
                    </a:lnTo>
                    <a:lnTo>
                      <a:pt x="62" y="30"/>
                    </a:lnTo>
                    <a:lnTo>
                      <a:pt x="64" y="37"/>
                    </a:lnTo>
                    <a:lnTo>
                      <a:pt x="64" y="43"/>
                    </a:lnTo>
                    <a:close/>
                  </a:path>
                </a:pathLst>
              </a:custGeom>
              <a:solidFill>
                <a:srgbClr val="FBECBC"/>
              </a:solidFill>
              <a:ln w="9525">
                <a:noFill/>
                <a:round/>
                <a:headEnd/>
                <a:tailEnd/>
              </a:ln>
            </p:spPr>
            <p:txBody>
              <a:bodyPr/>
              <a:lstStyle/>
              <a:p>
                <a:endParaRPr lang="en-US"/>
              </a:p>
            </p:txBody>
          </p:sp>
          <p:sp>
            <p:nvSpPr>
              <p:cNvPr id="378" name="Freeform 41"/>
              <p:cNvSpPr>
                <a:spLocks noEditPoints="1"/>
              </p:cNvSpPr>
              <p:nvPr/>
            </p:nvSpPr>
            <p:spPr bwMode="auto">
              <a:xfrm>
                <a:off x="1155" y="2653"/>
                <a:ext cx="13" cy="12"/>
              </a:xfrm>
              <a:custGeom>
                <a:avLst/>
                <a:gdLst/>
                <a:ahLst/>
                <a:cxnLst>
                  <a:cxn ang="0">
                    <a:pos x="63" y="32"/>
                  </a:cxn>
                  <a:cxn ang="0">
                    <a:pos x="58" y="17"/>
                  </a:cxn>
                  <a:cxn ang="0">
                    <a:pos x="50" y="8"/>
                  </a:cxn>
                  <a:cxn ang="0">
                    <a:pos x="38" y="2"/>
                  </a:cxn>
                  <a:cxn ang="0">
                    <a:pos x="26" y="2"/>
                  </a:cxn>
                  <a:cxn ang="0">
                    <a:pos x="15" y="8"/>
                  </a:cxn>
                  <a:cxn ang="0">
                    <a:pos x="6" y="17"/>
                  </a:cxn>
                  <a:cxn ang="0">
                    <a:pos x="0" y="32"/>
                  </a:cxn>
                  <a:cxn ang="0">
                    <a:pos x="0" y="46"/>
                  </a:cxn>
                  <a:cxn ang="0">
                    <a:pos x="6" y="60"/>
                  </a:cxn>
                  <a:cxn ang="0">
                    <a:pos x="15" y="70"/>
                  </a:cxn>
                  <a:cxn ang="0">
                    <a:pos x="26" y="76"/>
                  </a:cxn>
                  <a:cxn ang="0">
                    <a:pos x="38" y="76"/>
                  </a:cxn>
                  <a:cxn ang="0">
                    <a:pos x="50" y="70"/>
                  </a:cxn>
                  <a:cxn ang="0">
                    <a:pos x="58" y="60"/>
                  </a:cxn>
                  <a:cxn ang="0">
                    <a:pos x="63" y="46"/>
                  </a:cxn>
                  <a:cxn ang="0">
                    <a:pos x="55" y="39"/>
                  </a:cxn>
                  <a:cxn ang="0">
                    <a:pos x="53" y="50"/>
                  </a:cxn>
                  <a:cxn ang="0">
                    <a:pos x="48" y="58"/>
                  </a:cxn>
                  <a:cxn ang="0">
                    <a:pos x="41" y="64"/>
                  </a:cxn>
                  <a:cxn ang="0">
                    <a:pos x="32" y="65"/>
                  </a:cxn>
                  <a:cxn ang="0">
                    <a:pos x="23" y="64"/>
                  </a:cxn>
                  <a:cxn ang="0">
                    <a:pos x="16" y="58"/>
                  </a:cxn>
                  <a:cxn ang="0">
                    <a:pos x="11" y="50"/>
                  </a:cxn>
                  <a:cxn ang="0">
                    <a:pos x="10" y="39"/>
                  </a:cxn>
                  <a:cxn ang="0">
                    <a:pos x="11" y="28"/>
                  </a:cxn>
                  <a:cxn ang="0">
                    <a:pos x="16" y="20"/>
                  </a:cxn>
                  <a:cxn ang="0">
                    <a:pos x="23" y="14"/>
                  </a:cxn>
                  <a:cxn ang="0">
                    <a:pos x="32" y="11"/>
                  </a:cxn>
                  <a:cxn ang="0">
                    <a:pos x="41" y="14"/>
                  </a:cxn>
                  <a:cxn ang="0">
                    <a:pos x="48" y="20"/>
                  </a:cxn>
                  <a:cxn ang="0">
                    <a:pos x="53" y="28"/>
                  </a:cxn>
                  <a:cxn ang="0">
                    <a:pos x="55" y="39"/>
                  </a:cxn>
                </a:cxnLst>
                <a:rect l="0" t="0" r="r" b="b"/>
                <a:pathLst>
                  <a:path w="64" h="76">
                    <a:moveTo>
                      <a:pt x="64" y="39"/>
                    </a:moveTo>
                    <a:lnTo>
                      <a:pt x="63" y="32"/>
                    </a:lnTo>
                    <a:lnTo>
                      <a:pt x="61" y="24"/>
                    </a:lnTo>
                    <a:lnTo>
                      <a:pt x="58" y="17"/>
                    </a:lnTo>
                    <a:lnTo>
                      <a:pt x="54" y="12"/>
                    </a:lnTo>
                    <a:lnTo>
                      <a:pt x="50" y="8"/>
                    </a:lnTo>
                    <a:lnTo>
                      <a:pt x="44" y="4"/>
                    </a:lnTo>
                    <a:lnTo>
                      <a:pt x="38" y="2"/>
                    </a:lnTo>
                    <a:lnTo>
                      <a:pt x="32" y="0"/>
                    </a:lnTo>
                    <a:lnTo>
                      <a:pt x="26" y="2"/>
                    </a:lnTo>
                    <a:lnTo>
                      <a:pt x="20" y="4"/>
                    </a:lnTo>
                    <a:lnTo>
                      <a:pt x="15" y="8"/>
                    </a:lnTo>
                    <a:lnTo>
                      <a:pt x="10" y="12"/>
                    </a:lnTo>
                    <a:lnTo>
                      <a:pt x="6" y="17"/>
                    </a:lnTo>
                    <a:lnTo>
                      <a:pt x="2" y="24"/>
                    </a:lnTo>
                    <a:lnTo>
                      <a:pt x="0" y="32"/>
                    </a:lnTo>
                    <a:lnTo>
                      <a:pt x="0" y="39"/>
                    </a:lnTo>
                    <a:lnTo>
                      <a:pt x="0" y="46"/>
                    </a:lnTo>
                    <a:lnTo>
                      <a:pt x="2" y="53"/>
                    </a:lnTo>
                    <a:lnTo>
                      <a:pt x="6" y="60"/>
                    </a:lnTo>
                    <a:lnTo>
                      <a:pt x="10" y="65"/>
                    </a:lnTo>
                    <a:lnTo>
                      <a:pt x="15" y="70"/>
                    </a:lnTo>
                    <a:lnTo>
                      <a:pt x="20" y="74"/>
                    </a:lnTo>
                    <a:lnTo>
                      <a:pt x="26" y="76"/>
                    </a:lnTo>
                    <a:lnTo>
                      <a:pt x="32" y="76"/>
                    </a:lnTo>
                    <a:lnTo>
                      <a:pt x="38" y="76"/>
                    </a:lnTo>
                    <a:lnTo>
                      <a:pt x="44" y="74"/>
                    </a:lnTo>
                    <a:lnTo>
                      <a:pt x="50" y="70"/>
                    </a:lnTo>
                    <a:lnTo>
                      <a:pt x="54" y="65"/>
                    </a:lnTo>
                    <a:lnTo>
                      <a:pt x="58" y="60"/>
                    </a:lnTo>
                    <a:lnTo>
                      <a:pt x="61" y="53"/>
                    </a:lnTo>
                    <a:lnTo>
                      <a:pt x="63" y="46"/>
                    </a:lnTo>
                    <a:lnTo>
                      <a:pt x="64" y="39"/>
                    </a:lnTo>
                    <a:close/>
                    <a:moveTo>
                      <a:pt x="55" y="39"/>
                    </a:moveTo>
                    <a:lnTo>
                      <a:pt x="54" y="45"/>
                    </a:lnTo>
                    <a:lnTo>
                      <a:pt x="53" y="50"/>
                    </a:lnTo>
                    <a:lnTo>
                      <a:pt x="51" y="54"/>
                    </a:lnTo>
                    <a:lnTo>
                      <a:pt x="48" y="58"/>
                    </a:lnTo>
                    <a:lnTo>
                      <a:pt x="45" y="62"/>
                    </a:lnTo>
                    <a:lnTo>
                      <a:pt x="41" y="64"/>
                    </a:lnTo>
                    <a:lnTo>
                      <a:pt x="37" y="65"/>
                    </a:lnTo>
                    <a:lnTo>
                      <a:pt x="32" y="65"/>
                    </a:lnTo>
                    <a:lnTo>
                      <a:pt x="28" y="65"/>
                    </a:lnTo>
                    <a:lnTo>
                      <a:pt x="23" y="64"/>
                    </a:lnTo>
                    <a:lnTo>
                      <a:pt x="20" y="62"/>
                    </a:lnTo>
                    <a:lnTo>
                      <a:pt x="16" y="58"/>
                    </a:lnTo>
                    <a:lnTo>
                      <a:pt x="13" y="54"/>
                    </a:lnTo>
                    <a:lnTo>
                      <a:pt x="11" y="50"/>
                    </a:lnTo>
                    <a:lnTo>
                      <a:pt x="10" y="45"/>
                    </a:lnTo>
                    <a:lnTo>
                      <a:pt x="10" y="39"/>
                    </a:lnTo>
                    <a:lnTo>
                      <a:pt x="10" y="33"/>
                    </a:lnTo>
                    <a:lnTo>
                      <a:pt x="11" y="28"/>
                    </a:lnTo>
                    <a:lnTo>
                      <a:pt x="13" y="23"/>
                    </a:lnTo>
                    <a:lnTo>
                      <a:pt x="16" y="20"/>
                    </a:lnTo>
                    <a:lnTo>
                      <a:pt x="20" y="16"/>
                    </a:lnTo>
                    <a:lnTo>
                      <a:pt x="23" y="14"/>
                    </a:lnTo>
                    <a:lnTo>
                      <a:pt x="28" y="12"/>
                    </a:lnTo>
                    <a:lnTo>
                      <a:pt x="32" y="11"/>
                    </a:lnTo>
                    <a:lnTo>
                      <a:pt x="37" y="12"/>
                    </a:lnTo>
                    <a:lnTo>
                      <a:pt x="41" y="14"/>
                    </a:lnTo>
                    <a:lnTo>
                      <a:pt x="45" y="16"/>
                    </a:lnTo>
                    <a:lnTo>
                      <a:pt x="48" y="20"/>
                    </a:lnTo>
                    <a:lnTo>
                      <a:pt x="51" y="23"/>
                    </a:lnTo>
                    <a:lnTo>
                      <a:pt x="53" y="28"/>
                    </a:lnTo>
                    <a:lnTo>
                      <a:pt x="54" y="33"/>
                    </a:lnTo>
                    <a:lnTo>
                      <a:pt x="55" y="39"/>
                    </a:lnTo>
                    <a:close/>
                  </a:path>
                </a:pathLst>
              </a:custGeom>
              <a:solidFill>
                <a:srgbClr val="FCEFBC"/>
              </a:solidFill>
              <a:ln w="9525">
                <a:noFill/>
                <a:round/>
                <a:headEnd/>
                <a:tailEnd/>
              </a:ln>
            </p:spPr>
            <p:txBody>
              <a:bodyPr/>
              <a:lstStyle/>
              <a:p>
                <a:endParaRPr lang="en-US"/>
              </a:p>
            </p:txBody>
          </p:sp>
          <p:sp>
            <p:nvSpPr>
              <p:cNvPr id="379" name="Freeform 42"/>
              <p:cNvSpPr>
                <a:spLocks noEditPoints="1"/>
              </p:cNvSpPr>
              <p:nvPr/>
            </p:nvSpPr>
            <p:spPr bwMode="auto">
              <a:xfrm>
                <a:off x="1156" y="2654"/>
                <a:ext cx="11" cy="11"/>
              </a:xfrm>
              <a:custGeom>
                <a:avLst/>
                <a:gdLst/>
                <a:ahLst/>
                <a:cxnLst>
                  <a:cxn ang="0">
                    <a:pos x="54" y="27"/>
                  </a:cxn>
                  <a:cxn ang="0">
                    <a:pos x="49" y="15"/>
                  </a:cxn>
                  <a:cxn ang="0">
                    <a:pos x="42" y="6"/>
                  </a:cxn>
                  <a:cxn ang="0">
                    <a:pos x="33" y="2"/>
                  </a:cxn>
                  <a:cxn ang="0">
                    <a:pos x="22" y="2"/>
                  </a:cxn>
                  <a:cxn ang="0">
                    <a:pos x="12" y="6"/>
                  </a:cxn>
                  <a:cxn ang="0">
                    <a:pos x="5" y="15"/>
                  </a:cxn>
                  <a:cxn ang="0">
                    <a:pos x="1" y="27"/>
                  </a:cxn>
                  <a:cxn ang="0">
                    <a:pos x="1" y="39"/>
                  </a:cxn>
                  <a:cxn ang="0">
                    <a:pos x="5" y="51"/>
                  </a:cxn>
                  <a:cxn ang="0">
                    <a:pos x="12" y="59"/>
                  </a:cxn>
                  <a:cxn ang="0">
                    <a:pos x="22" y="64"/>
                  </a:cxn>
                  <a:cxn ang="0">
                    <a:pos x="33" y="64"/>
                  </a:cxn>
                  <a:cxn ang="0">
                    <a:pos x="42" y="59"/>
                  </a:cxn>
                  <a:cxn ang="0">
                    <a:pos x="49" y="51"/>
                  </a:cxn>
                  <a:cxn ang="0">
                    <a:pos x="54" y="39"/>
                  </a:cxn>
                  <a:cxn ang="0">
                    <a:pos x="45" y="33"/>
                  </a:cxn>
                  <a:cxn ang="0">
                    <a:pos x="44" y="41"/>
                  </a:cxn>
                  <a:cxn ang="0">
                    <a:pos x="40" y="48"/>
                  </a:cxn>
                  <a:cxn ang="0">
                    <a:pos x="34" y="53"/>
                  </a:cxn>
                  <a:cxn ang="0">
                    <a:pos x="27" y="54"/>
                  </a:cxn>
                  <a:cxn ang="0">
                    <a:pos x="20" y="53"/>
                  </a:cxn>
                  <a:cxn ang="0">
                    <a:pos x="14" y="48"/>
                  </a:cxn>
                  <a:cxn ang="0">
                    <a:pos x="11" y="41"/>
                  </a:cxn>
                  <a:cxn ang="0">
                    <a:pos x="9" y="33"/>
                  </a:cxn>
                  <a:cxn ang="0">
                    <a:pos x="11" y="24"/>
                  </a:cxn>
                  <a:cxn ang="0">
                    <a:pos x="14" y="17"/>
                  </a:cxn>
                  <a:cxn ang="0">
                    <a:pos x="20" y="12"/>
                  </a:cxn>
                  <a:cxn ang="0">
                    <a:pos x="27" y="11"/>
                  </a:cxn>
                  <a:cxn ang="0">
                    <a:pos x="34" y="12"/>
                  </a:cxn>
                  <a:cxn ang="0">
                    <a:pos x="40" y="17"/>
                  </a:cxn>
                  <a:cxn ang="0">
                    <a:pos x="44" y="24"/>
                  </a:cxn>
                  <a:cxn ang="0">
                    <a:pos x="45" y="33"/>
                  </a:cxn>
                </a:cxnLst>
                <a:rect l="0" t="0" r="r" b="b"/>
                <a:pathLst>
                  <a:path w="54" h="65">
                    <a:moveTo>
                      <a:pt x="54" y="33"/>
                    </a:moveTo>
                    <a:lnTo>
                      <a:pt x="54" y="27"/>
                    </a:lnTo>
                    <a:lnTo>
                      <a:pt x="52" y="20"/>
                    </a:lnTo>
                    <a:lnTo>
                      <a:pt x="49" y="15"/>
                    </a:lnTo>
                    <a:lnTo>
                      <a:pt x="46" y="10"/>
                    </a:lnTo>
                    <a:lnTo>
                      <a:pt x="42" y="6"/>
                    </a:lnTo>
                    <a:lnTo>
                      <a:pt x="38" y="3"/>
                    </a:lnTo>
                    <a:lnTo>
                      <a:pt x="33" y="2"/>
                    </a:lnTo>
                    <a:lnTo>
                      <a:pt x="27" y="0"/>
                    </a:lnTo>
                    <a:lnTo>
                      <a:pt x="22" y="2"/>
                    </a:lnTo>
                    <a:lnTo>
                      <a:pt x="17" y="3"/>
                    </a:lnTo>
                    <a:lnTo>
                      <a:pt x="12" y="6"/>
                    </a:lnTo>
                    <a:lnTo>
                      <a:pt x="8" y="10"/>
                    </a:lnTo>
                    <a:lnTo>
                      <a:pt x="5" y="15"/>
                    </a:lnTo>
                    <a:lnTo>
                      <a:pt x="2" y="20"/>
                    </a:lnTo>
                    <a:lnTo>
                      <a:pt x="1" y="27"/>
                    </a:lnTo>
                    <a:lnTo>
                      <a:pt x="0" y="33"/>
                    </a:lnTo>
                    <a:lnTo>
                      <a:pt x="1" y="39"/>
                    </a:lnTo>
                    <a:lnTo>
                      <a:pt x="2" y="45"/>
                    </a:lnTo>
                    <a:lnTo>
                      <a:pt x="5" y="51"/>
                    </a:lnTo>
                    <a:lnTo>
                      <a:pt x="8" y="56"/>
                    </a:lnTo>
                    <a:lnTo>
                      <a:pt x="12" y="59"/>
                    </a:lnTo>
                    <a:lnTo>
                      <a:pt x="17" y="63"/>
                    </a:lnTo>
                    <a:lnTo>
                      <a:pt x="22" y="64"/>
                    </a:lnTo>
                    <a:lnTo>
                      <a:pt x="27" y="65"/>
                    </a:lnTo>
                    <a:lnTo>
                      <a:pt x="33" y="64"/>
                    </a:lnTo>
                    <a:lnTo>
                      <a:pt x="38" y="63"/>
                    </a:lnTo>
                    <a:lnTo>
                      <a:pt x="42" y="59"/>
                    </a:lnTo>
                    <a:lnTo>
                      <a:pt x="46" y="56"/>
                    </a:lnTo>
                    <a:lnTo>
                      <a:pt x="49" y="51"/>
                    </a:lnTo>
                    <a:lnTo>
                      <a:pt x="52" y="45"/>
                    </a:lnTo>
                    <a:lnTo>
                      <a:pt x="54" y="39"/>
                    </a:lnTo>
                    <a:lnTo>
                      <a:pt x="54" y="33"/>
                    </a:lnTo>
                    <a:close/>
                    <a:moveTo>
                      <a:pt x="45" y="33"/>
                    </a:moveTo>
                    <a:lnTo>
                      <a:pt x="45" y="38"/>
                    </a:lnTo>
                    <a:lnTo>
                      <a:pt x="44" y="41"/>
                    </a:lnTo>
                    <a:lnTo>
                      <a:pt x="42" y="45"/>
                    </a:lnTo>
                    <a:lnTo>
                      <a:pt x="40" y="48"/>
                    </a:lnTo>
                    <a:lnTo>
                      <a:pt x="37" y="51"/>
                    </a:lnTo>
                    <a:lnTo>
                      <a:pt x="34" y="53"/>
                    </a:lnTo>
                    <a:lnTo>
                      <a:pt x="31" y="54"/>
                    </a:lnTo>
                    <a:lnTo>
                      <a:pt x="27" y="54"/>
                    </a:lnTo>
                    <a:lnTo>
                      <a:pt x="23" y="54"/>
                    </a:lnTo>
                    <a:lnTo>
                      <a:pt x="20" y="53"/>
                    </a:lnTo>
                    <a:lnTo>
                      <a:pt x="17" y="51"/>
                    </a:lnTo>
                    <a:lnTo>
                      <a:pt x="14" y="48"/>
                    </a:lnTo>
                    <a:lnTo>
                      <a:pt x="12" y="45"/>
                    </a:lnTo>
                    <a:lnTo>
                      <a:pt x="11" y="41"/>
                    </a:lnTo>
                    <a:lnTo>
                      <a:pt x="9" y="38"/>
                    </a:lnTo>
                    <a:lnTo>
                      <a:pt x="9" y="33"/>
                    </a:lnTo>
                    <a:lnTo>
                      <a:pt x="9" y="28"/>
                    </a:lnTo>
                    <a:lnTo>
                      <a:pt x="11" y="24"/>
                    </a:lnTo>
                    <a:lnTo>
                      <a:pt x="12" y="21"/>
                    </a:lnTo>
                    <a:lnTo>
                      <a:pt x="14" y="17"/>
                    </a:lnTo>
                    <a:lnTo>
                      <a:pt x="17" y="15"/>
                    </a:lnTo>
                    <a:lnTo>
                      <a:pt x="20" y="12"/>
                    </a:lnTo>
                    <a:lnTo>
                      <a:pt x="23" y="11"/>
                    </a:lnTo>
                    <a:lnTo>
                      <a:pt x="27" y="11"/>
                    </a:lnTo>
                    <a:lnTo>
                      <a:pt x="31" y="11"/>
                    </a:lnTo>
                    <a:lnTo>
                      <a:pt x="34" y="12"/>
                    </a:lnTo>
                    <a:lnTo>
                      <a:pt x="37" y="15"/>
                    </a:lnTo>
                    <a:lnTo>
                      <a:pt x="40" y="17"/>
                    </a:lnTo>
                    <a:lnTo>
                      <a:pt x="42" y="21"/>
                    </a:lnTo>
                    <a:lnTo>
                      <a:pt x="44" y="24"/>
                    </a:lnTo>
                    <a:lnTo>
                      <a:pt x="45" y="28"/>
                    </a:lnTo>
                    <a:lnTo>
                      <a:pt x="45" y="33"/>
                    </a:lnTo>
                    <a:close/>
                  </a:path>
                </a:pathLst>
              </a:custGeom>
              <a:solidFill>
                <a:srgbClr val="FCEFBC"/>
              </a:solidFill>
              <a:ln w="9525">
                <a:noFill/>
                <a:round/>
                <a:headEnd/>
                <a:tailEnd/>
              </a:ln>
            </p:spPr>
            <p:txBody>
              <a:bodyPr/>
              <a:lstStyle/>
              <a:p>
                <a:endParaRPr lang="en-US"/>
              </a:p>
            </p:txBody>
          </p:sp>
          <p:sp>
            <p:nvSpPr>
              <p:cNvPr id="380" name="Freeform 43"/>
              <p:cNvSpPr>
                <a:spLocks noEditPoints="1"/>
              </p:cNvSpPr>
              <p:nvPr/>
            </p:nvSpPr>
            <p:spPr bwMode="auto">
              <a:xfrm>
                <a:off x="1157" y="2655"/>
                <a:ext cx="9" cy="9"/>
              </a:xfrm>
              <a:custGeom>
                <a:avLst/>
                <a:gdLst/>
                <a:ahLst/>
                <a:cxnLst>
                  <a:cxn ang="0">
                    <a:pos x="44" y="22"/>
                  </a:cxn>
                  <a:cxn ang="0">
                    <a:pos x="41" y="12"/>
                  </a:cxn>
                  <a:cxn ang="0">
                    <a:pos x="35" y="5"/>
                  </a:cxn>
                  <a:cxn ang="0">
                    <a:pos x="27" y="1"/>
                  </a:cxn>
                  <a:cxn ang="0">
                    <a:pos x="18" y="1"/>
                  </a:cxn>
                  <a:cxn ang="0">
                    <a:pos x="10" y="5"/>
                  </a:cxn>
                  <a:cxn ang="0">
                    <a:pos x="3" y="12"/>
                  </a:cxn>
                  <a:cxn ang="0">
                    <a:pos x="0" y="22"/>
                  </a:cxn>
                  <a:cxn ang="0">
                    <a:pos x="0" y="34"/>
                  </a:cxn>
                  <a:cxn ang="0">
                    <a:pos x="3" y="43"/>
                  </a:cxn>
                  <a:cxn ang="0">
                    <a:pos x="10" y="51"/>
                  </a:cxn>
                  <a:cxn ang="0">
                    <a:pos x="18" y="54"/>
                  </a:cxn>
                  <a:cxn ang="0">
                    <a:pos x="27" y="54"/>
                  </a:cxn>
                  <a:cxn ang="0">
                    <a:pos x="35" y="51"/>
                  </a:cxn>
                  <a:cxn ang="0">
                    <a:pos x="41" y="43"/>
                  </a:cxn>
                  <a:cxn ang="0">
                    <a:pos x="44" y="34"/>
                  </a:cxn>
                  <a:cxn ang="0">
                    <a:pos x="36" y="28"/>
                  </a:cxn>
                  <a:cxn ang="0">
                    <a:pos x="35" y="34"/>
                  </a:cxn>
                  <a:cxn ang="0">
                    <a:pos x="32" y="40"/>
                  </a:cxn>
                  <a:cxn ang="0">
                    <a:pos x="27" y="42"/>
                  </a:cxn>
                  <a:cxn ang="0">
                    <a:pos x="22" y="43"/>
                  </a:cxn>
                  <a:cxn ang="0">
                    <a:pos x="17" y="42"/>
                  </a:cxn>
                  <a:cxn ang="0">
                    <a:pos x="13" y="40"/>
                  </a:cxn>
                  <a:cxn ang="0">
                    <a:pos x="10" y="34"/>
                  </a:cxn>
                  <a:cxn ang="0">
                    <a:pos x="9" y="28"/>
                  </a:cxn>
                  <a:cxn ang="0">
                    <a:pos x="10" y="22"/>
                  </a:cxn>
                  <a:cxn ang="0">
                    <a:pos x="13" y="16"/>
                  </a:cxn>
                  <a:cxn ang="0">
                    <a:pos x="17" y="13"/>
                  </a:cxn>
                  <a:cxn ang="0">
                    <a:pos x="22" y="11"/>
                  </a:cxn>
                  <a:cxn ang="0">
                    <a:pos x="27" y="13"/>
                  </a:cxn>
                  <a:cxn ang="0">
                    <a:pos x="32" y="16"/>
                  </a:cxn>
                  <a:cxn ang="0">
                    <a:pos x="35" y="22"/>
                  </a:cxn>
                  <a:cxn ang="0">
                    <a:pos x="36" y="28"/>
                  </a:cxn>
                </a:cxnLst>
                <a:rect l="0" t="0" r="r" b="b"/>
                <a:pathLst>
                  <a:path w="45" h="54">
                    <a:moveTo>
                      <a:pt x="45" y="28"/>
                    </a:moveTo>
                    <a:lnTo>
                      <a:pt x="44" y="22"/>
                    </a:lnTo>
                    <a:lnTo>
                      <a:pt x="43" y="17"/>
                    </a:lnTo>
                    <a:lnTo>
                      <a:pt x="41" y="12"/>
                    </a:lnTo>
                    <a:lnTo>
                      <a:pt x="38" y="9"/>
                    </a:lnTo>
                    <a:lnTo>
                      <a:pt x="35" y="5"/>
                    </a:lnTo>
                    <a:lnTo>
                      <a:pt x="31" y="3"/>
                    </a:lnTo>
                    <a:lnTo>
                      <a:pt x="27" y="1"/>
                    </a:lnTo>
                    <a:lnTo>
                      <a:pt x="22" y="0"/>
                    </a:lnTo>
                    <a:lnTo>
                      <a:pt x="18" y="1"/>
                    </a:lnTo>
                    <a:lnTo>
                      <a:pt x="13" y="3"/>
                    </a:lnTo>
                    <a:lnTo>
                      <a:pt x="10" y="5"/>
                    </a:lnTo>
                    <a:lnTo>
                      <a:pt x="6" y="9"/>
                    </a:lnTo>
                    <a:lnTo>
                      <a:pt x="3" y="12"/>
                    </a:lnTo>
                    <a:lnTo>
                      <a:pt x="1" y="17"/>
                    </a:lnTo>
                    <a:lnTo>
                      <a:pt x="0" y="22"/>
                    </a:lnTo>
                    <a:lnTo>
                      <a:pt x="0" y="28"/>
                    </a:lnTo>
                    <a:lnTo>
                      <a:pt x="0" y="34"/>
                    </a:lnTo>
                    <a:lnTo>
                      <a:pt x="1" y="39"/>
                    </a:lnTo>
                    <a:lnTo>
                      <a:pt x="3" y="43"/>
                    </a:lnTo>
                    <a:lnTo>
                      <a:pt x="6" y="47"/>
                    </a:lnTo>
                    <a:lnTo>
                      <a:pt x="10" y="51"/>
                    </a:lnTo>
                    <a:lnTo>
                      <a:pt x="13" y="53"/>
                    </a:lnTo>
                    <a:lnTo>
                      <a:pt x="18" y="54"/>
                    </a:lnTo>
                    <a:lnTo>
                      <a:pt x="22" y="54"/>
                    </a:lnTo>
                    <a:lnTo>
                      <a:pt x="27" y="54"/>
                    </a:lnTo>
                    <a:lnTo>
                      <a:pt x="31" y="53"/>
                    </a:lnTo>
                    <a:lnTo>
                      <a:pt x="35" y="51"/>
                    </a:lnTo>
                    <a:lnTo>
                      <a:pt x="38" y="47"/>
                    </a:lnTo>
                    <a:lnTo>
                      <a:pt x="41" y="43"/>
                    </a:lnTo>
                    <a:lnTo>
                      <a:pt x="43" y="39"/>
                    </a:lnTo>
                    <a:lnTo>
                      <a:pt x="44" y="34"/>
                    </a:lnTo>
                    <a:lnTo>
                      <a:pt x="45" y="28"/>
                    </a:lnTo>
                    <a:close/>
                    <a:moveTo>
                      <a:pt x="36" y="28"/>
                    </a:moveTo>
                    <a:lnTo>
                      <a:pt x="35" y="31"/>
                    </a:lnTo>
                    <a:lnTo>
                      <a:pt x="35" y="34"/>
                    </a:lnTo>
                    <a:lnTo>
                      <a:pt x="33" y="37"/>
                    </a:lnTo>
                    <a:lnTo>
                      <a:pt x="32" y="40"/>
                    </a:lnTo>
                    <a:lnTo>
                      <a:pt x="30" y="41"/>
                    </a:lnTo>
                    <a:lnTo>
                      <a:pt x="27" y="42"/>
                    </a:lnTo>
                    <a:lnTo>
                      <a:pt x="25" y="43"/>
                    </a:lnTo>
                    <a:lnTo>
                      <a:pt x="22" y="43"/>
                    </a:lnTo>
                    <a:lnTo>
                      <a:pt x="19" y="43"/>
                    </a:lnTo>
                    <a:lnTo>
                      <a:pt x="17" y="42"/>
                    </a:lnTo>
                    <a:lnTo>
                      <a:pt x="15" y="41"/>
                    </a:lnTo>
                    <a:lnTo>
                      <a:pt x="13" y="40"/>
                    </a:lnTo>
                    <a:lnTo>
                      <a:pt x="11" y="37"/>
                    </a:lnTo>
                    <a:lnTo>
                      <a:pt x="10" y="34"/>
                    </a:lnTo>
                    <a:lnTo>
                      <a:pt x="9" y="31"/>
                    </a:lnTo>
                    <a:lnTo>
                      <a:pt x="9" y="28"/>
                    </a:lnTo>
                    <a:lnTo>
                      <a:pt x="9" y="24"/>
                    </a:lnTo>
                    <a:lnTo>
                      <a:pt x="10" y="22"/>
                    </a:lnTo>
                    <a:lnTo>
                      <a:pt x="11" y="18"/>
                    </a:lnTo>
                    <a:lnTo>
                      <a:pt x="13" y="16"/>
                    </a:lnTo>
                    <a:lnTo>
                      <a:pt x="15" y="15"/>
                    </a:lnTo>
                    <a:lnTo>
                      <a:pt x="17" y="13"/>
                    </a:lnTo>
                    <a:lnTo>
                      <a:pt x="19" y="12"/>
                    </a:lnTo>
                    <a:lnTo>
                      <a:pt x="22" y="11"/>
                    </a:lnTo>
                    <a:lnTo>
                      <a:pt x="25" y="12"/>
                    </a:lnTo>
                    <a:lnTo>
                      <a:pt x="27" y="13"/>
                    </a:lnTo>
                    <a:lnTo>
                      <a:pt x="30" y="15"/>
                    </a:lnTo>
                    <a:lnTo>
                      <a:pt x="32" y="16"/>
                    </a:lnTo>
                    <a:lnTo>
                      <a:pt x="33" y="18"/>
                    </a:lnTo>
                    <a:lnTo>
                      <a:pt x="35" y="22"/>
                    </a:lnTo>
                    <a:lnTo>
                      <a:pt x="35" y="24"/>
                    </a:lnTo>
                    <a:lnTo>
                      <a:pt x="36" y="28"/>
                    </a:lnTo>
                    <a:close/>
                  </a:path>
                </a:pathLst>
              </a:custGeom>
              <a:solidFill>
                <a:srgbClr val="FCF2C0"/>
              </a:solidFill>
              <a:ln w="9525">
                <a:noFill/>
                <a:round/>
                <a:headEnd/>
                <a:tailEnd/>
              </a:ln>
            </p:spPr>
            <p:txBody>
              <a:bodyPr/>
              <a:lstStyle/>
              <a:p>
                <a:endParaRPr lang="en-US"/>
              </a:p>
            </p:txBody>
          </p:sp>
          <p:sp>
            <p:nvSpPr>
              <p:cNvPr id="381" name="Freeform 44"/>
              <p:cNvSpPr>
                <a:spLocks noEditPoints="1"/>
              </p:cNvSpPr>
              <p:nvPr/>
            </p:nvSpPr>
            <p:spPr bwMode="auto">
              <a:xfrm>
                <a:off x="1158" y="2656"/>
                <a:ext cx="7" cy="7"/>
              </a:xfrm>
              <a:custGeom>
                <a:avLst/>
                <a:gdLst/>
                <a:ahLst/>
                <a:cxnLst>
                  <a:cxn ang="0">
                    <a:pos x="36" y="17"/>
                  </a:cxn>
                  <a:cxn ang="0">
                    <a:pos x="33" y="10"/>
                  </a:cxn>
                  <a:cxn ang="0">
                    <a:pos x="28" y="4"/>
                  </a:cxn>
                  <a:cxn ang="0">
                    <a:pos x="22" y="0"/>
                  </a:cxn>
                  <a:cxn ang="0">
                    <a:pos x="14" y="0"/>
                  </a:cxn>
                  <a:cxn ang="0">
                    <a:pos x="8" y="4"/>
                  </a:cxn>
                  <a:cxn ang="0">
                    <a:pos x="3" y="10"/>
                  </a:cxn>
                  <a:cxn ang="0">
                    <a:pos x="0" y="17"/>
                  </a:cxn>
                  <a:cxn ang="0">
                    <a:pos x="0" y="27"/>
                  </a:cxn>
                  <a:cxn ang="0">
                    <a:pos x="3" y="34"/>
                  </a:cxn>
                  <a:cxn ang="0">
                    <a:pos x="8" y="40"/>
                  </a:cxn>
                  <a:cxn ang="0">
                    <a:pos x="14" y="43"/>
                  </a:cxn>
                  <a:cxn ang="0">
                    <a:pos x="22" y="43"/>
                  </a:cxn>
                  <a:cxn ang="0">
                    <a:pos x="28" y="40"/>
                  </a:cxn>
                  <a:cxn ang="0">
                    <a:pos x="33" y="34"/>
                  </a:cxn>
                  <a:cxn ang="0">
                    <a:pos x="36" y="27"/>
                  </a:cxn>
                  <a:cxn ang="0">
                    <a:pos x="27" y="22"/>
                  </a:cxn>
                  <a:cxn ang="0">
                    <a:pos x="26" y="25"/>
                  </a:cxn>
                  <a:cxn ang="0">
                    <a:pos x="24" y="29"/>
                  </a:cxn>
                  <a:cxn ang="0">
                    <a:pos x="22" y="31"/>
                  </a:cxn>
                  <a:cxn ang="0">
                    <a:pos x="18" y="33"/>
                  </a:cxn>
                  <a:cxn ang="0">
                    <a:pos x="15" y="31"/>
                  </a:cxn>
                  <a:cxn ang="0">
                    <a:pos x="12" y="29"/>
                  </a:cxn>
                  <a:cxn ang="0">
                    <a:pos x="10" y="25"/>
                  </a:cxn>
                  <a:cxn ang="0">
                    <a:pos x="9" y="22"/>
                  </a:cxn>
                  <a:cxn ang="0">
                    <a:pos x="10" y="17"/>
                  </a:cxn>
                  <a:cxn ang="0">
                    <a:pos x="12" y="15"/>
                  </a:cxn>
                  <a:cxn ang="0">
                    <a:pos x="15" y="12"/>
                  </a:cxn>
                  <a:cxn ang="0">
                    <a:pos x="18" y="11"/>
                  </a:cxn>
                  <a:cxn ang="0">
                    <a:pos x="22" y="12"/>
                  </a:cxn>
                  <a:cxn ang="0">
                    <a:pos x="24" y="15"/>
                  </a:cxn>
                  <a:cxn ang="0">
                    <a:pos x="26" y="17"/>
                  </a:cxn>
                  <a:cxn ang="0">
                    <a:pos x="27" y="22"/>
                  </a:cxn>
                </a:cxnLst>
                <a:rect l="0" t="0" r="r" b="b"/>
                <a:pathLst>
                  <a:path w="36" h="43">
                    <a:moveTo>
                      <a:pt x="36" y="22"/>
                    </a:moveTo>
                    <a:lnTo>
                      <a:pt x="36" y="17"/>
                    </a:lnTo>
                    <a:lnTo>
                      <a:pt x="35" y="13"/>
                    </a:lnTo>
                    <a:lnTo>
                      <a:pt x="33" y="10"/>
                    </a:lnTo>
                    <a:lnTo>
                      <a:pt x="31" y="6"/>
                    </a:lnTo>
                    <a:lnTo>
                      <a:pt x="28" y="4"/>
                    </a:lnTo>
                    <a:lnTo>
                      <a:pt x="25" y="1"/>
                    </a:lnTo>
                    <a:lnTo>
                      <a:pt x="22" y="0"/>
                    </a:lnTo>
                    <a:lnTo>
                      <a:pt x="18" y="0"/>
                    </a:lnTo>
                    <a:lnTo>
                      <a:pt x="14" y="0"/>
                    </a:lnTo>
                    <a:lnTo>
                      <a:pt x="11" y="1"/>
                    </a:lnTo>
                    <a:lnTo>
                      <a:pt x="8" y="4"/>
                    </a:lnTo>
                    <a:lnTo>
                      <a:pt x="5" y="6"/>
                    </a:lnTo>
                    <a:lnTo>
                      <a:pt x="3" y="10"/>
                    </a:lnTo>
                    <a:lnTo>
                      <a:pt x="2" y="13"/>
                    </a:lnTo>
                    <a:lnTo>
                      <a:pt x="0" y="17"/>
                    </a:lnTo>
                    <a:lnTo>
                      <a:pt x="0" y="22"/>
                    </a:lnTo>
                    <a:lnTo>
                      <a:pt x="0" y="27"/>
                    </a:lnTo>
                    <a:lnTo>
                      <a:pt x="2" y="30"/>
                    </a:lnTo>
                    <a:lnTo>
                      <a:pt x="3" y="34"/>
                    </a:lnTo>
                    <a:lnTo>
                      <a:pt x="5" y="37"/>
                    </a:lnTo>
                    <a:lnTo>
                      <a:pt x="8" y="40"/>
                    </a:lnTo>
                    <a:lnTo>
                      <a:pt x="11" y="42"/>
                    </a:lnTo>
                    <a:lnTo>
                      <a:pt x="14" y="43"/>
                    </a:lnTo>
                    <a:lnTo>
                      <a:pt x="18" y="43"/>
                    </a:lnTo>
                    <a:lnTo>
                      <a:pt x="22" y="43"/>
                    </a:lnTo>
                    <a:lnTo>
                      <a:pt x="25" y="42"/>
                    </a:lnTo>
                    <a:lnTo>
                      <a:pt x="28" y="40"/>
                    </a:lnTo>
                    <a:lnTo>
                      <a:pt x="31" y="37"/>
                    </a:lnTo>
                    <a:lnTo>
                      <a:pt x="33" y="34"/>
                    </a:lnTo>
                    <a:lnTo>
                      <a:pt x="35" y="30"/>
                    </a:lnTo>
                    <a:lnTo>
                      <a:pt x="36" y="27"/>
                    </a:lnTo>
                    <a:lnTo>
                      <a:pt x="36" y="22"/>
                    </a:lnTo>
                    <a:close/>
                    <a:moveTo>
                      <a:pt x="27" y="22"/>
                    </a:moveTo>
                    <a:lnTo>
                      <a:pt x="27" y="24"/>
                    </a:lnTo>
                    <a:lnTo>
                      <a:pt x="26" y="25"/>
                    </a:lnTo>
                    <a:lnTo>
                      <a:pt x="26" y="28"/>
                    </a:lnTo>
                    <a:lnTo>
                      <a:pt x="24" y="29"/>
                    </a:lnTo>
                    <a:lnTo>
                      <a:pt x="23" y="30"/>
                    </a:lnTo>
                    <a:lnTo>
                      <a:pt x="22" y="31"/>
                    </a:lnTo>
                    <a:lnTo>
                      <a:pt x="20" y="33"/>
                    </a:lnTo>
                    <a:lnTo>
                      <a:pt x="18" y="33"/>
                    </a:lnTo>
                    <a:lnTo>
                      <a:pt x="16" y="33"/>
                    </a:lnTo>
                    <a:lnTo>
                      <a:pt x="15" y="31"/>
                    </a:lnTo>
                    <a:lnTo>
                      <a:pt x="13" y="30"/>
                    </a:lnTo>
                    <a:lnTo>
                      <a:pt x="12" y="29"/>
                    </a:lnTo>
                    <a:lnTo>
                      <a:pt x="11" y="28"/>
                    </a:lnTo>
                    <a:lnTo>
                      <a:pt x="10" y="25"/>
                    </a:lnTo>
                    <a:lnTo>
                      <a:pt x="9" y="24"/>
                    </a:lnTo>
                    <a:lnTo>
                      <a:pt x="9" y="22"/>
                    </a:lnTo>
                    <a:lnTo>
                      <a:pt x="9" y="19"/>
                    </a:lnTo>
                    <a:lnTo>
                      <a:pt x="10" y="17"/>
                    </a:lnTo>
                    <a:lnTo>
                      <a:pt x="11" y="16"/>
                    </a:lnTo>
                    <a:lnTo>
                      <a:pt x="12" y="15"/>
                    </a:lnTo>
                    <a:lnTo>
                      <a:pt x="13" y="13"/>
                    </a:lnTo>
                    <a:lnTo>
                      <a:pt x="15" y="12"/>
                    </a:lnTo>
                    <a:lnTo>
                      <a:pt x="16" y="11"/>
                    </a:lnTo>
                    <a:lnTo>
                      <a:pt x="18" y="11"/>
                    </a:lnTo>
                    <a:lnTo>
                      <a:pt x="20" y="11"/>
                    </a:lnTo>
                    <a:lnTo>
                      <a:pt x="22" y="12"/>
                    </a:lnTo>
                    <a:lnTo>
                      <a:pt x="23" y="13"/>
                    </a:lnTo>
                    <a:lnTo>
                      <a:pt x="24" y="15"/>
                    </a:lnTo>
                    <a:lnTo>
                      <a:pt x="26" y="16"/>
                    </a:lnTo>
                    <a:lnTo>
                      <a:pt x="26" y="17"/>
                    </a:lnTo>
                    <a:lnTo>
                      <a:pt x="27" y="19"/>
                    </a:lnTo>
                    <a:lnTo>
                      <a:pt x="27" y="22"/>
                    </a:lnTo>
                    <a:close/>
                  </a:path>
                </a:pathLst>
              </a:custGeom>
              <a:solidFill>
                <a:srgbClr val="FDF4C1"/>
              </a:solidFill>
              <a:ln w="9525">
                <a:noFill/>
                <a:round/>
                <a:headEnd/>
                <a:tailEnd/>
              </a:ln>
            </p:spPr>
            <p:txBody>
              <a:bodyPr/>
              <a:lstStyle/>
              <a:p>
                <a:endParaRPr lang="en-US"/>
              </a:p>
            </p:txBody>
          </p:sp>
          <p:sp>
            <p:nvSpPr>
              <p:cNvPr id="382" name="Freeform 45"/>
              <p:cNvSpPr>
                <a:spLocks/>
              </p:cNvSpPr>
              <p:nvPr/>
            </p:nvSpPr>
            <p:spPr bwMode="auto">
              <a:xfrm>
                <a:off x="1159" y="2657"/>
                <a:ext cx="5" cy="5"/>
              </a:xfrm>
              <a:custGeom>
                <a:avLst/>
                <a:gdLst/>
                <a:ahLst/>
                <a:cxnLst>
                  <a:cxn ang="0">
                    <a:pos x="27" y="17"/>
                  </a:cxn>
                  <a:cxn ang="0">
                    <a:pos x="26" y="13"/>
                  </a:cxn>
                  <a:cxn ang="0">
                    <a:pos x="26" y="11"/>
                  </a:cxn>
                  <a:cxn ang="0">
                    <a:pos x="24" y="7"/>
                  </a:cxn>
                  <a:cxn ang="0">
                    <a:pos x="23" y="5"/>
                  </a:cxn>
                  <a:cxn ang="0">
                    <a:pos x="21" y="4"/>
                  </a:cxn>
                  <a:cxn ang="0">
                    <a:pos x="18" y="2"/>
                  </a:cxn>
                  <a:cxn ang="0">
                    <a:pos x="16" y="1"/>
                  </a:cxn>
                  <a:cxn ang="0">
                    <a:pos x="13" y="0"/>
                  </a:cxn>
                  <a:cxn ang="0">
                    <a:pos x="10" y="1"/>
                  </a:cxn>
                  <a:cxn ang="0">
                    <a:pos x="8" y="2"/>
                  </a:cxn>
                  <a:cxn ang="0">
                    <a:pos x="6" y="4"/>
                  </a:cxn>
                  <a:cxn ang="0">
                    <a:pos x="4" y="5"/>
                  </a:cxn>
                  <a:cxn ang="0">
                    <a:pos x="2" y="7"/>
                  </a:cxn>
                  <a:cxn ang="0">
                    <a:pos x="1" y="11"/>
                  </a:cxn>
                  <a:cxn ang="0">
                    <a:pos x="0" y="13"/>
                  </a:cxn>
                  <a:cxn ang="0">
                    <a:pos x="0" y="17"/>
                  </a:cxn>
                  <a:cxn ang="0">
                    <a:pos x="0" y="20"/>
                  </a:cxn>
                  <a:cxn ang="0">
                    <a:pos x="1" y="23"/>
                  </a:cxn>
                  <a:cxn ang="0">
                    <a:pos x="2" y="26"/>
                  </a:cxn>
                  <a:cxn ang="0">
                    <a:pos x="4" y="29"/>
                  </a:cxn>
                  <a:cxn ang="0">
                    <a:pos x="6" y="30"/>
                  </a:cxn>
                  <a:cxn ang="0">
                    <a:pos x="8" y="31"/>
                  </a:cxn>
                  <a:cxn ang="0">
                    <a:pos x="10" y="32"/>
                  </a:cxn>
                  <a:cxn ang="0">
                    <a:pos x="13" y="32"/>
                  </a:cxn>
                  <a:cxn ang="0">
                    <a:pos x="16" y="32"/>
                  </a:cxn>
                  <a:cxn ang="0">
                    <a:pos x="18" y="31"/>
                  </a:cxn>
                  <a:cxn ang="0">
                    <a:pos x="21" y="30"/>
                  </a:cxn>
                  <a:cxn ang="0">
                    <a:pos x="23" y="29"/>
                  </a:cxn>
                  <a:cxn ang="0">
                    <a:pos x="24" y="26"/>
                  </a:cxn>
                  <a:cxn ang="0">
                    <a:pos x="26" y="23"/>
                  </a:cxn>
                  <a:cxn ang="0">
                    <a:pos x="26" y="20"/>
                  </a:cxn>
                  <a:cxn ang="0">
                    <a:pos x="27" y="17"/>
                  </a:cxn>
                </a:cxnLst>
                <a:rect l="0" t="0" r="r" b="b"/>
                <a:pathLst>
                  <a:path w="27" h="32">
                    <a:moveTo>
                      <a:pt x="27" y="17"/>
                    </a:moveTo>
                    <a:lnTo>
                      <a:pt x="26" y="13"/>
                    </a:lnTo>
                    <a:lnTo>
                      <a:pt x="26" y="11"/>
                    </a:lnTo>
                    <a:lnTo>
                      <a:pt x="24" y="7"/>
                    </a:lnTo>
                    <a:lnTo>
                      <a:pt x="23" y="5"/>
                    </a:lnTo>
                    <a:lnTo>
                      <a:pt x="21" y="4"/>
                    </a:lnTo>
                    <a:lnTo>
                      <a:pt x="18" y="2"/>
                    </a:lnTo>
                    <a:lnTo>
                      <a:pt x="16" y="1"/>
                    </a:lnTo>
                    <a:lnTo>
                      <a:pt x="13" y="0"/>
                    </a:lnTo>
                    <a:lnTo>
                      <a:pt x="10" y="1"/>
                    </a:lnTo>
                    <a:lnTo>
                      <a:pt x="8" y="2"/>
                    </a:lnTo>
                    <a:lnTo>
                      <a:pt x="6" y="4"/>
                    </a:lnTo>
                    <a:lnTo>
                      <a:pt x="4" y="5"/>
                    </a:lnTo>
                    <a:lnTo>
                      <a:pt x="2" y="7"/>
                    </a:lnTo>
                    <a:lnTo>
                      <a:pt x="1" y="11"/>
                    </a:lnTo>
                    <a:lnTo>
                      <a:pt x="0" y="13"/>
                    </a:lnTo>
                    <a:lnTo>
                      <a:pt x="0" y="17"/>
                    </a:lnTo>
                    <a:lnTo>
                      <a:pt x="0" y="20"/>
                    </a:lnTo>
                    <a:lnTo>
                      <a:pt x="1" y="23"/>
                    </a:lnTo>
                    <a:lnTo>
                      <a:pt x="2" y="26"/>
                    </a:lnTo>
                    <a:lnTo>
                      <a:pt x="4" y="29"/>
                    </a:lnTo>
                    <a:lnTo>
                      <a:pt x="6" y="30"/>
                    </a:lnTo>
                    <a:lnTo>
                      <a:pt x="8" y="31"/>
                    </a:lnTo>
                    <a:lnTo>
                      <a:pt x="10" y="32"/>
                    </a:lnTo>
                    <a:lnTo>
                      <a:pt x="13" y="32"/>
                    </a:lnTo>
                    <a:lnTo>
                      <a:pt x="16" y="32"/>
                    </a:lnTo>
                    <a:lnTo>
                      <a:pt x="18" y="31"/>
                    </a:lnTo>
                    <a:lnTo>
                      <a:pt x="21" y="30"/>
                    </a:lnTo>
                    <a:lnTo>
                      <a:pt x="23" y="29"/>
                    </a:lnTo>
                    <a:lnTo>
                      <a:pt x="24" y="26"/>
                    </a:lnTo>
                    <a:lnTo>
                      <a:pt x="26" y="23"/>
                    </a:lnTo>
                    <a:lnTo>
                      <a:pt x="26" y="20"/>
                    </a:lnTo>
                    <a:lnTo>
                      <a:pt x="27" y="17"/>
                    </a:lnTo>
                    <a:close/>
                  </a:path>
                </a:pathLst>
              </a:custGeom>
              <a:solidFill>
                <a:srgbClr val="FDF8C4"/>
              </a:solidFill>
              <a:ln w="9525">
                <a:noFill/>
                <a:round/>
                <a:headEnd/>
                <a:tailEnd/>
              </a:ln>
            </p:spPr>
            <p:txBody>
              <a:bodyPr/>
              <a:lstStyle/>
              <a:p>
                <a:endParaRPr lang="en-US"/>
              </a:p>
            </p:txBody>
          </p:sp>
          <p:sp>
            <p:nvSpPr>
              <p:cNvPr id="383" name="Freeform 46"/>
              <p:cNvSpPr>
                <a:spLocks/>
              </p:cNvSpPr>
              <p:nvPr/>
            </p:nvSpPr>
            <p:spPr bwMode="auto">
              <a:xfrm>
                <a:off x="1160" y="2658"/>
                <a:ext cx="3" cy="3"/>
              </a:xfrm>
              <a:custGeom>
                <a:avLst/>
                <a:gdLst/>
                <a:ahLst/>
                <a:cxnLst>
                  <a:cxn ang="0">
                    <a:pos x="18" y="11"/>
                  </a:cxn>
                  <a:cxn ang="0">
                    <a:pos x="18" y="8"/>
                  </a:cxn>
                  <a:cxn ang="0">
                    <a:pos x="17" y="6"/>
                  </a:cxn>
                  <a:cxn ang="0">
                    <a:pos x="17" y="5"/>
                  </a:cxn>
                  <a:cxn ang="0">
                    <a:pos x="15" y="4"/>
                  </a:cxn>
                  <a:cxn ang="0">
                    <a:pos x="14" y="2"/>
                  </a:cxn>
                  <a:cxn ang="0">
                    <a:pos x="13" y="1"/>
                  </a:cxn>
                  <a:cxn ang="0">
                    <a:pos x="11" y="0"/>
                  </a:cxn>
                  <a:cxn ang="0">
                    <a:pos x="9" y="0"/>
                  </a:cxn>
                  <a:cxn ang="0">
                    <a:pos x="7" y="0"/>
                  </a:cxn>
                  <a:cxn ang="0">
                    <a:pos x="6" y="1"/>
                  </a:cxn>
                  <a:cxn ang="0">
                    <a:pos x="4" y="2"/>
                  </a:cxn>
                  <a:cxn ang="0">
                    <a:pos x="3" y="4"/>
                  </a:cxn>
                  <a:cxn ang="0">
                    <a:pos x="2" y="5"/>
                  </a:cxn>
                  <a:cxn ang="0">
                    <a:pos x="1" y="6"/>
                  </a:cxn>
                  <a:cxn ang="0">
                    <a:pos x="0" y="8"/>
                  </a:cxn>
                  <a:cxn ang="0">
                    <a:pos x="0" y="11"/>
                  </a:cxn>
                  <a:cxn ang="0">
                    <a:pos x="0" y="13"/>
                  </a:cxn>
                  <a:cxn ang="0">
                    <a:pos x="1" y="14"/>
                  </a:cxn>
                  <a:cxn ang="0">
                    <a:pos x="2" y="17"/>
                  </a:cxn>
                  <a:cxn ang="0">
                    <a:pos x="3" y="18"/>
                  </a:cxn>
                  <a:cxn ang="0">
                    <a:pos x="4" y="19"/>
                  </a:cxn>
                  <a:cxn ang="0">
                    <a:pos x="6" y="20"/>
                  </a:cxn>
                  <a:cxn ang="0">
                    <a:pos x="7" y="22"/>
                  </a:cxn>
                  <a:cxn ang="0">
                    <a:pos x="9" y="22"/>
                  </a:cxn>
                  <a:cxn ang="0">
                    <a:pos x="11" y="22"/>
                  </a:cxn>
                  <a:cxn ang="0">
                    <a:pos x="13" y="20"/>
                  </a:cxn>
                  <a:cxn ang="0">
                    <a:pos x="14" y="19"/>
                  </a:cxn>
                  <a:cxn ang="0">
                    <a:pos x="15" y="18"/>
                  </a:cxn>
                  <a:cxn ang="0">
                    <a:pos x="17" y="17"/>
                  </a:cxn>
                  <a:cxn ang="0">
                    <a:pos x="17" y="14"/>
                  </a:cxn>
                  <a:cxn ang="0">
                    <a:pos x="18" y="13"/>
                  </a:cxn>
                  <a:cxn ang="0">
                    <a:pos x="18" y="11"/>
                  </a:cxn>
                </a:cxnLst>
                <a:rect l="0" t="0" r="r" b="b"/>
                <a:pathLst>
                  <a:path w="18" h="22">
                    <a:moveTo>
                      <a:pt x="18" y="11"/>
                    </a:moveTo>
                    <a:lnTo>
                      <a:pt x="18" y="8"/>
                    </a:lnTo>
                    <a:lnTo>
                      <a:pt x="17" y="6"/>
                    </a:lnTo>
                    <a:lnTo>
                      <a:pt x="17" y="5"/>
                    </a:lnTo>
                    <a:lnTo>
                      <a:pt x="15" y="4"/>
                    </a:lnTo>
                    <a:lnTo>
                      <a:pt x="14" y="2"/>
                    </a:lnTo>
                    <a:lnTo>
                      <a:pt x="13" y="1"/>
                    </a:lnTo>
                    <a:lnTo>
                      <a:pt x="11" y="0"/>
                    </a:lnTo>
                    <a:lnTo>
                      <a:pt x="9" y="0"/>
                    </a:lnTo>
                    <a:lnTo>
                      <a:pt x="7" y="0"/>
                    </a:lnTo>
                    <a:lnTo>
                      <a:pt x="6" y="1"/>
                    </a:lnTo>
                    <a:lnTo>
                      <a:pt x="4" y="2"/>
                    </a:lnTo>
                    <a:lnTo>
                      <a:pt x="3" y="4"/>
                    </a:lnTo>
                    <a:lnTo>
                      <a:pt x="2" y="5"/>
                    </a:lnTo>
                    <a:lnTo>
                      <a:pt x="1" y="6"/>
                    </a:lnTo>
                    <a:lnTo>
                      <a:pt x="0" y="8"/>
                    </a:lnTo>
                    <a:lnTo>
                      <a:pt x="0" y="11"/>
                    </a:lnTo>
                    <a:lnTo>
                      <a:pt x="0" y="13"/>
                    </a:lnTo>
                    <a:lnTo>
                      <a:pt x="1" y="14"/>
                    </a:lnTo>
                    <a:lnTo>
                      <a:pt x="2" y="17"/>
                    </a:lnTo>
                    <a:lnTo>
                      <a:pt x="3" y="18"/>
                    </a:lnTo>
                    <a:lnTo>
                      <a:pt x="4" y="19"/>
                    </a:lnTo>
                    <a:lnTo>
                      <a:pt x="6" y="20"/>
                    </a:lnTo>
                    <a:lnTo>
                      <a:pt x="7" y="22"/>
                    </a:lnTo>
                    <a:lnTo>
                      <a:pt x="9" y="22"/>
                    </a:lnTo>
                    <a:lnTo>
                      <a:pt x="11" y="22"/>
                    </a:lnTo>
                    <a:lnTo>
                      <a:pt x="13" y="20"/>
                    </a:lnTo>
                    <a:lnTo>
                      <a:pt x="14" y="19"/>
                    </a:lnTo>
                    <a:lnTo>
                      <a:pt x="15" y="18"/>
                    </a:lnTo>
                    <a:lnTo>
                      <a:pt x="17" y="17"/>
                    </a:lnTo>
                    <a:lnTo>
                      <a:pt x="17" y="14"/>
                    </a:lnTo>
                    <a:lnTo>
                      <a:pt x="18" y="13"/>
                    </a:lnTo>
                    <a:lnTo>
                      <a:pt x="18" y="11"/>
                    </a:lnTo>
                    <a:close/>
                  </a:path>
                </a:pathLst>
              </a:custGeom>
              <a:solidFill>
                <a:srgbClr val="FDFAC4"/>
              </a:solidFill>
              <a:ln w="9525">
                <a:noFill/>
                <a:round/>
                <a:headEnd/>
                <a:tailEnd/>
              </a:ln>
            </p:spPr>
            <p:txBody>
              <a:bodyPr/>
              <a:lstStyle/>
              <a:p>
                <a:endParaRPr lang="en-US"/>
              </a:p>
            </p:txBody>
          </p:sp>
          <p:sp>
            <p:nvSpPr>
              <p:cNvPr id="384" name="Freeform 47"/>
              <p:cNvSpPr>
                <a:spLocks/>
              </p:cNvSpPr>
              <p:nvPr/>
            </p:nvSpPr>
            <p:spPr bwMode="auto">
              <a:xfrm>
                <a:off x="1161" y="2658"/>
                <a:ext cx="2" cy="2"/>
              </a:xfrm>
              <a:custGeom>
                <a:avLst/>
                <a:gdLst/>
                <a:ahLst/>
                <a:cxnLst>
                  <a:cxn ang="0">
                    <a:pos x="9" y="6"/>
                  </a:cxn>
                  <a:cxn ang="0">
                    <a:pos x="9" y="5"/>
                  </a:cxn>
                  <a:cxn ang="0">
                    <a:pos x="8" y="3"/>
                  </a:cxn>
                  <a:cxn ang="0">
                    <a:pos x="8" y="2"/>
                  </a:cxn>
                  <a:cxn ang="0">
                    <a:pos x="7" y="2"/>
                  </a:cxn>
                  <a:cxn ang="0">
                    <a:pos x="7" y="1"/>
                  </a:cxn>
                  <a:cxn ang="0">
                    <a:pos x="6" y="1"/>
                  </a:cxn>
                  <a:cxn ang="0">
                    <a:pos x="5" y="1"/>
                  </a:cxn>
                  <a:cxn ang="0">
                    <a:pos x="4" y="0"/>
                  </a:cxn>
                  <a:cxn ang="0">
                    <a:pos x="3" y="1"/>
                  </a:cxn>
                  <a:cxn ang="0">
                    <a:pos x="2" y="1"/>
                  </a:cxn>
                  <a:cxn ang="0">
                    <a:pos x="2" y="1"/>
                  </a:cxn>
                  <a:cxn ang="0">
                    <a:pos x="1" y="2"/>
                  </a:cxn>
                  <a:cxn ang="0">
                    <a:pos x="0" y="2"/>
                  </a:cxn>
                  <a:cxn ang="0">
                    <a:pos x="0" y="3"/>
                  </a:cxn>
                  <a:cxn ang="0">
                    <a:pos x="0" y="5"/>
                  </a:cxn>
                  <a:cxn ang="0">
                    <a:pos x="0" y="6"/>
                  </a:cxn>
                  <a:cxn ang="0">
                    <a:pos x="0" y="7"/>
                  </a:cxn>
                  <a:cxn ang="0">
                    <a:pos x="0" y="8"/>
                  </a:cxn>
                  <a:cxn ang="0">
                    <a:pos x="0" y="8"/>
                  </a:cxn>
                  <a:cxn ang="0">
                    <a:pos x="1" y="9"/>
                  </a:cxn>
                  <a:cxn ang="0">
                    <a:pos x="2" y="11"/>
                  </a:cxn>
                  <a:cxn ang="0">
                    <a:pos x="2" y="11"/>
                  </a:cxn>
                  <a:cxn ang="0">
                    <a:pos x="3" y="11"/>
                  </a:cxn>
                  <a:cxn ang="0">
                    <a:pos x="4" y="11"/>
                  </a:cxn>
                  <a:cxn ang="0">
                    <a:pos x="5" y="11"/>
                  </a:cxn>
                  <a:cxn ang="0">
                    <a:pos x="6" y="11"/>
                  </a:cxn>
                  <a:cxn ang="0">
                    <a:pos x="7" y="11"/>
                  </a:cxn>
                  <a:cxn ang="0">
                    <a:pos x="7" y="9"/>
                  </a:cxn>
                  <a:cxn ang="0">
                    <a:pos x="8" y="8"/>
                  </a:cxn>
                  <a:cxn ang="0">
                    <a:pos x="8" y="8"/>
                  </a:cxn>
                  <a:cxn ang="0">
                    <a:pos x="9" y="7"/>
                  </a:cxn>
                  <a:cxn ang="0">
                    <a:pos x="9" y="6"/>
                  </a:cxn>
                </a:cxnLst>
                <a:rect l="0" t="0" r="r" b="b"/>
                <a:pathLst>
                  <a:path w="9" h="11">
                    <a:moveTo>
                      <a:pt x="9" y="6"/>
                    </a:moveTo>
                    <a:lnTo>
                      <a:pt x="9" y="5"/>
                    </a:lnTo>
                    <a:lnTo>
                      <a:pt x="8" y="3"/>
                    </a:lnTo>
                    <a:lnTo>
                      <a:pt x="8" y="2"/>
                    </a:lnTo>
                    <a:lnTo>
                      <a:pt x="7" y="2"/>
                    </a:lnTo>
                    <a:lnTo>
                      <a:pt x="7" y="1"/>
                    </a:lnTo>
                    <a:lnTo>
                      <a:pt x="6" y="1"/>
                    </a:lnTo>
                    <a:lnTo>
                      <a:pt x="5" y="1"/>
                    </a:lnTo>
                    <a:lnTo>
                      <a:pt x="4" y="0"/>
                    </a:lnTo>
                    <a:lnTo>
                      <a:pt x="3" y="1"/>
                    </a:lnTo>
                    <a:lnTo>
                      <a:pt x="2" y="1"/>
                    </a:lnTo>
                    <a:lnTo>
                      <a:pt x="2" y="1"/>
                    </a:lnTo>
                    <a:lnTo>
                      <a:pt x="1" y="2"/>
                    </a:lnTo>
                    <a:lnTo>
                      <a:pt x="0" y="2"/>
                    </a:lnTo>
                    <a:lnTo>
                      <a:pt x="0" y="3"/>
                    </a:lnTo>
                    <a:lnTo>
                      <a:pt x="0" y="5"/>
                    </a:lnTo>
                    <a:lnTo>
                      <a:pt x="0" y="6"/>
                    </a:lnTo>
                    <a:lnTo>
                      <a:pt x="0" y="7"/>
                    </a:lnTo>
                    <a:lnTo>
                      <a:pt x="0" y="8"/>
                    </a:lnTo>
                    <a:lnTo>
                      <a:pt x="0" y="8"/>
                    </a:lnTo>
                    <a:lnTo>
                      <a:pt x="1" y="9"/>
                    </a:lnTo>
                    <a:lnTo>
                      <a:pt x="2" y="11"/>
                    </a:lnTo>
                    <a:lnTo>
                      <a:pt x="2" y="11"/>
                    </a:lnTo>
                    <a:lnTo>
                      <a:pt x="3" y="11"/>
                    </a:lnTo>
                    <a:lnTo>
                      <a:pt x="4" y="11"/>
                    </a:lnTo>
                    <a:lnTo>
                      <a:pt x="5" y="11"/>
                    </a:lnTo>
                    <a:lnTo>
                      <a:pt x="6" y="11"/>
                    </a:lnTo>
                    <a:lnTo>
                      <a:pt x="7" y="11"/>
                    </a:lnTo>
                    <a:lnTo>
                      <a:pt x="7" y="9"/>
                    </a:lnTo>
                    <a:lnTo>
                      <a:pt x="8" y="8"/>
                    </a:lnTo>
                    <a:lnTo>
                      <a:pt x="8" y="8"/>
                    </a:lnTo>
                    <a:lnTo>
                      <a:pt x="9" y="7"/>
                    </a:lnTo>
                    <a:lnTo>
                      <a:pt x="9" y="6"/>
                    </a:lnTo>
                    <a:close/>
                  </a:path>
                </a:pathLst>
              </a:custGeom>
              <a:solidFill>
                <a:srgbClr val="FEFEC8"/>
              </a:solidFill>
              <a:ln w="9525">
                <a:noFill/>
                <a:round/>
                <a:headEnd/>
                <a:tailEnd/>
              </a:ln>
            </p:spPr>
            <p:txBody>
              <a:bodyPr/>
              <a:lstStyle/>
              <a:p>
                <a:endParaRPr lang="en-US"/>
              </a:p>
            </p:txBody>
          </p:sp>
          <p:sp>
            <p:nvSpPr>
              <p:cNvPr id="385" name="Freeform 48"/>
              <p:cNvSpPr>
                <a:spLocks/>
              </p:cNvSpPr>
              <p:nvPr/>
            </p:nvSpPr>
            <p:spPr bwMode="auto">
              <a:xfrm>
                <a:off x="1043" y="2596"/>
                <a:ext cx="44" cy="47"/>
              </a:xfrm>
              <a:custGeom>
                <a:avLst/>
                <a:gdLst/>
                <a:ahLst/>
                <a:cxnLst>
                  <a:cxn ang="0">
                    <a:pos x="185" y="0"/>
                  </a:cxn>
                  <a:cxn ang="0">
                    <a:pos x="0" y="48"/>
                  </a:cxn>
                  <a:cxn ang="0">
                    <a:pos x="58" y="260"/>
                  </a:cxn>
                  <a:cxn ang="0">
                    <a:pos x="94" y="284"/>
                  </a:cxn>
                  <a:cxn ang="0">
                    <a:pos x="220" y="23"/>
                  </a:cxn>
                  <a:cxn ang="0">
                    <a:pos x="185" y="0"/>
                  </a:cxn>
                </a:cxnLst>
                <a:rect l="0" t="0" r="r" b="b"/>
                <a:pathLst>
                  <a:path w="220" h="284">
                    <a:moveTo>
                      <a:pt x="185" y="0"/>
                    </a:moveTo>
                    <a:lnTo>
                      <a:pt x="0" y="48"/>
                    </a:lnTo>
                    <a:lnTo>
                      <a:pt x="58" y="260"/>
                    </a:lnTo>
                    <a:lnTo>
                      <a:pt x="94" y="284"/>
                    </a:lnTo>
                    <a:lnTo>
                      <a:pt x="220" y="23"/>
                    </a:lnTo>
                    <a:lnTo>
                      <a:pt x="185" y="0"/>
                    </a:lnTo>
                    <a:close/>
                  </a:path>
                </a:pathLst>
              </a:custGeom>
              <a:solidFill>
                <a:srgbClr val="C2C2C1"/>
              </a:solidFill>
              <a:ln w="9525">
                <a:noFill/>
                <a:round/>
                <a:headEnd/>
                <a:tailEnd/>
              </a:ln>
            </p:spPr>
            <p:txBody>
              <a:bodyPr/>
              <a:lstStyle/>
              <a:p>
                <a:endParaRPr lang="en-US"/>
              </a:p>
            </p:txBody>
          </p:sp>
          <p:sp>
            <p:nvSpPr>
              <p:cNvPr id="386" name="Freeform 49"/>
              <p:cNvSpPr>
                <a:spLocks/>
              </p:cNvSpPr>
              <p:nvPr/>
            </p:nvSpPr>
            <p:spPr bwMode="auto">
              <a:xfrm>
                <a:off x="1043" y="2596"/>
                <a:ext cx="44" cy="26"/>
              </a:xfrm>
              <a:custGeom>
                <a:avLst/>
                <a:gdLst/>
                <a:ahLst/>
                <a:cxnLst>
                  <a:cxn ang="0">
                    <a:pos x="186" y="0"/>
                  </a:cxn>
                  <a:cxn ang="0">
                    <a:pos x="0" y="48"/>
                  </a:cxn>
                  <a:cxn ang="0">
                    <a:pos x="157" y="157"/>
                  </a:cxn>
                  <a:cxn ang="0">
                    <a:pos x="222" y="24"/>
                  </a:cxn>
                  <a:cxn ang="0">
                    <a:pos x="186" y="0"/>
                  </a:cxn>
                </a:cxnLst>
                <a:rect l="0" t="0" r="r" b="b"/>
                <a:pathLst>
                  <a:path w="222" h="157">
                    <a:moveTo>
                      <a:pt x="186" y="0"/>
                    </a:moveTo>
                    <a:lnTo>
                      <a:pt x="0" y="48"/>
                    </a:lnTo>
                    <a:lnTo>
                      <a:pt x="157" y="157"/>
                    </a:lnTo>
                    <a:lnTo>
                      <a:pt x="222" y="24"/>
                    </a:lnTo>
                    <a:lnTo>
                      <a:pt x="186" y="0"/>
                    </a:lnTo>
                    <a:close/>
                  </a:path>
                </a:pathLst>
              </a:custGeom>
              <a:solidFill>
                <a:srgbClr val="EBECEE"/>
              </a:solidFill>
              <a:ln w="9525">
                <a:noFill/>
                <a:round/>
                <a:headEnd/>
                <a:tailEnd/>
              </a:ln>
            </p:spPr>
            <p:txBody>
              <a:bodyPr/>
              <a:lstStyle/>
              <a:p>
                <a:endParaRPr lang="en-US"/>
              </a:p>
            </p:txBody>
          </p:sp>
          <p:sp>
            <p:nvSpPr>
              <p:cNvPr id="387" name="Freeform 50"/>
              <p:cNvSpPr>
                <a:spLocks/>
              </p:cNvSpPr>
              <p:nvPr/>
            </p:nvSpPr>
            <p:spPr bwMode="auto">
              <a:xfrm>
                <a:off x="1043" y="2601"/>
                <a:ext cx="13" cy="15"/>
              </a:xfrm>
              <a:custGeom>
                <a:avLst/>
                <a:gdLst/>
                <a:ahLst/>
                <a:cxnLst>
                  <a:cxn ang="0">
                    <a:pos x="63" y="0"/>
                  </a:cxn>
                  <a:cxn ang="0">
                    <a:pos x="0" y="16"/>
                  </a:cxn>
                  <a:cxn ang="0">
                    <a:pos x="20" y="89"/>
                  </a:cxn>
                  <a:cxn ang="0">
                    <a:pos x="63" y="0"/>
                  </a:cxn>
                </a:cxnLst>
                <a:rect l="0" t="0" r="r" b="b"/>
                <a:pathLst>
                  <a:path w="63" h="89">
                    <a:moveTo>
                      <a:pt x="63" y="0"/>
                    </a:moveTo>
                    <a:lnTo>
                      <a:pt x="0" y="16"/>
                    </a:lnTo>
                    <a:lnTo>
                      <a:pt x="20" y="89"/>
                    </a:lnTo>
                    <a:lnTo>
                      <a:pt x="63" y="0"/>
                    </a:lnTo>
                    <a:close/>
                  </a:path>
                </a:pathLst>
              </a:custGeom>
              <a:solidFill>
                <a:srgbClr val="A9A9A8"/>
              </a:solidFill>
              <a:ln w="9525">
                <a:noFill/>
                <a:round/>
                <a:headEnd/>
                <a:tailEnd/>
              </a:ln>
            </p:spPr>
            <p:txBody>
              <a:bodyPr/>
              <a:lstStyle/>
              <a:p>
                <a:endParaRPr lang="en-US"/>
              </a:p>
            </p:txBody>
          </p:sp>
          <p:sp>
            <p:nvSpPr>
              <p:cNvPr id="388" name="Freeform 51"/>
              <p:cNvSpPr>
                <a:spLocks/>
              </p:cNvSpPr>
              <p:nvPr/>
            </p:nvSpPr>
            <p:spPr bwMode="auto">
              <a:xfrm>
                <a:off x="1043" y="2601"/>
                <a:ext cx="13" cy="8"/>
              </a:xfrm>
              <a:custGeom>
                <a:avLst/>
                <a:gdLst/>
                <a:ahLst/>
                <a:cxnLst>
                  <a:cxn ang="0">
                    <a:pos x="63" y="0"/>
                  </a:cxn>
                  <a:cxn ang="0">
                    <a:pos x="0" y="16"/>
                  </a:cxn>
                  <a:cxn ang="0">
                    <a:pos x="41" y="46"/>
                  </a:cxn>
                  <a:cxn ang="0">
                    <a:pos x="63" y="0"/>
                  </a:cxn>
                </a:cxnLst>
                <a:rect l="0" t="0" r="r" b="b"/>
                <a:pathLst>
                  <a:path w="63" h="46">
                    <a:moveTo>
                      <a:pt x="63" y="0"/>
                    </a:moveTo>
                    <a:lnTo>
                      <a:pt x="0" y="16"/>
                    </a:lnTo>
                    <a:lnTo>
                      <a:pt x="41" y="46"/>
                    </a:lnTo>
                    <a:lnTo>
                      <a:pt x="63" y="0"/>
                    </a:lnTo>
                    <a:close/>
                  </a:path>
                </a:pathLst>
              </a:custGeom>
              <a:solidFill>
                <a:srgbClr val="DEDDDD"/>
              </a:solidFill>
              <a:ln w="9525">
                <a:noFill/>
                <a:round/>
                <a:headEnd/>
                <a:tailEnd/>
              </a:ln>
            </p:spPr>
            <p:txBody>
              <a:bodyPr/>
              <a:lstStyle/>
              <a:p>
                <a:endParaRPr lang="en-US"/>
              </a:p>
            </p:txBody>
          </p:sp>
          <p:sp>
            <p:nvSpPr>
              <p:cNvPr id="389" name="Freeform 52"/>
              <p:cNvSpPr>
                <a:spLocks/>
              </p:cNvSpPr>
              <p:nvPr/>
            </p:nvSpPr>
            <p:spPr bwMode="auto">
              <a:xfrm>
                <a:off x="1078" y="2596"/>
                <a:ext cx="93" cy="63"/>
              </a:xfrm>
              <a:custGeom>
                <a:avLst/>
                <a:gdLst/>
                <a:ahLst/>
                <a:cxnLst>
                  <a:cxn ang="0">
                    <a:pos x="8" y="0"/>
                  </a:cxn>
                  <a:cxn ang="0">
                    <a:pos x="0" y="79"/>
                  </a:cxn>
                  <a:cxn ang="0">
                    <a:pos x="432" y="376"/>
                  </a:cxn>
                  <a:cxn ang="0">
                    <a:pos x="463" y="311"/>
                  </a:cxn>
                  <a:cxn ang="0">
                    <a:pos x="8" y="0"/>
                  </a:cxn>
                </a:cxnLst>
                <a:rect l="0" t="0" r="r" b="b"/>
                <a:pathLst>
                  <a:path w="463" h="376">
                    <a:moveTo>
                      <a:pt x="8" y="0"/>
                    </a:moveTo>
                    <a:lnTo>
                      <a:pt x="0" y="79"/>
                    </a:lnTo>
                    <a:lnTo>
                      <a:pt x="432" y="376"/>
                    </a:lnTo>
                    <a:lnTo>
                      <a:pt x="463" y="311"/>
                    </a:lnTo>
                    <a:lnTo>
                      <a:pt x="8" y="0"/>
                    </a:lnTo>
                    <a:close/>
                  </a:path>
                </a:pathLst>
              </a:custGeom>
              <a:solidFill>
                <a:srgbClr val="B5DC7C"/>
              </a:solidFill>
              <a:ln w="9525">
                <a:noFill/>
                <a:round/>
                <a:headEnd/>
                <a:tailEnd/>
              </a:ln>
            </p:spPr>
            <p:txBody>
              <a:bodyPr/>
              <a:lstStyle/>
              <a:p>
                <a:endParaRPr lang="en-US"/>
              </a:p>
            </p:txBody>
          </p:sp>
          <p:sp>
            <p:nvSpPr>
              <p:cNvPr id="390" name="Freeform 53"/>
              <p:cNvSpPr>
                <a:spLocks/>
              </p:cNvSpPr>
              <p:nvPr/>
            </p:nvSpPr>
            <p:spPr bwMode="auto">
              <a:xfrm>
                <a:off x="1065" y="2609"/>
                <a:ext cx="100" cy="72"/>
              </a:xfrm>
              <a:custGeom>
                <a:avLst/>
                <a:gdLst/>
                <a:ahLst/>
                <a:cxnLst>
                  <a:cxn ang="0">
                    <a:pos x="69" y="0"/>
                  </a:cxn>
                  <a:cxn ang="0">
                    <a:pos x="14" y="52"/>
                  </a:cxn>
                  <a:cxn ang="0">
                    <a:pos x="0" y="131"/>
                  </a:cxn>
                  <a:cxn ang="0">
                    <a:pos x="436" y="430"/>
                  </a:cxn>
                  <a:cxn ang="0">
                    <a:pos x="501" y="297"/>
                  </a:cxn>
                  <a:cxn ang="0">
                    <a:pos x="69" y="0"/>
                  </a:cxn>
                </a:cxnLst>
                <a:rect l="0" t="0" r="r" b="b"/>
                <a:pathLst>
                  <a:path w="501" h="430">
                    <a:moveTo>
                      <a:pt x="69" y="0"/>
                    </a:moveTo>
                    <a:lnTo>
                      <a:pt x="14" y="52"/>
                    </a:lnTo>
                    <a:lnTo>
                      <a:pt x="0" y="131"/>
                    </a:lnTo>
                    <a:lnTo>
                      <a:pt x="436" y="430"/>
                    </a:lnTo>
                    <a:lnTo>
                      <a:pt x="501" y="297"/>
                    </a:lnTo>
                    <a:lnTo>
                      <a:pt x="69" y="0"/>
                    </a:lnTo>
                    <a:close/>
                  </a:path>
                </a:pathLst>
              </a:custGeom>
              <a:solidFill>
                <a:srgbClr val="8DC634"/>
              </a:solidFill>
              <a:ln w="9525">
                <a:noFill/>
                <a:round/>
                <a:headEnd/>
                <a:tailEnd/>
              </a:ln>
            </p:spPr>
            <p:txBody>
              <a:bodyPr/>
              <a:lstStyle/>
              <a:p>
                <a:endParaRPr lang="en-US"/>
              </a:p>
            </p:txBody>
          </p:sp>
          <p:sp>
            <p:nvSpPr>
              <p:cNvPr id="391" name="Freeform 54"/>
              <p:cNvSpPr>
                <a:spLocks/>
              </p:cNvSpPr>
              <p:nvPr/>
            </p:nvSpPr>
            <p:spPr bwMode="auto">
              <a:xfrm>
                <a:off x="1055" y="2630"/>
                <a:ext cx="97" cy="61"/>
              </a:xfrm>
              <a:custGeom>
                <a:avLst/>
                <a:gdLst/>
                <a:ahLst/>
                <a:cxnLst>
                  <a:cxn ang="0">
                    <a:pos x="51" y="0"/>
                  </a:cxn>
                  <a:cxn ang="0">
                    <a:pos x="0" y="55"/>
                  </a:cxn>
                  <a:cxn ang="0">
                    <a:pos x="455" y="367"/>
                  </a:cxn>
                  <a:cxn ang="0">
                    <a:pos x="487" y="301"/>
                  </a:cxn>
                  <a:cxn ang="0">
                    <a:pos x="51" y="0"/>
                  </a:cxn>
                </a:cxnLst>
                <a:rect l="0" t="0" r="r" b="b"/>
                <a:pathLst>
                  <a:path w="487" h="367">
                    <a:moveTo>
                      <a:pt x="51" y="0"/>
                    </a:moveTo>
                    <a:lnTo>
                      <a:pt x="0" y="55"/>
                    </a:lnTo>
                    <a:lnTo>
                      <a:pt x="455" y="367"/>
                    </a:lnTo>
                    <a:lnTo>
                      <a:pt x="487" y="301"/>
                    </a:lnTo>
                    <a:lnTo>
                      <a:pt x="51" y="0"/>
                    </a:lnTo>
                    <a:close/>
                  </a:path>
                </a:pathLst>
              </a:custGeom>
              <a:solidFill>
                <a:srgbClr val="6EAE33"/>
              </a:solidFill>
              <a:ln w="9525">
                <a:noFill/>
                <a:round/>
                <a:headEnd/>
                <a:tailEnd/>
              </a:ln>
            </p:spPr>
            <p:txBody>
              <a:bodyPr/>
              <a:lstStyle/>
              <a:p>
                <a:endParaRPr lang="en-US"/>
              </a:p>
            </p:txBody>
          </p:sp>
          <p:sp>
            <p:nvSpPr>
              <p:cNvPr id="392" name="Freeform 55"/>
              <p:cNvSpPr>
                <a:spLocks/>
              </p:cNvSpPr>
              <p:nvPr/>
            </p:nvSpPr>
            <p:spPr bwMode="auto">
              <a:xfrm>
                <a:off x="1143" y="2647"/>
                <a:ext cx="30" cy="45"/>
              </a:xfrm>
              <a:custGeom>
                <a:avLst/>
                <a:gdLst/>
                <a:ahLst/>
                <a:cxnLst>
                  <a:cxn ang="0">
                    <a:pos x="127" y="0"/>
                  </a:cxn>
                  <a:cxn ang="0">
                    <a:pos x="147" y="14"/>
                  </a:cxn>
                  <a:cxn ang="0">
                    <a:pos x="20" y="276"/>
                  </a:cxn>
                  <a:cxn ang="0">
                    <a:pos x="0" y="263"/>
                  </a:cxn>
                  <a:cxn ang="0">
                    <a:pos x="127" y="0"/>
                  </a:cxn>
                </a:cxnLst>
                <a:rect l="0" t="0" r="r" b="b"/>
                <a:pathLst>
                  <a:path w="147" h="276">
                    <a:moveTo>
                      <a:pt x="127" y="0"/>
                    </a:moveTo>
                    <a:lnTo>
                      <a:pt x="147" y="14"/>
                    </a:lnTo>
                    <a:lnTo>
                      <a:pt x="20" y="276"/>
                    </a:lnTo>
                    <a:lnTo>
                      <a:pt x="0" y="263"/>
                    </a:lnTo>
                    <a:lnTo>
                      <a:pt x="127" y="0"/>
                    </a:lnTo>
                    <a:close/>
                  </a:path>
                </a:pathLst>
              </a:custGeom>
              <a:solidFill>
                <a:srgbClr val="C2C165"/>
              </a:solidFill>
              <a:ln w="9525">
                <a:noFill/>
                <a:round/>
                <a:headEnd/>
                <a:tailEnd/>
              </a:ln>
            </p:spPr>
            <p:txBody>
              <a:bodyPr/>
              <a:lstStyle/>
              <a:p>
                <a:endParaRPr lang="en-US"/>
              </a:p>
            </p:txBody>
          </p:sp>
          <p:sp>
            <p:nvSpPr>
              <p:cNvPr id="393" name="Freeform 56"/>
              <p:cNvSpPr>
                <a:spLocks/>
              </p:cNvSpPr>
              <p:nvPr/>
            </p:nvSpPr>
            <p:spPr bwMode="auto">
              <a:xfrm>
                <a:off x="1150" y="2647"/>
                <a:ext cx="23" cy="34"/>
              </a:xfrm>
              <a:custGeom>
                <a:avLst/>
                <a:gdLst/>
                <a:ahLst/>
                <a:cxnLst>
                  <a:cxn ang="0">
                    <a:pos x="94" y="0"/>
                  </a:cxn>
                  <a:cxn ang="0">
                    <a:pos x="114" y="14"/>
                  </a:cxn>
                  <a:cxn ang="0">
                    <a:pos x="20" y="209"/>
                  </a:cxn>
                  <a:cxn ang="0">
                    <a:pos x="0" y="195"/>
                  </a:cxn>
                  <a:cxn ang="0">
                    <a:pos x="94" y="0"/>
                  </a:cxn>
                </a:cxnLst>
                <a:rect l="0" t="0" r="r" b="b"/>
                <a:pathLst>
                  <a:path w="114" h="209">
                    <a:moveTo>
                      <a:pt x="94" y="0"/>
                    </a:moveTo>
                    <a:lnTo>
                      <a:pt x="114" y="14"/>
                    </a:lnTo>
                    <a:lnTo>
                      <a:pt x="20" y="209"/>
                    </a:lnTo>
                    <a:lnTo>
                      <a:pt x="0" y="195"/>
                    </a:lnTo>
                    <a:lnTo>
                      <a:pt x="94" y="0"/>
                    </a:lnTo>
                    <a:close/>
                  </a:path>
                </a:pathLst>
              </a:custGeom>
              <a:solidFill>
                <a:srgbClr val="FDFC9B"/>
              </a:solidFill>
              <a:ln w="9525">
                <a:noFill/>
                <a:round/>
                <a:headEnd/>
                <a:tailEnd/>
              </a:ln>
            </p:spPr>
            <p:txBody>
              <a:bodyPr/>
              <a:lstStyle/>
              <a:p>
                <a:endParaRPr lang="en-US"/>
              </a:p>
            </p:txBody>
          </p:sp>
          <p:sp>
            <p:nvSpPr>
              <p:cNvPr id="394" name="Freeform 57"/>
              <p:cNvSpPr>
                <a:spLocks/>
              </p:cNvSpPr>
              <p:nvPr/>
            </p:nvSpPr>
            <p:spPr bwMode="auto">
              <a:xfrm>
                <a:off x="1162" y="2647"/>
                <a:ext cx="11" cy="13"/>
              </a:xfrm>
              <a:custGeom>
                <a:avLst/>
                <a:gdLst/>
                <a:ahLst/>
                <a:cxnLst>
                  <a:cxn ang="0">
                    <a:pos x="31" y="0"/>
                  </a:cxn>
                  <a:cxn ang="0">
                    <a:pos x="51" y="14"/>
                  </a:cxn>
                  <a:cxn ang="0">
                    <a:pos x="21" y="78"/>
                  </a:cxn>
                  <a:cxn ang="0">
                    <a:pos x="0" y="65"/>
                  </a:cxn>
                  <a:cxn ang="0">
                    <a:pos x="31" y="0"/>
                  </a:cxn>
                </a:cxnLst>
                <a:rect l="0" t="0" r="r" b="b"/>
                <a:pathLst>
                  <a:path w="51" h="78">
                    <a:moveTo>
                      <a:pt x="31" y="0"/>
                    </a:moveTo>
                    <a:lnTo>
                      <a:pt x="51" y="14"/>
                    </a:lnTo>
                    <a:lnTo>
                      <a:pt x="21" y="78"/>
                    </a:lnTo>
                    <a:lnTo>
                      <a:pt x="0" y="65"/>
                    </a:lnTo>
                    <a:lnTo>
                      <a:pt x="31" y="0"/>
                    </a:lnTo>
                    <a:close/>
                  </a:path>
                </a:pathLst>
              </a:custGeom>
              <a:solidFill>
                <a:srgbClr val="FEFEC8"/>
              </a:solidFill>
              <a:ln w="9525">
                <a:noFill/>
                <a:round/>
                <a:headEnd/>
                <a:tailEnd/>
              </a:ln>
            </p:spPr>
            <p:txBody>
              <a:bodyPr/>
              <a:lstStyle/>
              <a:p>
                <a:endParaRPr lang="en-US"/>
              </a:p>
            </p:txBody>
          </p:sp>
        </p:grpSp>
        <p:sp>
          <p:nvSpPr>
            <p:cNvPr id="341" name="Line 58"/>
            <p:cNvSpPr>
              <a:spLocks noChangeShapeType="1"/>
            </p:cNvSpPr>
            <p:nvPr/>
          </p:nvSpPr>
          <p:spPr bwMode="auto">
            <a:xfrm>
              <a:off x="2208" y="1904"/>
              <a:ext cx="3024" cy="0"/>
            </a:xfrm>
            <a:prstGeom prst="line">
              <a:avLst/>
            </a:prstGeom>
            <a:noFill/>
            <a:ln w="25400">
              <a:solidFill>
                <a:srgbClr val="C0C0C0"/>
              </a:solidFill>
              <a:prstDash val="sysDot"/>
              <a:round/>
              <a:headEnd/>
              <a:tailEnd type="oval" w="med" len="med"/>
            </a:ln>
            <a:effectLst/>
          </p:spPr>
          <p:txBody>
            <a:bodyPr wrap="none" anchor="ctr"/>
            <a:lstStyle/>
            <a:p>
              <a:endParaRPr lang="en-US"/>
            </a:p>
          </p:txBody>
        </p:sp>
        <p:sp>
          <p:nvSpPr>
            <p:cNvPr id="342" name="Text Box 59"/>
            <p:cNvSpPr txBox="1">
              <a:spLocks noChangeArrowheads="1"/>
            </p:cNvSpPr>
            <p:nvPr/>
          </p:nvSpPr>
          <p:spPr bwMode="auto">
            <a:xfrm>
              <a:off x="2592" y="1488"/>
              <a:ext cx="4944" cy="523"/>
            </a:xfrm>
            <a:prstGeom prst="rect">
              <a:avLst/>
            </a:prstGeom>
            <a:noFill/>
            <a:ln w="9525" algn="ctr">
              <a:noFill/>
              <a:miter lim="800000"/>
              <a:headEnd/>
              <a:tailEnd/>
            </a:ln>
            <a:effectLst/>
          </p:spPr>
          <p:txBody>
            <a:bodyPr wrap="square">
              <a:spAutoFit/>
            </a:bodyPr>
            <a:lstStyle/>
            <a:p>
              <a:pPr marL="457200" indent="-457200" eaLnBrk="1" hangingPunct="1"/>
              <a:r>
                <a:rPr lang="en-US" sz="2400" dirty="0" err="1" smtClean="0">
                  <a:latin typeface="Times New Roman" pitchFamily="18" charset="0"/>
                  <a:cs typeface="Times New Roman" pitchFamily="18" charset="0"/>
                </a:rPr>
                <a:t>Truy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đòi</a:t>
              </a:r>
              <a:r>
                <a:rPr lang="en-US" sz="2400" dirty="0" smtClean="0">
                  <a:latin typeface="Times New Roman" pitchFamily="18" charset="0"/>
                  <a:cs typeface="Times New Roman" pitchFamily="18" charset="0"/>
                </a:rPr>
                <a:t> do </a:t>
              </a:r>
              <a:r>
                <a:rPr lang="en-US" sz="2400" dirty="0" err="1" smtClean="0">
                  <a:latin typeface="Times New Roman" pitchFamily="18" charset="0"/>
                  <a:cs typeface="Times New Roman" pitchFamily="18" charset="0"/>
                </a:rPr>
                <a:t>hối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phiếu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đòi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được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chấp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nhận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hoặc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được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thanh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toán</a:t>
              </a:r>
              <a:endParaRPr lang="en-US" sz="2400" dirty="0" smtClean="0">
                <a:latin typeface="Times New Roman" pitchFamily="18" charset="0"/>
                <a:cs typeface="Times New Roman" pitchFamily="18" charset="0"/>
              </a:endParaRPr>
            </a:p>
          </p:txBody>
        </p:sp>
      </p:grpSp>
      <p:sp>
        <p:nvSpPr>
          <p:cNvPr id="396" name="Rectangle 395"/>
          <p:cNvSpPr/>
          <p:nvPr/>
        </p:nvSpPr>
        <p:spPr>
          <a:xfrm>
            <a:off x="6705600" y="381000"/>
            <a:ext cx="2057400" cy="523220"/>
          </a:xfrm>
          <a:prstGeom prst="rect">
            <a:avLst/>
          </a:prstGeom>
        </p:spPr>
        <p:txBody>
          <a:bodyPr wrap="square">
            <a:spAutoFit/>
          </a:bodyPr>
          <a:lstStyle/>
          <a:p>
            <a:pPr algn="ctr">
              <a:lnSpc>
                <a:spcPct val="100000"/>
              </a:lnSpc>
              <a:defRPr/>
            </a:pPr>
            <a:r>
              <a:rPr lang="en-US" sz="2800" b="1" kern="0" dirty="0" smtClean="0">
                <a:solidFill>
                  <a:srgbClr val="FF0000"/>
                </a:solidFill>
                <a:latin typeface="Chiller" pitchFamily="82" charset="0"/>
              </a:rPr>
              <a:t>NHÓM TTQT 7</a:t>
            </a:r>
            <a:endParaRPr lang="en-US" sz="2800" b="1" kern="0" dirty="0">
              <a:solidFill>
                <a:srgbClr val="FF0000"/>
              </a:solidFill>
              <a:latin typeface="Chiller" pitchFamily="82" charset="0"/>
            </a:endParaRPr>
          </a:p>
        </p:txBody>
      </p:sp>
      <p:sp>
        <p:nvSpPr>
          <p:cNvPr id="397" name="Rectangle 396"/>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linds(horizontal)">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blinds(horizontal)">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rtlCol="0">
            <a:noAutofit/>
          </a:bodyPr>
          <a:lstStyle/>
          <a:p>
            <a:pPr eaLnBrk="1" fontAlgn="auto" hangingPunct="1">
              <a:spcAft>
                <a:spcPts val="0"/>
              </a:spcAft>
              <a:defRPr/>
            </a:pPr>
            <a:r>
              <a:rPr lang="en-US" dirty="0" err="1" smtClean="0">
                <a:solidFill>
                  <a:srgbClr val="FF0000"/>
                </a:solidFill>
                <a:latin typeface="Times New Roman" pitchFamily="18" charset="0"/>
                <a:cs typeface="Times New Roman" pitchFamily="18" charset="0"/>
              </a:rPr>
              <a:t>Những</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nội</a:t>
            </a:r>
            <a:r>
              <a:rPr lang="en-US" dirty="0" smtClean="0">
                <a:solidFill>
                  <a:srgbClr val="FF0000"/>
                </a:solidFill>
                <a:latin typeface="Times New Roman" pitchFamily="18" charset="0"/>
                <a:cs typeface="Times New Roman" pitchFamily="18" charset="0"/>
              </a:rPr>
              <a:t> dung </a:t>
            </a:r>
            <a:r>
              <a:rPr lang="en-US" dirty="0" err="1" smtClean="0">
                <a:solidFill>
                  <a:srgbClr val="FF0000"/>
                </a:solidFill>
                <a:latin typeface="Times New Roman" pitchFamily="18" charset="0"/>
                <a:cs typeface="Times New Roman" pitchFamily="18" charset="0"/>
              </a:rPr>
              <a:t>bắt</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buộc</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của</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hối</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phiếu</a:t>
            </a:r>
            <a:endParaRPr lang="en-US" dirty="0">
              <a:solidFill>
                <a:srgbClr val="FF0000"/>
              </a:solidFill>
              <a:latin typeface="Times New Roman" pitchFamily="18" charset="0"/>
              <a:cs typeface="Times New Roman" pitchFamily="18" charset="0"/>
            </a:endParaRPr>
          </a:p>
        </p:txBody>
      </p:sp>
      <p:sp>
        <p:nvSpPr>
          <p:cNvPr id="14339" name="Content Placeholder 4"/>
          <p:cNvSpPr>
            <a:spLocks noGrp="1"/>
          </p:cNvSpPr>
          <p:nvPr>
            <p:ph idx="1"/>
          </p:nvPr>
        </p:nvSpPr>
        <p:spPr>
          <a:xfrm>
            <a:off x="152400" y="1600200"/>
            <a:ext cx="8534400" cy="4648200"/>
          </a:xfrm>
        </p:spPr>
        <p:txBody>
          <a:bodyPr/>
          <a:lstStyle/>
          <a:p>
            <a:pPr eaLnBrk="1" hangingPunct="1">
              <a:spcBef>
                <a:spcPct val="50000"/>
              </a:spcBef>
              <a:buFontTx/>
              <a:buAutoNum type="arabicPeriod"/>
            </a:pPr>
            <a:r>
              <a:rPr lang="en-US" sz="2400" dirty="0" err="1" smtClean="0">
                <a:latin typeface="Times New Roman" pitchFamily="18" charset="0"/>
                <a:cs typeface="Times New Roman" pitchFamily="18" charset="0"/>
              </a:rPr>
              <a:t>Phải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chữ</a:t>
            </a:r>
            <a:r>
              <a:rPr lang="en-US" sz="2400" dirty="0" smtClean="0">
                <a:latin typeface="Times New Roman" pitchFamily="18" charset="0"/>
                <a:cs typeface="Times New Roman" pitchFamily="18" charset="0"/>
              </a:rPr>
              <a:t> </a:t>
            </a:r>
            <a:r>
              <a:rPr lang="en-US" sz="2400" smtClean="0">
                <a:latin typeface="Times New Roman" pitchFamily="18" charset="0"/>
                <a:cs typeface="Times New Roman" pitchFamily="18" charset="0"/>
              </a:rPr>
              <a:t>HỐI PHIẾU ĐÒI NỢ ghi </a:t>
            </a:r>
            <a:r>
              <a:rPr lang="en-US" sz="2400" dirty="0" err="1" smtClean="0">
                <a:latin typeface="Times New Roman" pitchFamily="18" charset="0"/>
                <a:cs typeface="Times New Roman" pitchFamily="18" charset="0"/>
              </a:rPr>
              <a:t>trên</a:t>
            </a:r>
            <a:r>
              <a:rPr lang="en-US" sz="2400" dirty="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chứng</a:t>
            </a:r>
            <a:r>
              <a:rPr lang="en-US" sz="2400" smtClean="0">
                <a:latin typeface="Times New Roman" pitchFamily="18" charset="0"/>
                <a:cs typeface="Times New Roman" pitchFamily="18" charset="0"/>
              </a:rPr>
              <a:t> từ</a:t>
            </a:r>
            <a:endParaRPr lang="en-US" sz="2400" dirty="0" smtClean="0">
              <a:latin typeface="Times New Roman" pitchFamily="18" charset="0"/>
              <a:cs typeface="Times New Roman" pitchFamily="18" charset="0"/>
            </a:endParaRPr>
          </a:p>
          <a:p>
            <a:pPr eaLnBrk="1" hangingPunct="1">
              <a:spcBef>
                <a:spcPct val="50000"/>
              </a:spcBef>
              <a:buFontTx/>
              <a:buAutoNum type="arabicPeriod"/>
            </a:pPr>
            <a:r>
              <a:rPr lang="en-US" sz="2400" dirty="0" err="1" smtClean="0">
                <a:latin typeface="Times New Roman" pitchFamily="18" charset="0"/>
                <a:cs typeface="Times New Roman" pitchFamily="18" charset="0"/>
              </a:rPr>
              <a:t>Lệnh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thanh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toán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hoặc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chấp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nhận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thanh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toán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vô</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điều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kiện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một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số</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tiền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nhất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định</a:t>
            </a:r>
            <a:endParaRPr lang="en-US" sz="2400" dirty="0" smtClean="0">
              <a:latin typeface="Times New Roman" pitchFamily="18" charset="0"/>
              <a:cs typeface="Times New Roman" pitchFamily="18" charset="0"/>
            </a:endParaRPr>
          </a:p>
          <a:p>
            <a:pPr eaLnBrk="1" hangingPunct="1">
              <a:spcBef>
                <a:spcPct val="50000"/>
              </a:spcBef>
              <a:buFontTx/>
              <a:buAutoNum type="arabicPeriod"/>
            </a:pPr>
            <a:r>
              <a:rPr lang="en-US" sz="2400" dirty="0" err="1" smtClean="0">
                <a:latin typeface="Times New Roman" pitchFamily="18" charset="0"/>
                <a:cs typeface="Times New Roman" pitchFamily="18" charset="0"/>
              </a:rPr>
              <a:t>Tên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địa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chỉ</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bị</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ký</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phát</a:t>
            </a:r>
            <a:endParaRPr lang="en-US" sz="2400" dirty="0" smtClean="0">
              <a:latin typeface="Times New Roman" pitchFamily="18" charset="0"/>
              <a:cs typeface="Times New Roman" pitchFamily="18" charset="0"/>
            </a:endParaRPr>
          </a:p>
          <a:p>
            <a:pPr eaLnBrk="1" hangingPunct="1">
              <a:spcBef>
                <a:spcPct val="50000"/>
              </a:spcBef>
              <a:buFontTx/>
              <a:buAutoNum type="arabicPeriod"/>
            </a:pPr>
            <a:r>
              <a:rPr lang="en-US" sz="2400" dirty="0" err="1" smtClean="0">
                <a:latin typeface="Times New Roman" pitchFamily="18" charset="0"/>
                <a:cs typeface="Times New Roman" pitchFamily="18" charset="0"/>
              </a:rPr>
              <a:t>Thời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hạn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thanh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toán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hối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phiếu</a:t>
            </a:r>
            <a:endParaRPr lang="en-US" sz="2400" dirty="0" smtClean="0">
              <a:latin typeface="Times New Roman" pitchFamily="18" charset="0"/>
              <a:cs typeface="Times New Roman" pitchFamily="18" charset="0"/>
            </a:endParaRPr>
          </a:p>
          <a:p>
            <a:pPr eaLnBrk="1" hangingPunct="1">
              <a:spcBef>
                <a:spcPct val="50000"/>
              </a:spcBef>
              <a:buFontTx/>
              <a:buAutoNum type="arabicPeriod"/>
            </a:pPr>
            <a:r>
              <a:rPr lang="en-US" sz="2400" dirty="0" err="1" smtClean="0">
                <a:latin typeface="Times New Roman" pitchFamily="18" charset="0"/>
                <a:cs typeface="Times New Roman" pitchFamily="18" charset="0"/>
              </a:rPr>
              <a:t>Địa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điểm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thanh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toán</a:t>
            </a:r>
            <a:endParaRPr lang="en-US" sz="2400" dirty="0" smtClean="0">
              <a:latin typeface="Times New Roman" pitchFamily="18" charset="0"/>
              <a:cs typeface="Times New Roman" pitchFamily="18" charset="0"/>
            </a:endParaRPr>
          </a:p>
          <a:p>
            <a:pPr eaLnBrk="1" hangingPunct="1">
              <a:spcBef>
                <a:spcPct val="50000"/>
              </a:spcBef>
              <a:buFontTx/>
              <a:buAutoNum type="arabicPeriod"/>
            </a:pPr>
            <a:r>
              <a:rPr lang="en-US" sz="2400" dirty="0" err="1" smtClean="0">
                <a:latin typeface="Times New Roman" pitchFamily="18" charset="0"/>
                <a:cs typeface="Times New Roman" pitchFamily="18" charset="0"/>
              </a:rPr>
              <a:t>Tên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địa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chỉ</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hưởng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lợi</a:t>
            </a:r>
            <a:endParaRPr lang="en-US" sz="2400" dirty="0" smtClean="0">
              <a:latin typeface="Times New Roman" pitchFamily="18" charset="0"/>
              <a:cs typeface="Times New Roman" pitchFamily="18" charset="0"/>
            </a:endParaRPr>
          </a:p>
          <a:p>
            <a:pPr eaLnBrk="1" hangingPunct="1">
              <a:spcBef>
                <a:spcPct val="50000"/>
              </a:spcBef>
              <a:buFontTx/>
              <a:buAutoNum type="arabicPeriod"/>
            </a:pPr>
            <a:r>
              <a:rPr lang="en-US" sz="2400" dirty="0" err="1" smtClean="0">
                <a:latin typeface="Times New Roman" pitchFamily="18" charset="0"/>
                <a:cs typeface="Times New Roman" pitchFamily="18" charset="0"/>
              </a:rPr>
              <a:t>Ngày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tháng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nơi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phát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hành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hối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phiếu</a:t>
            </a:r>
            <a:endParaRPr lang="en-US" sz="2400" dirty="0" smtClean="0">
              <a:latin typeface="Times New Roman" pitchFamily="18" charset="0"/>
              <a:cs typeface="Times New Roman" pitchFamily="18" charset="0"/>
            </a:endParaRPr>
          </a:p>
          <a:p>
            <a:pPr eaLnBrk="1" hangingPunct="1">
              <a:spcBef>
                <a:spcPct val="50000"/>
              </a:spcBef>
              <a:buFontTx/>
              <a:buAutoNum type="arabicPeriod"/>
            </a:pPr>
            <a:r>
              <a:rPr lang="en-US" sz="2400" dirty="0" err="1" smtClean="0">
                <a:latin typeface="Times New Roman" pitchFamily="18" charset="0"/>
                <a:cs typeface="Times New Roman" pitchFamily="18" charset="0"/>
              </a:rPr>
              <a:t>Tên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địa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chỉ</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chữ</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ký</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ký</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phát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hối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phiếu</a:t>
            </a:r>
            <a:endParaRPr lang="en-US" sz="2400" dirty="0" smtClean="0">
              <a:latin typeface="Times New Roman" pitchFamily="18" charset="0"/>
              <a:cs typeface="Times New Roman" pitchFamily="18" charset="0"/>
            </a:endParaRPr>
          </a:p>
          <a:p>
            <a:pPr eaLnBrk="1" hangingPunct="1"/>
            <a:endParaRPr lang="en-US" dirty="0" smtClean="0"/>
          </a:p>
        </p:txBody>
      </p:sp>
      <p:sp>
        <p:nvSpPr>
          <p:cNvPr id="5" name="Rectangle 4"/>
          <p:cNvSpPr/>
          <p:nvPr/>
        </p:nvSpPr>
        <p:spPr>
          <a:xfrm>
            <a:off x="6705600" y="381000"/>
            <a:ext cx="2057400" cy="523220"/>
          </a:xfrm>
          <a:prstGeom prst="rect">
            <a:avLst/>
          </a:prstGeom>
        </p:spPr>
        <p:txBody>
          <a:bodyPr wrap="square">
            <a:spAutoFit/>
          </a:bodyPr>
          <a:lstStyle/>
          <a:p>
            <a:pPr algn="ctr">
              <a:lnSpc>
                <a:spcPct val="100000"/>
              </a:lnSpc>
              <a:defRPr/>
            </a:pPr>
            <a:r>
              <a:rPr lang="en-US" sz="2800" b="1" kern="0" dirty="0" smtClean="0">
                <a:solidFill>
                  <a:srgbClr val="FF0000"/>
                </a:solidFill>
                <a:latin typeface="Chiller" pitchFamily="82" charset="0"/>
              </a:rPr>
              <a:t>NHÓM TTQT 7</a:t>
            </a:r>
            <a:endParaRPr lang="en-US" sz="2800" b="1" kern="0" dirty="0">
              <a:solidFill>
                <a:srgbClr val="FF0000"/>
              </a:solidFill>
              <a:latin typeface="Chiller" pitchFamily="82" charset="0"/>
            </a:endParaRPr>
          </a:p>
        </p:txBody>
      </p:sp>
      <p:sp>
        <p:nvSpPr>
          <p:cNvPr id="6" name="Rectangle 5"/>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Effect transition="in" filter="blinds(horizontal)">
                                      <p:cBhvr>
                                        <p:cTn id="7" dur="500"/>
                                        <p:tgtEl>
                                          <p:spTgt spid="1433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339">
                                            <p:txEl>
                                              <p:pRg st="1" end="1"/>
                                            </p:txEl>
                                          </p:spTgt>
                                        </p:tgtEl>
                                        <p:attrNameLst>
                                          <p:attrName>style.visibility</p:attrName>
                                        </p:attrNameLst>
                                      </p:cBhvr>
                                      <p:to>
                                        <p:strVal val="visible"/>
                                      </p:to>
                                    </p:set>
                                    <p:animEffect transition="in" filter="blinds(horizontal)">
                                      <p:cBhvr>
                                        <p:cTn id="12" dur="500"/>
                                        <p:tgtEl>
                                          <p:spTgt spid="1433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4339">
                                            <p:txEl>
                                              <p:pRg st="2" end="2"/>
                                            </p:txEl>
                                          </p:spTgt>
                                        </p:tgtEl>
                                        <p:attrNameLst>
                                          <p:attrName>style.visibility</p:attrName>
                                        </p:attrNameLst>
                                      </p:cBhvr>
                                      <p:to>
                                        <p:strVal val="visible"/>
                                      </p:to>
                                    </p:set>
                                    <p:animEffect transition="in" filter="blinds(horizontal)">
                                      <p:cBhvr>
                                        <p:cTn id="17" dur="500"/>
                                        <p:tgtEl>
                                          <p:spTgt spid="1433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4339">
                                            <p:txEl>
                                              <p:pRg st="3" end="3"/>
                                            </p:txEl>
                                          </p:spTgt>
                                        </p:tgtEl>
                                        <p:attrNameLst>
                                          <p:attrName>style.visibility</p:attrName>
                                        </p:attrNameLst>
                                      </p:cBhvr>
                                      <p:to>
                                        <p:strVal val="visible"/>
                                      </p:to>
                                    </p:set>
                                    <p:animEffect transition="in" filter="blinds(horizontal)">
                                      <p:cBhvr>
                                        <p:cTn id="22" dur="500"/>
                                        <p:tgtEl>
                                          <p:spTgt spid="1433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4339">
                                            <p:txEl>
                                              <p:pRg st="4" end="4"/>
                                            </p:txEl>
                                          </p:spTgt>
                                        </p:tgtEl>
                                        <p:attrNameLst>
                                          <p:attrName>style.visibility</p:attrName>
                                        </p:attrNameLst>
                                      </p:cBhvr>
                                      <p:to>
                                        <p:strVal val="visible"/>
                                      </p:to>
                                    </p:set>
                                    <p:animEffect transition="in" filter="blinds(horizontal)">
                                      <p:cBhvr>
                                        <p:cTn id="27" dur="500"/>
                                        <p:tgtEl>
                                          <p:spTgt spid="1433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4339">
                                            <p:txEl>
                                              <p:pRg st="5" end="5"/>
                                            </p:txEl>
                                          </p:spTgt>
                                        </p:tgtEl>
                                        <p:attrNameLst>
                                          <p:attrName>style.visibility</p:attrName>
                                        </p:attrNameLst>
                                      </p:cBhvr>
                                      <p:to>
                                        <p:strVal val="visible"/>
                                      </p:to>
                                    </p:set>
                                    <p:animEffect transition="in" filter="blinds(horizontal)">
                                      <p:cBhvr>
                                        <p:cTn id="32" dur="500"/>
                                        <p:tgtEl>
                                          <p:spTgt spid="1433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4339">
                                            <p:txEl>
                                              <p:pRg st="6" end="6"/>
                                            </p:txEl>
                                          </p:spTgt>
                                        </p:tgtEl>
                                        <p:attrNameLst>
                                          <p:attrName>style.visibility</p:attrName>
                                        </p:attrNameLst>
                                      </p:cBhvr>
                                      <p:to>
                                        <p:strVal val="visible"/>
                                      </p:to>
                                    </p:set>
                                    <p:animEffect transition="in" filter="blinds(horizontal)">
                                      <p:cBhvr>
                                        <p:cTn id="37" dur="500"/>
                                        <p:tgtEl>
                                          <p:spTgt spid="14339">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14339">
                                            <p:txEl>
                                              <p:pRg st="7" end="7"/>
                                            </p:txEl>
                                          </p:spTgt>
                                        </p:tgtEl>
                                        <p:attrNameLst>
                                          <p:attrName>style.visibility</p:attrName>
                                        </p:attrNameLst>
                                      </p:cBhvr>
                                      <p:to>
                                        <p:strVal val="visible"/>
                                      </p:to>
                                    </p:set>
                                    <p:animEffect transition="in" filter="blinds(horizontal)">
                                      <p:cBhvr>
                                        <p:cTn id="42" dur="500"/>
                                        <p:tgtEl>
                                          <p:spTgt spid="1433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0" y="228600"/>
            <a:ext cx="9345613" cy="831850"/>
          </a:xfrm>
          <a:prstGeom prst="rect">
            <a:avLst/>
          </a:prstGeom>
          <a:noFill/>
          <a:ln w="12700">
            <a:noFill/>
            <a:miter lim="800000"/>
            <a:headEnd/>
            <a:tailEnd/>
          </a:ln>
          <a:effectLst/>
        </p:spPr>
        <p:txBody>
          <a:bodyPr lIns="90488" tIns="44450" rIns="90488" bIns="44450" anchor="b"/>
          <a:lstStyle/>
          <a:p>
            <a:pPr>
              <a:lnSpc>
                <a:spcPct val="100000"/>
              </a:lnSpc>
              <a:defRPr/>
            </a:pPr>
            <a:r>
              <a:rPr lang="en-US" sz="2200" kern="0" smtClean="0">
                <a:solidFill>
                  <a:schemeClr val="tx2"/>
                </a:solidFill>
                <a:latin typeface="+mn-lt"/>
                <a:ea typeface="+mj-ea"/>
                <a:cs typeface="Times New Roman" pitchFamily="18" charset="0"/>
              </a:rPr>
              <a:t>LUẬT </a:t>
            </a:r>
            <a:r>
              <a:rPr lang="en-US" sz="2200" kern="0">
                <a:solidFill>
                  <a:schemeClr val="tx2"/>
                </a:solidFill>
                <a:latin typeface="+mn-lt"/>
                <a:ea typeface="+mj-ea"/>
                <a:cs typeface="Times New Roman" pitchFamily="18" charset="0"/>
              </a:rPr>
              <a:t>CÁC CÔNG CỤ CHUYỂN NHƯỢNG</a:t>
            </a:r>
          </a:p>
        </p:txBody>
      </p:sp>
      <p:sp>
        <p:nvSpPr>
          <p:cNvPr id="4" name="Rectangle 3"/>
          <p:cNvSpPr/>
          <p:nvPr/>
        </p:nvSpPr>
        <p:spPr>
          <a:xfrm>
            <a:off x="6858000" y="381000"/>
            <a:ext cx="1905000" cy="461665"/>
          </a:xfrm>
          <a:prstGeom prst="rect">
            <a:avLst/>
          </a:prstGeom>
        </p:spPr>
        <p:txBody>
          <a:bodyPr wrap="square">
            <a:spAutoFit/>
          </a:bodyPr>
          <a:lstStyle/>
          <a:p>
            <a:pPr algn="ctr">
              <a:lnSpc>
                <a:spcPct val="100000"/>
              </a:lnSpc>
              <a:defRPr/>
            </a:pPr>
            <a:r>
              <a:rPr lang="en-US" sz="2400" b="1" kern="0" smtClean="0">
                <a:solidFill>
                  <a:srgbClr val="FF0000"/>
                </a:solidFill>
                <a:latin typeface="Chiller" pitchFamily="82" charset="0"/>
              </a:rPr>
              <a:t>NHÓM TTQT 7</a:t>
            </a:r>
            <a:endParaRPr lang="en-US" sz="2400" b="1" kern="0">
              <a:solidFill>
                <a:srgbClr val="FF0000"/>
              </a:solidFill>
              <a:latin typeface="Chiller" pitchFamily="82" charset="0"/>
            </a:endParaRPr>
          </a:p>
        </p:txBody>
      </p:sp>
      <p:sp>
        <p:nvSpPr>
          <p:cNvPr id="32" name="Rounded Rectangle 31"/>
          <p:cNvSpPr/>
          <p:nvPr/>
        </p:nvSpPr>
        <p:spPr>
          <a:xfrm>
            <a:off x="228600" y="1828800"/>
            <a:ext cx="1295400" cy="91440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mtClean="0"/>
              <a:t>PHẦN 1</a:t>
            </a:r>
            <a:endParaRPr lang="en-US"/>
          </a:p>
        </p:txBody>
      </p:sp>
      <p:sp>
        <p:nvSpPr>
          <p:cNvPr id="33" name="Rounded Rectangle 32"/>
          <p:cNvSpPr/>
          <p:nvPr/>
        </p:nvSpPr>
        <p:spPr>
          <a:xfrm>
            <a:off x="228600" y="2971800"/>
            <a:ext cx="1295400" cy="9144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mtClean="0"/>
              <a:t>PHẦN 2</a:t>
            </a:r>
            <a:endParaRPr lang="en-US"/>
          </a:p>
        </p:txBody>
      </p:sp>
      <p:sp>
        <p:nvSpPr>
          <p:cNvPr id="34" name="Rounded Rectangle 33"/>
          <p:cNvSpPr/>
          <p:nvPr/>
        </p:nvSpPr>
        <p:spPr>
          <a:xfrm>
            <a:off x="228600" y="4191000"/>
            <a:ext cx="1295400" cy="91440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smtClean="0"/>
              <a:t>PHẦN 3</a:t>
            </a:r>
            <a:endParaRPr lang="en-US"/>
          </a:p>
        </p:txBody>
      </p:sp>
      <p:sp>
        <p:nvSpPr>
          <p:cNvPr id="35" name="Rounded Rectangle 34"/>
          <p:cNvSpPr/>
          <p:nvPr/>
        </p:nvSpPr>
        <p:spPr>
          <a:xfrm>
            <a:off x="228600" y="5257800"/>
            <a:ext cx="1295400" cy="914400"/>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mtClean="0"/>
              <a:t>PHẦN 4</a:t>
            </a:r>
            <a:endParaRPr lang="en-US"/>
          </a:p>
        </p:txBody>
      </p:sp>
      <p:sp>
        <p:nvSpPr>
          <p:cNvPr id="36" name="Rectangle 35"/>
          <p:cNvSpPr/>
          <p:nvPr/>
        </p:nvSpPr>
        <p:spPr>
          <a:xfrm>
            <a:off x="1524000" y="1828800"/>
            <a:ext cx="6934200" cy="9144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400" smtClean="0">
                <a:latin typeface="Times New Roman" pitchFamily="18" charset="0"/>
                <a:cs typeface="Times New Roman" pitchFamily="18" charset="0"/>
              </a:rPr>
              <a:t>QUY ĐỊNH CHUNG</a:t>
            </a:r>
            <a:endParaRPr lang="en-US" sz="2400">
              <a:latin typeface="Times New Roman" pitchFamily="18" charset="0"/>
              <a:cs typeface="Times New Roman" pitchFamily="18" charset="0"/>
            </a:endParaRPr>
          </a:p>
        </p:txBody>
      </p:sp>
      <p:sp>
        <p:nvSpPr>
          <p:cNvPr id="37" name="Rectangle 36"/>
          <p:cNvSpPr/>
          <p:nvPr/>
        </p:nvSpPr>
        <p:spPr>
          <a:xfrm>
            <a:off x="1524000" y="2971800"/>
            <a:ext cx="6934200" cy="914400"/>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2400" smtClean="0">
                <a:latin typeface="Times New Roman" pitchFamily="18" charset="0"/>
                <a:cs typeface="Times New Roman" pitchFamily="18" charset="0"/>
              </a:rPr>
              <a:t>HỐI PHIẾU</a:t>
            </a:r>
            <a:endParaRPr lang="en-US" sz="2400">
              <a:latin typeface="Times New Roman" pitchFamily="18" charset="0"/>
              <a:cs typeface="Times New Roman" pitchFamily="18" charset="0"/>
            </a:endParaRPr>
          </a:p>
        </p:txBody>
      </p:sp>
      <p:sp>
        <p:nvSpPr>
          <p:cNvPr id="38" name="Rectangle 37"/>
          <p:cNvSpPr/>
          <p:nvPr/>
        </p:nvSpPr>
        <p:spPr>
          <a:xfrm>
            <a:off x="1524000" y="4191000"/>
            <a:ext cx="6934200" cy="914400"/>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en-US" sz="2400" smtClean="0">
                <a:latin typeface="Times New Roman" pitchFamily="18" charset="0"/>
                <a:cs typeface="Times New Roman" pitchFamily="18" charset="0"/>
              </a:rPr>
              <a:t>SÉC</a:t>
            </a:r>
            <a:endParaRPr lang="en-US" sz="2400">
              <a:latin typeface="Times New Roman" pitchFamily="18" charset="0"/>
              <a:cs typeface="Times New Roman" pitchFamily="18" charset="0"/>
            </a:endParaRPr>
          </a:p>
        </p:txBody>
      </p:sp>
      <p:sp>
        <p:nvSpPr>
          <p:cNvPr id="39" name="Rectangle 38"/>
          <p:cNvSpPr/>
          <p:nvPr/>
        </p:nvSpPr>
        <p:spPr>
          <a:xfrm>
            <a:off x="1524000" y="5257800"/>
            <a:ext cx="6934200" cy="914400"/>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lvl="0" algn="ctr"/>
            <a:r>
              <a:rPr lang="en-US" sz="2400" smtClean="0">
                <a:latin typeface="Times New Roman" pitchFamily="18" charset="0"/>
                <a:cs typeface="Times New Roman" pitchFamily="18" charset="0"/>
              </a:rPr>
              <a:t>KHỞI KIỆN,THANH TRA VÀ XỬ LÝ VI PHẠM</a:t>
            </a:r>
            <a:endParaRPr lang="en-US" sz="2400">
              <a:latin typeface="Times New Roman" pitchFamily="18" charset="0"/>
              <a:cs typeface="Times New Roman" pitchFamily="18" charset="0"/>
            </a:endParaRPr>
          </a:p>
        </p:txBody>
      </p:sp>
      <p:sp>
        <p:nvSpPr>
          <p:cNvPr id="12" name="Rectangle 11"/>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linds(horizontal)">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blinds(horizontal)">
                                      <p:cBhvr>
                                        <p:cTn id="12" dur="500"/>
                                        <p:tgtEl>
                                          <p:spTgt spid="3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blinds(horizontal)">
                                      <p:cBhvr>
                                        <p:cTn id="17" dur="500"/>
                                        <p:tgtEl>
                                          <p:spTgt spid="3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blinds(horizontal)">
                                      <p:cBhvr>
                                        <p:cTn id="22" dur="500"/>
                                        <p:tgtEl>
                                          <p:spTgt spid="3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blinds(horizontal)">
                                      <p:cBhvr>
                                        <p:cTn id="27" dur="500"/>
                                        <p:tgtEl>
                                          <p:spTgt spid="3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blinds(horizontal)">
                                      <p:cBhvr>
                                        <p:cTn id="32" dur="500"/>
                                        <p:tgtEl>
                                          <p:spTgt spid="38"/>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blinds(horizontal)">
                                      <p:cBhvr>
                                        <p:cTn id="37" dur="500"/>
                                        <p:tgtEl>
                                          <p:spTgt spid="35"/>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blinds(horizontal)">
                                      <p:cBhvr>
                                        <p:cTn id="4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animBg="1"/>
      <p:bldP spid="36" grpId="0" animBg="1"/>
      <p:bldP spid="37" grpId="0" animBg="1"/>
      <p:bldP spid="38" grpId="0" animBg="1"/>
      <p:bldP spid="3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0" y="457200"/>
            <a:ext cx="8686800" cy="838200"/>
          </a:xfrm>
        </p:spPr>
        <p:txBody>
          <a:bodyPr/>
          <a:lstStyle/>
          <a:p>
            <a:pPr eaLnBrk="1" hangingPunct="1"/>
            <a:r>
              <a:rPr lang="en-US" dirty="0" err="1" smtClean="0">
                <a:latin typeface="Times New Roman" pitchFamily="18" charset="0"/>
                <a:cs typeface="Times New Roman" pitchFamily="18" charset="0"/>
              </a:rPr>
              <a:t>Chấp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nhận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hối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phiếu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đòi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nợ</a:t>
            </a:r>
            <a:endParaRPr lang="en-US" dirty="0" smtClean="0">
              <a:latin typeface="Times New Roman" pitchFamily="18" charset="0"/>
              <a:cs typeface="Times New Roman" pitchFamily="18" charset="0"/>
            </a:endParaRPr>
          </a:p>
        </p:txBody>
      </p:sp>
      <p:sp>
        <p:nvSpPr>
          <p:cNvPr id="15363" name="Content Placeholder 2"/>
          <p:cNvSpPr>
            <a:spLocks noGrp="1"/>
          </p:cNvSpPr>
          <p:nvPr>
            <p:ph idx="1"/>
          </p:nvPr>
        </p:nvSpPr>
        <p:spPr>
          <a:xfrm>
            <a:off x="152400" y="1828800"/>
            <a:ext cx="8991600" cy="5029200"/>
          </a:xfrm>
        </p:spPr>
        <p:txBody>
          <a:bodyPr/>
          <a:lstStyle/>
          <a:p>
            <a:pPr eaLnBrk="1" hangingPunct="1">
              <a:lnSpc>
                <a:spcPct val="90000"/>
              </a:lnSpc>
              <a:spcBef>
                <a:spcPct val="30000"/>
              </a:spcBef>
            </a:pPr>
            <a:r>
              <a:rPr lang="en-US" sz="2400" dirty="0" err="1" smtClean="0">
                <a:latin typeface="Times New Roman" pitchFamily="18" charset="0"/>
                <a:cs typeface="Times New Roman" pitchFamily="18" charset="0"/>
              </a:rPr>
              <a:t>Chấp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nhận</a:t>
            </a:r>
            <a:r>
              <a:rPr lang="en-US" sz="2400" dirty="0" smtClean="0">
                <a:latin typeface="Times New Roman" pitchFamily="18" charset="0"/>
                <a:cs typeface="Times New Roman" pitchFamily="18" charset="0"/>
              </a:rPr>
              <a:t> HP </a:t>
            </a:r>
            <a:r>
              <a:rPr lang="en-US" sz="2400" dirty="0" err="1" smtClean="0">
                <a:latin typeface="Times New Roman" pitchFamily="18" charset="0"/>
                <a:cs typeface="Times New Roman" pitchFamily="18" charset="0"/>
              </a:rPr>
              <a:t>là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hành</a:t>
            </a:r>
            <a:r>
              <a:rPr lang="en-US" sz="2400" dirty="0" smtClean="0">
                <a:latin typeface="Times New Roman" pitchFamily="18" charset="0"/>
                <a:cs typeface="Times New Roman" pitchFamily="18" charset="0"/>
              </a:rPr>
              <a:t> vi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bị</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ký</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phát</a:t>
            </a:r>
            <a:r>
              <a:rPr lang="en-US" sz="2400" dirty="0" smtClean="0">
                <a:latin typeface="Times New Roman" pitchFamily="18" charset="0"/>
                <a:cs typeface="Times New Roman" pitchFamily="18" charset="0"/>
              </a:rPr>
              <a:t> cam </a:t>
            </a:r>
            <a:r>
              <a:rPr lang="en-US" sz="2400" dirty="0" err="1" smtClean="0">
                <a:latin typeface="Times New Roman" pitchFamily="18" charset="0"/>
                <a:cs typeface="Times New Roman" pitchFamily="18" charset="0"/>
              </a:rPr>
              <a:t>kết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thanh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toán</a:t>
            </a:r>
            <a:r>
              <a:rPr lang="en-US" sz="2400" dirty="0" smtClean="0">
                <a:latin typeface="Times New Roman" pitchFamily="18" charset="0"/>
                <a:cs typeface="Times New Roman" pitchFamily="18" charset="0"/>
              </a:rPr>
              <a:t> HP </a:t>
            </a:r>
            <a:r>
              <a:rPr lang="en-US" sz="2400" dirty="0" err="1" smtClean="0">
                <a:latin typeface="Times New Roman" pitchFamily="18" charset="0"/>
                <a:cs typeface="Times New Roman" pitchFamily="18" charset="0"/>
              </a:rPr>
              <a:t>khi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đến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hạn</a:t>
            </a:r>
            <a:r>
              <a:rPr lang="en-US" sz="2400" dirty="0" smtClean="0">
                <a:latin typeface="Times New Roman" pitchFamily="18" charset="0"/>
                <a:cs typeface="Times New Roman" pitchFamily="18" charset="0"/>
              </a:rPr>
              <a:t>.</a:t>
            </a:r>
          </a:p>
          <a:p>
            <a:pPr>
              <a:lnSpc>
                <a:spcPct val="90000"/>
              </a:lnSpc>
              <a:spcBef>
                <a:spcPct val="30000"/>
              </a:spcBef>
            </a:pPr>
            <a:r>
              <a:rPr lang="en-US" sz="2400" dirty="0" err="1" smtClean="0">
                <a:latin typeface="Times New Roman" pitchFamily="18" charset="0"/>
                <a:cs typeface="Times New Roman" pitchFamily="18" charset="0"/>
              </a:rPr>
              <a:t>Xuất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trình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hối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phiếu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trực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tiếp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hoặc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gửi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thư</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bảo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đảm</a:t>
            </a:r>
            <a:endParaRPr lang="en-US" sz="2400" dirty="0" smtClean="0">
              <a:latin typeface="Times New Roman" pitchFamily="18" charset="0"/>
              <a:cs typeface="Times New Roman" pitchFamily="18" charset="0"/>
            </a:endParaRPr>
          </a:p>
          <a:p>
            <a:pPr eaLnBrk="1" hangingPunct="1">
              <a:lnSpc>
                <a:spcPct val="90000"/>
              </a:lnSpc>
              <a:spcBef>
                <a:spcPct val="30000"/>
              </a:spcBef>
            </a:pPr>
            <a:r>
              <a:rPr lang="en-US" sz="2400" dirty="0" err="1" smtClean="0">
                <a:latin typeface="Times New Roman" pitchFamily="18" charset="0"/>
                <a:cs typeface="Times New Roman" pitchFamily="18" charset="0"/>
              </a:rPr>
              <a:t>Hình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thức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chấp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nhận</a:t>
            </a:r>
            <a:r>
              <a:rPr lang="en-US" sz="2400" dirty="0" smtClean="0">
                <a:latin typeface="Times New Roman" pitchFamily="18" charset="0"/>
                <a:cs typeface="Times New Roman" pitchFamily="18" charset="0"/>
              </a:rPr>
              <a:t>:</a:t>
            </a:r>
          </a:p>
          <a:p>
            <a:pPr lvl="1" eaLnBrk="1" hangingPunct="1">
              <a:lnSpc>
                <a:spcPct val="90000"/>
              </a:lnSpc>
              <a:spcBef>
                <a:spcPct val="30000"/>
              </a:spcBef>
              <a:buFont typeface="Wingdings" pitchFamily="2" charset="2"/>
              <a:buChar char="v"/>
            </a:pPr>
            <a:r>
              <a:rPr lang="en-US" i="1" dirty="0" err="1" smtClean="0">
                <a:solidFill>
                  <a:srgbClr val="0033CC"/>
                </a:solidFill>
                <a:latin typeface="Times New Roman" pitchFamily="18" charset="0"/>
                <a:cs typeface="Times New Roman" pitchFamily="18" charset="0"/>
              </a:rPr>
              <a:t>Chấp</a:t>
            </a:r>
            <a:r>
              <a:rPr lang="en-US" i="1" dirty="0" smtClean="0">
                <a:solidFill>
                  <a:srgbClr val="0033CC"/>
                </a:solidFill>
                <a:latin typeface="Times New Roman" pitchFamily="18" charset="0"/>
                <a:cs typeface="Times New Roman" pitchFamily="18" charset="0"/>
              </a:rPr>
              <a:t> </a:t>
            </a:r>
            <a:r>
              <a:rPr lang="en-US" i="1" dirty="0" err="1" smtClean="0">
                <a:solidFill>
                  <a:srgbClr val="0033CC"/>
                </a:solidFill>
                <a:latin typeface="Times New Roman" pitchFamily="18" charset="0"/>
                <a:cs typeface="Times New Roman" pitchFamily="18" charset="0"/>
              </a:rPr>
              <a:t>nhận</a:t>
            </a:r>
            <a:r>
              <a:rPr lang="en-US" i="1" dirty="0" smtClean="0">
                <a:solidFill>
                  <a:srgbClr val="0033CC"/>
                </a:solidFill>
                <a:latin typeface="Times New Roman" pitchFamily="18" charset="0"/>
                <a:cs typeface="Times New Roman" pitchFamily="18" charset="0"/>
              </a:rPr>
              <a:t> </a:t>
            </a:r>
            <a:r>
              <a:rPr lang="en-US" i="1" dirty="0" err="1" smtClean="0">
                <a:solidFill>
                  <a:srgbClr val="0033CC"/>
                </a:solidFill>
                <a:latin typeface="Times New Roman" pitchFamily="18" charset="0"/>
                <a:cs typeface="Times New Roman" pitchFamily="18" charset="0"/>
              </a:rPr>
              <a:t>phải</a:t>
            </a:r>
            <a:r>
              <a:rPr lang="en-US" i="1" dirty="0" smtClean="0">
                <a:solidFill>
                  <a:srgbClr val="0033CC"/>
                </a:solidFill>
                <a:latin typeface="Times New Roman" pitchFamily="18" charset="0"/>
                <a:cs typeface="Times New Roman" pitchFamily="18" charset="0"/>
              </a:rPr>
              <a:t> </a:t>
            </a:r>
            <a:r>
              <a:rPr lang="en-US" i="1" dirty="0" err="1" smtClean="0">
                <a:solidFill>
                  <a:srgbClr val="0033CC"/>
                </a:solidFill>
                <a:latin typeface="Times New Roman" pitchFamily="18" charset="0"/>
                <a:cs typeface="Times New Roman" pitchFamily="18" charset="0"/>
              </a:rPr>
              <a:t>được</a:t>
            </a:r>
            <a:r>
              <a:rPr lang="en-US" i="1" dirty="0" smtClean="0">
                <a:solidFill>
                  <a:srgbClr val="0033CC"/>
                </a:solidFill>
                <a:latin typeface="Times New Roman" pitchFamily="18" charset="0"/>
                <a:cs typeface="Times New Roman" pitchFamily="18" charset="0"/>
              </a:rPr>
              <a:t> </a:t>
            </a:r>
            <a:r>
              <a:rPr lang="en-US" i="1" dirty="0" err="1" smtClean="0">
                <a:solidFill>
                  <a:srgbClr val="0033CC"/>
                </a:solidFill>
                <a:latin typeface="Times New Roman" pitchFamily="18" charset="0"/>
                <a:cs typeface="Times New Roman" pitchFamily="18" charset="0"/>
              </a:rPr>
              <a:t>viết</a:t>
            </a:r>
            <a:r>
              <a:rPr lang="en-US" i="1" dirty="0" smtClean="0">
                <a:solidFill>
                  <a:srgbClr val="0033CC"/>
                </a:solidFill>
                <a:latin typeface="Times New Roman" pitchFamily="18" charset="0"/>
                <a:cs typeface="Times New Roman" pitchFamily="18" charset="0"/>
              </a:rPr>
              <a:t> </a:t>
            </a:r>
            <a:r>
              <a:rPr lang="en-US" i="1" dirty="0" err="1" smtClean="0">
                <a:solidFill>
                  <a:srgbClr val="0033CC"/>
                </a:solidFill>
                <a:latin typeface="Times New Roman" pitchFamily="18" charset="0"/>
                <a:cs typeface="Times New Roman" pitchFamily="18" charset="0"/>
              </a:rPr>
              <a:t>trên</a:t>
            </a:r>
            <a:r>
              <a:rPr lang="en-US" i="1" dirty="0" smtClean="0">
                <a:solidFill>
                  <a:srgbClr val="0033CC"/>
                </a:solidFill>
                <a:latin typeface="Times New Roman" pitchFamily="18" charset="0"/>
                <a:cs typeface="Times New Roman" pitchFamily="18" charset="0"/>
              </a:rPr>
              <a:t> </a:t>
            </a:r>
            <a:r>
              <a:rPr lang="en-US" i="1" dirty="0" err="1" smtClean="0">
                <a:solidFill>
                  <a:srgbClr val="0033CC"/>
                </a:solidFill>
                <a:latin typeface="Times New Roman" pitchFamily="18" charset="0"/>
                <a:cs typeface="Times New Roman" pitchFamily="18" charset="0"/>
              </a:rPr>
              <a:t>mặt</a:t>
            </a:r>
            <a:r>
              <a:rPr lang="en-US" i="1" dirty="0" smtClean="0">
                <a:solidFill>
                  <a:srgbClr val="0033CC"/>
                </a:solidFill>
                <a:latin typeface="Times New Roman" pitchFamily="18" charset="0"/>
                <a:cs typeface="Times New Roman" pitchFamily="18" charset="0"/>
              </a:rPr>
              <a:t> </a:t>
            </a:r>
            <a:r>
              <a:rPr lang="en-US" i="1" dirty="0" err="1" smtClean="0">
                <a:solidFill>
                  <a:srgbClr val="0033CC"/>
                </a:solidFill>
                <a:latin typeface="Times New Roman" pitchFamily="18" charset="0"/>
                <a:cs typeface="Times New Roman" pitchFamily="18" charset="0"/>
              </a:rPr>
              <a:t>trước</a:t>
            </a:r>
            <a:r>
              <a:rPr lang="en-US" i="1" dirty="0" smtClean="0">
                <a:solidFill>
                  <a:srgbClr val="0033CC"/>
                </a:solidFill>
                <a:latin typeface="Times New Roman" pitchFamily="18" charset="0"/>
                <a:cs typeface="Times New Roman" pitchFamily="18" charset="0"/>
              </a:rPr>
              <a:t> </a:t>
            </a:r>
            <a:r>
              <a:rPr lang="en-US" i="1" dirty="0" err="1" smtClean="0">
                <a:solidFill>
                  <a:srgbClr val="0033CC"/>
                </a:solidFill>
                <a:latin typeface="Times New Roman" pitchFamily="18" charset="0"/>
                <a:cs typeface="Times New Roman" pitchFamily="18" charset="0"/>
              </a:rPr>
              <a:t>tờ</a:t>
            </a:r>
            <a:r>
              <a:rPr lang="en-US" i="1" dirty="0" smtClean="0">
                <a:solidFill>
                  <a:srgbClr val="0033CC"/>
                </a:solidFill>
                <a:latin typeface="Times New Roman" pitchFamily="18" charset="0"/>
                <a:cs typeface="Times New Roman" pitchFamily="18" charset="0"/>
              </a:rPr>
              <a:t> </a:t>
            </a:r>
            <a:r>
              <a:rPr lang="en-US" i="1" dirty="0" err="1" smtClean="0">
                <a:solidFill>
                  <a:srgbClr val="0033CC"/>
                </a:solidFill>
                <a:latin typeface="Times New Roman" pitchFamily="18" charset="0"/>
                <a:cs typeface="Times New Roman" pitchFamily="18" charset="0"/>
              </a:rPr>
              <a:t>hối</a:t>
            </a:r>
            <a:r>
              <a:rPr lang="en-US" i="1" dirty="0" smtClean="0">
                <a:solidFill>
                  <a:srgbClr val="0033CC"/>
                </a:solidFill>
                <a:latin typeface="Times New Roman" pitchFamily="18" charset="0"/>
                <a:cs typeface="Times New Roman" pitchFamily="18" charset="0"/>
              </a:rPr>
              <a:t> </a:t>
            </a:r>
            <a:r>
              <a:rPr lang="en-US" i="1" dirty="0" err="1" smtClean="0">
                <a:solidFill>
                  <a:srgbClr val="0033CC"/>
                </a:solidFill>
                <a:latin typeface="Times New Roman" pitchFamily="18" charset="0"/>
                <a:cs typeface="Times New Roman" pitchFamily="18" charset="0"/>
              </a:rPr>
              <a:t>phiếu</a:t>
            </a:r>
            <a:r>
              <a:rPr lang="en-US" i="1" dirty="0" smtClean="0">
                <a:solidFill>
                  <a:srgbClr val="0033CC"/>
                </a:solidFill>
                <a:latin typeface="Times New Roman" pitchFamily="18" charset="0"/>
                <a:cs typeface="Times New Roman" pitchFamily="18" charset="0"/>
              </a:rPr>
              <a:t>, </a:t>
            </a:r>
            <a:r>
              <a:rPr lang="en-US" i="1" dirty="0" err="1" smtClean="0">
                <a:solidFill>
                  <a:srgbClr val="0033CC"/>
                </a:solidFill>
                <a:latin typeface="Times New Roman" pitchFamily="18" charset="0"/>
                <a:cs typeface="Times New Roman" pitchFamily="18" charset="0"/>
              </a:rPr>
              <a:t>được</a:t>
            </a:r>
            <a:r>
              <a:rPr lang="en-US" i="1" dirty="0" smtClean="0">
                <a:solidFill>
                  <a:srgbClr val="0033CC"/>
                </a:solidFill>
                <a:latin typeface="Times New Roman" pitchFamily="18" charset="0"/>
                <a:cs typeface="Times New Roman" pitchFamily="18" charset="0"/>
              </a:rPr>
              <a:t> </a:t>
            </a:r>
            <a:r>
              <a:rPr lang="en-US" i="1" dirty="0" err="1" smtClean="0">
                <a:solidFill>
                  <a:srgbClr val="0033CC"/>
                </a:solidFill>
                <a:latin typeface="Times New Roman" pitchFamily="18" charset="0"/>
                <a:cs typeface="Times New Roman" pitchFamily="18" charset="0"/>
              </a:rPr>
              <a:t>thể</a:t>
            </a:r>
            <a:r>
              <a:rPr lang="en-US" i="1" dirty="0" smtClean="0">
                <a:solidFill>
                  <a:srgbClr val="0033CC"/>
                </a:solidFill>
                <a:latin typeface="Times New Roman" pitchFamily="18" charset="0"/>
                <a:cs typeface="Times New Roman" pitchFamily="18" charset="0"/>
              </a:rPr>
              <a:t> </a:t>
            </a:r>
            <a:r>
              <a:rPr lang="en-US" i="1" dirty="0" err="1" smtClean="0">
                <a:solidFill>
                  <a:srgbClr val="0033CC"/>
                </a:solidFill>
                <a:latin typeface="Times New Roman" pitchFamily="18" charset="0"/>
                <a:cs typeface="Times New Roman" pitchFamily="18" charset="0"/>
              </a:rPr>
              <a:t>hiện</a:t>
            </a:r>
            <a:r>
              <a:rPr lang="en-US" i="1" dirty="0" smtClean="0">
                <a:solidFill>
                  <a:srgbClr val="0033CC"/>
                </a:solidFill>
                <a:latin typeface="Times New Roman" pitchFamily="18" charset="0"/>
                <a:cs typeface="Times New Roman" pitchFamily="18" charset="0"/>
              </a:rPr>
              <a:t> </a:t>
            </a:r>
            <a:r>
              <a:rPr lang="en-US" i="1" dirty="0" err="1" smtClean="0">
                <a:solidFill>
                  <a:srgbClr val="0033CC"/>
                </a:solidFill>
                <a:latin typeface="Times New Roman" pitchFamily="18" charset="0"/>
                <a:cs typeface="Times New Roman" pitchFamily="18" charset="0"/>
              </a:rPr>
              <a:t>bằng</a:t>
            </a:r>
            <a:r>
              <a:rPr lang="en-US" i="1" dirty="0" smtClean="0">
                <a:solidFill>
                  <a:srgbClr val="0033CC"/>
                </a:solidFill>
                <a:latin typeface="Times New Roman" pitchFamily="18" charset="0"/>
                <a:cs typeface="Times New Roman" pitchFamily="18" charset="0"/>
              </a:rPr>
              <a:t> </a:t>
            </a:r>
            <a:r>
              <a:rPr lang="en-US" i="1" dirty="0" err="1" smtClean="0">
                <a:solidFill>
                  <a:srgbClr val="0033CC"/>
                </a:solidFill>
                <a:latin typeface="Times New Roman" pitchFamily="18" charset="0"/>
                <a:cs typeface="Times New Roman" pitchFamily="18" charset="0"/>
              </a:rPr>
              <a:t>từ</a:t>
            </a:r>
            <a:r>
              <a:rPr lang="en-US" i="1" dirty="0" smtClean="0">
                <a:solidFill>
                  <a:srgbClr val="0033CC"/>
                </a:solidFill>
                <a:latin typeface="Times New Roman" pitchFamily="18" charset="0"/>
                <a:cs typeface="Times New Roman" pitchFamily="18" charset="0"/>
              </a:rPr>
              <a:t> “</a:t>
            </a:r>
            <a:r>
              <a:rPr lang="en-US" i="1" dirty="0" err="1" smtClean="0">
                <a:solidFill>
                  <a:srgbClr val="0033CC"/>
                </a:solidFill>
                <a:latin typeface="Times New Roman" pitchFamily="18" charset="0"/>
                <a:cs typeface="Times New Roman" pitchFamily="18" charset="0"/>
              </a:rPr>
              <a:t>chấp</a:t>
            </a:r>
            <a:r>
              <a:rPr lang="en-US" i="1" dirty="0" smtClean="0">
                <a:solidFill>
                  <a:srgbClr val="0033CC"/>
                </a:solidFill>
                <a:latin typeface="Times New Roman" pitchFamily="18" charset="0"/>
                <a:cs typeface="Times New Roman" pitchFamily="18" charset="0"/>
              </a:rPr>
              <a:t> </a:t>
            </a:r>
            <a:r>
              <a:rPr lang="en-US" i="1" dirty="0" err="1" smtClean="0">
                <a:solidFill>
                  <a:srgbClr val="0033CC"/>
                </a:solidFill>
                <a:latin typeface="Times New Roman" pitchFamily="18" charset="0"/>
                <a:cs typeface="Times New Roman" pitchFamily="18" charset="0"/>
              </a:rPr>
              <a:t>nhận</a:t>
            </a:r>
            <a:r>
              <a:rPr lang="en-US" i="1" dirty="0" smtClean="0">
                <a:solidFill>
                  <a:srgbClr val="0033CC"/>
                </a:solidFill>
                <a:latin typeface="Times New Roman" pitchFamily="18" charset="0"/>
                <a:cs typeface="Times New Roman" pitchFamily="18" charset="0"/>
              </a:rPr>
              <a:t>” </a:t>
            </a:r>
            <a:r>
              <a:rPr lang="en-US" i="1" dirty="0" err="1" smtClean="0">
                <a:solidFill>
                  <a:srgbClr val="0033CC"/>
                </a:solidFill>
                <a:latin typeface="Times New Roman" pitchFamily="18" charset="0"/>
                <a:cs typeface="Times New Roman" pitchFamily="18" charset="0"/>
              </a:rPr>
              <a:t>và</a:t>
            </a:r>
            <a:r>
              <a:rPr lang="en-US" i="1" dirty="0" smtClean="0">
                <a:solidFill>
                  <a:srgbClr val="0033CC"/>
                </a:solidFill>
                <a:latin typeface="Times New Roman" pitchFamily="18" charset="0"/>
                <a:cs typeface="Times New Roman" pitchFamily="18" charset="0"/>
              </a:rPr>
              <a:t> </a:t>
            </a:r>
            <a:r>
              <a:rPr lang="en-US" i="1" dirty="0" err="1" smtClean="0">
                <a:solidFill>
                  <a:srgbClr val="0033CC"/>
                </a:solidFill>
                <a:latin typeface="Times New Roman" pitchFamily="18" charset="0"/>
                <a:cs typeface="Times New Roman" pitchFamily="18" charset="0"/>
              </a:rPr>
              <a:t>được</a:t>
            </a:r>
            <a:r>
              <a:rPr lang="en-US" i="1" dirty="0" smtClean="0">
                <a:solidFill>
                  <a:srgbClr val="0033CC"/>
                </a:solidFill>
                <a:latin typeface="Times New Roman" pitchFamily="18" charset="0"/>
                <a:cs typeface="Times New Roman" pitchFamily="18" charset="0"/>
              </a:rPr>
              <a:t> </a:t>
            </a:r>
            <a:r>
              <a:rPr lang="en-US" i="1" dirty="0" err="1" smtClean="0">
                <a:solidFill>
                  <a:srgbClr val="0033CC"/>
                </a:solidFill>
                <a:latin typeface="Times New Roman" pitchFamily="18" charset="0"/>
                <a:cs typeface="Times New Roman" pitchFamily="18" charset="0"/>
              </a:rPr>
              <a:t>ký</a:t>
            </a:r>
            <a:r>
              <a:rPr lang="en-US" i="1" dirty="0" smtClean="0">
                <a:solidFill>
                  <a:srgbClr val="0033CC"/>
                </a:solidFill>
                <a:latin typeface="Times New Roman" pitchFamily="18" charset="0"/>
                <a:cs typeface="Times New Roman" pitchFamily="18" charset="0"/>
              </a:rPr>
              <a:t> </a:t>
            </a:r>
            <a:r>
              <a:rPr lang="en-US" i="1" dirty="0" err="1" smtClean="0">
                <a:solidFill>
                  <a:srgbClr val="0033CC"/>
                </a:solidFill>
                <a:latin typeface="Times New Roman" pitchFamily="18" charset="0"/>
                <a:cs typeface="Times New Roman" pitchFamily="18" charset="0"/>
              </a:rPr>
              <a:t>bởi</a:t>
            </a:r>
            <a:r>
              <a:rPr lang="en-US" i="1" dirty="0" smtClean="0">
                <a:solidFill>
                  <a:srgbClr val="0033CC"/>
                </a:solidFill>
                <a:latin typeface="Times New Roman" pitchFamily="18" charset="0"/>
                <a:cs typeface="Times New Roman" pitchFamily="18" charset="0"/>
              </a:rPr>
              <a:t> </a:t>
            </a:r>
            <a:r>
              <a:rPr lang="en-US" i="1" dirty="0" err="1" smtClean="0">
                <a:solidFill>
                  <a:srgbClr val="0033CC"/>
                </a:solidFill>
                <a:latin typeface="Times New Roman" pitchFamily="18" charset="0"/>
                <a:cs typeface="Times New Roman" pitchFamily="18" charset="0"/>
              </a:rPr>
              <a:t>người</a:t>
            </a:r>
            <a:r>
              <a:rPr lang="en-US" i="1" dirty="0" smtClean="0">
                <a:solidFill>
                  <a:srgbClr val="0033CC"/>
                </a:solidFill>
                <a:latin typeface="Times New Roman" pitchFamily="18" charset="0"/>
                <a:cs typeface="Times New Roman" pitchFamily="18" charset="0"/>
              </a:rPr>
              <a:t> </a:t>
            </a:r>
            <a:r>
              <a:rPr lang="en-US" i="1" dirty="0" err="1" smtClean="0">
                <a:solidFill>
                  <a:srgbClr val="0033CC"/>
                </a:solidFill>
                <a:latin typeface="Times New Roman" pitchFamily="18" charset="0"/>
                <a:cs typeface="Times New Roman" pitchFamily="18" charset="0"/>
              </a:rPr>
              <a:t>bị</a:t>
            </a:r>
            <a:r>
              <a:rPr lang="en-US" i="1" dirty="0" smtClean="0">
                <a:solidFill>
                  <a:srgbClr val="0033CC"/>
                </a:solidFill>
                <a:latin typeface="Times New Roman" pitchFamily="18" charset="0"/>
                <a:cs typeface="Times New Roman" pitchFamily="18" charset="0"/>
              </a:rPr>
              <a:t> </a:t>
            </a:r>
            <a:r>
              <a:rPr lang="en-US" i="1" dirty="0" err="1" smtClean="0">
                <a:solidFill>
                  <a:srgbClr val="0033CC"/>
                </a:solidFill>
                <a:latin typeface="Times New Roman" pitchFamily="18" charset="0"/>
                <a:cs typeface="Times New Roman" pitchFamily="18" charset="0"/>
              </a:rPr>
              <a:t>ký</a:t>
            </a:r>
            <a:r>
              <a:rPr lang="en-US" i="1" dirty="0" smtClean="0">
                <a:solidFill>
                  <a:srgbClr val="0033CC"/>
                </a:solidFill>
                <a:latin typeface="Times New Roman" pitchFamily="18" charset="0"/>
                <a:cs typeface="Times New Roman" pitchFamily="18" charset="0"/>
              </a:rPr>
              <a:t> </a:t>
            </a:r>
            <a:r>
              <a:rPr lang="en-US" i="1" dirty="0" err="1" smtClean="0">
                <a:solidFill>
                  <a:srgbClr val="0033CC"/>
                </a:solidFill>
                <a:latin typeface="Times New Roman" pitchFamily="18" charset="0"/>
                <a:cs typeface="Times New Roman" pitchFamily="18" charset="0"/>
              </a:rPr>
              <a:t>phát</a:t>
            </a:r>
            <a:endParaRPr lang="en-US" i="1" dirty="0" smtClean="0">
              <a:solidFill>
                <a:srgbClr val="0033CC"/>
              </a:solidFill>
              <a:latin typeface="Times New Roman" pitchFamily="18" charset="0"/>
              <a:cs typeface="Times New Roman" pitchFamily="18" charset="0"/>
            </a:endParaRPr>
          </a:p>
          <a:p>
            <a:pPr lvl="1" eaLnBrk="1" hangingPunct="1">
              <a:lnSpc>
                <a:spcPct val="90000"/>
              </a:lnSpc>
              <a:spcBef>
                <a:spcPct val="30000"/>
              </a:spcBef>
              <a:buFont typeface="Wingdings" pitchFamily="2" charset="2"/>
              <a:buChar char="v"/>
            </a:pPr>
            <a:r>
              <a:rPr lang="en-US" i="1" dirty="0" err="1" smtClean="0">
                <a:solidFill>
                  <a:srgbClr val="0033CC"/>
                </a:solidFill>
                <a:latin typeface="Times New Roman" pitchFamily="18" charset="0"/>
                <a:cs typeface="Times New Roman" pitchFamily="18" charset="0"/>
              </a:rPr>
              <a:t>Chấp</a:t>
            </a:r>
            <a:r>
              <a:rPr lang="en-US" i="1" dirty="0" smtClean="0">
                <a:solidFill>
                  <a:srgbClr val="0033CC"/>
                </a:solidFill>
                <a:latin typeface="Times New Roman" pitchFamily="18" charset="0"/>
                <a:cs typeface="Times New Roman" pitchFamily="18" charset="0"/>
              </a:rPr>
              <a:t> </a:t>
            </a:r>
            <a:r>
              <a:rPr lang="en-US" i="1" dirty="0" err="1" smtClean="0">
                <a:solidFill>
                  <a:srgbClr val="0033CC"/>
                </a:solidFill>
                <a:latin typeface="Times New Roman" pitchFamily="18" charset="0"/>
                <a:cs typeface="Times New Roman" pitchFamily="18" charset="0"/>
              </a:rPr>
              <a:t>nhận</a:t>
            </a:r>
            <a:r>
              <a:rPr lang="en-US" i="1" dirty="0" smtClean="0">
                <a:solidFill>
                  <a:srgbClr val="0033CC"/>
                </a:solidFill>
                <a:latin typeface="Times New Roman" pitchFamily="18" charset="0"/>
                <a:cs typeface="Times New Roman" pitchFamily="18" charset="0"/>
              </a:rPr>
              <a:t> </a:t>
            </a:r>
            <a:r>
              <a:rPr lang="en-US" i="1" dirty="0" err="1" smtClean="0">
                <a:solidFill>
                  <a:srgbClr val="0033CC"/>
                </a:solidFill>
                <a:latin typeface="Times New Roman" pitchFamily="18" charset="0"/>
                <a:cs typeface="Times New Roman" pitchFamily="18" charset="0"/>
              </a:rPr>
              <a:t>bằng</a:t>
            </a:r>
            <a:r>
              <a:rPr lang="en-US" i="1" dirty="0" smtClean="0">
                <a:solidFill>
                  <a:srgbClr val="0033CC"/>
                </a:solidFill>
                <a:latin typeface="Times New Roman" pitchFamily="18" charset="0"/>
                <a:cs typeface="Times New Roman" pitchFamily="18" charset="0"/>
              </a:rPr>
              <a:t> </a:t>
            </a:r>
            <a:r>
              <a:rPr lang="en-US" i="1" dirty="0" err="1" smtClean="0">
                <a:solidFill>
                  <a:srgbClr val="0033CC"/>
                </a:solidFill>
                <a:latin typeface="Times New Roman" pitchFamily="18" charset="0"/>
                <a:cs typeface="Times New Roman" pitchFamily="18" charset="0"/>
              </a:rPr>
              <a:t>văn</a:t>
            </a:r>
            <a:r>
              <a:rPr lang="en-US" i="1" dirty="0" smtClean="0">
                <a:solidFill>
                  <a:srgbClr val="0033CC"/>
                </a:solidFill>
                <a:latin typeface="Times New Roman" pitchFamily="18" charset="0"/>
                <a:cs typeface="Times New Roman" pitchFamily="18" charset="0"/>
              </a:rPr>
              <a:t> </a:t>
            </a:r>
            <a:r>
              <a:rPr lang="en-US" i="1" dirty="0" err="1" smtClean="0">
                <a:solidFill>
                  <a:srgbClr val="0033CC"/>
                </a:solidFill>
                <a:latin typeface="Times New Roman" pitchFamily="18" charset="0"/>
                <a:cs typeface="Times New Roman" pitchFamily="18" charset="0"/>
              </a:rPr>
              <a:t>thư</a:t>
            </a:r>
            <a:r>
              <a:rPr lang="en-US" i="1" dirty="0" smtClean="0">
                <a:solidFill>
                  <a:srgbClr val="0033CC"/>
                </a:solidFill>
                <a:latin typeface="Times New Roman" pitchFamily="18" charset="0"/>
                <a:cs typeface="Times New Roman" pitchFamily="18" charset="0"/>
              </a:rPr>
              <a:t>, </a:t>
            </a:r>
            <a:r>
              <a:rPr lang="en-US" i="1" dirty="0" err="1" smtClean="0">
                <a:solidFill>
                  <a:srgbClr val="0033CC"/>
                </a:solidFill>
                <a:latin typeface="Times New Roman" pitchFamily="18" charset="0"/>
                <a:cs typeface="Times New Roman" pitchFamily="18" charset="0"/>
              </a:rPr>
              <a:t>điện</a:t>
            </a:r>
            <a:r>
              <a:rPr lang="en-US" i="1" dirty="0" smtClean="0">
                <a:solidFill>
                  <a:srgbClr val="0033CC"/>
                </a:solidFill>
                <a:latin typeface="Times New Roman" pitchFamily="18" charset="0"/>
                <a:cs typeface="Times New Roman" pitchFamily="18" charset="0"/>
              </a:rPr>
              <a:t> </a:t>
            </a:r>
            <a:r>
              <a:rPr lang="en-US" i="1" dirty="0" err="1" smtClean="0">
                <a:solidFill>
                  <a:srgbClr val="0033CC"/>
                </a:solidFill>
                <a:latin typeface="Times New Roman" pitchFamily="18" charset="0"/>
                <a:cs typeface="Times New Roman" pitchFamily="18" charset="0"/>
              </a:rPr>
              <a:t>thông</a:t>
            </a:r>
            <a:r>
              <a:rPr lang="en-US" i="1" dirty="0" smtClean="0">
                <a:solidFill>
                  <a:srgbClr val="0033CC"/>
                </a:solidFill>
                <a:latin typeface="Times New Roman" pitchFamily="18" charset="0"/>
                <a:cs typeface="Times New Roman" pitchFamily="18" charset="0"/>
              </a:rPr>
              <a:t> </a:t>
            </a:r>
            <a:r>
              <a:rPr lang="en-US" i="1" dirty="0" err="1" smtClean="0">
                <a:solidFill>
                  <a:srgbClr val="0033CC"/>
                </a:solidFill>
                <a:latin typeface="Times New Roman" pitchFamily="18" charset="0"/>
                <a:cs typeface="Times New Roman" pitchFamily="18" charset="0"/>
              </a:rPr>
              <a:t>báo</a:t>
            </a:r>
            <a:endParaRPr lang="en-US" i="1" dirty="0" smtClean="0">
              <a:solidFill>
                <a:srgbClr val="0033CC"/>
              </a:solidFill>
              <a:latin typeface="Times New Roman" pitchFamily="18" charset="0"/>
              <a:cs typeface="Times New Roman" pitchFamily="18" charset="0"/>
            </a:endParaRPr>
          </a:p>
          <a:p>
            <a:pPr eaLnBrk="1" hangingPunct="1">
              <a:lnSpc>
                <a:spcPct val="90000"/>
              </a:lnSpc>
              <a:spcBef>
                <a:spcPct val="30000"/>
              </a:spcBef>
              <a:buNone/>
            </a:pPr>
            <a:endParaRPr lang="en-US" sz="2400" dirty="0" smtClean="0">
              <a:latin typeface="Times New Roman" pitchFamily="18" charset="0"/>
              <a:cs typeface="Times New Roman" pitchFamily="18" charset="0"/>
            </a:endParaRPr>
          </a:p>
          <a:p>
            <a:pPr eaLnBrk="1" hangingPunct="1">
              <a:lnSpc>
                <a:spcPct val="90000"/>
              </a:lnSpc>
              <a:spcBef>
                <a:spcPct val="30000"/>
              </a:spcBef>
              <a:buNone/>
            </a:pPr>
            <a:r>
              <a:rPr lang="en-US" sz="2400" dirty="0" smtClean="0">
                <a:latin typeface="Times New Roman" pitchFamily="18" charset="0"/>
                <a:cs typeface="Times New Roman" pitchFamily="18" charset="0"/>
              </a:rPr>
              <a:t>&lt; </a:t>
            </a:r>
            <a:r>
              <a:rPr lang="en-US" sz="2400" dirty="0" err="1" smtClean="0">
                <a:latin typeface="Times New Roman" pitchFamily="18" charset="0"/>
                <a:cs typeface="Times New Roman" pitchFamily="18" charset="0"/>
              </a:rPr>
              <a:t>Đối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với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hối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phiếu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hạn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sau</a:t>
            </a:r>
            <a:r>
              <a:rPr lang="en-US" sz="2400" dirty="0" smtClean="0">
                <a:latin typeface="Times New Roman" pitchFamily="18" charset="0"/>
                <a:cs typeface="Times New Roman" pitchFamily="18" charset="0"/>
              </a:rPr>
              <a:t> X </a:t>
            </a:r>
            <a:r>
              <a:rPr lang="en-US" sz="2400" dirty="0" err="1" smtClean="0">
                <a:latin typeface="Times New Roman" pitchFamily="18" charset="0"/>
                <a:cs typeface="Times New Roman" pitchFamily="18" charset="0"/>
              </a:rPr>
              <a:t>ngày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kể</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từ</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ngày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nhìn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thấy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ngày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chấp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nhận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hối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phiếu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phải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ghi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rõ</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ngày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tháng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ký</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chấp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nhận</a:t>
            </a:r>
            <a:r>
              <a:rPr lang="en-US" sz="2400" dirty="0" smtClean="0">
                <a:latin typeface="Times New Roman" pitchFamily="18" charset="0"/>
                <a:cs typeface="Times New Roman" pitchFamily="18" charset="0"/>
              </a:rPr>
              <a:t> &gt;</a:t>
            </a:r>
          </a:p>
          <a:p>
            <a:pPr eaLnBrk="1" hangingPunct="1"/>
            <a:endParaRPr lang="en-US" dirty="0" smtClean="0"/>
          </a:p>
        </p:txBody>
      </p:sp>
      <p:sp>
        <p:nvSpPr>
          <p:cNvPr id="4" name="Rectangle 3"/>
          <p:cNvSpPr/>
          <p:nvPr/>
        </p:nvSpPr>
        <p:spPr>
          <a:xfrm>
            <a:off x="6705600" y="381000"/>
            <a:ext cx="2057400" cy="523220"/>
          </a:xfrm>
          <a:prstGeom prst="rect">
            <a:avLst/>
          </a:prstGeom>
        </p:spPr>
        <p:txBody>
          <a:bodyPr wrap="square">
            <a:spAutoFit/>
          </a:bodyPr>
          <a:lstStyle/>
          <a:p>
            <a:pPr algn="ctr">
              <a:lnSpc>
                <a:spcPct val="100000"/>
              </a:lnSpc>
              <a:defRPr/>
            </a:pPr>
            <a:r>
              <a:rPr lang="en-US" sz="2800" b="1" kern="0" dirty="0" smtClean="0">
                <a:solidFill>
                  <a:srgbClr val="FF0000"/>
                </a:solidFill>
                <a:latin typeface="Chiller" pitchFamily="82" charset="0"/>
              </a:rPr>
              <a:t>NHÓM TTQT 7</a:t>
            </a:r>
            <a:endParaRPr lang="en-US" sz="2800" b="1" kern="0" dirty="0">
              <a:solidFill>
                <a:srgbClr val="FF0000"/>
              </a:solidFill>
              <a:latin typeface="Chiller" pitchFamily="82" charset="0"/>
            </a:endParaRPr>
          </a:p>
        </p:txBody>
      </p:sp>
      <p:sp>
        <p:nvSpPr>
          <p:cNvPr id="5" name="Rectangle 4"/>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animEffect transition="in" filter="blinds(horizontal)">
                                      <p:cBhvr>
                                        <p:cTn id="7" dur="500"/>
                                        <p:tgtEl>
                                          <p:spTgt spid="1536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5363">
                                            <p:txEl>
                                              <p:pRg st="1" end="1"/>
                                            </p:txEl>
                                          </p:spTgt>
                                        </p:tgtEl>
                                        <p:attrNameLst>
                                          <p:attrName>style.visibility</p:attrName>
                                        </p:attrNameLst>
                                      </p:cBhvr>
                                      <p:to>
                                        <p:strVal val="visible"/>
                                      </p:to>
                                    </p:set>
                                    <p:animEffect transition="in" filter="blinds(horizontal)">
                                      <p:cBhvr>
                                        <p:cTn id="12" dur="500"/>
                                        <p:tgtEl>
                                          <p:spTgt spid="1536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5363">
                                            <p:txEl>
                                              <p:pRg st="2" end="2"/>
                                            </p:txEl>
                                          </p:spTgt>
                                        </p:tgtEl>
                                        <p:attrNameLst>
                                          <p:attrName>style.visibility</p:attrName>
                                        </p:attrNameLst>
                                      </p:cBhvr>
                                      <p:to>
                                        <p:strVal val="visible"/>
                                      </p:to>
                                    </p:set>
                                    <p:animEffect transition="in" filter="blinds(horizontal)">
                                      <p:cBhvr>
                                        <p:cTn id="17" dur="500"/>
                                        <p:tgtEl>
                                          <p:spTgt spid="1536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5363">
                                            <p:txEl>
                                              <p:pRg st="3" end="3"/>
                                            </p:txEl>
                                          </p:spTgt>
                                        </p:tgtEl>
                                        <p:attrNameLst>
                                          <p:attrName>style.visibility</p:attrName>
                                        </p:attrNameLst>
                                      </p:cBhvr>
                                      <p:to>
                                        <p:strVal val="visible"/>
                                      </p:to>
                                    </p:set>
                                    <p:animEffect transition="in" filter="blinds(horizontal)">
                                      <p:cBhvr>
                                        <p:cTn id="22" dur="500"/>
                                        <p:tgtEl>
                                          <p:spTgt spid="15363">
                                            <p:txEl>
                                              <p:pRg st="3" end="3"/>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15363">
                                            <p:txEl>
                                              <p:pRg st="4" end="4"/>
                                            </p:txEl>
                                          </p:spTgt>
                                        </p:tgtEl>
                                        <p:attrNameLst>
                                          <p:attrName>style.visibility</p:attrName>
                                        </p:attrNameLst>
                                      </p:cBhvr>
                                      <p:to>
                                        <p:strVal val="visible"/>
                                      </p:to>
                                    </p:set>
                                    <p:animEffect transition="in" filter="blinds(horizontal)">
                                      <p:cBhvr>
                                        <p:cTn id="25" dur="500"/>
                                        <p:tgtEl>
                                          <p:spTgt spid="15363">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15363">
                                            <p:txEl>
                                              <p:pRg st="6" end="6"/>
                                            </p:txEl>
                                          </p:spTgt>
                                        </p:tgtEl>
                                        <p:attrNameLst>
                                          <p:attrName>style.visibility</p:attrName>
                                        </p:attrNameLst>
                                      </p:cBhvr>
                                      <p:to>
                                        <p:strVal val="visible"/>
                                      </p:to>
                                    </p:set>
                                    <p:animEffect transition="in" filter="blinds(horizontal)">
                                      <p:cBhvr>
                                        <p:cTn id="30" dur="500"/>
                                        <p:tgtEl>
                                          <p:spTgt spid="1536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eaLnBrk="1" hangingPunct="1"/>
            <a:r>
              <a:rPr lang="en-US" dirty="0" err="1" smtClean="0">
                <a:latin typeface="Times New Roman" pitchFamily="18" charset="0"/>
                <a:cs typeface="Times New Roman" pitchFamily="18" charset="0"/>
              </a:rPr>
              <a:t>Bảo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lãnh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hối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phiếu</a:t>
            </a:r>
            <a:r>
              <a:rPr lang="en-US" dirty="0" smtClean="0">
                <a:latin typeface="Times New Roman" pitchFamily="18" charset="0"/>
                <a:cs typeface="Times New Roman" pitchFamily="18" charset="0"/>
              </a:rPr>
              <a:t> - </a:t>
            </a:r>
            <a:r>
              <a:rPr lang="en-US" dirty="0" err="1" smtClean="0">
                <a:latin typeface="Times New Roman" pitchFamily="18" charset="0"/>
                <a:cs typeface="Times New Roman" pitchFamily="18" charset="0"/>
              </a:rPr>
              <a:t>Aval</a:t>
            </a:r>
            <a:endParaRPr lang="en-US" dirty="0" smtClean="0">
              <a:latin typeface="Times New Roman" pitchFamily="18" charset="0"/>
              <a:cs typeface="Times New Roman" pitchFamily="18" charset="0"/>
            </a:endParaRPr>
          </a:p>
        </p:txBody>
      </p:sp>
      <p:sp>
        <p:nvSpPr>
          <p:cNvPr id="16387" name="Content Placeholder 4"/>
          <p:cNvSpPr>
            <a:spLocks noGrp="1"/>
          </p:cNvSpPr>
          <p:nvPr>
            <p:ph idx="1"/>
          </p:nvPr>
        </p:nvSpPr>
        <p:spPr/>
        <p:txBody>
          <a:bodyPr/>
          <a:lstStyle/>
          <a:p>
            <a:pPr eaLnBrk="1" hangingPunct="1">
              <a:lnSpc>
                <a:spcPct val="110000"/>
              </a:lnSpc>
              <a:spcBef>
                <a:spcPct val="30000"/>
              </a:spcBef>
            </a:pP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sự</a:t>
            </a:r>
            <a:r>
              <a:rPr lang="en-US" dirty="0" smtClean="0">
                <a:latin typeface="Times New Roman" pitchFamily="18" charset="0"/>
                <a:cs typeface="Times New Roman" pitchFamily="18" charset="0"/>
              </a:rPr>
              <a:t> cam </a:t>
            </a:r>
            <a:r>
              <a:rPr lang="en-US" dirty="0" err="1" smtClean="0">
                <a:latin typeface="Times New Roman" pitchFamily="18" charset="0"/>
                <a:cs typeface="Times New Roman" pitchFamily="18" charset="0"/>
              </a:rPr>
              <a:t>kết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thứ</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thường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ngân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hàng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lớn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uy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tín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về</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việc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thanh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toán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hối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phiếu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đến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thụ</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hưởng</a:t>
            </a:r>
            <a:r>
              <a:rPr lang="en-US" dirty="0" smtClean="0">
                <a:latin typeface="Times New Roman" pitchFamily="18" charset="0"/>
                <a:cs typeface="Times New Roman" pitchFamily="18" charset="0"/>
              </a:rPr>
              <a:t>.</a:t>
            </a:r>
          </a:p>
          <a:p>
            <a:pPr eaLnBrk="1" hangingPunct="1">
              <a:lnSpc>
                <a:spcPct val="110000"/>
              </a:lnSpc>
              <a:spcBef>
                <a:spcPct val="30000"/>
              </a:spcBef>
            </a:pPr>
            <a:r>
              <a:rPr lang="en-US" dirty="0" err="1" smtClean="0">
                <a:latin typeface="Times New Roman" pitchFamily="18" charset="0"/>
                <a:cs typeface="Times New Roman" pitchFamily="18" charset="0"/>
              </a:rPr>
              <a:t>Bảo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lãnh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phải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ghi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rõ</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nào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hưởng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nếu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ký</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phát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sẽ</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hưởng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bảo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lãnh</a:t>
            </a:r>
            <a:endParaRPr lang="en-US" dirty="0" smtClean="0">
              <a:latin typeface="Times New Roman" pitchFamily="18" charset="0"/>
              <a:cs typeface="Times New Roman" pitchFamily="18" charset="0"/>
            </a:endParaRPr>
          </a:p>
          <a:p>
            <a:pPr eaLnBrk="1" hangingPunct="1">
              <a:lnSpc>
                <a:spcPct val="110000"/>
              </a:lnSpc>
              <a:spcBef>
                <a:spcPct val="30000"/>
              </a:spcBef>
            </a:pPr>
            <a:r>
              <a:rPr lang="en-US" dirty="0" err="1" smtClean="0">
                <a:latin typeface="Times New Roman" pitchFamily="18" charset="0"/>
                <a:cs typeface="Times New Roman" pitchFamily="18" charset="0"/>
              </a:rPr>
              <a:t>Cách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thực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hiện</a:t>
            </a:r>
            <a:r>
              <a:rPr lang="en-US" dirty="0" smtClean="0">
                <a:latin typeface="Times New Roman" pitchFamily="18" charset="0"/>
                <a:cs typeface="Times New Roman" pitchFamily="18" charset="0"/>
              </a:rPr>
              <a:t>: </a:t>
            </a:r>
            <a:r>
              <a:rPr lang="en-US" b="1" dirty="0" smtClean="0">
                <a:latin typeface="Times New Roman" pitchFamily="18" charset="0"/>
                <a:cs typeface="Times New Roman" pitchFamily="18" charset="0"/>
              </a:rPr>
              <a:t>“</a:t>
            </a:r>
            <a:r>
              <a:rPr lang="en-US" b="1" dirty="0" err="1" smtClean="0">
                <a:latin typeface="Times New Roman" pitchFamily="18" charset="0"/>
                <a:cs typeface="Times New Roman" pitchFamily="18" charset="0"/>
              </a:rPr>
              <a:t>bảo</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lãnh</a:t>
            </a:r>
            <a:r>
              <a:rPr lang="en-US" b="1"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được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ghi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ngay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tờ</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hối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phiếu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ký</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hoặc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bảo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lãnh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bằng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một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văn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thư</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riêng</a:t>
            </a:r>
            <a:r>
              <a:rPr lang="en-US"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bảo</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lãnh</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mật</a:t>
            </a:r>
            <a:r>
              <a:rPr lang="en-US" dirty="0" smtClean="0">
                <a:latin typeface="Times New Roman" pitchFamily="18" charset="0"/>
                <a:cs typeface="Times New Roman" pitchFamily="18" charset="0"/>
              </a:rPr>
              <a:t>)</a:t>
            </a:r>
          </a:p>
          <a:p>
            <a:pPr eaLnBrk="1" hangingPunct="1"/>
            <a:endParaRPr lang="en-US" dirty="0" smtClean="0"/>
          </a:p>
        </p:txBody>
      </p:sp>
      <p:sp>
        <p:nvSpPr>
          <p:cNvPr id="4" name="Rectangle 3"/>
          <p:cNvSpPr/>
          <p:nvPr/>
        </p:nvSpPr>
        <p:spPr>
          <a:xfrm>
            <a:off x="6705600" y="381000"/>
            <a:ext cx="2057400" cy="523220"/>
          </a:xfrm>
          <a:prstGeom prst="rect">
            <a:avLst/>
          </a:prstGeom>
        </p:spPr>
        <p:txBody>
          <a:bodyPr wrap="square">
            <a:spAutoFit/>
          </a:bodyPr>
          <a:lstStyle/>
          <a:p>
            <a:pPr algn="ctr">
              <a:lnSpc>
                <a:spcPct val="100000"/>
              </a:lnSpc>
              <a:defRPr/>
            </a:pPr>
            <a:r>
              <a:rPr lang="en-US" sz="2800" b="1" kern="0" dirty="0" smtClean="0">
                <a:solidFill>
                  <a:srgbClr val="FF0000"/>
                </a:solidFill>
                <a:latin typeface="Chiller" pitchFamily="82" charset="0"/>
              </a:rPr>
              <a:t>NHÓM TTQT 7</a:t>
            </a:r>
            <a:endParaRPr lang="en-US" sz="2800" b="1" kern="0" dirty="0">
              <a:solidFill>
                <a:srgbClr val="FF0000"/>
              </a:solidFill>
              <a:latin typeface="Chiller" pitchFamily="82" charset="0"/>
            </a:endParaRPr>
          </a:p>
        </p:txBody>
      </p:sp>
      <p:sp>
        <p:nvSpPr>
          <p:cNvPr id="5" name="Rectangle 4"/>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animEffect transition="in" filter="blinds(horizontal)">
                                      <p:cBhvr>
                                        <p:cTn id="7" dur="500"/>
                                        <p:tgtEl>
                                          <p:spTgt spid="1638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6387">
                                            <p:txEl>
                                              <p:pRg st="1" end="1"/>
                                            </p:txEl>
                                          </p:spTgt>
                                        </p:tgtEl>
                                        <p:attrNameLst>
                                          <p:attrName>style.visibility</p:attrName>
                                        </p:attrNameLst>
                                      </p:cBhvr>
                                      <p:to>
                                        <p:strVal val="visible"/>
                                      </p:to>
                                    </p:set>
                                    <p:animEffect transition="in" filter="blinds(horizontal)">
                                      <p:cBhvr>
                                        <p:cTn id="12" dur="500"/>
                                        <p:tgtEl>
                                          <p:spTgt spid="1638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6387">
                                            <p:txEl>
                                              <p:pRg st="2" end="2"/>
                                            </p:txEl>
                                          </p:spTgt>
                                        </p:tgtEl>
                                        <p:attrNameLst>
                                          <p:attrName>style.visibility</p:attrName>
                                        </p:attrNameLst>
                                      </p:cBhvr>
                                      <p:to>
                                        <p:strVal val="visible"/>
                                      </p:to>
                                    </p:set>
                                    <p:animEffect transition="in" filter="blinds(horizontal)">
                                      <p:cBhvr>
                                        <p:cTn id="17" dur="500"/>
                                        <p:tgtEl>
                                          <p:spTgt spid="1638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152400" y="655638"/>
            <a:ext cx="5486400" cy="563562"/>
          </a:xfrm>
        </p:spPr>
        <p:txBody>
          <a:bodyPr/>
          <a:lstStyle/>
          <a:p>
            <a:pPr eaLnBrk="1" hangingPunct="1"/>
            <a:r>
              <a:rPr lang="en-US" dirty="0" err="1" smtClean="0">
                <a:latin typeface="Times New Roman" pitchFamily="18" charset="0"/>
                <a:cs typeface="Times New Roman" pitchFamily="18" charset="0"/>
              </a:rPr>
              <a:t>Chuyển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nhượng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hối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phiếu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đòi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nợ</a:t>
            </a:r>
            <a:endParaRPr lang="en-US" dirty="0" smtClean="0">
              <a:latin typeface="Times New Roman" pitchFamily="18" charset="0"/>
              <a:cs typeface="Times New Roman" pitchFamily="18" charset="0"/>
            </a:endParaRPr>
          </a:p>
        </p:txBody>
      </p:sp>
      <p:sp>
        <p:nvSpPr>
          <p:cNvPr id="3" name="Content Placeholder 2"/>
          <p:cNvSpPr>
            <a:spLocks noGrp="1"/>
          </p:cNvSpPr>
          <p:nvPr>
            <p:ph sz="half" idx="1"/>
          </p:nvPr>
        </p:nvSpPr>
        <p:spPr/>
        <p:style>
          <a:lnRef idx="1">
            <a:schemeClr val="accent5"/>
          </a:lnRef>
          <a:fillRef idx="3">
            <a:schemeClr val="accent5"/>
          </a:fillRef>
          <a:effectRef idx="2">
            <a:schemeClr val="accent5"/>
          </a:effectRef>
          <a:fontRef idx="minor">
            <a:schemeClr val="lt1"/>
          </a:fontRef>
        </p:style>
        <p:txBody>
          <a:bodyPr rtlCol="0">
            <a:normAutofit/>
          </a:bodyPr>
          <a:lstStyle/>
          <a:p>
            <a:pPr eaLnBrk="1" fontAlgn="auto" hangingPunct="1">
              <a:spcAft>
                <a:spcPts val="0"/>
              </a:spcAft>
              <a:buFont typeface="Wingdings" pitchFamily="2" charset="2"/>
              <a:buChar char="q"/>
              <a:defRPr/>
            </a:pP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Ký</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chuyển</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nhượng</a:t>
            </a:r>
            <a:endParaRPr lang="en-US" sz="2400" b="1" dirty="0" smtClean="0">
              <a:latin typeface="Times New Roman" pitchFamily="18" charset="0"/>
              <a:cs typeface="Times New Roman" pitchFamily="18" charset="0"/>
            </a:endParaRPr>
          </a:p>
          <a:p>
            <a:pPr eaLnBrk="1" fontAlgn="auto" hangingPunct="1">
              <a:spcAft>
                <a:spcPts val="0"/>
              </a:spcAft>
              <a:buFont typeface="Arial" pitchFamily="34" charset="0"/>
              <a:buNone/>
              <a:defRPr/>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thụ</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hưởng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chuyển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quyền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sở</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hữu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hối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phiếu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đòi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nhận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chuyển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nhượng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bằng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ký</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mặt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sau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hối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phiếu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đòi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chuyển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giao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hối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phiếu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đòi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nhận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chuyển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nhượng</a:t>
            </a:r>
            <a:endParaRPr lang="en-US" sz="2400" dirty="0" smtClean="0">
              <a:latin typeface="Times New Roman" pitchFamily="18" charset="0"/>
              <a:cs typeface="Times New Roman" pitchFamily="18" charset="0"/>
            </a:endParaRPr>
          </a:p>
          <a:p>
            <a:pPr eaLnBrk="1" fontAlgn="auto" hangingPunct="1">
              <a:spcAft>
                <a:spcPts val="0"/>
              </a:spcAft>
              <a:buFont typeface="Arial" pitchFamily="34" charset="0"/>
              <a:buNone/>
              <a:defRPr/>
            </a:pPr>
            <a:endParaRPr lang="en-US" sz="3200" dirty="0" smtClean="0"/>
          </a:p>
          <a:p>
            <a:pPr eaLnBrk="1" fontAlgn="auto" hangingPunct="1">
              <a:spcAft>
                <a:spcPts val="0"/>
              </a:spcAft>
              <a:buFont typeface="Wingdings" pitchFamily="2" charset="2"/>
              <a:buChar char="q"/>
              <a:defRPr/>
            </a:pPr>
            <a:endParaRPr lang="en-US" sz="3200" b="1" dirty="0" smtClean="0"/>
          </a:p>
        </p:txBody>
      </p:sp>
      <p:sp>
        <p:nvSpPr>
          <p:cNvPr id="4" name="Content Placeholder 3"/>
          <p:cNvSpPr>
            <a:spLocks noGrp="1"/>
          </p:cNvSpPr>
          <p:nvPr>
            <p:ph sz="half" idx="2"/>
          </p:nvPr>
        </p:nvSpPr>
        <p:spPr/>
        <p:style>
          <a:lnRef idx="0">
            <a:schemeClr val="accent1"/>
          </a:lnRef>
          <a:fillRef idx="3">
            <a:schemeClr val="accent1"/>
          </a:fillRef>
          <a:effectRef idx="3">
            <a:schemeClr val="accent1"/>
          </a:effectRef>
          <a:fontRef idx="minor">
            <a:schemeClr val="lt1"/>
          </a:fontRef>
        </p:style>
        <p:txBody>
          <a:bodyPr rtlCol="0">
            <a:normAutofit/>
          </a:bodyPr>
          <a:lstStyle/>
          <a:p>
            <a:pPr eaLnBrk="1" fontAlgn="auto" hangingPunct="1">
              <a:spcAft>
                <a:spcPts val="0"/>
              </a:spcAft>
              <a:buFont typeface="Wingdings" pitchFamily="2" charset="2"/>
              <a:buChar char="q"/>
              <a:defRPr/>
            </a:pPr>
            <a:r>
              <a:rPr lang="en-US" sz="2400"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Chuyển</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giao</a:t>
            </a:r>
            <a:r>
              <a:rPr lang="en-US" sz="2400" b="1" dirty="0" smtClean="0">
                <a:latin typeface="Times New Roman" pitchFamily="18" charset="0"/>
                <a:cs typeface="Times New Roman" pitchFamily="18" charset="0"/>
              </a:rPr>
              <a:t> </a:t>
            </a:r>
          </a:p>
          <a:p>
            <a:pPr eaLnBrk="1" fontAlgn="auto" hangingPunct="1">
              <a:spcAft>
                <a:spcPts val="0"/>
              </a:spcAft>
              <a:buFont typeface="Arial" pitchFamily="34" charset="0"/>
              <a:buNone/>
              <a:defRPr/>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thụ</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hưởng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chuyển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quyền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sở</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hữu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hối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phiếu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đòi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nhận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chuyển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nhượng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bằng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chuyển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giao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hối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phiếu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đòi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nhận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chuyển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nhượng</a:t>
            </a:r>
            <a:endParaRPr lang="en-US" sz="2400" dirty="0">
              <a:latin typeface="Times New Roman" pitchFamily="18" charset="0"/>
              <a:cs typeface="Times New Roman" pitchFamily="18" charset="0"/>
            </a:endParaRPr>
          </a:p>
        </p:txBody>
      </p:sp>
      <p:sp>
        <p:nvSpPr>
          <p:cNvPr id="5" name="Rectangle 4"/>
          <p:cNvSpPr/>
          <p:nvPr/>
        </p:nvSpPr>
        <p:spPr>
          <a:xfrm>
            <a:off x="6705600" y="381000"/>
            <a:ext cx="2057400" cy="523220"/>
          </a:xfrm>
          <a:prstGeom prst="rect">
            <a:avLst/>
          </a:prstGeom>
        </p:spPr>
        <p:txBody>
          <a:bodyPr wrap="square">
            <a:spAutoFit/>
          </a:bodyPr>
          <a:lstStyle/>
          <a:p>
            <a:pPr algn="ctr">
              <a:lnSpc>
                <a:spcPct val="100000"/>
              </a:lnSpc>
              <a:defRPr/>
            </a:pPr>
            <a:r>
              <a:rPr lang="en-US" sz="2800" b="1" kern="0" dirty="0" smtClean="0">
                <a:solidFill>
                  <a:srgbClr val="FF0000"/>
                </a:solidFill>
                <a:latin typeface="Chiller" pitchFamily="82" charset="0"/>
              </a:rPr>
              <a:t>NHÓM TTQT 7</a:t>
            </a:r>
            <a:endParaRPr lang="en-US" sz="2800" b="1" kern="0" dirty="0">
              <a:solidFill>
                <a:srgbClr val="FF0000"/>
              </a:solidFill>
              <a:latin typeface="Chiller" pitchFamily="82" charset="0"/>
            </a:endParaRPr>
          </a:p>
        </p:txBody>
      </p:sp>
      <p:sp>
        <p:nvSpPr>
          <p:cNvPr id="6" name="Rectangle 5"/>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blinds(horizontal)">
                                      <p:cBhvr>
                                        <p:cTn id="15" dur="500"/>
                                        <p:tgtEl>
                                          <p:spTgt spid="4">
                                            <p:txEl>
                                              <p:pRg st="0" end="0"/>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Effect transition="in" filter="blinds(horizontal)">
                                      <p:cBhvr>
                                        <p:cTn id="18"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eaLnBrk="1" hangingPunct="1"/>
            <a:r>
              <a:rPr lang="en-US" i="1" dirty="0" err="1" smtClean="0">
                <a:solidFill>
                  <a:srgbClr val="FF0000"/>
                </a:solidFill>
                <a:latin typeface="Times New Roman" pitchFamily="18" charset="0"/>
                <a:cs typeface="Times New Roman" pitchFamily="18" charset="0"/>
              </a:rPr>
              <a:t>Cầm</a:t>
            </a:r>
            <a:r>
              <a:rPr lang="en-US" i="1" dirty="0" smtClean="0">
                <a:solidFill>
                  <a:srgbClr val="FF0000"/>
                </a:solidFill>
                <a:latin typeface="Times New Roman" pitchFamily="18" charset="0"/>
                <a:cs typeface="Times New Roman" pitchFamily="18" charset="0"/>
              </a:rPr>
              <a:t> </a:t>
            </a:r>
            <a:r>
              <a:rPr lang="en-US" i="1" dirty="0" err="1" smtClean="0">
                <a:solidFill>
                  <a:srgbClr val="FF0000"/>
                </a:solidFill>
                <a:latin typeface="Times New Roman" pitchFamily="18" charset="0"/>
                <a:cs typeface="Times New Roman" pitchFamily="18" charset="0"/>
              </a:rPr>
              <a:t>cố</a:t>
            </a:r>
            <a:r>
              <a:rPr lang="en-US" i="1" dirty="0" smtClean="0">
                <a:solidFill>
                  <a:srgbClr val="FF0000"/>
                </a:solidFill>
                <a:latin typeface="Times New Roman" pitchFamily="18" charset="0"/>
                <a:cs typeface="Times New Roman" pitchFamily="18" charset="0"/>
              </a:rPr>
              <a:t> </a:t>
            </a:r>
            <a:r>
              <a:rPr lang="en-US" i="1" dirty="0" err="1" smtClean="0">
                <a:solidFill>
                  <a:srgbClr val="FF0000"/>
                </a:solidFill>
                <a:latin typeface="Times New Roman" pitchFamily="18" charset="0"/>
                <a:cs typeface="Times New Roman" pitchFamily="18" charset="0"/>
              </a:rPr>
              <a:t>và</a:t>
            </a:r>
            <a:r>
              <a:rPr lang="en-US" i="1" dirty="0" smtClean="0">
                <a:solidFill>
                  <a:srgbClr val="FF0000"/>
                </a:solidFill>
                <a:latin typeface="Times New Roman" pitchFamily="18" charset="0"/>
                <a:cs typeface="Times New Roman" pitchFamily="18" charset="0"/>
              </a:rPr>
              <a:t> </a:t>
            </a:r>
            <a:r>
              <a:rPr lang="en-US" i="1" dirty="0" err="1" smtClean="0">
                <a:solidFill>
                  <a:srgbClr val="FF0000"/>
                </a:solidFill>
                <a:latin typeface="Times New Roman" pitchFamily="18" charset="0"/>
                <a:cs typeface="Times New Roman" pitchFamily="18" charset="0"/>
              </a:rPr>
              <a:t>nhờ</a:t>
            </a:r>
            <a:r>
              <a:rPr lang="en-US" i="1" dirty="0" smtClean="0">
                <a:solidFill>
                  <a:srgbClr val="FF0000"/>
                </a:solidFill>
                <a:latin typeface="Times New Roman" pitchFamily="18" charset="0"/>
                <a:cs typeface="Times New Roman" pitchFamily="18" charset="0"/>
              </a:rPr>
              <a:t> </a:t>
            </a:r>
            <a:r>
              <a:rPr lang="en-US" i="1" dirty="0" err="1" smtClean="0">
                <a:solidFill>
                  <a:srgbClr val="FF0000"/>
                </a:solidFill>
                <a:latin typeface="Times New Roman" pitchFamily="18" charset="0"/>
                <a:cs typeface="Times New Roman" pitchFamily="18" charset="0"/>
              </a:rPr>
              <a:t>thu</a:t>
            </a:r>
            <a:r>
              <a:rPr lang="en-US" i="1" dirty="0" smtClean="0">
                <a:solidFill>
                  <a:srgbClr val="FF0000"/>
                </a:solidFill>
                <a:latin typeface="Times New Roman" pitchFamily="18" charset="0"/>
                <a:cs typeface="Times New Roman" pitchFamily="18" charset="0"/>
              </a:rPr>
              <a:t> </a:t>
            </a:r>
            <a:r>
              <a:rPr lang="en-US" i="1" dirty="0" err="1" smtClean="0">
                <a:solidFill>
                  <a:srgbClr val="FF0000"/>
                </a:solidFill>
                <a:latin typeface="Times New Roman" pitchFamily="18" charset="0"/>
                <a:cs typeface="Times New Roman" pitchFamily="18" charset="0"/>
              </a:rPr>
              <a:t>hối</a:t>
            </a:r>
            <a:r>
              <a:rPr lang="en-US" i="1" dirty="0" smtClean="0">
                <a:solidFill>
                  <a:srgbClr val="FF0000"/>
                </a:solidFill>
                <a:latin typeface="Times New Roman" pitchFamily="18" charset="0"/>
                <a:cs typeface="Times New Roman" pitchFamily="18" charset="0"/>
              </a:rPr>
              <a:t> </a:t>
            </a:r>
            <a:r>
              <a:rPr lang="en-US" i="1" dirty="0" err="1" smtClean="0">
                <a:solidFill>
                  <a:srgbClr val="FF0000"/>
                </a:solidFill>
                <a:latin typeface="Times New Roman" pitchFamily="18" charset="0"/>
                <a:cs typeface="Times New Roman" pitchFamily="18" charset="0"/>
              </a:rPr>
              <a:t>phiếu</a:t>
            </a:r>
            <a:endParaRPr lang="en-US" dirty="0" smtClean="0">
              <a:latin typeface="Times New Roman" pitchFamily="18" charset="0"/>
              <a:cs typeface="Times New Roman" pitchFamily="18" charset="0"/>
            </a:endParaRPr>
          </a:p>
        </p:txBody>
      </p:sp>
      <p:sp>
        <p:nvSpPr>
          <p:cNvPr id="18435" name="Content Placeholder 4"/>
          <p:cNvSpPr>
            <a:spLocks noGrp="1"/>
          </p:cNvSpPr>
          <p:nvPr>
            <p:ph idx="1"/>
          </p:nvPr>
        </p:nvSpPr>
        <p:spPr/>
        <p:txBody>
          <a:bodyPr/>
          <a:lstStyle/>
          <a:p>
            <a:pPr eaLnBrk="1" hangingPunct="1">
              <a:lnSpc>
                <a:spcPct val="110000"/>
              </a:lnSpc>
              <a:spcBef>
                <a:spcPct val="30000"/>
              </a:spcBef>
            </a:pP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thụ</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hưởng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quyền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cầm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cố</a:t>
            </a:r>
            <a:r>
              <a:rPr lang="en-US" sz="2400" dirty="0" smtClean="0">
                <a:latin typeface="Times New Roman" pitchFamily="18" charset="0"/>
                <a:cs typeface="Times New Roman" pitchFamily="18" charset="0"/>
              </a:rPr>
              <a:t> HP </a:t>
            </a:r>
            <a:r>
              <a:rPr lang="en-US" sz="2400" dirty="0" err="1" smtClean="0">
                <a:latin typeface="Times New Roman" pitchFamily="18" charset="0"/>
                <a:cs typeface="Times New Roman" pitchFamily="18" charset="0"/>
              </a:rPr>
              <a:t>đòi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tại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tổ</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chức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tín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dụng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để</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vay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vốn</a:t>
            </a:r>
            <a:r>
              <a:rPr lang="en-US" sz="2400" dirty="0" smtClean="0">
                <a:latin typeface="Times New Roman" pitchFamily="18" charset="0"/>
                <a:cs typeface="Times New Roman" pitchFamily="18" charset="0"/>
              </a:rPr>
              <a:t>.</a:t>
            </a:r>
          </a:p>
          <a:p>
            <a:pPr lvl="1" eaLnBrk="1" hangingPunct="1">
              <a:lnSpc>
                <a:spcPct val="110000"/>
              </a:lnSpc>
              <a:spcBef>
                <a:spcPct val="30000"/>
              </a:spcBef>
              <a:buClr>
                <a:srgbClr val="0033CC"/>
              </a:buClr>
              <a:buFont typeface="Wingdings" pitchFamily="2" charset="2"/>
              <a:buChar char="q"/>
            </a:pP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khi</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người</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cầm</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cố</a:t>
            </a:r>
            <a:r>
              <a:rPr lang="en-US"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hoàn</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thành</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nghĩa</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vụ</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được</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đảm</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bảo</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bằng</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cầm</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cố</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hối</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phiếu</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đòi</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nợ</a:t>
            </a:r>
            <a:r>
              <a:rPr lang="en-US" i="1" dirty="0" smtClean="0">
                <a:latin typeface="Times New Roman" pitchFamily="18" charset="0"/>
                <a:cs typeface="Times New Roman" pitchFamily="18" charset="0"/>
              </a:rPr>
              <a:t> </a:t>
            </a:r>
            <a:r>
              <a:rPr lang="en-US" i="1" dirty="0" smtClean="0">
                <a:latin typeface="Times New Roman" pitchFamily="18" charset="0"/>
                <a:cs typeface="Times New Roman" pitchFamily="18" charset="0"/>
                <a:sym typeface="Wingdings" pitchFamily="2" charset="2"/>
              </a:rPr>
              <a:t> </a:t>
            </a:r>
            <a:r>
              <a:rPr lang="en-US" i="1" dirty="0" err="1" smtClean="0">
                <a:latin typeface="Times New Roman" pitchFamily="18" charset="0"/>
                <a:cs typeface="Times New Roman" pitchFamily="18" charset="0"/>
                <a:sym typeface="Wingdings" pitchFamily="2" charset="2"/>
              </a:rPr>
              <a:t>người</a:t>
            </a:r>
            <a:r>
              <a:rPr lang="en-US" i="1" dirty="0" smtClean="0">
                <a:latin typeface="Times New Roman" pitchFamily="18" charset="0"/>
                <a:cs typeface="Times New Roman" pitchFamily="18" charset="0"/>
                <a:sym typeface="Wingdings" pitchFamily="2" charset="2"/>
              </a:rPr>
              <a:t> </a:t>
            </a:r>
            <a:r>
              <a:rPr lang="en-US" i="1" dirty="0" err="1" smtClean="0">
                <a:latin typeface="Times New Roman" pitchFamily="18" charset="0"/>
                <a:cs typeface="Times New Roman" pitchFamily="18" charset="0"/>
                <a:sym typeface="Wingdings" pitchFamily="2" charset="2"/>
              </a:rPr>
              <a:t>nhận</a:t>
            </a:r>
            <a:r>
              <a:rPr lang="en-US" i="1" dirty="0" smtClean="0">
                <a:latin typeface="Times New Roman" pitchFamily="18" charset="0"/>
                <a:cs typeface="Times New Roman" pitchFamily="18" charset="0"/>
                <a:sym typeface="Wingdings" pitchFamily="2" charset="2"/>
              </a:rPr>
              <a:t> </a:t>
            </a:r>
            <a:r>
              <a:rPr lang="en-US" i="1" dirty="0" err="1" smtClean="0">
                <a:latin typeface="Times New Roman" pitchFamily="18" charset="0"/>
                <a:cs typeface="Times New Roman" pitchFamily="18" charset="0"/>
                <a:sym typeface="Wingdings" pitchFamily="2" charset="2"/>
              </a:rPr>
              <a:t>cầm</a:t>
            </a:r>
            <a:r>
              <a:rPr lang="en-US" i="1" dirty="0" smtClean="0">
                <a:latin typeface="Times New Roman" pitchFamily="18" charset="0"/>
                <a:cs typeface="Times New Roman" pitchFamily="18" charset="0"/>
                <a:sym typeface="Wingdings" pitchFamily="2" charset="2"/>
              </a:rPr>
              <a:t> </a:t>
            </a:r>
            <a:r>
              <a:rPr lang="en-US" i="1" dirty="0" err="1" smtClean="0">
                <a:latin typeface="Times New Roman" pitchFamily="18" charset="0"/>
                <a:cs typeface="Times New Roman" pitchFamily="18" charset="0"/>
                <a:sym typeface="Wingdings" pitchFamily="2" charset="2"/>
              </a:rPr>
              <a:t>cố</a:t>
            </a:r>
            <a:r>
              <a:rPr lang="en-US" i="1" dirty="0" smtClean="0">
                <a:latin typeface="Times New Roman" pitchFamily="18" charset="0"/>
                <a:cs typeface="Times New Roman" pitchFamily="18" charset="0"/>
                <a:sym typeface="Wingdings" pitchFamily="2" charset="2"/>
              </a:rPr>
              <a:t> </a:t>
            </a:r>
            <a:r>
              <a:rPr lang="en-US" i="1" dirty="0" err="1" smtClean="0">
                <a:latin typeface="Times New Roman" pitchFamily="18" charset="0"/>
                <a:cs typeface="Times New Roman" pitchFamily="18" charset="0"/>
                <a:sym typeface="Wingdings" pitchFamily="2" charset="2"/>
              </a:rPr>
              <a:t>fai</a:t>
            </a:r>
            <a:r>
              <a:rPr lang="en-US" i="1" dirty="0" smtClean="0">
                <a:latin typeface="Times New Roman" pitchFamily="18" charset="0"/>
                <a:cs typeface="Times New Roman" pitchFamily="18" charset="0"/>
                <a:sym typeface="Wingdings" pitchFamily="2" charset="2"/>
              </a:rPr>
              <a:t> </a:t>
            </a:r>
            <a:r>
              <a:rPr lang="en-US" i="1" dirty="0" err="1" smtClean="0">
                <a:latin typeface="Times New Roman" pitchFamily="18" charset="0"/>
                <a:cs typeface="Times New Roman" pitchFamily="18" charset="0"/>
                <a:sym typeface="Wingdings" pitchFamily="2" charset="2"/>
              </a:rPr>
              <a:t>hoàn</a:t>
            </a:r>
            <a:r>
              <a:rPr lang="en-US" i="1" dirty="0" smtClean="0">
                <a:latin typeface="Times New Roman" pitchFamily="18" charset="0"/>
                <a:cs typeface="Times New Roman" pitchFamily="18" charset="0"/>
                <a:sym typeface="Wingdings" pitchFamily="2" charset="2"/>
              </a:rPr>
              <a:t> </a:t>
            </a:r>
            <a:r>
              <a:rPr lang="en-US" i="1" dirty="0" err="1" smtClean="0">
                <a:latin typeface="Times New Roman" pitchFamily="18" charset="0"/>
                <a:cs typeface="Times New Roman" pitchFamily="18" charset="0"/>
                <a:sym typeface="Wingdings" pitchFamily="2" charset="2"/>
              </a:rPr>
              <a:t>trả</a:t>
            </a:r>
            <a:r>
              <a:rPr lang="en-US" i="1" dirty="0" smtClean="0">
                <a:latin typeface="Times New Roman" pitchFamily="18" charset="0"/>
                <a:cs typeface="Times New Roman" pitchFamily="18" charset="0"/>
                <a:sym typeface="Wingdings" pitchFamily="2" charset="2"/>
              </a:rPr>
              <a:t>  </a:t>
            </a:r>
            <a:r>
              <a:rPr lang="en-US" i="1" dirty="0" err="1" smtClean="0">
                <a:latin typeface="Times New Roman" pitchFamily="18" charset="0"/>
                <a:cs typeface="Times New Roman" pitchFamily="18" charset="0"/>
                <a:sym typeface="Wingdings" pitchFamily="2" charset="2"/>
              </a:rPr>
              <a:t>hối</a:t>
            </a:r>
            <a:r>
              <a:rPr lang="en-US" i="1" dirty="0" smtClean="0">
                <a:latin typeface="Times New Roman" pitchFamily="18" charset="0"/>
                <a:cs typeface="Times New Roman" pitchFamily="18" charset="0"/>
                <a:sym typeface="Wingdings" pitchFamily="2" charset="2"/>
              </a:rPr>
              <a:t> </a:t>
            </a:r>
            <a:r>
              <a:rPr lang="en-US" i="1" dirty="0" err="1" smtClean="0">
                <a:latin typeface="Times New Roman" pitchFamily="18" charset="0"/>
                <a:cs typeface="Times New Roman" pitchFamily="18" charset="0"/>
                <a:sym typeface="Wingdings" pitchFamily="2" charset="2"/>
              </a:rPr>
              <a:t>fieu</a:t>
            </a:r>
            <a:r>
              <a:rPr lang="en-US" i="1" dirty="0" smtClean="0">
                <a:latin typeface="Times New Roman" pitchFamily="18" charset="0"/>
                <a:cs typeface="Times New Roman" pitchFamily="18" charset="0"/>
                <a:sym typeface="Wingdings" pitchFamily="2" charset="2"/>
              </a:rPr>
              <a:t> </a:t>
            </a:r>
            <a:r>
              <a:rPr lang="en-US" i="1" dirty="0" err="1" smtClean="0">
                <a:latin typeface="Times New Roman" pitchFamily="18" charset="0"/>
                <a:cs typeface="Times New Roman" pitchFamily="18" charset="0"/>
                <a:sym typeface="Wingdings" pitchFamily="2" charset="2"/>
              </a:rPr>
              <a:t>đòi</a:t>
            </a:r>
            <a:r>
              <a:rPr lang="en-US" i="1" dirty="0" smtClean="0">
                <a:latin typeface="Times New Roman" pitchFamily="18" charset="0"/>
                <a:cs typeface="Times New Roman" pitchFamily="18" charset="0"/>
                <a:sym typeface="Wingdings" pitchFamily="2" charset="2"/>
              </a:rPr>
              <a:t> </a:t>
            </a:r>
            <a:r>
              <a:rPr lang="en-US" i="1" dirty="0" err="1" smtClean="0">
                <a:latin typeface="Times New Roman" pitchFamily="18" charset="0"/>
                <a:cs typeface="Times New Roman" pitchFamily="18" charset="0"/>
                <a:sym typeface="Wingdings" pitchFamily="2" charset="2"/>
              </a:rPr>
              <a:t>nợ</a:t>
            </a:r>
            <a:endParaRPr lang="en-US" i="1" dirty="0" smtClean="0">
              <a:latin typeface="Times New Roman" pitchFamily="18" charset="0"/>
              <a:cs typeface="Times New Roman" pitchFamily="18" charset="0"/>
            </a:endParaRPr>
          </a:p>
          <a:p>
            <a:pPr lvl="1">
              <a:lnSpc>
                <a:spcPct val="110000"/>
              </a:lnSpc>
              <a:spcBef>
                <a:spcPct val="30000"/>
              </a:spcBef>
              <a:buClr>
                <a:srgbClr val="0033CC"/>
              </a:buClr>
              <a:buFont typeface="Wingdings" pitchFamily="2" charset="2"/>
              <a:buChar char="q"/>
            </a:pPr>
            <a:r>
              <a:rPr lang="en-US" i="1" dirty="0" err="1" smtClean="0">
                <a:latin typeface="Times New Roman" pitchFamily="18" charset="0"/>
                <a:cs typeface="Times New Roman" pitchFamily="18" charset="0"/>
              </a:rPr>
              <a:t>Trường</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hợp</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người</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cầm</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cố</a:t>
            </a:r>
            <a:r>
              <a:rPr lang="en-US"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không</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hoàn</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thành</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nghĩa</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vụ</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được</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đảm</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bảo</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bằng</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cầm</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cố</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hối</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phiếu</a:t>
            </a:r>
            <a:r>
              <a:rPr lang="en-US" i="1" dirty="0" smtClean="0">
                <a:latin typeface="Times New Roman" pitchFamily="18" charset="0"/>
                <a:cs typeface="Times New Roman" pitchFamily="18" charset="0"/>
              </a:rPr>
              <a:t> </a:t>
            </a:r>
            <a:r>
              <a:rPr lang="en-US" i="1" dirty="0" smtClean="0">
                <a:latin typeface="Times New Roman" pitchFamily="18" charset="0"/>
                <a:cs typeface="Times New Roman" pitchFamily="18" charset="0"/>
                <a:sym typeface="Wingdings" pitchFamily="2" charset="2"/>
              </a:rPr>
              <a:t> </a:t>
            </a:r>
            <a:r>
              <a:rPr lang="en-US" i="1" dirty="0" err="1" smtClean="0">
                <a:latin typeface="Times New Roman" pitchFamily="18" charset="0"/>
                <a:cs typeface="Times New Roman" pitchFamily="18" charset="0"/>
                <a:sym typeface="Wingdings" pitchFamily="2" charset="2"/>
              </a:rPr>
              <a:t>người</a:t>
            </a:r>
            <a:r>
              <a:rPr lang="en-US" i="1" dirty="0" smtClean="0">
                <a:latin typeface="Times New Roman" pitchFamily="18" charset="0"/>
                <a:cs typeface="Times New Roman" pitchFamily="18" charset="0"/>
                <a:sym typeface="Wingdings" pitchFamily="2" charset="2"/>
              </a:rPr>
              <a:t> </a:t>
            </a:r>
            <a:r>
              <a:rPr lang="en-US" i="1" dirty="0" err="1" smtClean="0">
                <a:latin typeface="Times New Roman" pitchFamily="18" charset="0"/>
                <a:cs typeface="Times New Roman" pitchFamily="18" charset="0"/>
                <a:sym typeface="Wingdings" pitchFamily="2" charset="2"/>
              </a:rPr>
              <a:t>nhận</a:t>
            </a:r>
            <a:r>
              <a:rPr lang="en-US" i="1" dirty="0" smtClean="0">
                <a:latin typeface="Times New Roman" pitchFamily="18" charset="0"/>
                <a:cs typeface="Times New Roman" pitchFamily="18" charset="0"/>
                <a:sym typeface="Wingdings" pitchFamily="2" charset="2"/>
              </a:rPr>
              <a:t> </a:t>
            </a:r>
            <a:r>
              <a:rPr lang="en-US" i="1" dirty="0" err="1" smtClean="0">
                <a:latin typeface="Times New Roman" pitchFamily="18" charset="0"/>
                <a:cs typeface="Times New Roman" pitchFamily="18" charset="0"/>
                <a:sym typeface="Wingdings" pitchFamily="2" charset="2"/>
              </a:rPr>
              <a:t>cầm</a:t>
            </a:r>
            <a:r>
              <a:rPr lang="en-US" i="1" dirty="0" smtClean="0">
                <a:latin typeface="Times New Roman" pitchFamily="18" charset="0"/>
                <a:cs typeface="Times New Roman" pitchFamily="18" charset="0"/>
                <a:sym typeface="Wingdings" pitchFamily="2" charset="2"/>
              </a:rPr>
              <a:t> </a:t>
            </a:r>
            <a:r>
              <a:rPr lang="en-US" i="1" dirty="0" err="1" smtClean="0">
                <a:latin typeface="Times New Roman" pitchFamily="18" charset="0"/>
                <a:cs typeface="Times New Roman" pitchFamily="18" charset="0"/>
                <a:sym typeface="Wingdings" pitchFamily="2" charset="2"/>
              </a:rPr>
              <a:t>cố</a:t>
            </a:r>
            <a:r>
              <a:rPr lang="en-US" i="1" dirty="0" smtClean="0">
                <a:latin typeface="Times New Roman" pitchFamily="18" charset="0"/>
                <a:cs typeface="Times New Roman" pitchFamily="18" charset="0"/>
                <a:sym typeface="Wingdings" pitchFamily="2" charset="2"/>
              </a:rPr>
              <a:t> </a:t>
            </a:r>
            <a:r>
              <a:rPr lang="en-US" i="1" dirty="0" err="1" smtClean="0">
                <a:latin typeface="Times New Roman" pitchFamily="18" charset="0"/>
                <a:cs typeface="Times New Roman" pitchFamily="18" charset="0"/>
                <a:sym typeface="Wingdings" pitchFamily="2" charset="2"/>
              </a:rPr>
              <a:t>trở</a:t>
            </a:r>
            <a:r>
              <a:rPr lang="en-US" i="1" dirty="0" smtClean="0">
                <a:latin typeface="Times New Roman" pitchFamily="18" charset="0"/>
                <a:cs typeface="Times New Roman" pitchFamily="18" charset="0"/>
                <a:sym typeface="Wingdings" pitchFamily="2" charset="2"/>
              </a:rPr>
              <a:t> </a:t>
            </a:r>
            <a:r>
              <a:rPr lang="en-US" i="1" dirty="0" err="1" smtClean="0">
                <a:latin typeface="Times New Roman" pitchFamily="18" charset="0"/>
                <a:cs typeface="Times New Roman" pitchFamily="18" charset="0"/>
                <a:sym typeface="Wingdings" pitchFamily="2" charset="2"/>
              </a:rPr>
              <a:t>thành</a:t>
            </a:r>
            <a:r>
              <a:rPr lang="en-US" i="1" dirty="0" smtClean="0">
                <a:latin typeface="Times New Roman" pitchFamily="18" charset="0"/>
                <a:cs typeface="Times New Roman" pitchFamily="18" charset="0"/>
                <a:sym typeface="Wingdings" pitchFamily="2" charset="2"/>
              </a:rPr>
              <a:t> </a:t>
            </a:r>
            <a:r>
              <a:rPr lang="en-US" i="1" dirty="0" err="1" smtClean="0">
                <a:latin typeface="Times New Roman" pitchFamily="18" charset="0"/>
                <a:cs typeface="Times New Roman" pitchFamily="18" charset="0"/>
                <a:sym typeface="Wingdings" pitchFamily="2" charset="2"/>
              </a:rPr>
              <a:t>người</a:t>
            </a:r>
            <a:r>
              <a:rPr lang="en-US" i="1" dirty="0" smtClean="0">
                <a:latin typeface="Times New Roman" pitchFamily="18" charset="0"/>
                <a:cs typeface="Times New Roman" pitchFamily="18" charset="0"/>
                <a:sym typeface="Wingdings" pitchFamily="2" charset="2"/>
              </a:rPr>
              <a:t> </a:t>
            </a:r>
            <a:r>
              <a:rPr lang="en-US" i="1" dirty="0" err="1" smtClean="0">
                <a:latin typeface="Times New Roman" pitchFamily="18" charset="0"/>
                <a:cs typeface="Times New Roman" pitchFamily="18" charset="0"/>
                <a:sym typeface="Wingdings" pitchFamily="2" charset="2"/>
              </a:rPr>
              <a:t>thụ</a:t>
            </a:r>
            <a:r>
              <a:rPr lang="en-US" i="1" dirty="0" smtClean="0">
                <a:latin typeface="Times New Roman" pitchFamily="18" charset="0"/>
                <a:cs typeface="Times New Roman" pitchFamily="18" charset="0"/>
                <a:sym typeface="Wingdings" pitchFamily="2" charset="2"/>
              </a:rPr>
              <a:t> </a:t>
            </a:r>
            <a:r>
              <a:rPr lang="en-US" i="1" dirty="0" err="1" smtClean="0">
                <a:latin typeface="Times New Roman" pitchFamily="18" charset="0"/>
                <a:cs typeface="Times New Roman" pitchFamily="18" charset="0"/>
                <a:sym typeface="Wingdings" pitchFamily="2" charset="2"/>
              </a:rPr>
              <a:t>hưởng</a:t>
            </a:r>
            <a:r>
              <a:rPr lang="en-US" i="1" dirty="0" smtClean="0">
                <a:latin typeface="Times New Roman" pitchFamily="18" charset="0"/>
                <a:cs typeface="Times New Roman" pitchFamily="18" charset="0"/>
                <a:sym typeface="Wingdings" pitchFamily="2" charset="2"/>
              </a:rPr>
              <a:t> </a:t>
            </a:r>
            <a:r>
              <a:rPr lang="en-US" i="1" dirty="0" err="1" smtClean="0">
                <a:latin typeface="Times New Roman" pitchFamily="18" charset="0"/>
                <a:cs typeface="Times New Roman" pitchFamily="18" charset="0"/>
                <a:sym typeface="Wingdings" pitchFamily="2" charset="2"/>
              </a:rPr>
              <a:t>hối</a:t>
            </a:r>
            <a:r>
              <a:rPr lang="en-US" i="1" dirty="0" smtClean="0">
                <a:latin typeface="Times New Roman" pitchFamily="18" charset="0"/>
                <a:cs typeface="Times New Roman" pitchFamily="18" charset="0"/>
                <a:sym typeface="Wingdings" pitchFamily="2" charset="2"/>
              </a:rPr>
              <a:t> </a:t>
            </a:r>
            <a:r>
              <a:rPr lang="en-US" i="1" dirty="0" err="1" smtClean="0">
                <a:latin typeface="Times New Roman" pitchFamily="18" charset="0"/>
                <a:cs typeface="Times New Roman" pitchFamily="18" charset="0"/>
                <a:sym typeface="Wingdings" pitchFamily="2" charset="2"/>
              </a:rPr>
              <a:t>phiếu</a:t>
            </a:r>
            <a:r>
              <a:rPr lang="en-US" i="1" dirty="0" smtClean="0">
                <a:latin typeface="Times New Roman" pitchFamily="18" charset="0"/>
                <a:cs typeface="Times New Roman" pitchFamily="18" charset="0"/>
                <a:sym typeface="Wingdings" pitchFamily="2" charset="2"/>
              </a:rPr>
              <a:t> </a:t>
            </a:r>
            <a:r>
              <a:rPr lang="en-US" i="1" dirty="0" err="1" smtClean="0">
                <a:latin typeface="Times New Roman" pitchFamily="18" charset="0"/>
                <a:cs typeface="Times New Roman" pitchFamily="18" charset="0"/>
                <a:sym typeface="Wingdings" pitchFamily="2" charset="2"/>
              </a:rPr>
              <a:t>đòi</a:t>
            </a:r>
            <a:r>
              <a:rPr lang="en-US" i="1" dirty="0" smtClean="0">
                <a:latin typeface="Times New Roman" pitchFamily="18" charset="0"/>
                <a:cs typeface="Times New Roman" pitchFamily="18" charset="0"/>
                <a:sym typeface="Wingdings" pitchFamily="2" charset="2"/>
              </a:rPr>
              <a:t> </a:t>
            </a:r>
            <a:r>
              <a:rPr lang="en-US" i="1" dirty="0" err="1" smtClean="0">
                <a:latin typeface="Times New Roman" pitchFamily="18" charset="0"/>
                <a:cs typeface="Times New Roman" pitchFamily="18" charset="0"/>
                <a:sym typeface="Wingdings" pitchFamily="2" charset="2"/>
              </a:rPr>
              <a:t>nợ</a:t>
            </a:r>
            <a:endParaRPr lang="en-US" i="1" dirty="0" smtClean="0">
              <a:latin typeface="Times New Roman" pitchFamily="18" charset="0"/>
              <a:cs typeface="Times New Roman" pitchFamily="18" charset="0"/>
            </a:endParaRPr>
          </a:p>
          <a:p>
            <a:pPr>
              <a:lnSpc>
                <a:spcPct val="110000"/>
              </a:lnSpc>
              <a:spcBef>
                <a:spcPct val="30000"/>
              </a:spcBef>
            </a:pP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thụ</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hưởng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thể</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chuyển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giao</a:t>
            </a:r>
            <a:r>
              <a:rPr lang="en-US" sz="2400" dirty="0" smtClean="0">
                <a:latin typeface="Times New Roman" pitchFamily="18" charset="0"/>
                <a:cs typeface="Times New Roman" pitchFamily="18" charset="0"/>
              </a:rPr>
              <a:t> HP </a:t>
            </a:r>
            <a:r>
              <a:rPr lang="en-US" sz="2400" dirty="0" err="1" smtClean="0">
                <a:latin typeface="Times New Roman" pitchFamily="18" charset="0"/>
                <a:cs typeface="Times New Roman" pitchFamily="18" charset="0"/>
              </a:rPr>
              <a:t>cho</a:t>
            </a:r>
            <a:r>
              <a:rPr lang="en-US" sz="2400"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người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thu</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hộ</a:t>
            </a:r>
            <a:r>
              <a:rPr lang="en-US" sz="2400" b="1"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để</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nhờ</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số</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tiền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ghi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hối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phiếu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kèm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theo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chỉ</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thị</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nhờ</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thu</a:t>
            </a:r>
            <a:endParaRPr lang="en-US" sz="2400" dirty="0" smtClean="0">
              <a:latin typeface="Times New Roman" pitchFamily="18" charset="0"/>
              <a:cs typeface="Times New Roman" pitchFamily="18" charset="0"/>
            </a:endParaRPr>
          </a:p>
          <a:p>
            <a:pPr eaLnBrk="1" hangingPunct="1"/>
            <a:endParaRPr lang="en-US" dirty="0" smtClean="0"/>
          </a:p>
        </p:txBody>
      </p:sp>
      <p:sp>
        <p:nvSpPr>
          <p:cNvPr id="4" name="Rectangle 3"/>
          <p:cNvSpPr/>
          <p:nvPr/>
        </p:nvSpPr>
        <p:spPr>
          <a:xfrm>
            <a:off x="6705600" y="381000"/>
            <a:ext cx="2057400" cy="523220"/>
          </a:xfrm>
          <a:prstGeom prst="rect">
            <a:avLst/>
          </a:prstGeom>
        </p:spPr>
        <p:txBody>
          <a:bodyPr wrap="square">
            <a:spAutoFit/>
          </a:bodyPr>
          <a:lstStyle/>
          <a:p>
            <a:pPr algn="ctr">
              <a:lnSpc>
                <a:spcPct val="100000"/>
              </a:lnSpc>
              <a:defRPr/>
            </a:pPr>
            <a:r>
              <a:rPr lang="en-US" sz="2800" b="1" kern="0" dirty="0" smtClean="0">
                <a:solidFill>
                  <a:srgbClr val="FF0000"/>
                </a:solidFill>
                <a:latin typeface="Chiller" pitchFamily="82" charset="0"/>
              </a:rPr>
              <a:t>NHÓM TTQT 7</a:t>
            </a:r>
            <a:endParaRPr lang="en-US" sz="2800" b="1" kern="0" dirty="0">
              <a:solidFill>
                <a:srgbClr val="FF0000"/>
              </a:solidFill>
              <a:latin typeface="Chiller" pitchFamily="82" charset="0"/>
            </a:endParaRPr>
          </a:p>
        </p:txBody>
      </p:sp>
      <p:sp>
        <p:nvSpPr>
          <p:cNvPr id="5" name="Rectangle 4"/>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Effect transition="in" filter="blinds(horizontal)">
                                      <p:cBhvr>
                                        <p:cTn id="7" dur="500"/>
                                        <p:tgtEl>
                                          <p:spTgt spid="1843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8435">
                                            <p:txEl>
                                              <p:pRg st="1" end="1"/>
                                            </p:txEl>
                                          </p:spTgt>
                                        </p:tgtEl>
                                        <p:attrNameLst>
                                          <p:attrName>style.visibility</p:attrName>
                                        </p:attrNameLst>
                                      </p:cBhvr>
                                      <p:to>
                                        <p:strVal val="visible"/>
                                      </p:to>
                                    </p:set>
                                    <p:animEffect transition="in" filter="blinds(horizontal)">
                                      <p:cBhvr>
                                        <p:cTn id="12" dur="500"/>
                                        <p:tgtEl>
                                          <p:spTgt spid="1843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8435">
                                            <p:txEl>
                                              <p:pRg st="2" end="2"/>
                                            </p:txEl>
                                          </p:spTgt>
                                        </p:tgtEl>
                                        <p:attrNameLst>
                                          <p:attrName>style.visibility</p:attrName>
                                        </p:attrNameLst>
                                      </p:cBhvr>
                                      <p:to>
                                        <p:strVal val="visible"/>
                                      </p:to>
                                    </p:set>
                                    <p:animEffect transition="in" filter="blinds(horizontal)">
                                      <p:cBhvr>
                                        <p:cTn id="17" dur="500"/>
                                        <p:tgtEl>
                                          <p:spTgt spid="1843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8435">
                                            <p:txEl>
                                              <p:pRg st="3" end="3"/>
                                            </p:txEl>
                                          </p:spTgt>
                                        </p:tgtEl>
                                        <p:attrNameLst>
                                          <p:attrName>style.visibility</p:attrName>
                                        </p:attrNameLst>
                                      </p:cBhvr>
                                      <p:to>
                                        <p:strVal val="visible"/>
                                      </p:to>
                                    </p:set>
                                    <p:animEffect transition="in" filter="blinds(horizontal)">
                                      <p:cBhvr>
                                        <p:cTn id="22" dur="500"/>
                                        <p:tgtEl>
                                          <p:spTgt spid="1843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eaLnBrk="1" hangingPunct="1"/>
            <a:r>
              <a:rPr lang="en-US" dirty="0" err="1" smtClean="0">
                <a:latin typeface="Times New Roman" pitchFamily="18" charset="0"/>
                <a:cs typeface="Times New Roman" pitchFamily="18" charset="0"/>
              </a:rPr>
              <a:t>Thanh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toán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hối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phiếu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đòi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nợ</a:t>
            </a:r>
            <a:r>
              <a:rPr lang="en-US" dirty="0" smtClean="0"/>
              <a:t/>
            </a:r>
            <a:br>
              <a:rPr lang="en-US" dirty="0" smtClean="0"/>
            </a:br>
            <a:endParaRPr lang="en-US" dirty="0" smtClean="0"/>
          </a:p>
        </p:txBody>
      </p:sp>
      <p:sp>
        <p:nvSpPr>
          <p:cNvPr id="19459" name="Content Placeholder 2"/>
          <p:cNvSpPr>
            <a:spLocks noGrp="1"/>
          </p:cNvSpPr>
          <p:nvPr>
            <p:ph idx="1"/>
          </p:nvPr>
        </p:nvSpPr>
        <p:spPr>
          <a:xfrm>
            <a:off x="381000" y="1981200"/>
            <a:ext cx="8305800" cy="4267200"/>
          </a:xfrm>
        </p:spPr>
        <p:txBody>
          <a:bodyPr/>
          <a:lstStyle/>
          <a:p>
            <a:pPr eaLnBrk="1" hangingPunct="1"/>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bị</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ký</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phát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phải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thanh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toán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hoặc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từ</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chối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thanh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toán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hối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phiếu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đòi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thụ</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hưởng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thời</a:t>
            </a:r>
            <a:r>
              <a:rPr lang="en-US" dirty="0" smtClean="0">
                <a:latin typeface="Times New Roman" pitchFamily="18" charset="0"/>
                <a:cs typeface="Times New Roman" pitchFamily="18" charset="0"/>
              </a:rPr>
              <a:t> </a:t>
            </a:r>
            <a:r>
              <a:rPr lang="en-US" err="1" smtClean="0">
                <a:latin typeface="Times New Roman" pitchFamily="18" charset="0"/>
                <a:cs typeface="Times New Roman" pitchFamily="18" charset="0"/>
              </a:rPr>
              <a:t>hạn</a:t>
            </a:r>
            <a:r>
              <a:rPr lang="en-US" smtClean="0">
                <a:latin typeface="Times New Roman" pitchFamily="18" charset="0"/>
                <a:cs typeface="Times New Roman" pitchFamily="18" charset="0"/>
              </a:rPr>
              <a:t> ba </a:t>
            </a:r>
            <a:r>
              <a:rPr lang="en-US" dirty="0" err="1" smtClean="0">
                <a:latin typeface="Times New Roman" pitchFamily="18" charset="0"/>
                <a:cs typeface="Times New Roman" pitchFamily="18" charset="0"/>
              </a:rPr>
              <a:t>ngày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việc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kể</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từ</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ngày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nhận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được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hối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phiếu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đòi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nợ</a:t>
            </a:r>
            <a:r>
              <a:rPr lang="en-US" dirty="0" smtClean="0">
                <a:latin typeface="Times New Roman" pitchFamily="18" charset="0"/>
                <a:cs typeface="Times New Roman" pitchFamily="18" charset="0"/>
              </a:rPr>
              <a:t>.</a:t>
            </a:r>
          </a:p>
          <a:p>
            <a:pPr eaLnBrk="1" hangingPunct="1"/>
            <a:r>
              <a:rPr lang="en-US" dirty="0" err="1" smtClean="0">
                <a:latin typeface="Times New Roman" pitchFamily="18" charset="0"/>
                <a:cs typeface="Times New Roman" pitchFamily="18" charset="0"/>
              </a:rPr>
              <a:t>Khi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hối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phiếu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đòi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được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thanh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toán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toàn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bộ</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thụ</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hưởng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phải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ký</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chuyển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giao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hối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phiếu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đòi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tờ</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phụ</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đính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kèm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thanh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toán</a:t>
            </a:r>
            <a:endParaRPr lang="en-US" dirty="0" smtClean="0">
              <a:latin typeface="Times New Roman" pitchFamily="18" charset="0"/>
              <a:cs typeface="Times New Roman" pitchFamily="18" charset="0"/>
            </a:endParaRPr>
          </a:p>
        </p:txBody>
      </p:sp>
      <p:sp>
        <p:nvSpPr>
          <p:cNvPr id="4" name="Rectangle 3"/>
          <p:cNvSpPr/>
          <p:nvPr/>
        </p:nvSpPr>
        <p:spPr>
          <a:xfrm>
            <a:off x="6705600" y="381000"/>
            <a:ext cx="2057400" cy="523220"/>
          </a:xfrm>
          <a:prstGeom prst="rect">
            <a:avLst/>
          </a:prstGeom>
        </p:spPr>
        <p:txBody>
          <a:bodyPr wrap="square">
            <a:spAutoFit/>
          </a:bodyPr>
          <a:lstStyle/>
          <a:p>
            <a:pPr algn="ctr">
              <a:lnSpc>
                <a:spcPct val="100000"/>
              </a:lnSpc>
              <a:defRPr/>
            </a:pPr>
            <a:r>
              <a:rPr lang="en-US" sz="2800" b="1" kern="0" dirty="0" smtClean="0">
                <a:solidFill>
                  <a:srgbClr val="FF0000"/>
                </a:solidFill>
                <a:latin typeface="Chiller" pitchFamily="82" charset="0"/>
              </a:rPr>
              <a:t>NHÓM TTQT 7</a:t>
            </a:r>
            <a:endParaRPr lang="en-US" sz="2800" b="1" kern="0" dirty="0">
              <a:solidFill>
                <a:srgbClr val="FF0000"/>
              </a:solidFill>
              <a:latin typeface="Chiller" pitchFamily="82" charset="0"/>
            </a:endParaRPr>
          </a:p>
        </p:txBody>
      </p:sp>
      <p:sp>
        <p:nvSpPr>
          <p:cNvPr id="5" name="Rectangle 4"/>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animEffect transition="in" filter="blinds(horizontal)">
                                      <p:cBhvr>
                                        <p:cTn id="7" dur="500"/>
                                        <p:tgtEl>
                                          <p:spTgt spid="1945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9459">
                                            <p:txEl>
                                              <p:pRg st="1" end="1"/>
                                            </p:txEl>
                                          </p:spTgt>
                                        </p:tgtEl>
                                        <p:attrNameLst>
                                          <p:attrName>style.visibility</p:attrName>
                                        </p:attrNameLst>
                                      </p:cBhvr>
                                      <p:to>
                                        <p:strVal val="visible"/>
                                      </p:to>
                                    </p:set>
                                    <p:animEffect transition="in" filter="blinds(horizontal)">
                                      <p:cBhvr>
                                        <p:cTn id="12" dur="500"/>
                                        <p:tgtEl>
                                          <p:spTgt spid="1945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55638"/>
            <a:ext cx="5257800" cy="563562"/>
          </a:xfrm>
        </p:spPr>
        <p:txBody>
          <a:bodyPr rtlCol="0">
            <a:noAutofit/>
          </a:bodyPr>
          <a:lstStyle/>
          <a:p>
            <a:pPr eaLnBrk="1" fontAlgn="auto" hangingPunct="1">
              <a:spcAft>
                <a:spcPts val="0"/>
              </a:spcAft>
              <a:defRPr/>
            </a:pPr>
            <a:r>
              <a:rPr lang="en-US" sz="2400" dirty="0" err="1" smtClean="0">
                <a:latin typeface="Times New Roman" pitchFamily="18" charset="0"/>
                <a:cs typeface="Times New Roman" pitchFamily="18" charset="0"/>
              </a:rPr>
              <a:t>Giải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quyết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thụ</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hưởng</a:t>
            </a:r>
            <a:r>
              <a:rPr lang="en-US" sz="2400" dirty="0" smtClean="0">
                <a:latin typeface="Times New Roman" pitchFamily="18" charset="0"/>
                <a:cs typeface="Times New Roman" pitchFamily="18" charset="0"/>
              </a:rPr>
              <a:t> HP </a:t>
            </a:r>
            <a:r>
              <a:rPr lang="en-US" sz="2400" dirty="0" err="1" smtClean="0">
                <a:latin typeface="Times New Roman" pitchFamily="18" charset="0"/>
                <a:cs typeface="Times New Roman" pitchFamily="18" charset="0"/>
              </a:rPr>
              <a:t>trong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trường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hợp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được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thanh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toán</a:t>
            </a:r>
            <a:endParaRPr lang="en-US" sz="2400" dirty="0">
              <a:latin typeface="Times New Roman" pitchFamily="18" charset="0"/>
              <a:cs typeface="Times New Roman" pitchFamily="18" charset="0"/>
            </a:endParaRPr>
          </a:p>
        </p:txBody>
      </p:sp>
      <p:sp>
        <p:nvSpPr>
          <p:cNvPr id="20483" name="Content Placeholder 2"/>
          <p:cNvSpPr>
            <a:spLocks noGrp="1"/>
          </p:cNvSpPr>
          <p:nvPr>
            <p:ph idx="1"/>
          </p:nvPr>
        </p:nvSpPr>
        <p:spPr>
          <a:xfrm>
            <a:off x="457200" y="2209800"/>
            <a:ext cx="8305800" cy="4038600"/>
          </a:xfrm>
        </p:spPr>
        <p:txBody>
          <a:bodyPr/>
          <a:lstStyle/>
          <a:p>
            <a:pPr>
              <a:buNone/>
            </a:pPr>
            <a:r>
              <a:rPr lang="en-US" sz="2400" dirty="0" smtClean="0">
                <a:latin typeface="Times New Roman" pitchFamily="18" charset="0"/>
                <a:cs typeface="Times New Roman" pitchFamily="18" charset="0"/>
              </a:rPr>
              <a:t> </a:t>
            </a:r>
          </a:p>
        </p:txBody>
      </p:sp>
      <p:sp>
        <p:nvSpPr>
          <p:cNvPr id="5" name="Freeform 10"/>
          <p:cNvSpPr>
            <a:spLocks/>
          </p:cNvSpPr>
          <p:nvPr/>
        </p:nvSpPr>
        <p:spPr bwMode="gray">
          <a:xfrm flipH="1">
            <a:off x="4495800" y="2514600"/>
            <a:ext cx="852487" cy="1185863"/>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accent1"/>
              </a:gs>
              <a:gs pos="100000">
                <a:schemeClr val="accent1">
                  <a:gamma/>
                  <a:tint val="31765"/>
                  <a:invGamma/>
                </a:schemeClr>
              </a:gs>
            </a:gsLst>
            <a:lin ang="0" scaled="1"/>
          </a:gradFill>
          <a:ln>
            <a:noFill/>
          </a:ln>
          <a:extLst>
            <a:ext uri="{91240B29-F687-4F45-9708-019B960494DF}">
              <a14:hiddenLine xmlns="" xmlns:a14="http://schemas.microsoft.com/office/drawing/2010/main" w="0">
                <a:solidFill>
                  <a:srgbClr val="00A06C"/>
                </a:solidFill>
                <a:prstDash val="solid"/>
                <a:round/>
                <a:headEnd/>
                <a:tailEnd/>
              </a14:hiddenLine>
            </a:ext>
          </a:extLst>
        </p:spPr>
        <p:txBody>
          <a:bodyPr/>
          <a:lstStyle/>
          <a:p>
            <a:endParaRPr lang="en-US"/>
          </a:p>
        </p:txBody>
      </p:sp>
      <p:sp>
        <p:nvSpPr>
          <p:cNvPr id="6" name="Freeform 8"/>
          <p:cNvSpPr>
            <a:spLocks/>
          </p:cNvSpPr>
          <p:nvPr/>
        </p:nvSpPr>
        <p:spPr bwMode="gray">
          <a:xfrm>
            <a:off x="3657600" y="2590800"/>
            <a:ext cx="850900" cy="1185863"/>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gs>
              <a:gs pos="100000">
                <a:schemeClr val="hlink">
                  <a:gamma/>
                  <a:tint val="31765"/>
                  <a:invGamma/>
                </a:schemeClr>
              </a:gs>
            </a:gsLst>
            <a:lin ang="0" scaled="1"/>
          </a:gradFill>
          <a:ln>
            <a:noFill/>
          </a:ln>
          <a:extLst>
            <a:ext uri="{91240B29-F687-4F45-9708-019B960494DF}">
              <a14:hiddenLine xmlns="" xmlns:a14="http://schemas.microsoft.com/office/drawing/2010/main" w="0">
                <a:solidFill>
                  <a:srgbClr val="00A06C"/>
                </a:solidFill>
                <a:prstDash val="solid"/>
                <a:round/>
                <a:headEnd/>
                <a:tailEnd/>
              </a14:hiddenLine>
            </a:ext>
          </a:extLst>
        </p:spPr>
        <p:txBody>
          <a:bodyPr/>
          <a:lstStyle/>
          <a:p>
            <a:endParaRPr lang="en-US"/>
          </a:p>
        </p:txBody>
      </p:sp>
      <p:sp>
        <p:nvSpPr>
          <p:cNvPr id="9" name="AutoShape 5"/>
          <p:cNvSpPr>
            <a:spLocks noChangeArrowheads="1"/>
          </p:cNvSpPr>
          <p:nvPr/>
        </p:nvSpPr>
        <p:spPr bwMode="auto">
          <a:xfrm>
            <a:off x="5334000" y="2895600"/>
            <a:ext cx="3124200" cy="3459162"/>
          </a:xfrm>
          <a:prstGeom prst="roundRect">
            <a:avLst>
              <a:gd name="adj" fmla="val 16667"/>
            </a:avLst>
          </a:prstGeom>
          <a:noFill/>
          <a:ln w="38100">
            <a:solidFill>
              <a:schemeClr val="bg2"/>
            </a:solidFill>
            <a:round/>
            <a:headEnd/>
            <a:tailEnd/>
          </a:ln>
          <a:effectLst/>
          <a:extLst>
            <a:ext uri="{909E8E84-426E-40DD-AFC4-6F175D3DCCD1}">
              <a14:hiddenFill xmlns="" xmlns:a14="http://schemas.microsoft.com/office/drawing/2010/main">
                <a:gradFill rotWithShape="1">
                  <a:gsLst>
                    <a:gs pos="0">
                      <a:srgbClr val="99CCFF"/>
                    </a:gs>
                    <a:gs pos="100000">
                      <a:srgbClr val="99CCFF">
                        <a:gamma/>
                        <a:tint val="27451"/>
                        <a:invGamma/>
                      </a:srgbClr>
                    </a:gs>
                  </a:gsLst>
                  <a:lin ang="5400000" scaled="1"/>
                </a:gra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endParaRPr lang="en-US">
              <a:latin typeface="Verdana" pitchFamily="34" charset="0"/>
            </a:endParaRPr>
          </a:p>
        </p:txBody>
      </p:sp>
      <p:sp>
        <p:nvSpPr>
          <p:cNvPr id="10" name="AutoShape 5"/>
          <p:cNvSpPr>
            <a:spLocks noChangeArrowheads="1"/>
          </p:cNvSpPr>
          <p:nvPr/>
        </p:nvSpPr>
        <p:spPr bwMode="auto">
          <a:xfrm>
            <a:off x="838200" y="2895600"/>
            <a:ext cx="2882254" cy="3429000"/>
          </a:xfrm>
          <a:prstGeom prst="roundRect">
            <a:avLst>
              <a:gd name="adj" fmla="val 16667"/>
            </a:avLst>
          </a:prstGeom>
          <a:noFill/>
          <a:ln w="38100">
            <a:solidFill>
              <a:schemeClr val="bg2"/>
            </a:solidFill>
            <a:round/>
            <a:headEnd/>
            <a:tailEnd/>
          </a:ln>
          <a:effectLst/>
          <a:extLst>
            <a:ext uri="{909E8E84-426E-40DD-AFC4-6F175D3DCCD1}">
              <a14:hiddenFill xmlns="" xmlns:a14="http://schemas.microsoft.com/office/drawing/2010/main">
                <a:gradFill rotWithShape="1">
                  <a:gsLst>
                    <a:gs pos="0">
                      <a:srgbClr val="99CCFF"/>
                    </a:gs>
                    <a:gs pos="100000">
                      <a:srgbClr val="99CCFF">
                        <a:gamma/>
                        <a:tint val="27451"/>
                        <a:invGamma/>
                      </a:srgbClr>
                    </a:gs>
                  </a:gsLst>
                  <a:lin ang="5400000" scaled="1"/>
                </a:gra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endParaRPr lang="en-US">
              <a:latin typeface="Verdana" pitchFamily="34" charset="0"/>
            </a:endParaRPr>
          </a:p>
        </p:txBody>
      </p:sp>
      <p:sp>
        <p:nvSpPr>
          <p:cNvPr id="11" name="Rectangle 10"/>
          <p:cNvSpPr/>
          <p:nvPr/>
        </p:nvSpPr>
        <p:spPr>
          <a:xfrm>
            <a:off x="1066800" y="3352800"/>
            <a:ext cx="2438400" cy="2554545"/>
          </a:xfrm>
          <a:prstGeom prst="rect">
            <a:avLst/>
          </a:prstGeom>
        </p:spPr>
        <p:txBody>
          <a:bodyPr wrap="square">
            <a:spAutoFit/>
          </a:bodyPr>
          <a:lstStyle/>
          <a:p>
            <a:r>
              <a:rPr lang="en-US" sz="2000" dirty="0" err="1" smtClean="0">
                <a:latin typeface="Times New Roman" pitchFamily="18" charset="0"/>
                <a:cs typeface="Times New Roman" pitchFamily="18" charset="0"/>
              </a:rPr>
              <a:t>Người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ký</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phát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người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bảo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lãnh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người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chuyển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nhượng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trước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mình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trong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trường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hợp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hối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phiếu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đòi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nợ</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bị</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từ</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chối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chấp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nhận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một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phần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hoặc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toàn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bộ</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theo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quy</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định</a:t>
            </a:r>
            <a:r>
              <a:rPr lang="en-US" sz="2000" dirty="0" smtClean="0">
                <a:latin typeface="Times New Roman" pitchFamily="18" charset="0"/>
                <a:cs typeface="Times New Roman" pitchFamily="18" charset="0"/>
              </a:rPr>
              <a:t>.</a:t>
            </a:r>
          </a:p>
        </p:txBody>
      </p:sp>
      <p:sp>
        <p:nvSpPr>
          <p:cNvPr id="12" name="Rectangle 11"/>
          <p:cNvSpPr/>
          <p:nvPr/>
        </p:nvSpPr>
        <p:spPr>
          <a:xfrm>
            <a:off x="5638800" y="3124200"/>
            <a:ext cx="2743200" cy="3170099"/>
          </a:xfrm>
          <a:prstGeom prst="rect">
            <a:avLst/>
          </a:prstGeom>
        </p:spPr>
        <p:txBody>
          <a:bodyPr wrap="square">
            <a:spAutoFit/>
          </a:bodyPr>
          <a:lstStyle/>
          <a:p>
            <a:r>
              <a:rPr lang="en-US" sz="2000" dirty="0" err="1" smtClean="0">
                <a:latin typeface="Times New Roman" pitchFamily="18" charset="0"/>
                <a:cs typeface="Times New Roman" pitchFamily="18" charset="0"/>
              </a:rPr>
              <a:t>Người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chuyển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nhượng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người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bảo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lãnh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trong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trường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hợp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hối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phiếu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đòi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nợ</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chưa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đến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hạn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thanh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toán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nhưng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người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ký</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phát</a:t>
            </a:r>
            <a:r>
              <a:rPr lang="en-US" sz="2000" dirty="0" smtClean="0">
                <a:latin typeface="Times New Roman" pitchFamily="18" charset="0"/>
                <a:cs typeface="Times New Roman" pitchFamily="18" charset="0"/>
              </a:rPr>
              <a:t> , </a:t>
            </a:r>
            <a:r>
              <a:rPr lang="en-US" sz="2000" dirty="0" err="1" smtClean="0">
                <a:latin typeface="Times New Roman" pitchFamily="18" charset="0"/>
                <a:cs typeface="Times New Roman" pitchFamily="18" charset="0"/>
              </a:rPr>
              <a:t>người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bị</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ký</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phát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bị</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tuyên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bố</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phá</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sản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giải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thể</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chết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hoặc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mất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tích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và</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hối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phiếu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đòi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nợ</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chưa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được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chấp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nhận</a:t>
            </a:r>
            <a:endParaRPr lang="en-US" sz="2000" dirty="0" smtClean="0">
              <a:latin typeface="Times New Roman" pitchFamily="18" charset="0"/>
              <a:cs typeface="Times New Roman" pitchFamily="18" charset="0"/>
            </a:endParaRPr>
          </a:p>
        </p:txBody>
      </p:sp>
      <p:sp>
        <p:nvSpPr>
          <p:cNvPr id="13" name="Cloud 12"/>
          <p:cNvSpPr/>
          <p:nvPr/>
        </p:nvSpPr>
        <p:spPr>
          <a:xfrm>
            <a:off x="2514600" y="1828800"/>
            <a:ext cx="4038600" cy="914400"/>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thụ</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hưởng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quyền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truy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đòi</a:t>
            </a:r>
            <a:endParaRPr lang="en-US" dirty="0"/>
          </a:p>
        </p:txBody>
      </p:sp>
      <p:sp>
        <p:nvSpPr>
          <p:cNvPr id="14" name="Rectangle 13"/>
          <p:cNvSpPr/>
          <p:nvPr/>
        </p:nvSpPr>
        <p:spPr>
          <a:xfrm>
            <a:off x="6705600" y="381000"/>
            <a:ext cx="2057400" cy="523220"/>
          </a:xfrm>
          <a:prstGeom prst="rect">
            <a:avLst/>
          </a:prstGeom>
        </p:spPr>
        <p:txBody>
          <a:bodyPr wrap="square">
            <a:spAutoFit/>
          </a:bodyPr>
          <a:lstStyle/>
          <a:p>
            <a:pPr algn="ctr">
              <a:lnSpc>
                <a:spcPct val="100000"/>
              </a:lnSpc>
              <a:defRPr/>
            </a:pPr>
            <a:r>
              <a:rPr lang="en-US" sz="2800" b="1" kern="0" dirty="0" smtClean="0">
                <a:solidFill>
                  <a:srgbClr val="FF0000"/>
                </a:solidFill>
                <a:latin typeface="Chiller" pitchFamily="82" charset="0"/>
              </a:rPr>
              <a:t>NHÓM TTQT 7</a:t>
            </a:r>
            <a:endParaRPr lang="en-US" sz="2800" b="1" kern="0" dirty="0">
              <a:solidFill>
                <a:srgbClr val="FF0000"/>
              </a:solidFill>
              <a:latin typeface="Chiller" pitchFamily="82" charset="0"/>
            </a:endParaRPr>
          </a:p>
        </p:txBody>
      </p:sp>
      <p:sp>
        <p:nvSpPr>
          <p:cNvPr id="15" name="Rectangle 14"/>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xEl>
                                              <p:pRg st="0" end="0"/>
                                            </p:txEl>
                                          </p:spTgt>
                                        </p:tgtEl>
                                        <p:attrNameLst>
                                          <p:attrName>style.visibility</p:attrName>
                                        </p:attrNameLst>
                                      </p:cBhvr>
                                      <p:to>
                                        <p:strVal val="visible"/>
                                      </p:to>
                                    </p:set>
                                    <p:animEffect transition="in" filter="blinds(horizontal)">
                                      <p:cBhvr>
                                        <p:cTn id="12"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2250" y="1717675"/>
            <a:ext cx="8540750" cy="4946650"/>
          </a:xfrm>
        </p:spPr>
        <p:txBody>
          <a:bodyPr rtlCol="0">
            <a:normAutofit fontScale="62500" lnSpcReduction="20000"/>
          </a:bodyPr>
          <a:lstStyle/>
          <a:p>
            <a:pPr eaLnBrk="1" fontAlgn="auto" hangingPunct="1">
              <a:spcAft>
                <a:spcPts val="0"/>
              </a:spcAft>
              <a:buFont typeface="Arial" pitchFamily="34" charset="0"/>
              <a:buNone/>
              <a:defRPr/>
            </a:pPr>
            <a:r>
              <a:rPr lang="vi-VN" dirty="0" smtClean="0"/>
              <a:t>NO1-02-112</a:t>
            </a:r>
            <a:r>
              <a:rPr lang="vi-VN" dirty="0" smtClean="0">
                <a:solidFill>
                  <a:srgbClr val="FF0000"/>
                </a:solidFill>
              </a:rPr>
              <a:t>(1)</a:t>
            </a:r>
            <a:r>
              <a:rPr lang="en-US" dirty="0" smtClean="0">
                <a:solidFill>
                  <a:srgbClr val="FF0000"/>
                </a:solidFill>
              </a:rPr>
              <a:t>          </a:t>
            </a:r>
            <a:r>
              <a:rPr lang="vi-VN" dirty="0" smtClean="0"/>
              <a:t>BILL OF EXCHANGE</a:t>
            </a:r>
            <a:r>
              <a:rPr lang="vi-VN" dirty="0" smtClean="0">
                <a:solidFill>
                  <a:srgbClr val="FF0000"/>
                </a:solidFill>
              </a:rPr>
              <a:t>(2)</a:t>
            </a:r>
            <a:endParaRPr lang="en-US" dirty="0" smtClean="0">
              <a:solidFill>
                <a:srgbClr val="FF0000"/>
              </a:solidFill>
            </a:endParaRPr>
          </a:p>
          <a:p>
            <a:pPr eaLnBrk="1" fontAlgn="auto" hangingPunct="1">
              <a:spcAft>
                <a:spcPts val="0"/>
              </a:spcAft>
              <a:buFont typeface="Arial" pitchFamily="34" charset="0"/>
              <a:buNone/>
              <a:defRPr/>
            </a:pPr>
            <a:r>
              <a:rPr lang="vi-VN" dirty="0" smtClean="0"/>
              <a:t>FOR USD 18.880.000</a:t>
            </a:r>
            <a:r>
              <a:rPr lang="vi-VN" dirty="0" smtClean="0">
                <a:solidFill>
                  <a:srgbClr val="FF0000"/>
                </a:solidFill>
              </a:rPr>
              <a:t>(3)</a:t>
            </a:r>
            <a:r>
              <a:rPr lang="en-US" dirty="0" smtClean="0">
                <a:solidFill>
                  <a:srgbClr val="FF0000"/>
                </a:solidFill>
              </a:rPr>
              <a:t>               </a:t>
            </a:r>
            <a:r>
              <a:rPr lang="vi-VN" dirty="0" smtClean="0">
                <a:solidFill>
                  <a:srgbClr val="FF0000"/>
                </a:solidFill>
              </a:rPr>
              <a:t>(4) </a:t>
            </a:r>
            <a:r>
              <a:rPr lang="vi-VN" dirty="0" smtClean="0"/>
              <a:t>HANOI</a:t>
            </a:r>
            <a:r>
              <a:rPr lang="en-US" dirty="0" smtClean="0"/>
              <a:t>       </a:t>
            </a:r>
            <a:r>
              <a:rPr lang="vi-VN" dirty="0" smtClean="0"/>
              <a:t>SEP.14.2002</a:t>
            </a:r>
            <a:r>
              <a:rPr lang="vi-VN" dirty="0" smtClean="0">
                <a:solidFill>
                  <a:srgbClr val="FF0000"/>
                </a:solidFill>
              </a:rPr>
              <a:t>(5)</a:t>
            </a:r>
            <a:endParaRPr lang="en-US" dirty="0" smtClean="0">
              <a:solidFill>
                <a:srgbClr val="FF0000"/>
              </a:solidFill>
            </a:endParaRPr>
          </a:p>
          <a:p>
            <a:pPr eaLnBrk="1" fontAlgn="auto" hangingPunct="1">
              <a:spcAft>
                <a:spcPts val="0"/>
              </a:spcAft>
              <a:buFont typeface="Arial" pitchFamily="34" charset="0"/>
              <a:buNone/>
              <a:defRPr/>
            </a:pPr>
            <a:r>
              <a:rPr lang="en-US" dirty="0" smtClean="0"/>
              <a:t>              </a:t>
            </a:r>
            <a:r>
              <a:rPr lang="vi-VN" dirty="0" smtClean="0"/>
              <a:t>At 90 days after </a:t>
            </a:r>
            <a:r>
              <a:rPr lang="vi-VN" dirty="0" smtClean="0">
                <a:solidFill>
                  <a:srgbClr val="FF0000"/>
                </a:solidFill>
              </a:rPr>
              <a:t>(6)</a:t>
            </a:r>
            <a:r>
              <a:rPr lang="vi-VN" dirty="0" smtClean="0"/>
              <a:t>... sight of this First bill of exchange ( second of the same tenor and date being unpaid) </a:t>
            </a:r>
            <a:r>
              <a:rPr lang="vi-VN" smtClean="0"/>
              <a:t>pay to </a:t>
            </a:r>
            <a:r>
              <a:rPr lang="vi-VN" dirty="0" smtClean="0"/>
              <a:t>the order of Bank for Foreign Trade of Vietnam, Hanoi branch </a:t>
            </a:r>
            <a:r>
              <a:rPr lang="vi-VN" dirty="0" smtClean="0">
                <a:solidFill>
                  <a:srgbClr val="FF0000"/>
                </a:solidFill>
              </a:rPr>
              <a:t>(7)</a:t>
            </a:r>
            <a:r>
              <a:rPr lang="vi-VN" dirty="0" smtClean="0"/>
              <a:t>... the sum of US dollar eighteen thousand eight hundred and eighty only....</a:t>
            </a:r>
            <a:r>
              <a:rPr lang="vi-VN" dirty="0" smtClean="0">
                <a:solidFill>
                  <a:srgbClr val="FF0000"/>
                </a:solidFill>
              </a:rPr>
              <a:t>(8)</a:t>
            </a:r>
            <a:endParaRPr lang="en-US" dirty="0" smtClean="0">
              <a:solidFill>
                <a:srgbClr val="FF0000"/>
              </a:solidFill>
            </a:endParaRPr>
          </a:p>
          <a:p>
            <a:pPr eaLnBrk="1" fontAlgn="auto" hangingPunct="1">
              <a:spcAft>
                <a:spcPts val="0"/>
              </a:spcAft>
              <a:buFont typeface="Arial" pitchFamily="34" charset="0"/>
              <a:buNone/>
              <a:defRPr/>
            </a:pPr>
            <a:r>
              <a:rPr lang="vi-VN" dirty="0" smtClean="0"/>
              <a:t> </a:t>
            </a:r>
            <a:endParaRPr lang="en-US" dirty="0" smtClean="0"/>
          </a:p>
          <a:p>
            <a:pPr eaLnBrk="1" fontAlgn="auto" hangingPunct="1">
              <a:spcAft>
                <a:spcPts val="0"/>
              </a:spcAft>
              <a:buFont typeface="Arial" pitchFamily="34" charset="0"/>
              <a:buNone/>
              <a:defRPr/>
            </a:pPr>
            <a:r>
              <a:rPr lang="en-US" dirty="0" smtClean="0"/>
              <a:t>          </a:t>
            </a:r>
            <a:r>
              <a:rPr lang="vi-VN" dirty="0" smtClean="0"/>
              <a:t>Value received and charge the same to account of Sanyo Co., Ltd, Tokyo Japan... </a:t>
            </a:r>
            <a:r>
              <a:rPr lang="vi-VN" dirty="0" smtClean="0">
                <a:solidFill>
                  <a:srgbClr val="FF0000"/>
                </a:solidFill>
              </a:rPr>
              <a:t>(9a) </a:t>
            </a:r>
            <a:r>
              <a:rPr lang="vi-VN" dirty="0" smtClean="0"/>
              <a:t>L/C No. 02503021 LC 02 dated June 10th 2002 </a:t>
            </a:r>
            <a:r>
              <a:rPr lang="vi-VN" dirty="0" smtClean="0">
                <a:solidFill>
                  <a:srgbClr val="FF0000"/>
                </a:solidFill>
              </a:rPr>
              <a:t>(9b).</a:t>
            </a:r>
            <a:endParaRPr lang="en-US" dirty="0" smtClean="0">
              <a:solidFill>
                <a:srgbClr val="FF0000"/>
              </a:solidFill>
            </a:endParaRPr>
          </a:p>
          <a:p>
            <a:pPr eaLnBrk="1" fontAlgn="auto" hangingPunct="1">
              <a:spcAft>
                <a:spcPts val="0"/>
              </a:spcAft>
              <a:buFont typeface="Arial" pitchFamily="34" charset="0"/>
              <a:buNone/>
              <a:defRPr/>
            </a:pPr>
            <a:r>
              <a:rPr lang="vi-VN" dirty="0" smtClean="0"/>
              <a:t> </a:t>
            </a:r>
            <a:endParaRPr lang="en-US" dirty="0" smtClean="0"/>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None/>
              <a:defRPr/>
            </a:pPr>
            <a:r>
              <a:rPr lang="vi-VN" dirty="0" smtClean="0"/>
              <a:t>To: Sumitomo bank</a:t>
            </a:r>
            <a:r>
              <a:rPr lang="en-US" dirty="0" smtClean="0"/>
              <a:t>                                                             </a:t>
            </a:r>
            <a:r>
              <a:rPr lang="vi-VN" dirty="0" smtClean="0"/>
              <a:t>Generalexim Company</a:t>
            </a:r>
            <a:endParaRPr lang="en-US" dirty="0" smtClean="0"/>
          </a:p>
          <a:p>
            <a:pPr eaLnBrk="1" fontAlgn="auto" hangingPunct="1">
              <a:spcAft>
                <a:spcPts val="0"/>
              </a:spcAft>
              <a:buFont typeface="Arial" pitchFamily="34" charset="0"/>
              <a:buNone/>
              <a:defRPr/>
            </a:pPr>
            <a:r>
              <a:rPr lang="vi-VN" dirty="0" smtClean="0"/>
              <a:t> </a:t>
            </a:r>
            <a:endParaRPr lang="en-US" dirty="0" smtClean="0"/>
          </a:p>
          <a:p>
            <a:pPr eaLnBrk="1" fontAlgn="auto" hangingPunct="1">
              <a:spcAft>
                <a:spcPts val="0"/>
              </a:spcAft>
              <a:buFont typeface="Arial" pitchFamily="34" charset="0"/>
              <a:buNone/>
              <a:defRPr/>
            </a:pPr>
            <a:r>
              <a:rPr lang="vi-VN" dirty="0" smtClean="0"/>
              <a:t>.....Japan</a:t>
            </a:r>
            <a:r>
              <a:rPr lang="vi-VN" dirty="0" smtClean="0">
                <a:solidFill>
                  <a:srgbClr val="FF0000"/>
                </a:solidFill>
              </a:rPr>
              <a:t>(10)</a:t>
            </a:r>
            <a:r>
              <a:rPr lang="en-US" dirty="0" smtClean="0">
                <a:solidFill>
                  <a:srgbClr val="FF0000"/>
                </a:solidFill>
              </a:rPr>
              <a:t>                                                                     </a:t>
            </a:r>
            <a:r>
              <a:rPr lang="vi-VN" dirty="0" smtClean="0"/>
              <a:t>....Hanoi Vietnam </a:t>
            </a:r>
            <a:r>
              <a:rPr lang="vi-VN" dirty="0" smtClean="0">
                <a:solidFill>
                  <a:srgbClr val="FF0000"/>
                </a:solidFill>
              </a:rPr>
              <a:t>(11)</a:t>
            </a:r>
            <a:endParaRPr lang="en-US" dirty="0" smtClean="0">
              <a:solidFill>
                <a:srgbClr val="FF0000"/>
              </a:solidFill>
            </a:endParaRPr>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None/>
              <a:defRPr/>
            </a:pPr>
            <a:r>
              <a:rPr lang="vi-VN" dirty="0" smtClean="0"/>
              <a:t> </a:t>
            </a:r>
            <a:endParaRPr lang="en-US" dirty="0" smtClean="0"/>
          </a:p>
          <a:p>
            <a:pPr eaLnBrk="1" fontAlgn="auto" hangingPunct="1">
              <a:spcAft>
                <a:spcPts val="0"/>
              </a:spcAft>
              <a:buFont typeface="Arial" pitchFamily="34" charset="0"/>
              <a:buChar char="•"/>
              <a:defRPr/>
            </a:pPr>
            <a:endParaRPr lang="en-US" dirty="0"/>
          </a:p>
        </p:txBody>
      </p:sp>
      <p:sp>
        <p:nvSpPr>
          <p:cNvPr id="4" name="Rectangle 3"/>
          <p:cNvSpPr/>
          <p:nvPr/>
        </p:nvSpPr>
        <p:spPr>
          <a:xfrm>
            <a:off x="6705600" y="381000"/>
            <a:ext cx="2057400" cy="523220"/>
          </a:xfrm>
          <a:prstGeom prst="rect">
            <a:avLst/>
          </a:prstGeom>
        </p:spPr>
        <p:txBody>
          <a:bodyPr wrap="square">
            <a:spAutoFit/>
          </a:bodyPr>
          <a:lstStyle/>
          <a:p>
            <a:pPr algn="ctr">
              <a:lnSpc>
                <a:spcPct val="100000"/>
              </a:lnSpc>
              <a:defRPr/>
            </a:pPr>
            <a:r>
              <a:rPr lang="en-US" sz="2800" b="1" kern="0" dirty="0" smtClean="0">
                <a:solidFill>
                  <a:srgbClr val="FF0000"/>
                </a:solidFill>
                <a:latin typeface="Chiller" pitchFamily="82" charset="0"/>
              </a:rPr>
              <a:t>NHÓM TTQT 7</a:t>
            </a:r>
            <a:endParaRPr lang="en-US" sz="2800" b="1" kern="0" dirty="0">
              <a:solidFill>
                <a:srgbClr val="FF0000"/>
              </a:solidFill>
              <a:latin typeface="Chiller" pitchFamily="82" charset="0"/>
            </a:endParaRPr>
          </a:p>
        </p:txBody>
      </p:sp>
      <p:sp>
        <p:nvSpPr>
          <p:cNvPr id="5" name="Rounded Rectangle 4"/>
          <p:cNvSpPr/>
          <p:nvPr/>
        </p:nvSpPr>
        <p:spPr>
          <a:xfrm>
            <a:off x="2971800" y="1600200"/>
            <a:ext cx="2667000" cy="106680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r>
              <a:rPr lang="en-US" smtClean="0"/>
              <a:t>Theo ULB là 1 năm</a:t>
            </a:r>
          </a:p>
          <a:p>
            <a:r>
              <a:rPr lang="en-US" smtClean="0"/>
              <a:t>Theo pháp lệnh thương phiếu VN là 90 ngày</a:t>
            </a:r>
          </a:p>
        </p:txBody>
      </p:sp>
      <p:sp>
        <p:nvSpPr>
          <p:cNvPr id="6" name="Rectangle 5"/>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1" nodeType="clickEffect">
                                  <p:stCondLst>
                                    <p:cond delay="0"/>
                                  </p:stCondLst>
                                  <p:childTnLst>
                                    <p:animEffect transition="out" filter="blinds(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354013" y="533400"/>
            <a:ext cx="6303962" cy="762000"/>
          </a:xfrm>
        </p:spPr>
        <p:txBody>
          <a:bodyPr/>
          <a:lstStyle/>
          <a:p>
            <a:r>
              <a:rPr lang="en-US" sz="4400" dirty="0" err="1" smtClean="0">
                <a:solidFill>
                  <a:schemeClr val="tx1"/>
                </a:solidFill>
                <a:latin typeface="Times New Roman" pitchFamily="18" charset="0"/>
                <a:cs typeface="Times New Roman" pitchFamily="18" charset="0"/>
              </a:rPr>
              <a:t>Tình</a:t>
            </a:r>
            <a:r>
              <a:rPr lang="en-US" sz="4400" dirty="0" smtClean="0">
                <a:solidFill>
                  <a:schemeClr val="tx1"/>
                </a:solidFill>
                <a:latin typeface="Times New Roman" pitchFamily="18" charset="0"/>
                <a:cs typeface="Times New Roman" pitchFamily="18" charset="0"/>
              </a:rPr>
              <a:t> </a:t>
            </a:r>
            <a:r>
              <a:rPr lang="en-US" sz="4400" dirty="0" err="1" smtClean="0">
                <a:solidFill>
                  <a:schemeClr val="tx1"/>
                </a:solidFill>
                <a:latin typeface="Times New Roman" pitchFamily="18" charset="0"/>
                <a:cs typeface="Times New Roman" pitchFamily="18" charset="0"/>
              </a:rPr>
              <a:t>huống</a:t>
            </a:r>
            <a:r>
              <a:rPr lang="en-US" sz="4400" dirty="0" smtClean="0">
                <a:solidFill>
                  <a:schemeClr val="tx1"/>
                </a:solidFill>
                <a:latin typeface="Times New Roman" pitchFamily="18" charset="0"/>
                <a:cs typeface="Times New Roman" pitchFamily="18" charset="0"/>
              </a:rPr>
              <a:t>:</a:t>
            </a:r>
            <a:endParaRPr lang="en-US" dirty="0" smtClean="0">
              <a:latin typeface="Times New Roman" pitchFamily="18" charset="0"/>
              <a:cs typeface="Times New Roman" pitchFamily="18" charset="0"/>
            </a:endParaRPr>
          </a:p>
        </p:txBody>
      </p:sp>
      <p:sp>
        <p:nvSpPr>
          <p:cNvPr id="15363" name="Content Placeholder 2"/>
          <p:cNvSpPr>
            <a:spLocks noGrp="1"/>
          </p:cNvSpPr>
          <p:nvPr>
            <p:ph idx="1"/>
          </p:nvPr>
        </p:nvSpPr>
        <p:spPr>
          <a:xfrm>
            <a:off x="279400" y="1752600"/>
            <a:ext cx="8043863" cy="4343400"/>
          </a:xfrm>
        </p:spPr>
        <p:txBody>
          <a:bodyPr/>
          <a:lstStyle/>
          <a:p>
            <a:pPr>
              <a:buFontTx/>
              <a:buNone/>
            </a:pPr>
            <a:r>
              <a:rPr lang="en-US" sz="2800" dirty="0" smtClean="0"/>
              <a:t>    </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Cty</a:t>
            </a:r>
            <a:r>
              <a:rPr lang="en-US" sz="2400" dirty="0" smtClean="0">
                <a:latin typeface="Times New Roman" pitchFamily="18" charset="0"/>
                <a:cs typeface="Times New Roman" pitchFamily="18" charset="0"/>
              </a:rPr>
              <a:t> Z </a:t>
            </a:r>
            <a:r>
              <a:rPr lang="en-US" sz="2400" dirty="0" err="1" smtClean="0">
                <a:latin typeface="Times New Roman" pitchFamily="18" charset="0"/>
                <a:cs typeface="Times New Roman" pitchFamily="18" charset="0"/>
              </a:rPr>
              <a:t>kí</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kết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hợp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đồng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mua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bán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quốc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tế</a:t>
            </a:r>
            <a:r>
              <a:rPr lang="en-US" sz="2400" dirty="0" smtClean="0">
                <a:latin typeface="Times New Roman" pitchFamily="18" charset="0"/>
                <a:cs typeface="Times New Roman" pitchFamily="18" charset="0"/>
              </a:rPr>
              <a:t> , </a:t>
            </a:r>
            <a:r>
              <a:rPr lang="en-US" sz="2400" dirty="0" err="1" smtClean="0">
                <a:latin typeface="Times New Roman" pitchFamily="18" charset="0"/>
                <a:cs typeface="Times New Roman" pitchFamily="18" charset="0"/>
              </a:rPr>
              <a:t>đồng</a:t>
            </a:r>
            <a:r>
              <a:rPr lang="en-US" sz="2400" dirty="0" smtClean="0">
                <a:latin typeface="Times New Roman" pitchFamily="18" charset="0"/>
                <a:cs typeface="Times New Roman" pitchFamily="18" charset="0"/>
              </a:rPr>
              <a:t> ý </a:t>
            </a:r>
            <a:r>
              <a:rPr lang="en-US" sz="2400" dirty="0" err="1" smtClean="0">
                <a:latin typeface="Times New Roman" pitchFamily="18" charset="0"/>
                <a:cs typeface="Times New Roman" pitchFamily="18" charset="0"/>
              </a:rPr>
              <a:t>thanh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toán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cty</a:t>
            </a:r>
            <a:r>
              <a:rPr lang="en-US" sz="2400" dirty="0" smtClean="0">
                <a:latin typeface="Times New Roman" pitchFamily="18" charset="0"/>
                <a:cs typeface="Times New Roman" pitchFamily="18" charset="0"/>
              </a:rPr>
              <a:t> A </a:t>
            </a:r>
            <a:r>
              <a:rPr lang="en-US" sz="2400" dirty="0" err="1" smtClean="0">
                <a:latin typeface="Times New Roman" pitchFamily="18" charset="0"/>
                <a:cs typeface="Times New Roman" pitchFamily="18" charset="0"/>
              </a:rPr>
              <a:t>bằng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loại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hối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phiếu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đòi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thể</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kí</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hậu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chuyển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nhượng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được</a:t>
            </a:r>
            <a:r>
              <a:rPr lang="en-US" sz="2400" dirty="0" smtClean="0">
                <a:latin typeface="Times New Roman" pitchFamily="18" charset="0"/>
                <a:cs typeface="Times New Roman" pitchFamily="18" charset="0"/>
              </a:rPr>
              <a:t>.</a:t>
            </a:r>
            <a:br>
              <a:rPr lang="en-US" sz="2400" dirty="0" smtClean="0">
                <a:latin typeface="Times New Roman" pitchFamily="18" charset="0"/>
                <a:cs typeface="Times New Roman" pitchFamily="18" charset="0"/>
              </a:rPr>
            </a:b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Cty</a:t>
            </a:r>
            <a:r>
              <a:rPr lang="en-US" sz="2400" dirty="0" smtClean="0">
                <a:latin typeface="Times New Roman" pitchFamily="18" charset="0"/>
                <a:cs typeface="Times New Roman" pitchFamily="18" charset="0"/>
              </a:rPr>
              <a:t> A </a:t>
            </a:r>
            <a:r>
              <a:rPr lang="en-US" sz="2400" dirty="0" err="1" smtClean="0">
                <a:latin typeface="Times New Roman" pitchFamily="18" charset="0"/>
                <a:cs typeface="Times New Roman" pitchFamily="18" charset="0"/>
              </a:rPr>
              <a:t>kí</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hậu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chuyển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nhượng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cty</a:t>
            </a:r>
            <a:r>
              <a:rPr lang="en-US" sz="2400" dirty="0" smtClean="0">
                <a:latin typeface="Times New Roman" pitchFamily="18" charset="0"/>
                <a:cs typeface="Times New Roman" pitchFamily="18" charset="0"/>
              </a:rPr>
              <a:t> B,...</a:t>
            </a:r>
            <a:r>
              <a:rPr lang="en-US" sz="2400" dirty="0" err="1" smtClean="0">
                <a:latin typeface="Times New Roman" pitchFamily="18" charset="0"/>
                <a:cs typeface="Times New Roman" pitchFamily="18" charset="0"/>
              </a:rPr>
              <a:t>tới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ông</a:t>
            </a:r>
            <a:r>
              <a:rPr lang="en-US" sz="2400" dirty="0" smtClean="0">
                <a:latin typeface="Times New Roman" pitchFamily="18" charset="0"/>
                <a:cs typeface="Times New Roman" pitchFamily="18" charset="0"/>
              </a:rPr>
              <a:t> Y </a:t>
            </a:r>
            <a:r>
              <a:rPr lang="en-US" sz="2400" dirty="0" err="1" smtClean="0">
                <a:latin typeface="Times New Roman" pitchFamily="18" charset="0"/>
                <a:cs typeface="Times New Roman" pitchFamily="18" charset="0"/>
              </a:rPr>
              <a:t>là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được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kí</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hậu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chuyển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nhượng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cuối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cùng</a:t>
            </a:r>
            <a:r>
              <a:rPr lang="en-US" sz="2400" dirty="0" smtClean="0">
                <a:latin typeface="Times New Roman" pitchFamily="18" charset="0"/>
                <a:cs typeface="Times New Roman" pitchFamily="18" charset="0"/>
              </a:rPr>
              <a:t>.</a:t>
            </a:r>
            <a:br>
              <a:rPr lang="en-US" sz="2400" dirty="0" smtClean="0">
                <a:latin typeface="Times New Roman" pitchFamily="18" charset="0"/>
                <a:cs typeface="Times New Roman" pitchFamily="18" charset="0"/>
              </a:rPr>
            </a:b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Đến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hạn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thanh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toán,Y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mang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hối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phiếu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tới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đòi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tiền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Cty</a:t>
            </a:r>
            <a:r>
              <a:rPr lang="en-US" sz="2400" dirty="0" smtClean="0">
                <a:latin typeface="Times New Roman" pitchFamily="18" charset="0"/>
                <a:cs typeface="Times New Roman" pitchFamily="18" charset="0"/>
              </a:rPr>
              <a:t> Z. </a:t>
            </a:r>
            <a:r>
              <a:rPr lang="en-US" sz="2400" dirty="0" err="1" smtClean="0">
                <a:latin typeface="Times New Roman" pitchFamily="18" charset="0"/>
                <a:cs typeface="Times New Roman" pitchFamily="18" charset="0"/>
              </a:rPr>
              <a:t>Cty</a:t>
            </a:r>
            <a:r>
              <a:rPr lang="en-US" sz="2400" dirty="0" smtClean="0">
                <a:latin typeface="Times New Roman" pitchFamily="18" charset="0"/>
                <a:cs typeface="Times New Roman" pitchFamily="18" charset="0"/>
              </a:rPr>
              <a:t> Z </a:t>
            </a:r>
            <a:r>
              <a:rPr lang="en-US" sz="2400" dirty="0" err="1" smtClean="0">
                <a:latin typeface="Times New Roman" pitchFamily="18" charset="0"/>
                <a:cs typeface="Times New Roman" pitchFamily="18" charset="0"/>
              </a:rPr>
              <a:t>đã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từ</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chối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thanh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toán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ông</a:t>
            </a:r>
            <a:r>
              <a:rPr lang="en-US" sz="2400" dirty="0" smtClean="0">
                <a:latin typeface="Times New Roman" pitchFamily="18" charset="0"/>
                <a:cs typeface="Times New Roman" pitchFamily="18" charset="0"/>
              </a:rPr>
              <a:t> Y </a:t>
            </a:r>
            <a:r>
              <a:rPr lang="en-US" sz="2400" dirty="0" err="1" smtClean="0">
                <a:latin typeface="Times New Roman" pitchFamily="18" charset="0"/>
                <a:cs typeface="Times New Roman" pitchFamily="18" charset="0"/>
              </a:rPr>
              <a:t>với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lý</a:t>
            </a:r>
            <a:r>
              <a:rPr lang="en-US" sz="2400" dirty="0" smtClean="0">
                <a:latin typeface="Times New Roman" pitchFamily="18" charset="0"/>
                <a:cs typeface="Times New Roman" pitchFamily="18" charset="0"/>
              </a:rPr>
              <a:t> do </a:t>
            </a:r>
            <a:r>
              <a:rPr lang="en-US" sz="2400" dirty="0" err="1" smtClean="0">
                <a:latin typeface="Times New Roman" pitchFamily="18" charset="0"/>
                <a:cs typeface="Times New Roman" pitchFamily="18" charset="0"/>
              </a:rPr>
              <a:t>cty</a:t>
            </a:r>
            <a:r>
              <a:rPr lang="en-US" sz="2400" dirty="0" smtClean="0">
                <a:latin typeface="Times New Roman" pitchFamily="18" charset="0"/>
                <a:cs typeface="Times New Roman" pitchFamily="18" charset="0"/>
              </a:rPr>
              <a:t> A </a:t>
            </a:r>
            <a:r>
              <a:rPr lang="en-US" sz="2400" dirty="0" err="1" smtClean="0">
                <a:latin typeface="Times New Roman" pitchFamily="18" charset="0"/>
                <a:cs typeface="Times New Roman" pitchFamily="18" charset="0"/>
              </a:rPr>
              <a:t>đã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giao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hàng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đúng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với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hợp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đồng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kí</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với</a:t>
            </a:r>
            <a:r>
              <a:rPr lang="en-US" sz="2400" dirty="0" smtClean="0">
                <a:latin typeface="Times New Roman" pitchFamily="18" charset="0"/>
                <a:cs typeface="Times New Roman" pitchFamily="18" charset="0"/>
              </a:rPr>
              <a:t> Z.(</a:t>
            </a:r>
            <a:r>
              <a:rPr lang="en-US" sz="2400" dirty="0" err="1" smtClean="0">
                <a:latin typeface="Times New Roman" pitchFamily="18" charset="0"/>
                <a:cs typeface="Times New Roman" pitchFamily="18" charset="0"/>
              </a:rPr>
              <a:t>Ông</a:t>
            </a:r>
            <a:r>
              <a:rPr lang="en-US" sz="2400" dirty="0" smtClean="0">
                <a:latin typeface="Times New Roman" pitchFamily="18" charset="0"/>
                <a:cs typeface="Times New Roman" pitchFamily="18" charset="0"/>
              </a:rPr>
              <a:t> Y </a:t>
            </a:r>
            <a:r>
              <a:rPr lang="en-US" sz="2400" dirty="0" err="1" smtClean="0">
                <a:latin typeface="Times New Roman" pitchFamily="18" charset="0"/>
                <a:cs typeface="Times New Roman" pitchFamily="18" charset="0"/>
              </a:rPr>
              <a:t>chỉ</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biết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mỗi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ông</a:t>
            </a:r>
            <a:r>
              <a:rPr lang="en-US" sz="2400" dirty="0" smtClean="0">
                <a:latin typeface="Times New Roman" pitchFamily="18" charset="0"/>
                <a:cs typeface="Times New Roman" pitchFamily="18" charset="0"/>
              </a:rPr>
              <a:t> X </a:t>
            </a:r>
            <a:r>
              <a:rPr lang="en-US" sz="2400" dirty="0" err="1" smtClean="0">
                <a:latin typeface="Times New Roman" pitchFamily="18" charset="0"/>
                <a:cs typeface="Times New Roman" pitchFamily="18" charset="0"/>
              </a:rPr>
              <a:t>là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kí</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hậu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mình</a:t>
            </a:r>
            <a:r>
              <a:rPr lang="en-US" sz="2400" dirty="0" smtClean="0">
                <a:latin typeface="Times New Roman" pitchFamily="18" charset="0"/>
                <a:cs typeface="Times New Roman" pitchFamily="18" charset="0"/>
              </a:rPr>
              <a:t>)</a:t>
            </a:r>
          </a:p>
          <a:p>
            <a:pPr>
              <a:buFontTx/>
              <a:buNone/>
            </a:pPr>
            <a:r>
              <a:rPr lang="en-US" sz="2400" dirty="0" smtClean="0">
                <a:latin typeface="Times New Roman" pitchFamily="18" charset="0"/>
                <a:cs typeface="Times New Roman" pitchFamily="18" charset="0"/>
                <a:sym typeface="Wingdings" pitchFamily="2" charset="2"/>
              </a:rPr>
              <a:t>                             </a:t>
            </a:r>
            <a:r>
              <a:rPr lang="en-US" sz="2400" dirty="0" err="1" smtClean="0">
                <a:latin typeface="Times New Roman" pitchFamily="18" charset="0"/>
                <a:cs typeface="Times New Roman" pitchFamily="18" charset="0"/>
              </a:rPr>
              <a:t>giải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quyết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thế</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nào</a:t>
            </a:r>
            <a:r>
              <a:rPr lang="en-US" sz="2400" dirty="0" smtClean="0">
                <a:latin typeface="Times New Roman" pitchFamily="18" charset="0"/>
                <a:cs typeface="Times New Roman" pitchFamily="18" charset="0"/>
              </a:rPr>
              <a:t>?</a:t>
            </a:r>
          </a:p>
        </p:txBody>
      </p:sp>
      <p:sp>
        <p:nvSpPr>
          <p:cNvPr id="4" name="Slide Number Placeholder 3"/>
          <p:cNvSpPr>
            <a:spLocks noGrp="1"/>
          </p:cNvSpPr>
          <p:nvPr>
            <p:ph type="sldNum" sz="quarter" idx="10"/>
          </p:nvPr>
        </p:nvSpPr>
        <p:spPr/>
        <p:txBody>
          <a:bodyPr/>
          <a:lstStyle/>
          <a:p>
            <a:pPr>
              <a:defRPr/>
            </a:pPr>
            <a:fld id="{FDAEC61E-85F3-490B-87E2-B1B2204E3FC2}" type="slidenum">
              <a:rPr lang="en-US" smtClean="0"/>
              <a:pPr>
                <a:defRPr/>
              </a:pPr>
              <a:t>27</a:t>
            </a:fld>
            <a:endParaRPr lang="en-US"/>
          </a:p>
        </p:txBody>
      </p:sp>
      <p:sp>
        <p:nvSpPr>
          <p:cNvPr id="5" name="Rectangle 4"/>
          <p:cNvSpPr/>
          <p:nvPr/>
        </p:nvSpPr>
        <p:spPr>
          <a:xfrm>
            <a:off x="6705600" y="381000"/>
            <a:ext cx="2057400" cy="523220"/>
          </a:xfrm>
          <a:prstGeom prst="rect">
            <a:avLst/>
          </a:prstGeom>
        </p:spPr>
        <p:txBody>
          <a:bodyPr wrap="square">
            <a:spAutoFit/>
          </a:bodyPr>
          <a:lstStyle/>
          <a:p>
            <a:pPr algn="ctr">
              <a:lnSpc>
                <a:spcPct val="100000"/>
              </a:lnSpc>
              <a:defRPr/>
            </a:pPr>
            <a:r>
              <a:rPr lang="en-US" sz="2800" b="1" kern="0" dirty="0" smtClean="0">
                <a:solidFill>
                  <a:srgbClr val="FF0000"/>
                </a:solidFill>
                <a:latin typeface="Chiller" pitchFamily="82" charset="0"/>
              </a:rPr>
              <a:t>NHÓM TTQT 7</a:t>
            </a:r>
            <a:endParaRPr lang="en-US" sz="2800" b="1" kern="0" dirty="0">
              <a:solidFill>
                <a:srgbClr val="FF0000"/>
              </a:solidFill>
              <a:latin typeface="Chiller" pitchFamily="82" charset="0"/>
            </a:endParaRPr>
          </a:p>
        </p:txBody>
      </p:sp>
      <p:sp>
        <p:nvSpPr>
          <p:cNvPr id="6" name="Rectangle 5"/>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fld id="{C6F731BB-3BAB-4506-B584-84493CAEBE0E}" type="slidenum">
              <a:rPr lang="en-US"/>
              <a:pPr/>
              <a:t>28</a:t>
            </a:fld>
            <a:endParaRPr lang="en-US"/>
          </a:p>
        </p:txBody>
      </p:sp>
      <p:sp>
        <p:nvSpPr>
          <p:cNvPr id="164869" name="Rectangle 5"/>
          <p:cNvSpPr>
            <a:spLocks noGrp="1" noChangeArrowheads="1"/>
          </p:cNvSpPr>
          <p:nvPr>
            <p:ph type="title"/>
          </p:nvPr>
        </p:nvSpPr>
        <p:spPr>
          <a:xfrm>
            <a:off x="-304800" y="228600"/>
            <a:ext cx="5562600" cy="1139825"/>
          </a:xfrm>
          <a:noFill/>
          <a:ln/>
        </p:spPr>
        <p:txBody>
          <a:bodyPr anchorCtr="1"/>
          <a:lstStyle/>
          <a:p>
            <a:r>
              <a:rPr lang="en-US" sz="3100" b="1">
                <a:solidFill>
                  <a:srgbClr val="3333CC"/>
                </a:solidFill>
                <a:latin typeface="VNI-Times" pitchFamily="2" charset="0"/>
              </a:rPr>
              <a:t>6. Kyù haäu hoái phieáu </a:t>
            </a:r>
            <a:r>
              <a:rPr lang="en-US" smtClean="0"/>
              <a:t> </a:t>
            </a:r>
            <a:endParaRPr lang="en-US"/>
          </a:p>
        </p:txBody>
      </p:sp>
      <p:sp>
        <p:nvSpPr>
          <p:cNvPr id="164871" name="Rectangle 7"/>
          <p:cNvSpPr>
            <a:spLocks noGrp="1" noChangeArrowheads="1"/>
          </p:cNvSpPr>
          <p:nvPr>
            <p:ph type="body" idx="1"/>
          </p:nvPr>
        </p:nvSpPr>
        <p:spPr>
          <a:xfrm>
            <a:off x="533400" y="2667000"/>
            <a:ext cx="8272463" cy="3616325"/>
          </a:xfrm>
          <a:noFill/>
          <a:ln/>
        </p:spPr>
        <p:txBody>
          <a:bodyPr/>
          <a:lstStyle/>
          <a:p>
            <a:r>
              <a:rPr lang="en-US" b="1">
                <a:solidFill>
                  <a:srgbClr val="3333CC"/>
                </a:solidFill>
                <a:latin typeface="VNI-Times" pitchFamily="2" charset="0"/>
              </a:rPr>
              <a:t>Kyù haäu hoái phieáu laø moät thuû tuïc phaùp lyù ñeå chuyeån nhöôïng hoái phieáu töø ngöôøi höôûng lôïi naøy sang ngöôøi höôûng lôïi khaùc. </a:t>
            </a:r>
          </a:p>
          <a:p>
            <a:endParaRPr lang="en-US" sz="1000" b="1">
              <a:solidFill>
                <a:srgbClr val="3333CC"/>
              </a:solidFill>
              <a:latin typeface="VNI-Times" pitchFamily="2" charset="0"/>
            </a:endParaRPr>
          </a:p>
          <a:p>
            <a:r>
              <a:rPr lang="en-US" b="1">
                <a:solidFill>
                  <a:srgbClr val="3333CC"/>
                </a:solidFill>
                <a:latin typeface="Times New Roman" pitchFamily="18" charset="0"/>
              </a:rPr>
              <a:t>Thủ tục ký hậu : người chuyển nhượng ký tên vào mặt sau hối phiếu để từ chối quyền sở hữu</a:t>
            </a:r>
          </a:p>
        </p:txBody>
      </p:sp>
      <p:sp>
        <p:nvSpPr>
          <p:cNvPr id="5" name="Rectangle 4"/>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3506" name="Rectangle 2"/>
          <p:cNvSpPr>
            <a:spLocks noGrp="1" noChangeArrowheads="1"/>
          </p:cNvSpPr>
          <p:nvPr>
            <p:ph type="title"/>
          </p:nvPr>
        </p:nvSpPr>
        <p:spPr/>
        <p:txBody>
          <a:bodyPr/>
          <a:lstStyle/>
          <a:p>
            <a:r>
              <a:rPr lang="en-US" dirty="0" smtClean="0">
                <a:latin typeface="Times New Roman" pitchFamily="18" charset="0"/>
                <a:cs typeface="Times New Roman" pitchFamily="18" charset="0"/>
              </a:rPr>
              <a:t>II. HỐI PHIẾU NHẬN NỢ</a:t>
            </a:r>
            <a:endParaRPr lang="en-US" dirty="0">
              <a:solidFill>
                <a:srgbClr val="000000"/>
              </a:solidFill>
              <a:effectLst>
                <a:outerShdw blurRad="38100" dist="38100" dir="2700000" algn="tl">
                  <a:srgbClr val="C0C0C0"/>
                </a:outerShdw>
              </a:effectLst>
            </a:endParaRPr>
          </a:p>
        </p:txBody>
      </p:sp>
      <p:grpSp>
        <p:nvGrpSpPr>
          <p:cNvPr id="2" name="Group 4"/>
          <p:cNvGrpSpPr>
            <a:grpSpLocks/>
          </p:cNvGrpSpPr>
          <p:nvPr/>
        </p:nvGrpSpPr>
        <p:grpSpPr bwMode="auto">
          <a:xfrm>
            <a:off x="228600" y="1600200"/>
            <a:ext cx="5272088" cy="635000"/>
            <a:chOff x="1728" y="1472"/>
            <a:chExt cx="3321" cy="400"/>
          </a:xfrm>
        </p:grpSpPr>
        <p:grpSp>
          <p:nvGrpSpPr>
            <p:cNvPr id="3" name="Group 5"/>
            <p:cNvGrpSpPr>
              <a:grpSpLocks/>
            </p:cNvGrpSpPr>
            <p:nvPr/>
          </p:nvGrpSpPr>
          <p:grpSpPr bwMode="auto">
            <a:xfrm rot="-4423226">
              <a:off x="1676" y="1532"/>
              <a:ext cx="400" cy="280"/>
              <a:chOff x="1043" y="2596"/>
              <a:chExt cx="142" cy="99"/>
            </a:xfrm>
          </p:grpSpPr>
          <p:sp>
            <p:nvSpPr>
              <p:cNvPr id="533510" name="Freeform 6"/>
              <p:cNvSpPr>
                <a:spLocks/>
              </p:cNvSpPr>
              <p:nvPr/>
            </p:nvSpPr>
            <p:spPr bwMode="auto">
              <a:xfrm>
                <a:off x="1149" y="2693"/>
                <a:ext cx="12" cy="2"/>
              </a:xfrm>
              <a:custGeom>
                <a:avLst/>
                <a:gdLst/>
                <a:ahLst/>
                <a:cxnLst>
                  <a:cxn ang="0">
                    <a:pos x="63" y="14"/>
                  </a:cxn>
                  <a:cxn ang="0">
                    <a:pos x="55" y="14"/>
                  </a:cxn>
                  <a:cxn ang="0">
                    <a:pos x="48" y="14"/>
                  </a:cxn>
                  <a:cxn ang="0">
                    <a:pos x="40" y="14"/>
                  </a:cxn>
                  <a:cxn ang="0">
                    <a:pos x="31" y="11"/>
                  </a:cxn>
                  <a:cxn ang="0">
                    <a:pos x="23" y="10"/>
                  </a:cxn>
                  <a:cxn ang="0">
                    <a:pos x="16" y="8"/>
                  </a:cxn>
                  <a:cxn ang="0">
                    <a:pos x="8" y="4"/>
                  </a:cxn>
                  <a:cxn ang="0">
                    <a:pos x="0" y="0"/>
                  </a:cxn>
                  <a:cxn ang="0">
                    <a:pos x="8" y="3"/>
                  </a:cxn>
                  <a:cxn ang="0">
                    <a:pos x="15" y="6"/>
                  </a:cxn>
                  <a:cxn ang="0">
                    <a:pos x="23" y="8"/>
                  </a:cxn>
                  <a:cxn ang="0">
                    <a:pos x="30" y="10"/>
                  </a:cxn>
                  <a:cxn ang="0">
                    <a:pos x="39" y="11"/>
                  </a:cxn>
                  <a:cxn ang="0">
                    <a:pos x="47" y="12"/>
                  </a:cxn>
                  <a:cxn ang="0">
                    <a:pos x="55" y="14"/>
                  </a:cxn>
                  <a:cxn ang="0">
                    <a:pos x="63" y="14"/>
                  </a:cxn>
                </a:cxnLst>
                <a:rect l="0" t="0" r="r" b="b"/>
                <a:pathLst>
                  <a:path w="63" h="14">
                    <a:moveTo>
                      <a:pt x="63" y="14"/>
                    </a:moveTo>
                    <a:lnTo>
                      <a:pt x="55" y="14"/>
                    </a:lnTo>
                    <a:lnTo>
                      <a:pt x="48" y="14"/>
                    </a:lnTo>
                    <a:lnTo>
                      <a:pt x="40" y="14"/>
                    </a:lnTo>
                    <a:lnTo>
                      <a:pt x="31" y="11"/>
                    </a:lnTo>
                    <a:lnTo>
                      <a:pt x="23" y="10"/>
                    </a:lnTo>
                    <a:lnTo>
                      <a:pt x="16" y="8"/>
                    </a:lnTo>
                    <a:lnTo>
                      <a:pt x="8" y="4"/>
                    </a:lnTo>
                    <a:lnTo>
                      <a:pt x="0" y="0"/>
                    </a:lnTo>
                    <a:lnTo>
                      <a:pt x="8" y="3"/>
                    </a:lnTo>
                    <a:lnTo>
                      <a:pt x="15" y="6"/>
                    </a:lnTo>
                    <a:lnTo>
                      <a:pt x="23" y="8"/>
                    </a:lnTo>
                    <a:lnTo>
                      <a:pt x="30" y="10"/>
                    </a:lnTo>
                    <a:lnTo>
                      <a:pt x="39" y="11"/>
                    </a:lnTo>
                    <a:lnTo>
                      <a:pt x="47" y="12"/>
                    </a:lnTo>
                    <a:lnTo>
                      <a:pt x="55" y="14"/>
                    </a:lnTo>
                    <a:lnTo>
                      <a:pt x="63" y="14"/>
                    </a:lnTo>
                    <a:close/>
                  </a:path>
                </a:pathLst>
              </a:custGeom>
              <a:solidFill>
                <a:srgbClr val="F0A78C"/>
              </a:solidFill>
              <a:ln w="9525">
                <a:noFill/>
                <a:round/>
                <a:headEnd/>
                <a:tailEnd/>
              </a:ln>
            </p:spPr>
            <p:txBody>
              <a:bodyPr/>
              <a:lstStyle/>
              <a:p>
                <a:endParaRPr lang="en-US"/>
              </a:p>
            </p:txBody>
          </p:sp>
          <p:sp>
            <p:nvSpPr>
              <p:cNvPr id="533511" name="Freeform 7"/>
              <p:cNvSpPr>
                <a:spLocks/>
              </p:cNvSpPr>
              <p:nvPr/>
            </p:nvSpPr>
            <p:spPr bwMode="auto">
              <a:xfrm>
                <a:off x="1143" y="2689"/>
                <a:ext cx="26" cy="6"/>
              </a:xfrm>
              <a:custGeom>
                <a:avLst/>
                <a:gdLst/>
                <a:ahLst/>
                <a:cxnLst>
                  <a:cxn ang="0">
                    <a:pos x="129" y="28"/>
                  </a:cxn>
                  <a:cxn ang="0">
                    <a:pos x="116" y="33"/>
                  </a:cxn>
                  <a:cxn ang="0">
                    <a:pos x="102" y="36"/>
                  </a:cxn>
                  <a:cxn ang="0">
                    <a:pos x="89" y="38"/>
                  </a:cxn>
                  <a:cxn ang="0">
                    <a:pos x="75" y="38"/>
                  </a:cxn>
                  <a:cxn ang="0">
                    <a:pos x="60" y="35"/>
                  </a:cxn>
                  <a:cxn ang="0">
                    <a:pos x="47" y="32"/>
                  </a:cxn>
                  <a:cxn ang="0">
                    <a:pos x="33" y="26"/>
                  </a:cxn>
                  <a:cxn ang="0">
                    <a:pos x="20" y="18"/>
                  </a:cxn>
                  <a:cxn ang="0">
                    <a:pos x="18" y="16"/>
                  </a:cxn>
                  <a:cxn ang="0">
                    <a:pos x="15" y="14"/>
                  </a:cxn>
                  <a:cxn ang="0">
                    <a:pos x="12" y="11"/>
                  </a:cxn>
                  <a:cxn ang="0">
                    <a:pos x="10" y="10"/>
                  </a:cxn>
                  <a:cxn ang="0">
                    <a:pos x="7" y="8"/>
                  </a:cxn>
                  <a:cxn ang="0">
                    <a:pos x="5" y="5"/>
                  </a:cxn>
                  <a:cxn ang="0">
                    <a:pos x="2" y="3"/>
                  </a:cxn>
                  <a:cxn ang="0">
                    <a:pos x="0" y="0"/>
                  </a:cxn>
                  <a:cxn ang="0">
                    <a:pos x="10" y="8"/>
                  </a:cxn>
                  <a:cxn ang="0">
                    <a:pos x="21" y="14"/>
                  </a:cxn>
                  <a:cxn ang="0">
                    <a:pos x="32" y="20"/>
                  </a:cxn>
                  <a:cxn ang="0">
                    <a:pos x="44" y="23"/>
                  </a:cxn>
                  <a:cxn ang="0">
                    <a:pos x="56" y="27"/>
                  </a:cxn>
                  <a:cxn ang="0">
                    <a:pos x="69" y="30"/>
                  </a:cxn>
                  <a:cxn ang="0">
                    <a:pos x="81" y="32"/>
                  </a:cxn>
                  <a:cxn ang="0">
                    <a:pos x="94" y="33"/>
                  </a:cxn>
                  <a:cxn ang="0">
                    <a:pos x="99" y="32"/>
                  </a:cxn>
                  <a:cxn ang="0">
                    <a:pos x="103" y="32"/>
                  </a:cxn>
                  <a:cxn ang="0">
                    <a:pos x="107" y="32"/>
                  </a:cxn>
                  <a:cxn ang="0">
                    <a:pos x="112" y="32"/>
                  </a:cxn>
                  <a:cxn ang="0">
                    <a:pos x="116" y="30"/>
                  </a:cxn>
                  <a:cxn ang="0">
                    <a:pos x="120" y="30"/>
                  </a:cxn>
                  <a:cxn ang="0">
                    <a:pos x="124" y="29"/>
                  </a:cxn>
                  <a:cxn ang="0">
                    <a:pos x="129" y="28"/>
                  </a:cxn>
                </a:cxnLst>
                <a:rect l="0" t="0" r="r" b="b"/>
                <a:pathLst>
                  <a:path w="129" h="38">
                    <a:moveTo>
                      <a:pt x="129" y="28"/>
                    </a:moveTo>
                    <a:lnTo>
                      <a:pt x="116" y="33"/>
                    </a:lnTo>
                    <a:lnTo>
                      <a:pt x="102" y="36"/>
                    </a:lnTo>
                    <a:lnTo>
                      <a:pt x="89" y="38"/>
                    </a:lnTo>
                    <a:lnTo>
                      <a:pt x="75" y="38"/>
                    </a:lnTo>
                    <a:lnTo>
                      <a:pt x="60" y="35"/>
                    </a:lnTo>
                    <a:lnTo>
                      <a:pt x="47" y="32"/>
                    </a:lnTo>
                    <a:lnTo>
                      <a:pt x="33" y="26"/>
                    </a:lnTo>
                    <a:lnTo>
                      <a:pt x="20" y="18"/>
                    </a:lnTo>
                    <a:lnTo>
                      <a:pt x="18" y="16"/>
                    </a:lnTo>
                    <a:lnTo>
                      <a:pt x="15" y="14"/>
                    </a:lnTo>
                    <a:lnTo>
                      <a:pt x="12" y="11"/>
                    </a:lnTo>
                    <a:lnTo>
                      <a:pt x="10" y="10"/>
                    </a:lnTo>
                    <a:lnTo>
                      <a:pt x="7" y="8"/>
                    </a:lnTo>
                    <a:lnTo>
                      <a:pt x="5" y="5"/>
                    </a:lnTo>
                    <a:lnTo>
                      <a:pt x="2" y="3"/>
                    </a:lnTo>
                    <a:lnTo>
                      <a:pt x="0" y="0"/>
                    </a:lnTo>
                    <a:lnTo>
                      <a:pt x="10" y="8"/>
                    </a:lnTo>
                    <a:lnTo>
                      <a:pt x="21" y="14"/>
                    </a:lnTo>
                    <a:lnTo>
                      <a:pt x="32" y="20"/>
                    </a:lnTo>
                    <a:lnTo>
                      <a:pt x="44" y="23"/>
                    </a:lnTo>
                    <a:lnTo>
                      <a:pt x="56" y="27"/>
                    </a:lnTo>
                    <a:lnTo>
                      <a:pt x="69" y="30"/>
                    </a:lnTo>
                    <a:lnTo>
                      <a:pt x="81" y="32"/>
                    </a:lnTo>
                    <a:lnTo>
                      <a:pt x="94" y="33"/>
                    </a:lnTo>
                    <a:lnTo>
                      <a:pt x="99" y="32"/>
                    </a:lnTo>
                    <a:lnTo>
                      <a:pt x="103" y="32"/>
                    </a:lnTo>
                    <a:lnTo>
                      <a:pt x="107" y="32"/>
                    </a:lnTo>
                    <a:lnTo>
                      <a:pt x="112" y="32"/>
                    </a:lnTo>
                    <a:lnTo>
                      <a:pt x="116" y="30"/>
                    </a:lnTo>
                    <a:lnTo>
                      <a:pt x="120" y="30"/>
                    </a:lnTo>
                    <a:lnTo>
                      <a:pt x="124" y="29"/>
                    </a:lnTo>
                    <a:lnTo>
                      <a:pt x="129" y="28"/>
                    </a:lnTo>
                    <a:close/>
                  </a:path>
                </a:pathLst>
              </a:custGeom>
              <a:solidFill>
                <a:srgbClr val="F1AA8C"/>
              </a:solidFill>
              <a:ln w="9525">
                <a:noFill/>
                <a:round/>
                <a:headEnd/>
                <a:tailEnd/>
              </a:ln>
            </p:spPr>
            <p:txBody>
              <a:bodyPr/>
              <a:lstStyle/>
              <a:p>
                <a:endParaRPr lang="en-US"/>
              </a:p>
            </p:txBody>
          </p:sp>
          <p:sp>
            <p:nvSpPr>
              <p:cNvPr id="533512" name="Freeform 8"/>
              <p:cNvSpPr>
                <a:spLocks/>
              </p:cNvSpPr>
              <p:nvPr/>
            </p:nvSpPr>
            <p:spPr bwMode="auto">
              <a:xfrm>
                <a:off x="1140" y="2685"/>
                <a:ext cx="33" cy="10"/>
              </a:xfrm>
              <a:custGeom>
                <a:avLst/>
                <a:gdLst/>
                <a:ahLst/>
                <a:cxnLst>
                  <a:cxn ang="0">
                    <a:pos x="47" y="45"/>
                  </a:cxn>
                  <a:cxn ang="0">
                    <a:pos x="54" y="48"/>
                  </a:cxn>
                  <a:cxn ang="0">
                    <a:pos x="61" y="51"/>
                  </a:cxn>
                  <a:cxn ang="0">
                    <a:pos x="69" y="53"/>
                  </a:cxn>
                  <a:cxn ang="0">
                    <a:pos x="76" y="55"/>
                  </a:cxn>
                  <a:cxn ang="0">
                    <a:pos x="85" y="56"/>
                  </a:cxn>
                  <a:cxn ang="0">
                    <a:pos x="93" y="57"/>
                  </a:cxn>
                  <a:cxn ang="0">
                    <a:pos x="101" y="59"/>
                  </a:cxn>
                  <a:cxn ang="0">
                    <a:pos x="109" y="59"/>
                  </a:cxn>
                  <a:cxn ang="0">
                    <a:pos x="117" y="57"/>
                  </a:cxn>
                  <a:cxn ang="0">
                    <a:pos x="124" y="56"/>
                  </a:cxn>
                  <a:cxn ang="0">
                    <a:pos x="131" y="54"/>
                  </a:cxn>
                  <a:cxn ang="0">
                    <a:pos x="139" y="51"/>
                  </a:cxn>
                  <a:cxn ang="0">
                    <a:pos x="146" y="49"/>
                  </a:cxn>
                  <a:cxn ang="0">
                    <a:pos x="153" y="45"/>
                  </a:cxn>
                  <a:cxn ang="0">
                    <a:pos x="159" y="41"/>
                  </a:cxn>
                  <a:cxn ang="0">
                    <a:pos x="166" y="37"/>
                  </a:cxn>
                  <a:cxn ang="0">
                    <a:pos x="159" y="39"/>
                  </a:cxn>
                  <a:cxn ang="0">
                    <a:pos x="152" y="42"/>
                  </a:cxn>
                  <a:cxn ang="0">
                    <a:pos x="146" y="43"/>
                  </a:cxn>
                  <a:cxn ang="0">
                    <a:pos x="139" y="45"/>
                  </a:cxn>
                  <a:cxn ang="0">
                    <a:pos x="132" y="47"/>
                  </a:cxn>
                  <a:cxn ang="0">
                    <a:pos x="125" y="47"/>
                  </a:cxn>
                  <a:cxn ang="0">
                    <a:pos x="117" y="48"/>
                  </a:cxn>
                  <a:cxn ang="0">
                    <a:pos x="110" y="48"/>
                  </a:cxn>
                  <a:cxn ang="0">
                    <a:pos x="95" y="47"/>
                  </a:cxn>
                  <a:cxn ang="0">
                    <a:pos x="79" y="44"/>
                  </a:cxn>
                  <a:cxn ang="0">
                    <a:pos x="64" y="41"/>
                  </a:cxn>
                  <a:cxn ang="0">
                    <a:pos x="50" y="36"/>
                  </a:cxn>
                  <a:cxn ang="0">
                    <a:pos x="36" y="29"/>
                  </a:cxn>
                  <a:cxn ang="0">
                    <a:pos x="24" y="20"/>
                  </a:cxn>
                  <a:cxn ang="0">
                    <a:pos x="11" y="11"/>
                  </a:cxn>
                  <a:cxn ang="0">
                    <a:pos x="0" y="0"/>
                  </a:cxn>
                  <a:cxn ang="0">
                    <a:pos x="4" y="6"/>
                  </a:cxn>
                  <a:cxn ang="0">
                    <a:pos x="8" y="12"/>
                  </a:cxn>
                  <a:cxn ang="0">
                    <a:pos x="12" y="17"/>
                  </a:cxn>
                  <a:cxn ang="0">
                    <a:pos x="16" y="21"/>
                  </a:cxn>
                  <a:cxn ang="0">
                    <a:pos x="21" y="26"/>
                  </a:cxn>
                  <a:cxn ang="0">
                    <a:pos x="26" y="31"/>
                  </a:cxn>
                  <a:cxn ang="0">
                    <a:pos x="31" y="35"/>
                  </a:cxn>
                  <a:cxn ang="0">
                    <a:pos x="36" y="39"/>
                  </a:cxn>
                  <a:cxn ang="0">
                    <a:pos x="38" y="39"/>
                  </a:cxn>
                  <a:cxn ang="0">
                    <a:pos x="39" y="41"/>
                  </a:cxn>
                  <a:cxn ang="0">
                    <a:pos x="40" y="42"/>
                  </a:cxn>
                  <a:cxn ang="0">
                    <a:pos x="41" y="42"/>
                  </a:cxn>
                  <a:cxn ang="0">
                    <a:pos x="43" y="43"/>
                  </a:cxn>
                  <a:cxn ang="0">
                    <a:pos x="44" y="44"/>
                  </a:cxn>
                  <a:cxn ang="0">
                    <a:pos x="45" y="44"/>
                  </a:cxn>
                  <a:cxn ang="0">
                    <a:pos x="47" y="45"/>
                  </a:cxn>
                </a:cxnLst>
                <a:rect l="0" t="0" r="r" b="b"/>
                <a:pathLst>
                  <a:path w="166" h="59">
                    <a:moveTo>
                      <a:pt x="47" y="45"/>
                    </a:moveTo>
                    <a:lnTo>
                      <a:pt x="54" y="48"/>
                    </a:lnTo>
                    <a:lnTo>
                      <a:pt x="61" y="51"/>
                    </a:lnTo>
                    <a:lnTo>
                      <a:pt x="69" y="53"/>
                    </a:lnTo>
                    <a:lnTo>
                      <a:pt x="76" y="55"/>
                    </a:lnTo>
                    <a:lnTo>
                      <a:pt x="85" y="56"/>
                    </a:lnTo>
                    <a:lnTo>
                      <a:pt x="93" y="57"/>
                    </a:lnTo>
                    <a:lnTo>
                      <a:pt x="101" y="59"/>
                    </a:lnTo>
                    <a:lnTo>
                      <a:pt x="109" y="59"/>
                    </a:lnTo>
                    <a:lnTo>
                      <a:pt x="117" y="57"/>
                    </a:lnTo>
                    <a:lnTo>
                      <a:pt x="124" y="56"/>
                    </a:lnTo>
                    <a:lnTo>
                      <a:pt x="131" y="54"/>
                    </a:lnTo>
                    <a:lnTo>
                      <a:pt x="139" y="51"/>
                    </a:lnTo>
                    <a:lnTo>
                      <a:pt x="146" y="49"/>
                    </a:lnTo>
                    <a:lnTo>
                      <a:pt x="153" y="45"/>
                    </a:lnTo>
                    <a:lnTo>
                      <a:pt x="159" y="41"/>
                    </a:lnTo>
                    <a:lnTo>
                      <a:pt x="166" y="37"/>
                    </a:lnTo>
                    <a:lnTo>
                      <a:pt x="159" y="39"/>
                    </a:lnTo>
                    <a:lnTo>
                      <a:pt x="152" y="42"/>
                    </a:lnTo>
                    <a:lnTo>
                      <a:pt x="146" y="43"/>
                    </a:lnTo>
                    <a:lnTo>
                      <a:pt x="139" y="45"/>
                    </a:lnTo>
                    <a:lnTo>
                      <a:pt x="132" y="47"/>
                    </a:lnTo>
                    <a:lnTo>
                      <a:pt x="125" y="47"/>
                    </a:lnTo>
                    <a:lnTo>
                      <a:pt x="117" y="48"/>
                    </a:lnTo>
                    <a:lnTo>
                      <a:pt x="110" y="48"/>
                    </a:lnTo>
                    <a:lnTo>
                      <a:pt x="95" y="47"/>
                    </a:lnTo>
                    <a:lnTo>
                      <a:pt x="79" y="44"/>
                    </a:lnTo>
                    <a:lnTo>
                      <a:pt x="64" y="41"/>
                    </a:lnTo>
                    <a:lnTo>
                      <a:pt x="50" y="36"/>
                    </a:lnTo>
                    <a:lnTo>
                      <a:pt x="36" y="29"/>
                    </a:lnTo>
                    <a:lnTo>
                      <a:pt x="24" y="20"/>
                    </a:lnTo>
                    <a:lnTo>
                      <a:pt x="11" y="11"/>
                    </a:lnTo>
                    <a:lnTo>
                      <a:pt x="0" y="0"/>
                    </a:lnTo>
                    <a:lnTo>
                      <a:pt x="4" y="6"/>
                    </a:lnTo>
                    <a:lnTo>
                      <a:pt x="8" y="12"/>
                    </a:lnTo>
                    <a:lnTo>
                      <a:pt x="12" y="17"/>
                    </a:lnTo>
                    <a:lnTo>
                      <a:pt x="16" y="21"/>
                    </a:lnTo>
                    <a:lnTo>
                      <a:pt x="21" y="26"/>
                    </a:lnTo>
                    <a:lnTo>
                      <a:pt x="26" y="31"/>
                    </a:lnTo>
                    <a:lnTo>
                      <a:pt x="31" y="35"/>
                    </a:lnTo>
                    <a:lnTo>
                      <a:pt x="36" y="39"/>
                    </a:lnTo>
                    <a:lnTo>
                      <a:pt x="38" y="39"/>
                    </a:lnTo>
                    <a:lnTo>
                      <a:pt x="39" y="41"/>
                    </a:lnTo>
                    <a:lnTo>
                      <a:pt x="40" y="42"/>
                    </a:lnTo>
                    <a:lnTo>
                      <a:pt x="41" y="42"/>
                    </a:lnTo>
                    <a:lnTo>
                      <a:pt x="43" y="43"/>
                    </a:lnTo>
                    <a:lnTo>
                      <a:pt x="44" y="44"/>
                    </a:lnTo>
                    <a:lnTo>
                      <a:pt x="45" y="44"/>
                    </a:lnTo>
                    <a:lnTo>
                      <a:pt x="47" y="45"/>
                    </a:lnTo>
                    <a:close/>
                  </a:path>
                </a:pathLst>
              </a:custGeom>
              <a:solidFill>
                <a:srgbClr val="F1AB8E"/>
              </a:solidFill>
              <a:ln w="9525">
                <a:noFill/>
                <a:round/>
                <a:headEnd/>
                <a:tailEnd/>
              </a:ln>
            </p:spPr>
            <p:txBody>
              <a:bodyPr/>
              <a:lstStyle/>
              <a:p>
                <a:endParaRPr lang="en-US"/>
              </a:p>
            </p:txBody>
          </p:sp>
          <p:sp>
            <p:nvSpPr>
              <p:cNvPr id="533513" name="Freeform 9"/>
              <p:cNvSpPr>
                <a:spLocks/>
              </p:cNvSpPr>
              <p:nvPr/>
            </p:nvSpPr>
            <p:spPr bwMode="auto">
              <a:xfrm>
                <a:off x="1138" y="2682"/>
                <a:ext cx="38" cy="12"/>
              </a:xfrm>
              <a:custGeom>
                <a:avLst/>
                <a:gdLst/>
                <a:ahLst/>
                <a:cxnLst>
                  <a:cxn ang="0">
                    <a:pos x="26" y="39"/>
                  </a:cxn>
                  <a:cxn ang="0">
                    <a:pos x="36" y="47"/>
                  </a:cxn>
                  <a:cxn ang="0">
                    <a:pos x="47" y="53"/>
                  </a:cxn>
                  <a:cxn ang="0">
                    <a:pos x="58" y="59"/>
                  </a:cxn>
                  <a:cxn ang="0">
                    <a:pos x="70" y="62"/>
                  </a:cxn>
                  <a:cxn ang="0">
                    <a:pos x="82" y="66"/>
                  </a:cxn>
                  <a:cxn ang="0">
                    <a:pos x="95" y="69"/>
                  </a:cxn>
                  <a:cxn ang="0">
                    <a:pos x="107" y="71"/>
                  </a:cxn>
                  <a:cxn ang="0">
                    <a:pos x="120" y="72"/>
                  </a:cxn>
                  <a:cxn ang="0">
                    <a:pos x="125" y="71"/>
                  </a:cxn>
                  <a:cxn ang="0">
                    <a:pos x="129" y="71"/>
                  </a:cxn>
                  <a:cxn ang="0">
                    <a:pos x="133" y="71"/>
                  </a:cxn>
                  <a:cxn ang="0">
                    <a:pos x="138" y="71"/>
                  </a:cxn>
                  <a:cxn ang="0">
                    <a:pos x="142" y="69"/>
                  </a:cxn>
                  <a:cxn ang="0">
                    <a:pos x="146" y="69"/>
                  </a:cxn>
                  <a:cxn ang="0">
                    <a:pos x="150" y="68"/>
                  </a:cxn>
                  <a:cxn ang="0">
                    <a:pos x="155" y="67"/>
                  </a:cxn>
                  <a:cxn ang="0">
                    <a:pos x="160" y="65"/>
                  </a:cxn>
                  <a:cxn ang="0">
                    <a:pos x="164" y="62"/>
                  </a:cxn>
                  <a:cxn ang="0">
                    <a:pos x="169" y="60"/>
                  </a:cxn>
                  <a:cxn ang="0">
                    <a:pos x="174" y="56"/>
                  </a:cxn>
                  <a:cxn ang="0">
                    <a:pos x="178" y="53"/>
                  </a:cxn>
                  <a:cxn ang="0">
                    <a:pos x="183" y="49"/>
                  </a:cxn>
                  <a:cxn ang="0">
                    <a:pos x="187" y="45"/>
                  </a:cxn>
                  <a:cxn ang="0">
                    <a:pos x="191" y="42"/>
                  </a:cxn>
                  <a:cxn ang="0">
                    <a:pos x="183" y="45"/>
                  </a:cxn>
                  <a:cxn ang="0">
                    <a:pos x="175" y="49"/>
                  </a:cxn>
                  <a:cxn ang="0">
                    <a:pos x="166" y="53"/>
                  </a:cxn>
                  <a:cxn ang="0">
                    <a:pos x="157" y="55"/>
                  </a:cxn>
                  <a:cxn ang="0">
                    <a:pos x="148" y="57"/>
                  </a:cxn>
                  <a:cxn ang="0">
                    <a:pos x="139" y="59"/>
                  </a:cxn>
                  <a:cxn ang="0">
                    <a:pos x="130" y="60"/>
                  </a:cxn>
                  <a:cxn ang="0">
                    <a:pos x="120" y="60"/>
                  </a:cxn>
                  <a:cxn ang="0">
                    <a:pos x="103" y="60"/>
                  </a:cxn>
                  <a:cxn ang="0">
                    <a:pos x="85" y="56"/>
                  </a:cxn>
                  <a:cxn ang="0">
                    <a:pos x="69" y="51"/>
                  </a:cxn>
                  <a:cxn ang="0">
                    <a:pos x="53" y="44"/>
                  </a:cxn>
                  <a:cxn ang="0">
                    <a:pos x="38" y="36"/>
                  </a:cxn>
                  <a:cxn ang="0">
                    <a:pos x="24" y="25"/>
                  </a:cxn>
                  <a:cxn ang="0">
                    <a:pos x="12" y="13"/>
                  </a:cxn>
                  <a:cxn ang="0">
                    <a:pos x="0" y="0"/>
                  </a:cxn>
                  <a:cxn ang="0">
                    <a:pos x="2" y="5"/>
                  </a:cxn>
                  <a:cxn ang="0">
                    <a:pos x="5" y="11"/>
                  </a:cxn>
                  <a:cxn ang="0">
                    <a:pos x="8" y="15"/>
                  </a:cxn>
                  <a:cxn ang="0">
                    <a:pos x="11" y="20"/>
                  </a:cxn>
                  <a:cxn ang="0">
                    <a:pos x="15" y="25"/>
                  </a:cxn>
                  <a:cxn ang="0">
                    <a:pos x="18" y="30"/>
                  </a:cxn>
                  <a:cxn ang="0">
                    <a:pos x="22" y="35"/>
                  </a:cxn>
                  <a:cxn ang="0">
                    <a:pos x="26" y="39"/>
                  </a:cxn>
                </a:cxnLst>
                <a:rect l="0" t="0" r="r" b="b"/>
                <a:pathLst>
                  <a:path w="191" h="72">
                    <a:moveTo>
                      <a:pt x="26" y="39"/>
                    </a:moveTo>
                    <a:lnTo>
                      <a:pt x="36" y="47"/>
                    </a:lnTo>
                    <a:lnTo>
                      <a:pt x="47" y="53"/>
                    </a:lnTo>
                    <a:lnTo>
                      <a:pt x="58" y="59"/>
                    </a:lnTo>
                    <a:lnTo>
                      <a:pt x="70" y="62"/>
                    </a:lnTo>
                    <a:lnTo>
                      <a:pt x="82" y="66"/>
                    </a:lnTo>
                    <a:lnTo>
                      <a:pt x="95" y="69"/>
                    </a:lnTo>
                    <a:lnTo>
                      <a:pt x="107" y="71"/>
                    </a:lnTo>
                    <a:lnTo>
                      <a:pt x="120" y="72"/>
                    </a:lnTo>
                    <a:lnTo>
                      <a:pt x="125" y="71"/>
                    </a:lnTo>
                    <a:lnTo>
                      <a:pt x="129" y="71"/>
                    </a:lnTo>
                    <a:lnTo>
                      <a:pt x="133" y="71"/>
                    </a:lnTo>
                    <a:lnTo>
                      <a:pt x="138" y="71"/>
                    </a:lnTo>
                    <a:lnTo>
                      <a:pt x="142" y="69"/>
                    </a:lnTo>
                    <a:lnTo>
                      <a:pt x="146" y="69"/>
                    </a:lnTo>
                    <a:lnTo>
                      <a:pt x="150" y="68"/>
                    </a:lnTo>
                    <a:lnTo>
                      <a:pt x="155" y="67"/>
                    </a:lnTo>
                    <a:lnTo>
                      <a:pt x="160" y="65"/>
                    </a:lnTo>
                    <a:lnTo>
                      <a:pt x="164" y="62"/>
                    </a:lnTo>
                    <a:lnTo>
                      <a:pt x="169" y="60"/>
                    </a:lnTo>
                    <a:lnTo>
                      <a:pt x="174" y="56"/>
                    </a:lnTo>
                    <a:lnTo>
                      <a:pt x="178" y="53"/>
                    </a:lnTo>
                    <a:lnTo>
                      <a:pt x="183" y="49"/>
                    </a:lnTo>
                    <a:lnTo>
                      <a:pt x="187" y="45"/>
                    </a:lnTo>
                    <a:lnTo>
                      <a:pt x="191" y="42"/>
                    </a:lnTo>
                    <a:lnTo>
                      <a:pt x="183" y="45"/>
                    </a:lnTo>
                    <a:lnTo>
                      <a:pt x="175" y="49"/>
                    </a:lnTo>
                    <a:lnTo>
                      <a:pt x="166" y="53"/>
                    </a:lnTo>
                    <a:lnTo>
                      <a:pt x="157" y="55"/>
                    </a:lnTo>
                    <a:lnTo>
                      <a:pt x="148" y="57"/>
                    </a:lnTo>
                    <a:lnTo>
                      <a:pt x="139" y="59"/>
                    </a:lnTo>
                    <a:lnTo>
                      <a:pt x="130" y="60"/>
                    </a:lnTo>
                    <a:lnTo>
                      <a:pt x="120" y="60"/>
                    </a:lnTo>
                    <a:lnTo>
                      <a:pt x="103" y="60"/>
                    </a:lnTo>
                    <a:lnTo>
                      <a:pt x="85" y="56"/>
                    </a:lnTo>
                    <a:lnTo>
                      <a:pt x="69" y="51"/>
                    </a:lnTo>
                    <a:lnTo>
                      <a:pt x="53" y="44"/>
                    </a:lnTo>
                    <a:lnTo>
                      <a:pt x="38" y="36"/>
                    </a:lnTo>
                    <a:lnTo>
                      <a:pt x="24" y="25"/>
                    </a:lnTo>
                    <a:lnTo>
                      <a:pt x="12" y="13"/>
                    </a:lnTo>
                    <a:lnTo>
                      <a:pt x="0" y="0"/>
                    </a:lnTo>
                    <a:lnTo>
                      <a:pt x="2" y="5"/>
                    </a:lnTo>
                    <a:lnTo>
                      <a:pt x="5" y="11"/>
                    </a:lnTo>
                    <a:lnTo>
                      <a:pt x="8" y="15"/>
                    </a:lnTo>
                    <a:lnTo>
                      <a:pt x="11" y="20"/>
                    </a:lnTo>
                    <a:lnTo>
                      <a:pt x="15" y="25"/>
                    </a:lnTo>
                    <a:lnTo>
                      <a:pt x="18" y="30"/>
                    </a:lnTo>
                    <a:lnTo>
                      <a:pt x="22" y="35"/>
                    </a:lnTo>
                    <a:lnTo>
                      <a:pt x="26" y="39"/>
                    </a:lnTo>
                    <a:close/>
                  </a:path>
                </a:pathLst>
              </a:custGeom>
              <a:solidFill>
                <a:srgbClr val="F1AB8E"/>
              </a:solidFill>
              <a:ln w="9525">
                <a:noFill/>
                <a:round/>
                <a:headEnd/>
                <a:tailEnd/>
              </a:ln>
            </p:spPr>
            <p:txBody>
              <a:bodyPr/>
              <a:lstStyle/>
              <a:p>
                <a:endParaRPr lang="en-US"/>
              </a:p>
            </p:txBody>
          </p:sp>
          <p:sp>
            <p:nvSpPr>
              <p:cNvPr id="533514" name="Freeform 10"/>
              <p:cNvSpPr>
                <a:spLocks/>
              </p:cNvSpPr>
              <p:nvPr/>
            </p:nvSpPr>
            <p:spPr bwMode="auto">
              <a:xfrm>
                <a:off x="1136" y="2679"/>
                <a:ext cx="42" cy="14"/>
              </a:xfrm>
              <a:custGeom>
                <a:avLst/>
                <a:gdLst/>
                <a:ahLst/>
                <a:cxnLst>
                  <a:cxn ang="0">
                    <a:pos x="17" y="36"/>
                  </a:cxn>
                  <a:cxn ang="0">
                    <a:pos x="28" y="47"/>
                  </a:cxn>
                  <a:cxn ang="0">
                    <a:pos x="41" y="56"/>
                  </a:cxn>
                  <a:cxn ang="0">
                    <a:pos x="53" y="65"/>
                  </a:cxn>
                  <a:cxn ang="0">
                    <a:pos x="67" y="71"/>
                  </a:cxn>
                  <a:cxn ang="0">
                    <a:pos x="81" y="77"/>
                  </a:cxn>
                  <a:cxn ang="0">
                    <a:pos x="96" y="80"/>
                  </a:cxn>
                  <a:cxn ang="0">
                    <a:pos x="112" y="83"/>
                  </a:cxn>
                  <a:cxn ang="0">
                    <a:pos x="127" y="84"/>
                  </a:cxn>
                  <a:cxn ang="0">
                    <a:pos x="134" y="84"/>
                  </a:cxn>
                  <a:cxn ang="0">
                    <a:pos x="142" y="83"/>
                  </a:cxn>
                  <a:cxn ang="0">
                    <a:pos x="149" y="83"/>
                  </a:cxn>
                  <a:cxn ang="0">
                    <a:pos x="156" y="81"/>
                  </a:cxn>
                  <a:cxn ang="0">
                    <a:pos x="163" y="79"/>
                  </a:cxn>
                  <a:cxn ang="0">
                    <a:pos x="170" y="78"/>
                  </a:cxn>
                  <a:cxn ang="0">
                    <a:pos x="176" y="75"/>
                  </a:cxn>
                  <a:cxn ang="0">
                    <a:pos x="183" y="73"/>
                  </a:cxn>
                  <a:cxn ang="0">
                    <a:pos x="187" y="69"/>
                  </a:cxn>
                  <a:cxn ang="0">
                    <a:pos x="190" y="67"/>
                  </a:cxn>
                  <a:cxn ang="0">
                    <a:pos x="194" y="63"/>
                  </a:cxn>
                  <a:cxn ang="0">
                    <a:pos x="197" y="61"/>
                  </a:cxn>
                  <a:cxn ang="0">
                    <a:pos x="200" y="57"/>
                  </a:cxn>
                  <a:cxn ang="0">
                    <a:pos x="204" y="54"/>
                  </a:cxn>
                  <a:cxn ang="0">
                    <a:pos x="207" y="50"/>
                  </a:cxn>
                  <a:cxn ang="0">
                    <a:pos x="210" y="45"/>
                  </a:cxn>
                  <a:cxn ang="0">
                    <a:pos x="201" y="51"/>
                  </a:cxn>
                  <a:cxn ang="0">
                    <a:pos x="191" y="57"/>
                  </a:cxn>
                  <a:cxn ang="0">
                    <a:pos x="181" y="62"/>
                  </a:cxn>
                  <a:cxn ang="0">
                    <a:pos x="171" y="66"/>
                  </a:cxn>
                  <a:cxn ang="0">
                    <a:pos x="160" y="69"/>
                  </a:cxn>
                  <a:cxn ang="0">
                    <a:pos x="149" y="71"/>
                  </a:cxn>
                  <a:cxn ang="0">
                    <a:pos x="138" y="73"/>
                  </a:cxn>
                  <a:cxn ang="0">
                    <a:pos x="127" y="73"/>
                  </a:cxn>
                  <a:cxn ang="0">
                    <a:pos x="118" y="73"/>
                  </a:cxn>
                  <a:cxn ang="0">
                    <a:pos x="108" y="72"/>
                  </a:cxn>
                  <a:cxn ang="0">
                    <a:pos x="99" y="71"/>
                  </a:cxn>
                  <a:cxn ang="0">
                    <a:pos x="89" y="68"/>
                  </a:cxn>
                  <a:cxn ang="0">
                    <a:pos x="80" y="65"/>
                  </a:cxn>
                  <a:cxn ang="0">
                    <a:pos x="71" y="62"/>
                  </a:cxn>
                  <a:cxn ang="0">
                    <a:pos x="63" y="57"/>
                  </a:cxn>
                  <a:cxn ang="0">
                    <a:pos x="55" y="54"/>
                  </a:cxn>
                  <a:cxn ang="0">
                    <a:pos x="39" y="43"/>
                  </a:cxn>
                  <a:cxn ang="0">
                    <a:pos x="25" y="30"/>
                  </a:cxn>
                  <a:cxn ang="0">
                    <a:pos x="12" y="17"/>
                  </a:cxn>
                  <a:cxn ang="0">
                    <a:pos x="0" y="0"/>
                  </a:cxn>
                  <a:cxn ang="0">
                    <a:pos x="1" y="5"/>
                  </a:cxn>
                  <a:cxn ang="0">
                    <a:pos x="3" y="9"/>
                  </a:cxn>
                  <a:cxn ang="0">
                    <a:pos x="5" y="14"/>
                  </a:cxn>
                  <a:cxn ang="0">
                    <a:pos x="7" y="19"/>
                  </a:cxn>
                  <a:cxn ang="0">
                    <a:pos x="9" y="24"/>
                  </a:cxn>
                  <a:cxn ang="0">
                    <a:pos x="12" y="27"/>
                  </a:cxn>
                  <a:cxn ang="0">
                    <a:pos x="14" y="32"/>
                  </a:cxn>
                  <a:cxn ang="0">
                    <a:pos x="17" y="36"/>
                  </a:cxn>
                </a:cxnLst>
                <a:rect l="0" t="0" r="r" b="b"/>
                <a:pathLst>
                  <a:path w="210" h="84">
                    <a:moveTo>
                      <a:pt x="17" y="36"/>
                    </a:moveTo>
                    <a:lnTo>
                      <a:pt x="28" y="47"/>
                    </a:lnTo>
                    <a:lnTo>
                      <a:pt x="41" y="56"/>
                    </a:lnTo>
                    <a:lnTo>
                      <a:pt x="53" y="65"/>
                    </a:lnTo>
                    <a:lnTo>
                      <a:pt x="67" y="71"/>
                    </a:lnTo>
                    <a:lnTo>
                      <a:pt x="81" y="77"/>
                    </a:lnTo>
                    <a:lnTo>
                      <a:pt x="96" y="80"/>
                    </a:lnTo>
                    <a:lnTo>
                      <a:pt x="112" y="83"/>
                    </a:lnTo>
                    <a:lnTo>
                      <a:pt x="127" y="84"/>
                    </a:lnTo>
                    <a:lnTo>
                      <a:pt x="134" y="84"/>
                    </a:lnTo>
                    <a:lnTo>
                      <a:pt x="142" y="83"/>
                    </a:lnTo>
                    <a:lnTo>
                      <a:pt x="149" y="83"/>
                    </a:lnTo>
                    <a:lnTo>
                      <a:pt x="156" y="81"/>
                    </a:lnTo>
                    <a:lnTo>
                      <a:pt x="163" y="79"/>
                    </a:lnTo>
                    <a:lnTo>
                      <a:pt x="170" y="78"/>
                    </a:lnTo>
                    <a:lnTo>
                      <a:pt x="176" y="75"/>
                    </a:lnTo>
                    <a:lnTo>
                      <a:pt x="183" y="73"/>
                    </a:lnTo>
                    <a:lnTo>
                      <a:pt x="187" y="69"/>
                    </a:lnTo>
                    <a:lnTo>
                      <a:pt x="190" y="67"/>
                    </a:lnTo>
                    <a:lnTo>
                      <a:pt x="194" y="63"/>
                    </a:lnTo>
                    <a:lnTo>
                      <a:pt x="197" y="61"/>
                    </a:lnTo>
                    <a:lnTo>
                      <a:pt x="200" y="57"/>
                    </a:lnTo>
                    <a:lnTo>
                      <a:pt x="204" y="54"/>
                    </a:lnTo>
                    <a:lnTo>
                      <a:pt x="207" y="50"/>
                    </a:lnTo>
                    <a:lnTo>
                      <a:pt x="210" y="45"/>
                    </a:lnTo>
                    <a:lnTo>
                      <a:pt x="201" y="51"/>
                    </a:lnTo>
                    <a:lnTo>
                      <a:pt x="191" y="57"/>
                    </a:lnTo>
                    <a:lnTo>
                      <a:pt x="181" y="62"/>
                    </a:lnTo>
                    <a:lnTo>
                      <a:pt x="171" y="66"/>
                    </a:lnTo>
                    <a:lnTo>
                      <a:pt x="160" y="69"/>
                    </a:lnTo>
                    <a:lnTo>
                      <a:pt x="149" y="71"/>
                    </a:lnTo>
                    <a:lnTo>
                      <a:pt x="138" y="73"/>
                    </a:lnTo>
                    <a:lnTo>
                      <a:pt x="127" y="73"/>
                    </a:lnTo>
                    <a:lnTo>
                      <a:pt x="118" y="73"/>
                    </a:lnTo>
                    <a:lnTo>
                      <a:pt x="108" y="72"/>
                    </a:lnTo>
                    <a:lnTo>
                      <a:pt x="99" y="71"/>
                    </a:lnTo>
                    <a:lnTo>
                      <a:pt x="89" y="68"/>
                    </a:lnTo>
                    <a:lnTo>
                      <a:pt x="80" y="65"/>
                    </a:lnTo>
                    <a:lnTo>
                      <a:pt x="71" y="62"/>
                    </a:lnTo>
                    <a:lnTo>
                      <a:pt x="63" y="57"/>
                    </a:lnTo>
                    <a:lnTo>
                      <a:pt x="55" y="54"/>
                    </a:lnTo>
                    <a:lnTo>
                      <a:pt x="39" y="43"/>
                    </a:lnTo>
                    <a:lnTo>
                      <a:pt x="25" y="30"/>
                    </a:lnTo>
                    <a:lnTo>
                      <a:pt x="12" y="17"/>
                    </a:lnTo>
                    <a:lnTo>
                      <a:pt x="0" y="0"/>
                    </a:lnTo>
                    <a:lnTo>
                      <a:pt x="1" y="5"/>
                    </a:lnTo>
                    <a:lnTo>
                      <a:pt x="3" y="9"/>
                    </a:lnTo>
                    <a:lnTo>
                      <a:pt x="5" y="14"/>
                    </a:lnTo>
                    <a:lnTo>
                      <a:pt x="7" y="19"/>
                    </a:lnTo>
                    <a:lnTo>
                      <a:pt x="9" y="24"/>
                    </a:lnTo>
                    <a:lnTo>
                      <a:pt x="12" y="27"/>
                    </a:lnTo>
                    <a:lnTo>
                      <a:pt x="14" y="32"/>
                    </a:lnTo>
                    <a:lnTo>
                      <a:pt x="17" y="36"/>
                    </a:lnTo>
                    <a:close/>
                  </a:path>
                </a:pathLst>
              </a:custGeom>
              <a:solidFill>
                <a:srgbClr val="F1AD8F"/>
              </a:solidFill>
              <a:ln w="9525">
                <a:noFill/>
                <a:round/>
                <a:headEnd/>
                <a:tailEnd/>
              </a:ln>
            </p:spPr>
            <p:txBody>
              <a:bodyPr/>
              <a:lstStyle/>
              <a:p>
                <a:endParaRPr lang="en-US"/>
              </a:p>
            </p:txBody>
          </p:sp>
          <p:sp>
            <p:nvSpPr>
              <p:cNvPr id="533515" name="Freeform 11"/>
              <p:cNvSpPr>
                <a:spLocks/>
              </p:cNvSpPr>
              <p:nvPr/>
            </p:nvSpPr>
            <p:spPr bwMode="auto">
              <a:xfrm>
                <a:off x="1135" y="2677"/>
                <a:ext cx="45" cy="15"/>
              </a:xfrm>
              <a:custGeom>
                <a:avLst/>
                <a:gdLst/>
                <a:ahLst/>
                <a:cxnLst>
                  <a:cxn ang="0">
                    <a:pos x="12" y="35"/>
                  </a:cxn>
                  <a:cxn ang="0">
                    <a:pos x="24" y="48"/>
                  </a:cxn>
                  <a:cxn ang="0">
                    <a:pos x="37" y="60"/>
                  </a:cxn>
                  <a:cxn ang="0">
                    <a:pos x="50" y="71"/>
                  </a:cxn>
                  <a:cxn ang="0">
                    <a:pos x="65" y="79"/>
                  </a:cxn>
                  <a:cxn ang="0">
                    <a:pos x="81" y="86"/>
                  </a:cxn>
                  <a:cxn ang="0">
                    <a:pos x="97" y="91"/>
                  </a:cxn>
                  <a:cxn ang="0">
                    <a:pos x="115" y="95"/>
                  </a:cxn>
                  <a:cxn ang="0">
                    <a:pos x="132" y="95"/>
                  </a:cxn>
                  <a:cxn ang="0">
                    <a:pos x="142" y="95"/>
                  </a:cxn>
                  <a:cxn ang="0">
                    <a:pos x="151" y="94"/>
                  </a:cxn>
                  <a:cxn ang="0">
                    <a:pos x="160" y="92"/>
                  </a:cxn>
                  <a:cxn ang="0">
                    <a:pos x="169" y="90"/>
                  </a:cxn>
                  <a:cxn ang="0">
                    <a:pos x="178" y="88"/>
                  </a:cxn>
                  <a:cxn ang="0">
                    <a:pos x="187" y="84"/>
                  </a:cxn>
                  <a:cxn ang="0">
                    <a:pos x="195" y="80"/>
                  </a:cxn>
                  <a:cxn ang="0">
                    <a:pos x="203" y="77"/>
                  </a:cxn>
                  <a:cxn ang="0">
                    <a:pos x="206" y="73"/>
                  </a:cxn>
                  <a:cxn ang="0">
                    <a:pos x="209" y="70"/>
                  </a:cxn>
                  <a:cxn ang="0">
                    <a:pos x="212" y="67"/>
                  </a:cxn>
                  <a:cxn ang="0">
                    <a:pos x="214" y="64"/>
                  </a:cxn>
                  <a:cxn ang="0">
                    <a:pos x="217" y="60"/>
                  </a:cxn>
                  <a:cxn ang="0">
                    <a:pos x="219" y="56"/>
                  </a:cxn>
                  <a:cxn ang="0">
                    <a:pos x="222" y="53"/>
                  </a:cxn>
                  <a:cxn ang="0">
                    <a:pos x="224" y="49"/>
                  </a:cxn>
                  <a:cxn ang="0">
                    <a:pos x="214" y="56"/>
                  </a:cxn>
                  <a:cxn ang="0">
                    <a:pos x="204" y="64"/>
                  </a:cxn>
                  <a:cxn ang="0">
                    <a:pos x="193" y="70"/>
                  </a:cxn>
                  <a:cxn ang="0">
                    <a:pos x="181" y="76"/>
                  </a:cxn>
                  <a:cxn ang="0">
                    <a:pos x="170" y="79"/>
                  </a:cxn>
                  <a:cxn ang="0">
                    <a:pos x="157" y="82"/>
                  </a:cxn>
                  <a:cxn ang="0">
                    <a:pos x="145" y="84"/>
                  </a:cxn>
                  <a:cxn ang="0">
                    <a:pos x="132" y="84"/>
                  </a:cxn>
                  <a:cxn ang="0">
                    <a:pos x="122" y="84"/>
                  </a:cxn>
                  <a:cxn ang="0">
                    <a:pos x="112" y="83"/>
                  </a:cxn>
                  <a:cxn ang="0">
                    <a:pos x="101" y="82"/>
                  </a:cxn>
                  <a:cxn ang="0">
                    <a:pos x="92" y="78"/>
                  </a:cxn>
                  <a:cxn ang="0">
                    <a:pos x="82" y="76"/>
                  </a:cxn>
                  <a:cxn ang="0">
                    <a:pos x="73" y="71"/>
                  </a:cxn>
                  <a:cxn ang="0">
                    <a:pos x="64" y="67"/>
                  </a:cxn>
                  <a:cxn ang="0">
                    <a:pos x="56" y="61"/>
                  </a:cxn>
                  <a:cxn ang="0">
                    <a:pos x="47" y="55"/>
                  </a:cxn>
                  <a:cxn ang="0">
                    <a:pos x="40" y="49"/>
                  </a:cxn>
                  <a:cxn ang="0">
                    <a:pos x="32" y="42"/>
                  </a:cxn>
                  <a:cxn ang="0">
                    <a:pos x="25" y="35"/>
                  </a:cxn>
                  <a:cxn ang="0">
                    <a:pos x="18" y="28"/>
                  </a:cxn>
                  <a:cxn ang="0">
                    <a:pos x="12" y="19"/>
                  </a:cxn>
                  <a:cxn ang="0">
                    <a:pos x="6" y="10"/>
                  </a:cxn>
                  <a:cxn ang="0">
                    <a:pos x="0" y="0"/>
                  </a:cxn>
                  <a:cxn ang="0">
                    <a:pos x="1" y="5"/>
                  </a:cxn>
                  <a:cxn ang="0">
                    <a:pos x="2" y="10"/>
                  </a:cxn>
                  <a:cxn ang="0">
                    <a:pos x="4" y="13"/>
                  </a:cxn>
                  <a:cxn ang="0">
                    <a:pos x="5" y="18"/>
                  </a:cxn>
                  <a:cxn ang="0">
                    <a:pos x="7" y="23"/>
                  </a:cxn>
                  <a:cxn ang="0">
                    <a:pos x="8" y="26"/>
                  </a:cxn>
                  <a:cxn ang="0">
                    <a:pos x="10" y="30"/>
                  </a:cxn>
                  <a:cxn ang="0">
                    <a:pos x="12" y="35"/>
                  </a:cxn>
                </a:cxnLst>
                <a:rect l="0" t="0" r="r" b="b"/>
                <a:pathLst>
                  <a:path w="224" h="95">
                    <a:moveTo>
                      <a:pt x="12" y="35"/>
                    </a:moveTo>
                    <a:lnTo>
                      <a:pt x="24" y="48"/>
                    </a:lnTo>
                    <a:lnTo>
                      <a:pt x="37" y="60"/>
                    </a:lnTo>
                    <a:lnTo>
                      <a:pt x="50" y="71"/>
                    </a:lnTo>
                    <a:lnTo>
                      <a:pt x="65" y="79"/>
                    </a:lnTo>
                    <a:lnTo>
                      <a:pt x="81" y="86"/>
                    </a:lnTo>
                    <a:lnTo>
                      <a:pt x="97" y="91"/>
                    </a:lnTo>
                    <a:lnTo>
                      <a:pt x="115" y="95"/>
                    </a:lnTo>
                    <a:lnTo>
                      <a:pt x="132" y="95"/>
                    </a:lnTo>
                    <a:lnTo>
                      <a:pt x="142" y="95"/>
                    </a:lnTo>
                    <a:lnTo>
                      <a:pt x="151" y="94"/>
                    </a:lnTo>
                    <a:lnTo>
                      <a:pt x="160" y="92"/>
                    </a:lnTo>
                    <a:lnTo>
                      <a:pt x="169" y="90"/>
                    </a:lnTo>
                    <a:lnTo>
                      <a:pt x="178" y="88"/>
                    </a:lnTo>
                    <a:lnTo>
                      <a:pt x="187" y="84"/>
                    </a:lnTo>
                    <a:lnTo>
                      <a:pt x="195" y="80"/>
                    </a:lnTo>
                    <a:lnTo>
                      <a:pt x="203" y="77"/>
                    </a:lnTo>
                    <a:lnTo>
                      <a:pt x="206" y="73"/>
                    </a:lnTo>
                    <a:lnTo>
                      <a:pt x="209" y="70"/>
                    </a:lnTo>
                    <a:lnTo>
                      <a:pt x="212" y="67"/>
                    </a:lnTo>
                    <a:lnTo>
                      <a:pt x="214" y="64"/>
                    </a:lnTo>
                    <a:lnTo>
                      <a:pt x="217" y="60"/>
                    </a:lnTo>
                    <a:lnTo>
                      <a:pt x="219" y="56"/>
                    </a:lnTo>
                    <a:lnTo>
                      <a:pt x="222" y="53"/>
                    </a:lnTo>
                    <a:lnTo>
                      <a:pt x="224" y="49"/>
                    </a:lnTo>
                    <a:lnTo>
                      <a:pt x="214" y="56"/>
                    </a:lnTo>
                    <a:lnTo>
                      <a:pt x="204" y="64"/>
                    </a:lnTo>
                    <a:lnTo>
                      <a:pt x="193" y="70"/>
                    </a:lnTo>
                    <a:lnTo>
                      <a:pt x="181" y="76"/>
                    </a:lnTo>
                    <a:lnTo>
                      <a:pt x="170" y="79"/>
                    </a:lnTo>
                    <a:lnTo>
                      <a:pt x="157" y="82"/>
                    </a:lnTo>
                    <a:lnTo>
                      <a:pt x="145" y="84"/>
                    </a:lnTo>
                    <a:lnTo>
                      <a:pt x="132" y="84"/>
                    </a:lnTo>
                    <a:lnTo>
                      <a:pt x="122" y="84"/>
                    </a:lnTo>
                    <a:lnTo>
                      <a:pt x="112" y="83"/>
                    </a:lnTo>
                    <a:lnTo>
                      <a:pt x="101" y="82"/>
                    </a:lnTo>
                    <a:lnTo>
                      <a:pt x="92" y="78"/>
                    </a:lnTo>
                    <a:lnTo>
                      <a:pt x="82" y="76"/>
                    </a:lnTo>
                    <a:lnTo>
                      <a:pt x="73" y="71"/>
                    </a:lnTo>
                    <a:lnTo>
                      <a:pt x="64" y="67"/>
                    </a:lnTo>
                    <a:lnTo>
                      <a:pt x="56" y="61"/>
                    </a:lnTo>
                    <a:lnTo>
                      <a:pt x="47" y="55"/>
                    </a:lnTo>
                    <a:lnTo>
                      <a:pt x="40" y="49"/>
                    </a:lnTo>
                    <a:lnTo>
                      <a:pt x="32" y="42"/>
                    </a:lnTo>
                    <a:lnTo>
                      <a:pt x="25" y="35"/>
                    </a:lnTo>
                    <a:lnTo>
                      <a:pt x="18" y="28"/>
                    </a:lnTo>
                    <a:lnTo>
                      <a:pt x="12" y="19"/>
                    </a:lnTo>
                    <a:lnTo>
                      <a:pt x="6" y="10"/>
                    </a:lnTo>
                    <a:lnTo>
                      <a:pt x="0" y="0"/>
                    </a:lnTo>
                    <a:lnTo>
                      <a:pt x="1" y="5"/>
                    </a:lnTo>
                    <a:lnTo>
                      <a:pt x="2" y="10"/>
                    </a:lnTo>
                    <a:lnTo>
                      <a:pt x="4" y="13"/>
                    </a:lnTo>
                    <a:lnTo>
                      <a:pt x="5" y="18"/>
                    </a:lnTo>
                    <a:lnTo>
                      <a:pt x="7" y="23"/>
                    </a:lnTo>
                    <a:lnTo>
                      <a:pt x="8" y="26"/>
                    </a:lnTo>
                    <a:lnTo>
                      <a:pt x="10" y="30"/>
                    </a:lnTo>
                    <a:lnTo>
                      <a:pt x="12" y="35"/>
                    </a:lnTo>
                    <a:close/>
                  </a:path>
                </a:pathLst>
              </a:custGeom>
              <a:solidFill>
                <a:srgbClr val="F2AF91"/>
              </a:solidFill>
              <a:ln w="9525">
                <a:noFill/>
                <a:round/>
                <a:headEnd/>
                <a:tailEnd/>
              </a:ln>
            </p:spPr>
            <p:txBody>
              <a:bodyPr/>
              <a:lstStyle/>
              <a:p>
                <a:endParaRPr lang="en-US"/>
              </a:p>
            </p:txBody>
          </p:sp>
          <p:sp>
            <p:nvSpPr>
              <p:cNvPr id="533516" name="Freeform 12"/>
              <p:cNvSpPr>
                <a:spLocks/>
              </p:cNvSpPr>
              <p:nvPr/>
            </p:nvSpPr>
            <p:spPr bwMode="auto">
              <a:xfrm>
                <a:off x="1135" y="2674"/>
                <a:ext cx="47" cy="18"/>
              </a:xfrm>
              <a:custGeom>
                <a:avLst/>
                <a:gdLst/>
                <a:ahLst/>
                <a:cxnLst>
                  <a:cxn ang="0">
                    <a:pos x="20" y="50"/>
                  </a:cxn>
                  <a:cxn ang="0">
                    <a:pos x="47" y="76"/>
                  </a:cxn>
                  <a:cxn ang="0">
                    <a:pos x="71" y="90"/>
                  </a:cxn>
                  <a:cxn ang="0">
                    <a:pos x="88" y="98"/>
                  </a:cxn>
                  <a:cxn ang="0">
                    <a:pos x="107" y="104"/>
                  </a:cxn>
                  <a:cxn ang="0">
                    <a:pos x="126" y="106"/>
                  </a:cxn>
                  <a:cxn ang="0">
                    <a:pos x="146" y="106"/>
                  </a:cxn>
                  <a:cxn ang="0">
                    <a:pos x="168" y="102"/>
                  </a:cxn>
                  <a:cxn ang="0">
                    <a:pos x="189" y="95"/>
                  </a:cxn>
                  <a:cxn ang="0">
                    <a:pos x="209" y="84"/>
                  </a:cxn>
                  <a:cxn ang="0">
                    <a:pos x="220" y="76"/>
                  </a:cxn>
                  <a:cxn ang="0">
                    <a:pos x="224" y="70"/>
                  </a:cxn>
                  <a:cxn ang="0">
                    <a:pos x="228" y="63"/>
                  </a:cxn>
                  <a:cxn ang="0">
                    <a:pos x="233" y="57"/>
                  </a:cxn>
                  <a:cxn ang="0">
                    <a:pos x="235" y="53"/>
                  </a:cxn>
                  <a:cxn ang="0">
                    <a:pos x="235" y="52"/>
                  </a:cxn>
                  <a:cxn ang="0">
                    <a:pos x="235" y="52"/>
                  </a:cxn>
                  <a:cxn ang="0">
                    <a:pos x="235" y="52"/>
                  </a:cxn>
                  <a:cxn ang="0">
                    <a:pos x="224" y="62"/>
                  </a:cxn>
                  <a:cxn ang="0">
                    <a:pos x="201" y="77"/>
                  </a:cxn>
                  <a:cxn ang="0">
                    <a:pos x="176" y="88"/>
                  </a:cxn>
                  <a:cxn ang="0">
                    <a:pos x="149" y="94"/>
                  </a:cxn>
                  <a:cxn ang="0">
                    <a:pos x="124" y="95"/>
                  </a:cxn>
                  <a:cxn ang="0">
                    <a:pos x="103" y="92"/>
                  </a:cxn>
                  <a:cxn ang="0">
                    <a:pos x="83" y="84"/>
                  </a:cxn>
                  <a:cxn ang="0">
                    <a:pos x="64" y="75"/>
                  </a:cxn>
                  <a:cxn ang="0">
                    <a:pos x="47" y="63"/>
                  </a:cxn>
                  <a:cxn ang="0">
                    <a:pos x="31" y="47"/>
                  </a:cxn>
                  <a:cxn ang="0">
                    <a:pos x="17" y="30"/>
                  </a:cxn>
                  <a:cxn ang="0">
                    <a:pos x="6" y="11"/>
                  </a:cxn>
                  <a:cxn ang="0">
                    <a:pos x="1" y="5"/>
                  </a:cxn>
                  <a:cxn ang="0">
                    <a:pos x="2" y="14"/>
                  </a:cxn>
                  <a:cxn ang="0">
                    <a:pos x="4" y="21"/>
                  </a:cxn>
                  <a:cxn ang="0">
                    <a:pos x="7" y="29"/>
                  </a:cxn>
                </a:cxnLst>
                <a:rect l="0" t="0" r="r" b="b"/>
                <a:pathLst>
                  <a:path w="235" h="106">
                    <a:moveTo>
                      <a:pt x="8" y="33"/>
                    </a:moveTo>
                    <a:lnTo>
                      <a:pt x="20" y="50"/>
                    </a:lnTo>
                    <a:lnTo>
                      <a:pt x="33" y="63"/>
                    </a:lnTo>
                    <a:lnTo>
                      <a:pt x="47" y="76"/>
                    </a:lnTo>
                    <a:lnTo>
                      <a:pt x="63" y="87"/>
                    </a:lnTo>
                    <a:lnTo>
                      <a:pt x="71" y="90"/>
                    </a:lnTo>
                    <a:lnTo>
                      <a:pt x="79" y="95"/>
                    </a:lnTo>
                    <a:lnTo>
                      <a:pt x="88" y="98"/>
                    </a:lnTo>
                    <a:lnTo>
                      <a:pt x="97" y="101"/>
                    </a:lnTo>
                    <a:lnTo>
                      <a:pt x="107" y="104"/>
                    </a:lnTo>
                    <a:lnTo>
                      <a:pt x="116" y="105"/>
                    </a:lnTo>
                    <a:lnTo>
                      <a:pt x="126" y="106"/>
                    </a:lnTo>
                    <a:lnTo>
                      <a:pt x="135" y="106"/>
                    </a:lnTo>
                    <a:lnTo>
                      <a:pt x="146" y="106"/>
                    </a:lnTo>
                    <a:lnTo>
                      <a:pt x="157" y="104"/>
                    </a:lnTo>
                    <a:lnTo>
                      <a:pt x="168" y="102"/>
                    </a:lnTo>
                    <a:lnTo>
                      <a:pt x="179" y="99"/>
                    </a:lnTo>
                    <a:lnTo>
                      <a:pt x="189" y="95"/>
                    </a:lnTo>
                    <a:lnTo>
                      <a:pt x="199" y="90"/>
                    </a:lnTo>
                    <a:lnTo>
                      <a:pt x="209" y="84"/>
                    </a:lnTo>
                    <a:lnTo>
                      <a:pt x="218" y="78"/>
                    </a:lnTo>
                    <a:lnTo>
                      <a:pt x="220" y="76"/>
                    </a:lnTo>
                    <a:lnTo>
                      <a:pt x="222" y="72"/>
                    </a:lnTo>
                    <a:lnTo>
                      <a:pt x="224" y="70"/>
                    </a:lnTo>
                    <a:lnTo>
                      <a:pt x="226" y="66"/>
                    </a:lnTo>
                    <a:lnTo>
                      <a:pt x="228" y="63"/>
                    </a:lnTo>
                    <a:lnTo>
                      <a:pt x="231" y="59"/>
                    </a:lnTo>
                    <a:lnTo>
                      <a:pt x="233" y="57"/>
                    </a:lnTo>
                    <a:lnTo>
                      <a:pt x="235" y="53"/>
                    </a:lnTo>
                    <a:lnTo>
                      <a:pt x="235" y="53"/>
                    </a:lnTo>
                    <a:lnTo>
                      <a:pt x="235" y="52"/>
                    </a:lnTo>
                    <a:lnTo>
                      <a:pt x="235" y="52"/>
                    </a:lnTo>
                    <a:lnTo>
                      <a:pt x="235" y="52"/>
                    </a:lnTo>
                    <a:lnTo>
                      <a:pt x="235" y="52"/>
                    </a:lnTo>
                    <a:lnTo>
                      <a:pt x="235" y="52"/>
                    </a:lnTo>
                    <a:lnTo>
                      <a:pt x="235" y="52"/>
                    </a:lnTo>
                    <a:lnTo>
                      <a:pt x="235" y="51"/>
                    </a:lnTo>
                    <a:lnTo>
                      <a:pt x="224" y="62"/>
                    </a:lnTo>
                    <a:lnTo>
                      <a:pt x="213" y="70"/>
                    </a:lnTo>
                    <a:lnTo>
                      <a:pt x="201" y="77"/>
                    </a:lnTo>
                    <a:lnTo>
                      <a:pt x="189" y="83"/>
                    </a:lnTo>
                    <a:lnTo>
                      <a:pt x="176" y="88"/>
                    </a:lnTo>
                    <a:lnTo>
                      <a:pt x="163" y="92"/>
                    </a:lnTo>
                    <a:lnTo>
                      <a:pt x="149" y="94"/>
                    </a:lnTo>
                    <a:lnTo>
                      <a:pt x="135" y="95"/>
                    </a:lnTo>
                    <a:lnTo>
                      <a:pt x="124" y="95"/>
                    </a:lnTo>
                    <a:lnTo>
                      <a:pt x="114" y="94"/>
                    </a:lnTo>
                    <a:lnTo>
                      <a:pt x="103" y="92"/>
                    </a:lnTo>
                    <a:lnTo>
                      <a:pt x="93" y="88"/>
                    </a:lnTo>
                    <a:lnTo>
                      <a:pt x="83" y="84"/>
                    </a:lnTo>
                    <a:lnTo>
                      <a:pt x="73" y="80"/>
                    </a:lnTo>
                    <a:lnTo>
                      <a:pt x="64" y="75"/>
                    </a:lnTo>
                    <a:lnTo>
                      <a:pt x="55" y="69"/>
                    </a:lnTo>
                    <a:lnTo>
                      <a:pt x="47" y="63"/>
                    </a:lnTo>
                    <a:lnTo>
                      <a:pt x="39" y="56"/>
                    </a:lnTo>
                    <a:lnTo>
                      <a:pt x="31" y="47"/>
                    </a:lnTo>
                    <a:lnTo>
                      <a:pt x="24" y="39"/>
                    </a:lnTo>
                    <a:lnTo>
                      <a:pt x="17" y="30"/>
                    </a:lnTo>
                    <a:lnTo>
                      <a:pt x="11" y="21"/>
                    </a:lnTo>
                    <a:lnTo>
                      <a:pt x="6" y="11"/>
                    </a:lnTo>
                    <a:lnTo>
                      <a:pt x="0" y="0"/>
                    </a:lnTo>
                    <a:lnTo>
                      <a:pt x="1" y="5"/>
                    </a:lnTo>
                    <a:lnTo>
                      <a:pt x="2" y="9"/>
                    </a:lnTo>
                    <a:lnTo>
                      <a:pt x="2" y="14"/>
                    </a:lnTo>
                    <a:lnTo>
                      <a:pt x="3" y="17"/>
                    </a:lnTo>
                    <a:lnTo>
                      <a:pt x="4" y="21"/>
                    </a:lnTo>
                    <a:lnTo>
                      <a:pt x="5" y="26"/>
                    </a:lnTo>
                    <a:lnTo>
                      <a:pt x="7" y="29"/>
                    </a:lnTo>
                    <a:lnTo>
                      <a:pt x="8" y="33"/>
                    </a:lnTo>
                    <a:close/>
                  </a:path>
                </a:pathLst>
              </a:custGeom>
              <a:solidFill>
                <a:srgbClr val="F2B191"/>
              </a:solidFill>
              <a:ln w="9525">
                <a:noFill/>
                <a:round/>
                <a:headEnd/>
                <a:tailEnd/>
              </a:ln>
            </p:spPr>
            <p:txBody>
              <a:bodyPr/>
              <a:lstStyle/>
              <a:p>
                <a:endParaRPr lang="en-US"/>
              </a:p>
            </p:txBody>
          </p:sp>
          <p:sp>
            <p:nvSpPr>
              <p:cNvPr id="533517" name="Freeform 13"/>
              <p:cNvSpPr>
                <a:spLocks/>
              </p:cNvSpPr>
              <p:nvPr/>
            </p:nvSpPr>
            <p:spPr bwMode="auto">
              <a:xfrm>
                <a:off x="1134" y="2672"/>
                <a:ext cx="49" cy="19"/>
              </a:xfrm>
              <a:custGeom>
                <a:avLst/>
                <a:gdLst/>
                <a:ahLst/>
                <a:cxnLst>
                  <a:cxn ang="0">
                    <a:pos x="10" y="40"/>
                  </a:cxn>
                  <a:cxn ang="0">
                    <a:pos x="22" y="58"/>
                  </a:cxn>
                  <a:cxn ang="0">
                    <a:pos x="36" y="72"/>
                  </a:cxn>
                  <a:cxn ang="0">
                    <a:pos x="51" y="85"/>
                  </a:cxn>
                  <a:cxn ang="0">
                    <a:pos x="68" y="97"/>
                  </a:cxn>
                  <a:cxn ang="0">
                    <a:pos x="86" y="106"/>
                  </a:cxn>
                  <a:cxn ang="0">
                    <a:pos x="105" y="112"/>
                  </a:cxn>
                  <a:cxn ang="0">
                    <a:pos x="126" y="114"/>
                  </a:cxn>
                  <a:cxn ang="0">
                    <a:pos x="149" y="114"/>
                  </a:cxn>
                  <a:cxn ang="0">
                    <a:pos x="174" y="109"/>
                  </a:cxn>
                  <a:cxn ang="0">
                    <a:pos x="197" y="100"/>
                  </a:cxn>
                  <a:cxn ang="0">
                    <a:pos x="218" y="86"/>
                  </a:cxn>
                  <a:cxn ang="0">
                    <a:pos x="229" y="78"/>
                  </a:cxn>
                  <a:cxn ang="0">
                    <a:pos x="232" y="74"/>
                  </a:cxn>
                  <a:cxn ang="0">
                    <a:pos x="233" y="72"/>
                  </a:cxn>
                  <a:cxn ang="0">
                    <a:pos x="235" y="68"/>
                  </a:cxn>
                  <a:cxn ang="0">
                    <a:pos x="237" y="65"/>
                  </a:cxn>
                  <a:cxn ang="0">
                    <a:pos x="238" y="61"/>
                  </a:cxn>
                  <a:cxn ang="0">
                    <a:pos x="240" y="58"/>
                  </a:cxn>
                  <a:cxn ang="0">
                    <a:pos x="241" y="54"/>
                  </a:cxn>
                  <a:cxn ang="0">
                    <a:pos x="230" y="64"/>
                  </a:cxn>
                  <a:cxn ang="0">
                    <a:pos x="207" y="83"/>
                  </a:cxn>
                  <a:cxn ang="0">
                    <a:pos x="180" y="96"/>
                  </a:cxn>
                  <a:cxn ang="0">
                    <a:pos x="151" y="103"/>
                  </a:cxn>
                  <a:cxn ang="0">
                    <a:pos x="125" y="103"/>
                  </a:cxn>
                  <a:cxn ang="0">
                    <a:pos x="102" y="100"/>
                  </a:cxn>
                  <a:cxn ang="0">
                    <a:pos x="82" y="92"/>
                  </a:cxn>
                  <a:cxn ang="0">
                    <a:pos x="63" y="82"/>
                  </a:cxn>
                  <a:cxn ang="0">
                    <a:pos x="45" y="67"/>
                  </a:cxn>
                  <a:cxn ang="0">
                    <a:pos x="30" y="52"/>
                  </a:cxn>
                  <a:cxn ang="0">
                    <a:pos x="16" y="32"/>
                  </a:cxn>
                  <a:cxn ang="0">
                    <a:pos x="5" y="11"/>
                  </a:cxn>
                  <a:cxn ang="0">
                    <a:pos x="0" y="4"/>
                  </a:cxn>
                  <a:cxn ang="0">
                    <a:pos x="1" y="11"/>
                  </a:cxn>
                  <a:cxn ang="0">
                    <a:pos x="2" y="19"/>
                  </a:cxn>
                  <a:cxn ang="0">
                    <a:pos x="3" y="26"/>
                  </a:cxn>
                </a:cxnLst>
                <a:rect l="0" t="0" r="r" b="b"/>
                <a:pathLst>
                  <a:path w="242" h="114">
                    <a:moveTo>
                      <a:pt x="4" y="30"/>
                    </a:moveTo>
                    <a:lnTo>
                      <a:pt x="10" y="40"/>
                    </a:lnTo>
                    <a:lnTo>
                      <a:pt x="16" y="49"/>
                    </a:lnTo>
                    <a:lnTo>
                      <a:pt x="22" y="58"/>
                    </a:lnTo>
                    <a:lnTo>
                      <a:pt x="29" y="65"/>
                    </a:lnTo>
                    <a:lnTo>
                      <a:pt x="36" y="72"/>
                    </a:lnTo>
                    <a:lnTo>
                      <a:pt x="44" y="79"/>
                    </a:lnTo>
                    <a:lnTo>
                      <a:pt x="51" y="85"/>
                    </a:lnTo>
                    <a:lnTo>
                      <a:pt x="60" y="91"/>
                    </a:lnTo>
                    <a:lnTo>
                      <a:pt x="68" y="97"/>
                    </a:lnTo>
                    <a:lnTo>
                      <a:pt x="77" y="101"/>
                    </a:lnTo>
                    <a:lnTo>
                      <a:pt x="86" y="106"/>
                    </a:lnTo>
                    <a:lnTo>
                      <a:pt x="96" y="108"/>
                    </a:lnTo>
                    <a:lnTo>
                      <a:pt x="105" y="112"/>
                    </a:lnTo>
                    <a:lnTo>
                      <a:pt x="116" y="113"/>
                    </a:lnTo>
                    <a:lnTo>
                      <a:pt x="126" y="114"/>
                    </a:lnTo>
                    <a:lnTo>
                      <a:pt x="136" y="114"/>
                    </a:lnTo>
                    <a:lnTo>
                      <a:pt x="149" y="114"/>
                    </a:lnTo>
                    <a:lnTo>
                      <a:pt x="161" y="112"/>
                    </a:lnTo>
                    <a:lnTo>
                      <a:pt x="174" y="109"/>
                    </a:lnTo>
                    <a:lnTo>
                      <a:pt x="185" y="106"/>
                    </a:lnTo>
                    <a:lnTo>
                      <a:pt x="197" y="100"/>
                    </a:lnTo>
                    <a:lnTo>
                      <a:pt x="208" y="94"/>
                    </a:lnTo>
                    <a:lnTo>
                      <a:pt x="218" y="86"/>
                    </a:lnTo>
                    <a:lnTo>
                      <a:pt x="228" y="79"/>
                    </a:lnTo>
                    <a:lnTo>
                      <a:pt x="229" y="78"/>
                    </a:lnTo>
                    <a:lnTo>
                      <a:pt x="230" y="76"/>
                    </a:lnTo>
                    <a:lnTo>
                      <a:pt x="232" y="74"/>
                    </a:lnTo>
                    <a:lnTo>
                      <a:pt x="232" y="73"/>
                    </a:lnTo>
                    <a:lnTo>
                      <a:pt x="233" y="72"/>
                    </a:lnTo>
                    <a:lnTo>
                      <a:pt x="234" y="70"/>
                    </a:lnTo>
                    <a:lnTo>
                      <a:pt x="235" y="68"/>
                    </a:lnTo>
                    <a:lnTo>
                      <a:pt x="236" y="67"/>
                    </a:lnTo>
                    <a:lnTo>
                      <a:pt x="237" y="65"/>
                    </a:lnTo>
                    <a:lnTo>
                      <a:pt x="237" y="64"/>
                    </a:lnTo>
                    <a:lnTo>
                      <a:pt x="238" y="61"/>
                    </a:lnTo>
                    <a:lnTo>
                      <a:pt x="239" y="59"/>
                    </a:lnTo>
                    <a:lnTo>
                      <a:pt x="240" y="58"/>
                    </a:lnTo>
                    <a:lnTo>
                      <a:pt x="241" y="55"/>
                    </a:lnTo>
                    <a:lnTo>
                      <a:pt x="241" y="54"/>
                    </a:lnTo>
                    <a:lnTo>
                      <a:pt x="242" y="52"/>
                    </a:lnTo>
                    <a:lnTo>
                      <a:pt x="230" y="64"/>
                    </a:lnTo>
                    <a:lnTo>
                      <a:pt x="219" y="73"/>
                    </a:lnTo>
                    <a:lnTo>
                      <a:pt x="207" y="83"/>
                    </a:lnTo>
                    <a:lnTo>
                      <a:pt x="194" y="90"/>
                    </a:lnTo>
                    <a:lnTo>
                      <a:pt x="180" y="96"/>
                    </a:lnTo>
                    <a:lnTo>
                      <a:pt x="166" y="100"/>
                    </a:lnTo>
                    <a:lnTo>
                      <a:pt x="151" y="103"/>
                    </a:lnTo>
                    <a:lnTo>
                      <a:pt x="136" y="103"/>
                    </a:lnTo>
                    <a:lnTo>
                      <a:pt x="125" y="103"/>
                    </a:lnTo>
                    <a:lnTo>
                      <a:pt x="114" y="102"/>
                    </a:lnTo>
                    <a:lnTo>
                      <a:pt x="102" y="100"/>
                    </a:lnTo>
                    <a:lnTo>
                      <a:pt x="92" y="96"/>
                    </a:lnTo>
                    <a:lnTo>
                      <a:pt x="82" y="92"/>
                    </a:lnTo>
                    <a:lnTo>
                      <a:pt x="72" y="88"/>
                    </a:lnTo>
                    <a:lnTo>
                      <a:pt x="63" y="82"/>
                    </a:lnTo>
                    <a:lnTo>
                      <a:pt x="54" y="74"/>
                    </a:lnTo>
                    <a:lnTo>
                      <a:pt x="45" y="67"/>
                    </a:lnTo>
                    <a:lnTo>
                      <a:pt x="37" y="60"/>
                    </a:lnTo>
                    <a:lnTo>
                      <a:pt x="30" y="52"/>
                    </a:lnTo>
                    <a:lnTo>
                      <a:pt x="23" y="42"/>
                    </a:lnTo>
                    <a:lnTo>
                      <a:pt x="16" y="32"/>
                    </a:lnTo>
                    <a:lnTo>
                      <a:pt x="10" y="22"/>
                    </a:lnTo>
                    <a:lnTo>
                      <a:pt x="5" y="11"/>
                    </a:lnTo>
                    <a:lnTo>
                      <a:pt x="0" y="0"/>
                    </a:lnTo>
                    <a:lnTo>
                      <a:pt x="0" y="4"/>
                    </a:lnTo>
                    <a:lnTo>
                      <a:pt x="1" y="7"/>
                    </a:lnTo>
                    <a:lnTo>
                      <a:pt x="1" y="11"/>
                    </a:lnTo>
                    <a:lnTo>
                      <a:pt x="1" y="16"/>
                    </a:lnTo>
                    <a:lnTo>
                      <a:pt x="2" y="19"/>
                    </a:lnTo>
                    <a:lnTo>
                      <a:pt x="3" y="23"/>
                    </a:lnTo>
                    <a:lnTo>
                      <a:pt x="3" y="26"/>
                    </a:lnTo>
                    <a:lnTo>
                      <a:pt x="4" y="30"/>
                    </a:lnTo>
                    <a:close/>
                  </a:path>
                </a:pathLst>
              </a:custGeom>
              <a:solidFill>
                <a:srgbClr val="F2B493"/>
              </a:solidFill>
              <a:ln w="9525">
                <a:noFill/>
                <a:round/>
                <a:headEnd/>
                <a:tailEnd/>
              </a:ln>
            </p:spPr>
            <p:txBody>
              <a:bodyPr/>
              <a:lstStyle/>
              <a:p>
                <a:endParaRPr lang="en-US"/>
              </a:p>
            </p:txBody>
          </p:sp>
          <p:sp>
            <p:nvSpPr>
              <p:cNvPr id="533518" name="Freeform 14"/>
              <p:cNvSpPr>
                <a:spLocks/>
              </p:cNvSpPr>
              <p:nvPr/>
            </p:nvSpPr>
            <p:spPr bwMode="auto">
              <a:xfrm>
                <a:off x="1134" y="2669"/>
                <a:ext cx="50" cy="21"/>
              </a:xfrm>
              <a:custGeom>
                <a:avLst/>
                <a:gdLst/>
                <a:ahLst/>
                <a:cxnLst>
                  <a:cxn ang="0">
                    <a:pos x="7" y="39"/>
                  </a:cxn>
                  <a:cxn ang="0">
                    <a:pos x="18" y="58"/>
                  </a:cxn>
                  <a:cxn ang="0">
                    <a:pos x="32" y="75"/>
                  </a:cxn>
                  <a:cxn ang="0">
                    <a:pos x="48" y="91"/>
                  </a:cxn>
                  <a:cxn ang="0">
                    <a:pos x="65" y="103"/>
                  </a:cxn>
                  <a:cxn ang="0">
                    <a:pos x="84" y="112"/>
                  </a:cxn>
                  <a:cxn ang="0">
                    <a:pos x="104" y="120"/>
                  </a:cxn>
                  <a:cxn ang="0">
                    <a:pos x="125" y="123"/>
                  </a:cxn>
                  <a:cxn ang="0">
                    <a:pos x="150" y="122"/>
                  </a:cxn>
                  <a:cxn ang="0">
                    <a:pos x="177" y="116"/>
                  </a:cxn>
                  <a:cxn ang="0">
                    <a:pos x="202" y="105"/>
                  </a:cxn>
                  <a:cxn ang="0">
                    <a:pos x="225" y="90"/>
                  </a:cxn>
                  <a:cxn ang="0">
                    <a:pos x="238" y="76"/>
                  </a:cxn>
                  <a:cxn ang="0">
                    <a:pos x="241" y="69"/>
                  </a:cxn>
                  <a:cxn ang="0">
                    <a:pos x="243" y="62"/>
                  </a:cxn>
                  <a:cxn ang="0">
                    <a:pos x="245" y="56"/>
                  </a:cxn>
                  <a:cxn ang="0">
                    <a:pos x="236" y="66"/>
                  </a:cxn>
                  <a:cxn ang="0">
                    <a:pos x="211" y="87"/>
                  </a:cxn>
                  <a:cxn ang="0">
                    <a:pos x="183" y="103"/>
                  </a:cxn>
                  <a:cxn ang="0">
                    <a:pos x="152" y="111"/>
                  </a:cxn>
                  <a:cxn ang="0">
                    <a:pos x="125" y="112"/>
                  </a:cxn>
                  <a:cxn ang="0">
                    <a:pos x="101" y="108"/>
                  </a:cxn>
                  <a:cxn ang="0">
                    <a:pos x="80" y="99"/>
                  </a:cxn>
                  <a:cxn ang="0">
                    <a:pos x="61" y="87"/>
                  </a:cxn>
                  <a:cxn ang="0">
                    <a:pos x="43" y="73"/>
                  </a:cxn>
                  <a:cxn ang="0">
                    <a:pos x="28" y="55"/>
                  </a:cxn>
                  <a:cxn ang="0">
                    <a:pos x="15" y="34"/>
                  </a:cxn>
                  <a:cxn ang="0">
                    <a:pos x="4" y="12"/>
                  </a:cxn>
                  <a:cxn ang="0">
                    <a:pos x="0" y="3"/>
                  </a:cxn>
                  <a:cxn ang="0">
                    <a:pos x="0" y="11"/>
                  </a:cxn>
                  <a:cxn ang="0">
                    <a:pos x="0" y="18"/>
                  </a:cxn>
                  <a:cxn ang="0">
                    <a:pos x="1" y="25"/>
                  </a:cxn>
                </a:cxnLst>
                <a:rect l="0" t="0" r="r" b="b"/>
                <a:pathLst>
                  <a:path w="246" h="123">
                    <a:moveTo>
                      <a:pt x="1" y="28"/>
                    </a:moveTo>
                    <a:lnTo>
                      <a:pt x="7" y="39"/>
                    </a:lnTo>
                    <a:lnTo>
                      <a:pt x="12" y="49"/>
                    </a:lnTo>
                    <a:lnTo>
                      <a:pt x="18" y="58"/>
                    </a:lnTo>
                    <a:lnTo>
                      <a:pt x="25" y="67"/>
                    </a:lnTo>
                    <a:lnTo>
                      <a:pt x="32" y="75"/>
                    </a:lnTo>
                    <a:lnTo>
                      <a:pt x="40" y="84"/>
                    </a:lnTo>
                    <a:lnTo>
                      <a:pt x="48" y="91"/>
                    </a:lnTo>
                    <a:lnTo>
                      <a:pt x="56" y="97"/>
                    </a:lnTo>
                    <a:lnTo>
                      <a:pt x="65" y="103"/>
                    </a:lnTo>
                    <a:lnTo>
                      <a:pt x="74" y="108"/>
                    </a:lnTo>
                    <a:lnTo>
                      <a:pt x="84" y="112"/>
                    </a:lnTo>
                    <a:lnTo>
                      <a:pt x="94" y="116"/>
                    </a:lnTo>
                    <a:lnTo>
                      <a:pt x="104" y="120"/>
                    </a:lnTo>
                    <a:lnTo>
                      <a:pt x="115" y="122"/>
                    </a:lnTo>
                    <a:lnTo>
                      <a:pt x="125" y="123"/>
                    </a:lnTo>
                    <a:lnTo>
                      <a:pt x="136" y="123"/>
                    </a:lnTo>
                    <a:lnTo>
                      <a:pt x="150" y="122"/>
                    </a:lnTo>
                    <a:lnTo>
                      <a:pt x="164" y="120"/>
                    </a:lnTo>
                    <a:lnTo>
                      <a:pt x="177" y="116"/>
                    </a:lnTo>
                    <a:lnTo>
                      <a:pt x="190" y="111"/>
                    </a:lnTo>
                    <a:lnTo>
                      <a:pt x="202" y="105"/>
                    </a:lnTo>
                    <a:lnTo>
                      <a:pt x="214" y="98"/>
                    </a:lnTo>
                    <a:lnTo>
                      <a:pt x="225" y="90"/>
                    </a:lnTo>
                    <a:lnTo>
                      <a:pt x="236" y="79"/>
                    </a:lnTo>
                    <a:lnTo>
                      <a:pt x="238" y="76"/>
                    </a:lnTo>
                    <a:lnTo>
                      <a:pt x="239" y="73"/>
                    </a:lnTo>
                    <a:lnTo>
                      <a:pt x="241" y="69"/>
                    </a:lnTo>
                    <a:lnTo>
                      <a:pt x="242" y="66"/>
                    </a:lnTo>
                    <a:lnTo>
                      <a:pt x="243" y="62"/>
                    </a:lnTo>
                    <a:lnTo>
                      <a:pt x="244" y="60"/>
                    </a:lnTo>
                    <a:lnTo>
                      <a:pt x="245" y="56"/>
                    </a:lnTo>
                    <a:lnTo>
                      <a:pt x="246" y="52"/>
                    </a:lnTo>
                    <a:lnTo>
                      <a:pt x="236" y="66"/>
                    </a:lnTo>
                    <a:lnTo>
                      <a:pt x="223" y="78"/>
                    </a:lnTo>
                    <a:lnTo>
                      <a:pt x="211" y="87"/>
                    </a:lnTo>
                    <a:lnTo>
                      <a:pt x="197" y="96"/>
                    </a:lnTo>
                    <a:lnTo>
                      <a:pt x="183" y="103"/>
                    </a:lnTo>
                    <a:lnTo>
                      <a:pt x="168" y="108"/>
                    </a:lnTo>
                    <a:lnTo>
                      <a:pt x="152" y="111"/>
                    </a:lnTo>
                    <a:lnTo>
                      <a:pt x="136" y="112"/>
                    </a:lnTo>
                    <a:lnTo>
                      <a:pt x="125" y="112"/>
                    </a:lnTo>
                    <a:lnTo>
                      <a:pt x="113" y="110"/>
                    </a:lnTo>
                    <a:lnTo>
                      <a:pt x="101" y="108"/>
                    </a:lnTo>
                    <a:lnTo>
                      <a:pt x="91" y="104"/>
                    </a:lnTo>
                    <a:lnTo>
                      <a:pt x="80" y="99"/>
                    </a:lnTo>
                    <a:lnTo>
                      <a:pt x="70" y="94"/>
                    </a:lnTo>
                    <a:lnTo>
                      <a:pt x="61" y="87"/>
                    </a:lnTo>
                    <a:lnTo>
                      <a:pt x="52" y="80"/>
                    </a:lnTo>
                    <a:lnTo>
                      <a:pt x="43" y="73"/>
                    </a:lnTo>
                    <a:lnTo>
                      <a:pt x="35" y="64"/>
                    </a:lnTo>
                    <a:lnTo>
                      <a:pt x="28" y="55"/>
                    </a:lnTo>
                    <a:lnTo>
                      <a:pt x="21" y="45"/>
                    </a:lnTo>
                    <a:lnTo>
                      <a:pt x="15" y="34"/>
                    </a:lnTo>
                    <a:lnTo>
                      <a:pt x="9" y="22"/>
                    </a:lnTo>
                    <a:lnTo>
                      <a:pt x="4" y="12"/>
                    </a:lnTo>
                    <a:lnTo>
                      <a:pt x="0" y="0"/>
                    </a:lnTo>
                    <a:lnTo>
                      <a:pt x="0" y="3"/>
                    </a:lnTo>
                    <a:lnTo>
                      <a:pt x="0" y="7"/>
                    </a:lnTo>
                    <a:lnTo>
                      <a:pt x="0" y="11"/>
                    </a:lnTo>
                    <a:lnTo>
                      <a:pt x="0" y="14"/>
                    </a:lnTo>
                    <a:lnTo>
                      <a:pt x="0" y="18"/>
                    </a:lnTo>
                    <a:lnTo>
                      <a:pt x="1" y="21"/>
                    </a:lnTo>
                    <a:lnTo>
                      <a:pt x="1" y="25"/>
                    </a:lnTo>
                    <a:lnTo>
                      <a:pt x="1" y="28"/>
                    </a:lnTo>
                    <a:close/>
                  </a:path>
                </a:pathLst>
              </a:custGeom>
              <a:solidFill>
                <a:srgbClr val="F3B694"/>
              </a:solidFill>
              <a:ln w="9525">
                <a:noFill/>
                <a:round/>
                <a:headEnd/>
                <a:tailEnd/>
              </a:ln>
            </p:spPr>
            <p:txBody>
              <a:bodyPr/>
              <a:lstStyle/>
              <a:p>
                <a:endParaRPr lang="en-US"/>
              </a:p>
            </p:txBody>
          </p:sp>
          <p:sp>
            <p:nvSpPr>
              <p:cNvPr id="533519" name="Freeform 15"/>
              <p:cNvSpPr>
                <a:spLocks/>
              </p:cNvSpPr>
              <p:nvPr/>
            </p:nvSpPr>
            <p:spPr bwMode="auto">
              <a:xfrm>
                <a:off x="1134" y="2667"/>
                <a:ext cx="50" cy="22"/>
              </a:xfrm>
              <a:custGeom>
                <a:avLst/>
                <a:gdLst/>
                <a:ahLst/>
                <a:cxnLst>
                  <a:cxn ang="0">
                    <a:pos x="5" y="40"/>
                  </a:cxn>
                  <a:cxn ang="0">
                    <a:pos x="16" y="61"/>
                  </a:cxn>
                  <a:cxn ang="0">
                    <a:pos x="30" y="79"/>
                  </a:cxn>
                  <a:cxn ang="0">
                    <a:pos x="45" y="96"/>
                  </a:cxn>
                  <a:cxn ang="0">
                    <a:pos x="63" y="111"/>
                  </a:cxn>
                  <a:cxn ang="0">
                    <a:pos x="82" y="121"/>
                  </a:cxn>
                  <a:cxn ang="0">
                    <a:pos x="102" y="129"/>
                  </a:cxn>
                  <a:cxn ang="0">
                    <a:pos x="125" y="132"/>
                  </a:cxn>
                  <a:cxn ang="0">
                    <a:pos x="151" y="132"/>
                  </a:cxn>
                  <a:cxn ang="0">
                    <a:pos x="180" y="125"/>
                  </a:cxn>
                  <a:cxn ang="0">
                    <a:pos x="207" y="112"/>
                  </a:cxn>
                  <a:cxn ang="0">
                    <a:pos x="230" y="93"/>
                  </a:cxn>
                  <a:cxn ang="0">
                    <a:pos x="243" y="77"/>
                  </a:cxn>
                  <a:cxn ang="0">
                    <a:pos x="245" y="71"/>
                  </a:cxn>
                  <a:cxn ang="0">
                    <a:pos x="247" y="64"/>
                  </a:cxn>
                  <a:cxn ang="0">
                    <a:pos x="249" y="58"/>
                  </a:cxn>
                  <a:cxn ang="0">
                    <a:pos x="239" y="69"/>
                  </a:cxn>
                  <a:cxn ang="0">
                    <a:pos x="214" y="94"/>
                  </a:cxn>
                  <a:cxn ang="0">
                    <a:pos x="185" y="112"/>
                  </a:cxn>
                  <a:cxn ang="0">
                    <a:pos x="161" y="119"/>
                  </a:cxn>
                  <a:cxn ang="0">
                    <a:pos x="145" y="121"/>
                  </a:cxn>
                  <a:cxn ang="0">
                    <a:pos x="124" y="121"/>
                  </a:cxn>
                  <a:cxn ang="0">
                    <a:pos x="100" y="117"/>
                  </a:cxn>
                  <a:cxn ang="0">
                    <a:pos x="79" y="108"/>
                  </a:cxn>
                  <a:cxn ang="0">
                    <a:pos x="59" y="95"/>
                  </a:cxn>
                  <a:cxn ang="0">
                    <a:pos x="42" y="79"/>
                  </a:cxn>
                  <a:cxn ang="0">
                    <a:pos x="27" y="60"/>
                  </a:cxn>
                  <a:cxn ang="0">
                    <a:pos x="14" y="37"/>
                  </a:cxn>
                  <a:cxn ang="0">
                    <a:pos x="5" y="14"/>
                  </a:cxn>
                  <a:cxn ang="0">
                    <a:pos x="1" y="4"/>
                  </a:cxn>
                  <a:cxn ang="0">
                    <a:pos x="0" y="11"/>
                  </a:cxn>
                  <a:cxn ang="0">
                    <a:pos x="0" y="18"/>
                  </a:cxn>
                  <a:cxn ang="0">
                    <a:pos x="0" y="26"/>
                  </a:cxn>
                </a:cxnLst>
                <a:rect l="0" t="0" r="r" b="b"/>
                <a:pathLst>
                  <a:path w="249" h="132">
                    <a:moveTo>
                      <a:pt x="0" y="29"/>
                    </a:moveTo>
                    <a:lnTo>
                      <a:pt x="5" y="40"/>
                    </a:lnTo>
                    <a:lnTo>
                      <a:pt x="10" y="51"/>
                    </a:lnTo>
                    <a:lnTo>
                      <a:pt x="16" y="61"/>
                    </a:lnTo>
                    <a:lnTo>
                      <a:pt x="23" y="71"/>
                    </a:lnTo>
                    <a:lnTo>
                      <a:pt x="30" y="79"/>
                    </a:lnTo>
                    <a:lnTo>
                      <a:pt x="37" y="89"/>
                    </a:lnTo>
                    <a:lnTo>
                      <a:pt x="45" y="96"/>
                    </a:lnTo>
                    <a:lnTo>
                      <a:pt x="54" y="103"/>
                    </a:lnTo>
                    <a:lnTo>
                      <a:pt x="63" y="111"/>
                    </a:lnTo>
                    <a:lnTo>
                      <a:pt x="72" y="117"/>
                    </a:lnTo>
                    <a:lnTo>
                      <a:pt x="82" y="121"/>
                    </a:lnTo>
                    <a:lnTo>
                      <a:pt x="92" y="125"/>
                    </a:lnTo>
                    <a:lnTo>
                      <a:pt x="102" y="129"/>
                    </a:lnTo>
                    <a:lnTo>
                      <a:pt x="114" y="131"/>
                    </a:lnTo>
                    <a:lnTo>
                      <a:pt x="125" y="132"/>
                    </a:lnTo>
                    <a:lnTo>
                      <a:pt x="136" y="132"/>
                    </a:lnTo>
                    <a:lnTo>
                      <a:pt x="151" y="132"/>
                    </a:lnTo>
                    <a:lnTo>
                      <a:pt x="166" y="129"/>
                    </a:lnTo>
                    <a:lnTo>
                      <a:pt x="180" y="125"/>
                    </a:lnTo>
                    <a:lnTo>
                      <a:pt x="194" y="119"/>
                    </a:lnTo>
                    <a:lnTo>
                      <a:pt x="207" y="112"/>
                    </a:lnTo>
                    <a:lnTo>
                      <a:pt x="219" y="102"/>
                    </a:lnTo>
                    <a:lnTo>
                      <a:pt x="230" y="93"/>
                    </a:lnTo>
                    <a:lnTo>
                      <a:pt x="242" y="81"/>
                    </a:lnTo>
                    <a:lnTo>
                      <a:pt x="243" y="77"/>
                    </a:lnTo>
                    <a:lnTo>
                      <a:pt x="244" y="75"/>
                    </a:lnTo>
                    <a:lnTo>
                      <a:pt x="245" y="71"/>
                    </a:lnTo>
                    <a:lnTo>
                      <a:pt x="246" y="67"/>
                    </a:lnTo>
                    <a:lnTo>
                      <a:pt x="247" y="64"/>
                    </a:lnTo>
                    <a:lnTo>
                      <a:pt x="248" y="60"/>
                    </a:lnTo>
                    <a:lnTo>
                      <a:pt x="249" y="58"/>
                    </a:lnTo>
                    <a:lnTo>
                      <a:pt x="249" y="54"/>
                    </a:lnTo>
                    <a:lnTo>
                      <a:pt x="239" y="69"/>
                    </a:lnTo>
                    <a:lnTo>
                      <a:pt x="227" y="82"/>
                    </a:lnTo>
                    <a:lnTo>
                      <a:pt x="214" y="94"/>
                    </a:lnTo>
                    <a:lnTo>
                      <a:pt x="200" y="103"/>
                    </a:lnTo>
                    <a:lnTo>
                      <a:pt x="185" y="112"/>
                    </a:lnTo>
                    <a:lnTo>
                      <a:pt x="169" y="117"/>
                    </a:lnTo>
                    <a:lnTo>
                      <a:pt x="161" y="119"/>
                    </a:lnTo>
                    <a:lnTo>
                      <a:pt x="153" y="120"/>
                    </a:lnTo>
                    <a:lnTo>
                      <a:pt x="145" y="121"/>
                    </a:lnTo>
                    <a:lnTo>
                      <a:pt x="136" y="121"/>
                    </a:lnTo>
                    <a:lnTo>
                      <a:pt x="124" y="121"/>
                    </a:lnTo>
                    <a:lnTo>
                      <a:pt x="113" y="120"/>
                    </a:lnTo>
                    <a:lnTo>
                      <a:pt x="100" y="117"/>
                    </a:lnTo>
                    <a:lnTo>
                      <a:pt x="90" y="113"/>
                    </a:lnTo>
                    <a:lnTo>
                      <a:pt x="79" y="108"/>
                    </a:lnTo>
                    <a:lnTo>
                      <a:pt x="69" y="102"/>
                    </a:lnTo>
                    <a:lnTo>
                      <a:pt x="59" y="95"/>
                    </a:lnTo>
                    <a:lnTo>
                      <a:pt x="50" y="88"/>
                    </a:lnTo>
                    <a:lnTo>
                      <a:pt x="42" y="79"/>
                    </a:lnTo>
                    <a:lnTo>
                      <a:pt x="34" y="70"/>
                    </a:lnTo>
                    <a:lnTo>
                      <a:pt x="27" y="60"/>
                    </a:lnTo>
                    <a:lnTo>
                      <a:pt x="20" y="49"/>
                    </a:lnTo>
                    <a:lnTo>
                      <a:pt x="14" y="37"/>
                    </a:lnTo>
                    <a:lnTo>
                      <a:pt x="9" y="26"/>
                    </a:lnTo>
                    <a:lnTo>
                      <a:pt x="5" y="14"/>
                    </a:lnTo>
                    <a:lnTo>
                      <a:pt x="1" y="0"/>
                    </a:lnTo>
                    <a:lnTo>
                      <a:pt x="1" y="4"/>
                    </a:lnTo>
                    <a:lnTo>
                      <a:pt x="0" y="8"/>
                    </a:lnTo>
                    <a:lnTo>
                      <a:pt x="0" y="11"/>
                    </a:lnTo>
                    <a:lnTo>
                      <a:pt x="0" y="15"/>
                    </a:lnTo>
                    <a:lnTo>
                      <a:pt x="0" y="18"/>
                    </a:lnTo>
                    <a:lnTo>
                      <a:pt x="0" y="22"/>
                    </a:lnTo>
                    <a:lnTo>
                      <a:pt x="0" y="26"/>
                    </a:lnTo>
                    <a:lnTo>
                      <a:pt x="0" y="29"/>
                    </a:lnTo>
                    <a:close/>
                  </a:path>
                </a:pathLst>
              </a:custGeom>
              <a:solidFill>
                <a:srgbClr val="F3B694"/>
              </a:solidFill>
              <a:ln w="9525">
                <a:noFill/>
                <a:round/>
                <a:headEnd/>
                <a:tailEnd/>
              </a:ln>
            </p:spPr>
            <p:txBody>
              <a:bodyPr/>
              <a:lstStyle/>
              <a:p>
                <a:endParaRPr lang="en-US"/>
              </a:p>
            </p:txBody>
          </p:sp>
          <p:sp>
            <p:nvSpPr>
              <p:cNvPr id="533520" name="Freeform 16"/>
              <p:cNvSpPr>
                <a:spLocks/>
              </p:cNvSpPr>
              <p:nvPr/>
            </p:nvSpPr>
            <p:spPr bwMode="auto">
              <a:xfrm>
                <a:off x="1134" y="2665"/>
                <a:ext cx="51" cy="23"/>
              </a:xfrm>
              <a:custGeom>
                <a:avLst/>
                <a:gdLst/>
                <a:ahLst/>
                <a:cxnLst>
                  <a:cxn ang="0">
                    <a:pos x="4" y="40"/>
                  </a:cxn>
                  <a:cxn ang="0">
                    <a:pos x="15" y="62"/>
                  </a:cxn>
                  <a:cxn ang="0">
                    <a:pos x="28" y="83"/>
                  </a:cxn>
                  <a:cxn ang="0">
                    <a:pos x="43" y="101"/>
                  </a:cxn>
                  <a:cxn ang="0">
                    <a:pos x="61" y="115"/>
                  </a:cxn>
                  <a:cxn ang="0">
                    <a:pos x="80" y="127"/>
                  </a:cxn>
                  <a:cxn ang="0">
                    <a:pos x="101" y="136"/>
                  </a:cxn>
                  <a:cxn ang="0">
                    <a:pos x="125" y="140"/>
                  </a:cxn>
                  <a:cxn ang="0">
                    <a:pos x="152" y="139"/>
                  </a:cxn>
                  <a:cxn ang="0">
                    <a:pos x="183" y="131"/>
                  </a:cxn>
                  <a:cxn ang="0">
                    <a:pos x="211" y="115"/>
                  </a:cxn>
                  <a:cxn ang="0">
                    <a:pos x="236" y="94"/>
                  </a:cxn>
                  <a:cxn ang="0">
                    <a:pos x="247" y="77"/>
                  </a:cxn>
                  <a:cxn ang="0">
                    <a:pos x="249" y="71"/>
                  </a:cxn>
                  <a:cxn ang="0">
                    <a:pos x="250" y="64"/>
                  </a:cxn>
                  <a:cxn ang="0">
                    <a:pos x="251" y="58"/>
                  </a:cxn>
                  <a:cxn ang="0">
                    <a:pos x="247" y="62"/>
                  </a:cxn>
                  <a:cxn ang="0">
                    <a:pos x="236" y="78"/>
                  </a:cxn>
                  <a:cxn ang="0">
                    <a:pos x="223" y="91"/>
                  </a:cxn>
                  <a:cxn ang="0">
                    <a:pos x="209" y="103"/>
                  </a:cxn>
                  <a:cxn ang="0">
                    <a:pos x="195" y="114"/>
                  </a:cxn>
                  <a:cxn ang="0">
                    <a:pos x="179" y="121"/>
                  </a:cxn>
                  <a:cxn ang="0">
                    <a:pos x="162" y="126"/>
                  </a:cxn>
                  <a:cxn ang="0">
                    <a:pos x="145" y="130"/>
                  </a:cxn>
                  <a:cxn ang="0">
                    <a:pos x="124" y="128"/>
                  </a:cxn>
                  <a:cxn ang="0">
                    <a:pos x="100" y="124"/>
                  </a:cxn>
                  <a:cxn ang="0">
                    <a:pos x="78" y="114"/>
                  </a:cxn>
                  <a:cxn ang="0">
                    <a:pos x="58" y="101"/>
                  </a:cxn>
                  <a:cxn ang="0">
                    <a:pos x="41" y="84"/>
                  </a:cxn>
                  <a:cxn ang="0">
                    <a:pos x="26" y="62"/>
                  </a:cxn>
                  <a:cxn ang="0">
                    <a:pos x="14" y="40"/>
                  </a:cxn>
                  <a:cxn ang="0">
                    <a:pos x="6" y="15"/>
                  </a:cxn>
                  <a:cxn ang="0">
                    <a:pos x="2" y="4"/>
                  </a:cxn>
                  <a:cxn ang="0">
                    <a:pos x="1" y="11"/>
                  </a:cxn>
                  <a:cxn ang="0">
                    <a:pos x="1" y="17"/>
                  </a:cxn>
                  <a:cxn ang="0">
                    <a:pos x="0" y="24"/>
                  </a:cxn>
                </a:cxnLst>
                <a:rect l="0" t="0" r="r" b="b"/>
                <a:pathLst>
                  <a:path w="251" h="140">
                    <a:moveTo>
                      <a:pt x="0" y="28"/>
                    </a:moveTo>
                    <a:lnTo>
                      <a:pt x="4" y="40"/>
                    </a:lnTo>
                    <a:lnTo>
                      <a:pt x="9" y="50"/>
                    </a:lnTo>
                    <a:lnTo>
                      <a:pt x="15" y="62"/>
                    </a:lnTo>
                    <a:lnTo>
                      <a:pt x="21" y="73"/>
                    </a:lnTo>
                    <a:lnTo>
                      <a:pt x="28" y="83"/>
                    </a:lnTo>
                    <a:lnTo>
                      <a:pt x="35" y="92"/>
                    </a:lnTo>
                    <a:lnTo>
                      <a:pt x="43" y="101"/>
                    </a:lnTo>
                    <a:lnTo>
                      <a:pt x="52" y="108"/>
                    </a:lnTo>
                    <a:lnTo>
                      <a:pt x="61" y="115"/>
                    </a:lnTo>
                    <a:lnTo>
                      <a:pt x="70" y="122"/>
                    </a:lnTo>
                    <a:lnTo>
                      <a:pt x="80" y="127"/>
                    </a:lnTo>
                    <a:lnTo>
                      <a:pt x="91" y="132"/>
                    </a:lnTo>
                    <a:lnTo>
                      <a:pt x="101" y="136"/>
                    </a:lnTo>
                    <a:lnTo>
                      <a:pt x="113" y="138"/>
                    </a:lnTo>
                    <a:lnTo>
                      <a:pt x="125" y="140"/>
                    </a:lnTo>
                    <a:lnTo>
                      <a:pt x="136" y="140"/>
                    </a:lnTo>
                    <a:lnTo>
                      <a:pt x="152" y="139"/>
                    </a:lnTo>
                    <a:lnTo>
                      <a:pt x="168" y="136"/>
                    </a:lnTo>
                    <a:lnTo>
                      <a:pt x="183" y="131"/>
                    </a:lnTo>
                    <a:lnTo>
                      <a:pt x="197" y="124"/>
                    </a:lnTo>
                    <a:lnTo>
                      <a:pt x="211" y="115"/>
                    </a:lnTo>
                    <a:lnTo>
                      <a:pt x="223" y="106"/>
                    </a:lnTo>
                    <a:lnTo>
                      <a:pt x="236" y="94"/>
                    </a:lnTo>
                    <a:lnTo>
                      <a:pt x="246" y="80"/>
                    </a:lnTo>
                    <a:lnTo>
                      <a:pt x="247" y="77"/>
                    </a:lnTo>
                    <a:lnTo>
                      <a:pt x="248" y="73"/>
                    </a:lnTo>
                    <a:lnTo>
                      <a:pt x="249" y="71"/>
                    </a:lnTo>
                    <a:lnTo>
                      <a:pt x="249" y="67"/>
                    </a:lnTo>
                    <a:lnTo>
                      <a:pt x="250" y="64"/>
                    </a:lnTo>
                    <a:lnTo>
                      <a:pt x="250" y="61"/>
                    </a:lnTo>
                    <a:lnTo>
                      <a:pt x="251" y="58"/>
                    </a:lnTo>
                    <a:lnTo>
                      <a:pt x="251" y="54"/>
                    </a:lnTo>
                    <a:lnTo>
                      <a:pt x="247" y="62"/>
                    </a:lnTo>
                    <a:lnTo>
                      <a:pt x="241" y="71"/>
                    </a:lnTo>
                    <a:lnTo>
                      <a:pt x="236" y="78"/>
                    </a:lnTo>
                    <a:lnTo>
                      <a:pt x="229" y="85"/>
                    </a:lnTo>
                    <a:lnTo>
                      <a:pt x="223" y="91"/>
                    </a:lnTo>
                    <a:lnTo>
                      <a:pt x="216" y="98"/>
                    </a:lnTo>
                    <a:lnTo>
                      <a:pt x="209" y="103"/>
                    </a:lnTo>
                    <a:lnTo>
                      <a:pt x="202" y="109"/>
                    </a:lnTo>
                    <a:lnTo>
                      <a:pt x="195" y="114"/>
                    </a:lnTo>
                    <a:lnTo>
                      <a:pt x="187" y="118"/>
                    </a:lnTo>
                    <a:lnTo>
                      <a:pt x="179" y="121"/>
                    </a:lnTo>
                    <a:lnTo>
                      <a:pt x="171" y="124"/>
                    </a:lnTo>
                    <a:lnTo>
                      <a:pt x="162" y="126"/>
                    </a:lnTo>
                    <a:lnTo>
                      <a:pt x="154" y="128"/>
                    </a:lnTo>
                    <a:lnTo>
                      <a:pt x="145" y="130"/>
                    </a:lnTo>
                    <a:lnTo>
                      <a:pt x="136" y="130"/>
                    </a:lnTo>
                    <a:lnTo>
                      <a:pt x="124" y="128"/>
                    </a:lnTo>
                    <a:lnTo>
                      <a:pt x="112" y="127"/>
                    </a:lnTo>
                    <a:lnTo>
                      <a:pt x="100" y="124"/>
                    </a:lnTo>
                    <a:lnTo>
                      <a:pt x="89" y="120"/>
                    </a:lnTo>
                    <a:lnTo>
                      <a:pt x="78" y="114"/>
                    </a:lnTo>
                    <a:lnTo>
                      <a:pt x="68" y="108"/>
                    </a:lnTo>
                    <a:lnTo>
                      <a:pt x="58" y="101"/>
                    </a:lnTo>
                    <a:lnTo>
                      <a:pt x="49" y="92"/>
                    </a:lnTo>
                    <a:lnTo>
                      <a:pt x="41" y="84"/>
                    </a:lnTo>
                    <a:lnTo>
                      <a:pt x="33" y="73"/>
                    </a:lnTo>
                    <a:lnTo>
                      <a:pt x="26" y="62"/>
                    </a:lnTo>
                    <a:lnTo>
                      <a:pt x="20" y="52"/>
                    </a:lnTo>
                    <a:lnTo>
                      <a:pt x="14" y="40"/>
                    </a:lnTo>
                    <a:lnTo>
                      <a:pt x="10" y="27"/>
                    </a:lnTo>
                    <a:lnTo>
                      <a:pt x="6" y="15"/>
                    </a:lnTo>
                    <a:lnTo>
                      <a:pt x="3" y="0"/>
                    </a:lnTo>
                    <a:lnTo>
                      <a:pt x="2" y="4"/>
                    </a:lnTo>
                    <a:lnTo>
                      <a:pt x="2" y="7"/>
                    </a:lnTo>
                    <a:lnTo>
                      <a:pt x="1" y="11"/>
                    </a:lnTo>
                    <a:lnTo>
                      <a:pt x="1" y="13"/>
                    </a:lnTo>
                    <a:lnTo>
                      <a:pt x="1" y="17"/>
                    </a:lnTo>
                    <a:lnTo>
                      <a:pt x="0" y="21"/>
                    </a:lnTo>
                    <a:lnTo>
                      <a:pt x="0" y="24"/>
                    </a:lnTo>
                    <a:lnTo>
                      <a:pt x="0" y="28"/>
                    </a:lnTo>
                    <a:close/>
                  </a:path>
                </a:pathLst>
              </a:custGeom>
              <a:solidFill>
                <a:srgbClr val="F3B897"/>
              </a:solidFill>
              <a:ln w="9525">
                <a:noFill/>
                <a:round/>
                <a:headEnd/>
                <a:tailEnd/>
              </a:ln>
            </p:spPr>
            <p:txBody>
              <a:bodyPr/>
              <a:lstStyle/>
              <a:p>
                <a:endParaRPr lang="en-US"/>
              </a:p>
            </p:txBody>
          </p:sp>
          <p:sp>
            <p:nvSpPr>
              <p:cNvPr id="533521" name="Freeform 17"/>
              <p:cNvSpPr>
                <a:spLocks/>
              </p:cNvSpPr>
              <p:nvPr/>
            </p:nvSpPr>
            <p:spPr bwMode="auto">
              <a:xfrm>
                <a:off x="1135" y="2663"/>
                <a:ext cx="50" cy="24"/>
              </a:xfrm>
              <a:custGeom>
                <a:avLst/>
                <a:gdLst/>
                <a:ahLst/>
                <a:cxnLst>
                  <a:cxn ang="0">
                    <a:pos x="4" y="39"/>
                  </a:cxn>
                  <a:cxn ang="0">
                    <a:pos x="13" y="62"/>
                  </a:cxn>
                  <a:cxn ang="0">
                    <a:pos x="26" y="85"/>
                  </a:cxn>
                  <a:cxn ang="0">
                    <a:pos x="41" y="104"/>
                  </a:cxn>
                  <a:cxn ang="0">
                    <a:pos x="58" y="120"/>
                  </a:cxn>
                  <a:cxn ang="0">
                    <a:pos x="78" y="133"/>
                  </a:cxn>
                  <a:cxn ang="0">
                    <a:pos x="99" y="142"/>
                  </a:cxn>
                  <a:cxn ang="0">
                    <a:pos x="123" y="146"/>
                  </a:cxn>
                  <a:cxn ang="0">
                    <a:pos x="144" y="146"/>
                  </a:cxn>
                  <a:cxn ang="0">
                    <a:pos x="160" y="144"/>
                  </a:cxn>
                  <a:cxn ang="0">
                    <a:pos x="184" y="137"/>
                  </a:cxn>
                  <a:cxn ang="0">
                    <a:pos x="213" y="119"/>
                  </a:cxn>
                  <a:cxn ang="0">
                    <a:pos x="238" y="94"/>
                  </a:cxn>
                  <a:cxn ang="0">
                    <a:pos x="249" y="76"/>
                  </a:cxn>
                  <a:cxn ang="0">
                    <a:pos x="250" y="70"/>
                  </a:cxn>
                  <a:cxn ang="0">
                    <a:pos x="251" y="62"/>
                  </a:cxn>
                  <a:cxn ang="0">
                    <a:pos x="251" y="57"/>
                  </a:cxn>
                  <a:cxn ang="0">
                    <a:pos x="247" y="62"/>
                  </a:cxn>
                  <a:cxn ang="0">
                    <a:pos x="237" y="79"/>
                  </a:cxn>
                  <a:cxn ang="0">
                    <a:pos x="224" y="95"/>
                  </a:cxn>
                  <a:cxn ang="0">
                    <a:pos x="210" y="108"/>
                  </a:cxn>
                  <a:cxn ang="0">
                    <a:pos x="196" y="119"/>
                  </a:cxn>
                  <a:cxn ang="0">
                    <a:pos x="179" y="127"/>
                  </a:cxn>
                  <a:cxn ang="0">
                    <a:pos x="162" y="133"/>
                  </a:cxn>
                  <a:cxn ang="0">
                    <a:pos x="144" y="136"/>
                  </a:cxn>
                  <a:cxn ang="0">
                    <a:pos x="123" y="136"/>
                  </a:cxn>
                  <a:cxn ang="0">
                    <a:pos x="98" y="130"/>
                  </a:cxn>
                  <a:cxn ang="0">
                    <a:pos x="76" y="120"/>
                  </a:cxn>
                  <a:cxn ang="0">
                    <a:pos x="57" y="106"/>
                  </a:cxn>
                  <a:cxn ang="0">
                    <a:pos x="39" y="88"/>
                  </a:cxn>
                  <a:cxn ang="0">
                    <a:pos x="25" y="66"/>
                  </a:cxn>
                  <a:cxn ang="0">
                    <a:pos x="14" y="41"/>
                  </a:cxn>
                  <a:cxn ang="0">
                    <a:pos x="7" y="15"/>
                  </a:cxn>
                  <a:cxn ang="0">
                    <a:pos x="4" y="3"/>
                  </a:cxn>
                  <a:cxn ang="0">
                    <a:pos x="3" y="10"/>
                  </a:cxn>
                  <a:cxn ang="0">
                    <a:pos x="1" y="16"/>
                  </a:cxn>
                  <a:cxn ang="0">
                    <a:pos x="0" y="22"/>
                  </a:cxn>
                </a:cxnLst>
                <a:rect l="0" t="0" r="r" b="b"/>
                <a:pathLst>
                  <a:path w="251" h="146">
                    <a:moveTo>
                      <a:pt x="0" y="25"/>
                    </a:moveTo>
                    <a:lnTo>
                      <a:pt x="4" y="39"/>
                    </a:lnTo>
                    <a:lnTo>
                      <a:pt x="8" y="51"/>
                    </a:lnTo>
                    <a:lnTo>
                      <a:pt x="13" y="62"/>
                    </a:lnTo>
                    <a:lnTo>
                      <a:pt x="19" y="74"/>
                    </a:lnTo>
                    <a:lnTo>
                      <a:pt x="26" y="85"/>
                    </a:lnTo>
                    <a:lnTo>
                      <a:pt x="33" y="95"/>
                    </a:lnTo>
                    <a:lnTo>
                      <a:pt x="41" y="104"/>
                    </a:lnTo>
                    <a:lnTo>
                      <a:pt x="49" y="113"/>
                    </a:lnTo>
                    <a:lnTo>
                      <a:pt x="58" y="120"/>
                    </a:lnTo>
                    <a:lnTo>
                      <a:pt x="68" y="127"/>
                    </a:lnTo>
                    <a:lnTo>
                      <a:pt x="78" y="133"/>
                    </a:lnTo>
                    <a:lnTo>
                      <a:pt x="89" y="138"/>
                    </a:lnTo>
                    <a:lnTo>
                      <a:pt x="99" y="142"/>
                    </a:lnTo>
                    <a:lnTo>
                      <a:pt x="112" y="145"/>
                    </a:lnTo>
                    <a:lnTo>
                      <a:pt x="123" y="146"/>
                    </a:lnTo>
                    <a:lnTo>
                      <a:pt x="135" y="146"/>
                    </a:lnTo>
                    <a:lnTo>
                      <a:pt x="144" y="146"/>
                    </a:lnTo>
                    <a:lnTo>
                      <a:pt x="152" y="145"/>
                    </a:lnTo>
                    <a:lnTo>
                      <a:pt x="160" y="144"/>
                    </a:lnTo>
                    <a:lnTo>
                      <a:pt x="168" y="142"/>
                    </a:lnTo>
                    <a:lnTo>
                      <a:pt x="184" y="137"/>
                    </a:lnTo>
                    <a:lnTo>
                      <a:pt x="199" y="128"/>
                    </a:lnTo>
                    <a:lnTo>
                      <a:pt x="213" y="119"/>
                    </a:lnTo>
                    <a:lnTo>
                      <a:pt x="226" y="107"/>
                    </a:lnTo>
                    <a:lnTo>
                      <a:pt x="238" y="94"/>
                    </a:lnTo>
                    <a:lnTo>
                      <a:pt x="248" y="79"/>
                    </a:lnTo>
                    <a:lnTo>
                      <a:pt x="249" y="76"/>
                    </a:lnTo>
                    <a:lnTo>
                      <a:pt x="249" y="72"/>
                    </a:lnTo>
                    <a:lnTo>
                      <a:pt x="250" y="70"/>
                    </a:lnTo>
                    <a:lnTo>
                      <a:pt x="250" y="66"/>
                    </a:lnTo>
                    <a:lnTo>
                      <a:pt x="251" y="62"/>
                    </a:lnTo>
                    <a:lnTo>
                      <a:pt x="251" y="60"/>
                    </a:lnTo>
                    <a:lnTo>
                      <a:pt x="251" y="57"/>
                    </a:lnTo>
                    <a:lnTo>
                      <a:pt x="251" y="53"/>
                    </a:lnTo>
                    <a:lnTo>
                      <a:pt x="247" y="62"/>
                    </a:lnTo>
                    <a:lnTo>
                      <a:pt x="242" y="71"/>
                    </a:lnTo>
                    <a:lnTo>
                      <a:pt x="237" y="79"/>
                    </a:lnTo>
                    <a:lnTo>
                      <a:pt x="231" y="86"/>
                    </a:lnTo>
                    <a:lnTo>
                      <a:pt x="224" y="95"/>
                    </a:lnTo>
                    <a:lnTo>
                      <a:pt x="217" y="101"/>
                    </a:lnTo>
                    <a:lnTo>
                      <a:pt x="210" y="108"/>
                    </a:lnTo>
                    <a:lnTo>
                      <a:pt x="203" y="113"/>
                    </a:lnTo>
                    <a:lnTo>
                      <a:pt x="196" y="119"/>
                    </a:lnTo>
                    <a:lnTo>
                      <a:pt x="188" y="122"/>
                    </a:lnTo>
                    <a:lnTo>
                      <a:pt x="179" y="127"/>
                    </a:lnTo>
                    <a:lnTo>
                      <a:pt x="171" y="130"/>
                    </a:lnTo>
                    <a:lnTo>
                      <a:pt x="162" y="133"/>
                    </a:lnTo>
                    <a:lnTo>
                      <a:pt x="153" y="134"/>
                    </a:lnTo>
                    <a:lnTo>
                      <a:pt x="144" y="136"/>
                    </a:lnTo>
                    <a:lnTo>
                      <a:pt x="135" y="136"/>
                    </a:lnTo>
                    <a:lnTo>
                      <a:pt x="123" y="136"/>
                    </a:lnTo>
                    <a:lnTo>
                      <a:pt x="111" y="133"/>
                    </a:lnTo>
                    <a:lnTo>
                      <a:pt x="98" y="130"/>
                    </a:lnTo>
                    <a:lnTo>
                      <a:pt x="87" y="126"/>
                    </a:lnTo>
                    <a:lnTo>
                      <a:pt x="76" y="120"/>
                    </a:lnTo>
                    <a:lnTo>
                      <a:pt x="66" y="113"/>
                    </a:lnTo>
                    <a:lnTo>
                      <a:pt x="57" y="106"/>
                    </a:lnTo>
                    <a:lnTo>
                      <a:pt x="48" y="97"/>
                    </a:lnTo>
                    <a:lnTo>
                      <a:pt x="39" y="88"/>
                    </a:lnTo>
                    <a:lnTo>
                      <a:pt x="32" y="77"/>
                    </a:lnTo>
                    <a:lnTo>
                      <a:pt x="25" y="66"/>
                    </a:lnTo>
                    <a:lnTo>
                      <a:pt x="19" y="54"/>
                    </a:lnTo>
                    <a:lnTo>
                      <a:pt x="14" y="41"/>
                    </a:lnTo>
                    <a:lnTo>
                      <a:pt x="10" y="28"/>
                    </a:lnTo>
                    <a:lnTo>
                      <a:pt x="7" y="15"/>
                    </a:lnTo>
                    <a:lnTo>
                      <a:pt x="5" y="0"/>
                    </a:lnTo>
                    <a:lnTo>
                      <a:pt x="4" y="3"/>
                    </a:lnTo>
                    <a:lnTo>
                      <a:pt x="3" y="6"/>
                    </a:lnTo>
                    <a:lnTo>
                      <a:pt x="3" y="10"/>
                    </a:lnTo>
                    <a:lnTo>
                      <a:pt x="2" y="12"/>
                    </a:lnTo>
                    <a:lnTo>
                      <a:pt x="1" y="16"/>
                    </a:lnTo>
                    <a:lnTo>
                      <a:pt x="1" y="19"/>
                    </a:lnTo>
                    <a:lnTo>
                      <a:pt x="0" y="22"/>
                    </a:lnTo>
                    <a:lnTo>
                      <a:pt x="0" y="25"/>
                    </a:lnTo>
                    <a:close/>
                  </a:path>
                </a:pathLst>
              </a:custGeom>
              <a:solidFill>
                <a:srgbClr val="F3BA98"/>
              </a:solidFill>
              <a:ln w="9525">
                <a:noFill/>
                <a:round/>
                <a:headEnd/>
                <a:tailEnd/>
              </a:ln>
            </p:spPr>
            <p:txBody>
              <a:bodyPr/>
              <a:lstStyle/>
              <a:p>
                <a:endParaRPr lang="en-US"/>
              </a:p>
            </p:txBody>
          </p:sp>
          <p:sp>
            <p:nvSpPr>
              <p:cNvPr id="533522" name="Freeform 18"/>
              <p:cNvSpPr>
                <a:spLocks/>
              </p:cNvSpPr>
              <p:nvPr/>
            </p:nvSpPr>
            <p:spPr bwMode="auto">
              <a:xfrm>
                <a:off x="1135" y="2661"/>
                <a:ext cx="50" cy="25"/>
              </a:xfrm>
              <a:custGeom>
                <a:avLst/>
                <a:gdLst/>
                <a:ahLst/>
                <a:cxnLst>
                  <a:cxn ang="0">
                    <a:pos x="3" y="39"/>
                  </a:cxn>
                  <a:cxn ang="0">
                    <a:pos x="11" y="64"/>
                  </a:cxn>
                  <a:cxn ang="0">
                    <a:pos x="23" y="86"/>
                  </a:cxn>
                  <a:cxn ang="0">
                    <a:pos x="38" y="108"/>
                  </a:cxn>
                  <a:cxn ang="0">
                    <a:pos x="55" y="125"/>
                  </a:cxn>
                  <a:cxn ang="0">
                    <a:pos x="75" y="138"/>
                  </a:cxn>
                  <a:cxn ang="0">
                    <a:pos x="97" y="148"/>
                  </a:cxn>
                  <a:cxn ang="0">
                    <a:pos x="121" y="152"/>
                  </a:cxn>
                  <a:cxn ang="0">
                    <a:pos x="142" y="154"/>
                  </a:cxn>
                  <a:cxn ang="0">
                    <a:pos x="159" y="150"/>
                  </a:cxn>
                  <a:cxn ang="0">
                    <a:pos x="176" y="145"/>
                  </a:cxn>
                  <a:cxn ang="0">
                    <a:pos x="192" y="138"/>
                  </a:cxn>
                  <a:cxn ang="0">
                    <a:pos x="206" y="127"/>
                  </a:cxn>
                  <a:cxn ang="0">
                    <a:pos x="220" y="115"/>
                  </a:cxn>
                  <a:cxn ang="0">
                    <a:pos x="233" y="102"/>
                  </a:cxn>
                  <a:cxn ang="0">
                    <a:pos x="244" y="86"/>
                  </a:cxn>
                  <a:cxn ang="0">
                    <a:pos x="249" y="74"/>
                  </a:cxn>
                  <a:cxn ang="0">
                    <a:pos x="249" y="69"/>
                  </a:cxn>
                  <a:cxn ang="0">
                    <a:pos x="249" y="63"/>
                  </a:cxn>
                  <a:cxn ang="0">
                    <a:pos x="249" y="57"/>
                  </a:cxn>
                  <a:cxn ang="0">
                    <a:pos x="245" y="63"/>
                  </a:cxn>
                  <a:cxn ang="0">
                    <a:pos x="236" y="80"/>
                  </a:cxn>
                  <a:cxn ang="0">
                    <a:pos x="223" y="97"/>
                  </a:cxn>
                  <a:cxn ang="0">
                    <a:pos x="210" y="112"/>
                  </a:cxn>
                  <a:cxn ang="0">
                    <a:pos x="195" y="124"/>
                  </a:cxn>
                  <a:cxn ang="0">
                    <a:pos x="179" y="133"/>
                  </a:cxn>
                  <a:cxn ang="0">
                    <a:pos x="161" y="139"/>
                  </a:cxn>
                  <a:cxn ang="0">
                    <a:pos x="143" y="143"/>
                  </a:cxn>
                  <a:cxn ang="0">
                    <a:pos x="121" y="142"/>
                  </a:cxn>
                  <a:cxn ang="0">
                    <a:pos x="96" y="137"/>
                  </a:cxn>
                  <a:cxn ang="0">
                    <a:pos x="74" y="126"/>
                  </a:cxn>
                  <a:cxn ang="0">
                    <a:pos x="54" y="110"/>
                  </a:cxn>
                  <a:cxn ang="0">
                    <a:pos x="37" y="91"/>
                  </a:cxn>
                  <a:cxn ang="0">
                    <a:pos x="24" y="69"/>
                  </a:cxn>
                  <a:cxn ang="0">
                    <a:pos x="14" y="43"/>
                  </a:cxn>
                  <a:cxn ang="0">
                    <a:pos x="8" y="15"/>
                  </a:cxn>
                  <a:cxn ang="0">
                    <a:pos x="5" y="3"/>
                  </a:cxn>
                  <a:cxn ang="0">
                    <a:pos x="4" y="9"/>
                  </a:cxn>
                  <a:cxn ang="0">
                    <a:pos x="2" y="16"/>
                  </a:cxn>
                  <a:cxn ang="0">
                    <a:pos x="1" y="22"/>
                  </a:cxn>
                </a:cxnLst>
                <a:rect l="0" t="0" r="r" b="b"/>
                <a:pathLst>
                  <a:path w="249" h="154">
                    <a:moveTo>
                      <a:pt x="0" y="24"/>
                    </a:moveTo>
                    <a:lnTo>
                      <a:pt x="3" y="39"/>
                    </a:lnTo>
                    <a:lnTo>
                      <a:pt x="7" y="51"/>
                    </a:lnTo>
                    <a:lnTo>
                      <a:pt x="11" y="64"/>
                    </a:lnTo>
                    <a:lnTo>
                      <a:pt x="17" y="76"/>
                    </a:lnTo>
                    <a:lnTo>
                      <a:pt x="23" y="86"/>
                    </a:lnTo>
                    <a:lnTo>
                      <a:pt x="30" y="97"/>
                    </a:lnTo>
                    <a:lnTo>
                      <a:pt x="38" y="108"/>
                    </a:lnTo>
                    <a:lnTo>
                      <a:pt x="46" y="116"/>
                    </a:lnTo>
                    <a:lnTo>
                      <a:pt x="55" y="125"/>
                    </a:lnTo>
                    <a:lnTo>
                      <a:pt x="65" y="132"/>
                    </a:lnTo>
                    <a:lnTo>
                      <a:pt x="75" y="138"/>
                    </a:lnTo>
                    <a:lnTo>
                      <a:pt x="86" y="144"/>
                    </a:lnTo>
                    <a:lnTo>
                      <a:pt x="97" y="148"/>
                    </a:lnTo>
                    <a:lnTo>
                      <a:pt x="109" y="151"/>
                    </a:lnTo>
                    <a:lnTo>
                      <a:pt x="121" y="152"/>
                    </a:lnTo>
                    <a:lnTo>
                      <a:pt x="133" y="154"/>
                    </a:lnTo>
                    <a:lnTo>
                      <a:pt x="142" y="154"/>
                    </a:lnTo>
                    <a:lnTo>
                      <a:pt x="151" y="152"/>
                    </a:lnTo>
                    <a:lnTo>
                      <a:pt x="159" y="150"/>
                    </a:lnTo>
                    <a:lnTo>
                      <a:pt x="168" y="148"/>
                    </a:lnTo>
                    <a:lnTo>
                      <a:pt x="176" y="145"/>
                    </a:lnTo>
                    <a:lnTo>
                      <a:pt x="184" y="142"/>
                    </a:lnTo>
                    <a:lnTo>
                      <a:pt x="192" y="138"/>
                    </a:lnTo>
                    <a:lnTo>
                      <a:pt x="199" y="133"/>
                    </a:lnTo>
                    <a:lnTo>
                      <a:pt x="206" y="127"/>
                    </a:lnTo>
                    <a:lnTo>
                      <a:pt x="213" y="122"/>
                    </a:lnTo>
                    <a:lnTo>
                      <a:pt x="220" y="115"/>
                    </a:lnTo>
                    <a:lnTo>
                      <a:pt x="226" y="109"/>
                    </a:lnTo>
                    <a:lnTo>
                      <a:pt x="233" y="102"/>
                    </a:lnTo>
                    <a:lnTo>
                      <a:pt x="238" y="95"/>
                    </a:lnTo>
                    <a:lnTo>
                      <a:pt x="244" y="86"/>
                    </a:lnTo>
                    <a:lnTo>
                      <a:pt x="248" y="78"/>
                    </a:lnTo>
                    <a:lnTo>
                      <a:pt x="249" y="74"/>
                    </a:lnTo>
                    <a:lnTo>
                      <a:pt x="249" y="72"/>
                    </a:lnTo>
                    <a:lnTo>
                      <a:pt x="249" y="69"/>
                    </a:lnTo>
                    <a:lnTo>
                      <a:pt x="249" y="65"/>
                    </a:lnTo>
                    <a:lnTo>
                      <a:pt x="249" y="63"/>
                    </a:lnTo>
                    <a:lnTo>
                      <a:pt x="249" y="59"/>
                    </a:lnTo>
                    <a:lnTo>
                      <a:pt x="249" y="57"/>
                    </a:lnTo>
                    <a:lnTo>
                      <a:pt x="249" y="53"/>
                    </a:lnTo>
                    <a:lnTo>
                      <a:pt x="245" y="63"/>
                    </a:lnTo>
                    <a:lnTo>
                      <a:pt x="241" y="72"/>
                    </a:lnTo>
                    <a:lnTo>
                      <a:pt x="236" y="80"/>
                    </a:lnTo>
                    <a:lnTo>
                      <a:pt x="230" y="89"/>
                    </a:lnTo>
                    <a:lnTo>
                      <a:pt x="223" y="97"/>
                    </a:lnTo>
                    <a:lnTo>
                      <a:pt x="217" y="104"/>
                    </a:lnTo>
                    <a:lnTo>
                      <a:pt x="210" y="112"/>
                    </a:lnTo>
                    <a:lnTo>
                      <a:pt x="203" y="118"/>
                    </a:lnTo>
                    <a:lnTo>
                      <a:pt x="195" y="124"/>
                    </a:lnTo>
                    <a:lnTo>
                      <a:pt x="187" y="128"/>
                    </a:lnTo>
                    <a:lnTo>
                      <a:pt x="179" y="133"/>
                    </a:lnTo>
                    <a:lnTo>
                      <a:pt x="170" y="136"/>
                    </a:lnTo>
                    <a:lnTo>
                      <a:pt x="161" y="139"/>
                    </a:lnTo>
                    <a:lnTo>
                      <a:pt x="152" y="142"/>
                    </a:lnTo>
                    <a:lnTo>
                      <a:pt x="143" y="143"/>
                    </a:lnTo>
                    <a:lnTo>
                      <a:pt x="133" y="143"/>
                    </a:lnTo>
                    <a:lnTo>
                      <a:pt x="121" y="142"/>
                    </a:lnTo>
                    <a:lnTo>
                      <a:pt x="109" y="140"/>
                    </a:lnTo>
                    <a:lnTo>
                      <a:pt x="96" y="137"/>
                    </a:lnTo>
                    <a:lnTo>
                      <a:pt x="85" y="132"/>
                    </a:lnTo>
                    <a:lnTo>
                      <a:pt x="74" y="126"/>
                    </a:lnTo>
                    <a:lnTo>
                      <a:pt x="64" y="119"/>
                    </a:lnTo>
                    <a:lnTo>
                      <a:pt x="54" y="110"/>
                    </a:lnTo>
                    <a:lnTo>
                      <a:pt x="45" y="101"/>
                    </a:lnTo>
                    <a:lnTo>
                      <a:pt x="37" y="91"/>
                    </a:lnTo>
                    <a:lnTo>
                      <a:pt x="30" y="80"/>
                    </a:lnTo>
                    <a:lnTo>
                      <a:pt x="24" y="69"/>
                    </a:lnTo>
                    <a:lnTo>
                      <a:pt x="18" y="57"/>
                    </a:lnTo>
                    <a:lnTo>
                      <a:pt x="14" y="43"/>
                    </a:lnTo>
                    <a:lnTo>
                      <a:pt x="10" y="29"/>
                    </a:lnTo>
                    <a:lnTo>
                      <a:pt x="8" y="15"/>
                    </a:lnTo>
                    <a:lnTo>
                      <a:pt x="6" y="0"/>
                    </a:lnTo>
                    <a:lnTo>
                      <a:pt x="5" y="3"/>
                    </a:lnTo>
                    <a:lnTo>
                      <a:pt x="4" y="6"/>
                    </a:lnTo>
                    <a:lnTo>
                      <a:pt x="4" y="9"/>
                    </a:lnTo>
                    <a:lnTo>
                      <a:pt x="3" y="12"/>
                    </a:lnTo>
                    <a:lnTo>
                      <a:pt x="2" y="16"/>
                    </a:lnTo>
                    <a:lnTo>
                      <a:pt x="1" y="18"/>
                    </a:lnTo>
                    <a:lnTo>
                      <a:pt x="1" y="22"/>
                    </a:lnTo>
                    <a:lnTo>
                      <a:pt x="0" y="24"/>
                    </a:lnTo>
                    <a:close/>
                  </a:path>
                </a:pathLst>
              </a:custGeom>
              <a:solidFill>
                <a:srgbClr val="F4BD9A"/>
              </a:solidFill>
              <a:ln w="9525">
                <a:noFill/>
                <a:round/>
                <a:headEnd/>
                <a:tailEnd/>
              </a:ln>
            </p:spPr>
            <p:txBody>
              <a:bodyPr/>
              <a:lstStyle/>
              <a:p>
                <a:endParaRPr lang="en-US"/>
              </a:p>
            </p:txBody>
          </p:sp>
          <p:sp>
            <p:nvSpPr>
              <p:cNvPr id="533523" name="Freeform 19"/>
              <p:cNvSpPr>
                <a:spLocks/>
              </p:cNvSpPr>
              <p:nvPr/>
            </p:nvSpPr>
            <p:spPr bwMode="auto">
              <a:xfrm>
                <a:off x="1136" y="2659"/>
                <a:ext cx="49" cy="26"/>
              </a:xfrm>
              <a:custGeom>
                <a:avLst/>
                <a:gdLst/>
                <a:ahLst/>
                <a:cxnLst>
                  <a:cxn ang="0">
                    <a:pos x="2" y="38"/>
                  </a:cxn>
                  <a:cxn ang="0">
                    <a:pos x="9" y="64"/>
                  </a:cxn>
                  <a:cxn ang="0">
                    <a:pos x="20" y="89"/>
                  </a:cxn>
                  <a:cxn ang="0">
                    <a:pos x="34" y="111"/>
                  </a:cxn>
                  <a:cxn ang="0">
                    <a:pos x="52" y="129"/>
                  </a:cxn>
                  <a:cxn ang="0">
                    <a:pos x="71" y="143"/>
                  </a:cxn>
                  <a:cxn ang="0">
                    <a:pos x="93" y="153"/>
                  </a:cxn>
                  <a:cxn ang="0">
                    <a:pos x="118" y="159"/>
                  </a:cxn>
                  <a:cxn ang="0">
                    <a:pos x="139" y="159"/>
                  </a:cxn>
                  <a:cxn ang="0">
                    <a:pos x="157" y="156"/>
                  </a:cxn>
                  <a:cxn ang="0">
                    <a:pos x="174" y="150"/>
                  </a:cxn>
                  <a:cxn ang="0">
                    <a:pos x="191" y="142"/>
                  </a:cxn>
                  <a:cxn ang="0">
                    <a:pos x="205" y="131"/>
                  </a:cxn>
                  <a:cxn ang="0">
                    <a:pos x="219" y="118"/>
                  </a:cxn>
                  <a:cxn ang="0">
                    <a:pos x="232" y="102"/>
                  </a:cxn>
                  <a:cxn ang="0">
                    <a:pos x="242" y="85"/>
                  </a:cxn>
                  <a:cxn ang="0">
                    <a:pos x="246" y="74"/>
                  </a:cxn>
                  <a:cxn ang="0">
                    <a:pos x="246" y="68"/>
                  </a:cxn>
                  <a:cxn ang="0">
                    <a:pos x="246" y="60"/>
                  </a:cxn>
                  <a:cxn ang="0">
                    <a:pos x="246" y="54"/>
                  </a:cxn>
                  <a:cxn ang="0">
                    <a:pos x="242" y="62"/>
                  </a:cxn>
                  <a:cxn ang="0">
                    <a:pos x="233" y="82"/>
                  </a:cxn>
                  <a:cxn ang="0">
                    <a:pos x="221" y="99"/>
                  </a:cxn>
                  <a:cxn ang="0">
                    <a:pos x="208" y="114"/>
                  </a:cxn>
                  <a:cxn ang="0">
                    <a:pos x="193" y="127"/>
                  </a:cxn>
                  <a:cxn ang="0">
                    <a:pos x="177" y="137"/>
                  </a:cxn>
                  <a:cxn ang="0">
                    <a:pos x="159" y="144"/>
                  </a:cxn>
                  <a:cxn ang="0">
                    <a:pos x="140" y="148"/>
                  </a:cxn>
                  <a:cxn ang="0">
                    <a:pos x="118" y="148"/>
                  </a:cxn>
                  <a:cxn ang="0">
                    <a:pos x="93" y="142"/>
                  </a:cxn>
                  <a:cxn ang="0">
                    <a:pos x="71" y="131"/>
                  </a:cxn>
                  <a:cxn ang="0">
                    <a:pos x="52" y="115"/>
                  </a:cxn>
                  <a:cxn ang="0">
                    <a:pos x="35" y="95"/>
                  </a:cxn>
                  <a:cxn ang="0">
                    <a:pos x="22" y="72"/>
                  </a:cxn>
                  <a:cxn ang="0">
                    <a:pos x="13" y="46"/>
                  </a:cxn>
                  <a:cxn ang="0">
                    <a:pos x="8" y="17"/>
                  </a:cxn>
                  <a:cxn ang="0">
                    <a:pos x="8" y="3"/>
                  </a:cxn>
                  <a:cxn ang="0">
                    <a:pos x="8" y="2"/>
                  </a:cxn>
                  <a:cxn ang="0">
                    <a:pos x="8" y="0"/>
                  </a:cxn>
                  <a:cxn ang="0">
                    <a:pos x="8" y="0"/>
                  </a:cxn>
                  <a:cxn ang="0">
                    <a:pos x="7" y="3"/>
                  </a:cxn>
                  <a:cxn ang="0">
                    <a:pos x="4" y="9"/>
                  </a:cxn>
                  <a:cxn ang="0">
                    <a:pos x="2" y="14"/>
                  </a:cxn>
                  <a:cxn ang="0">
                    <a:pos x="1" y="20"/>
                  </a:cxn>
                </a:cxnLst>
                <a:rect l="0" t="0" r="r" b="b"/>
                <a:pathLst>
                  <a:path w="246" h="159">
                    <a:moveTo>
                      <a:pt x="0" y="23"/>
                    </a:moveTo>
                    <a:lnTo>
                      <a:pt x="2" y="38"/>
                    </a:lnTo>
                    <a:lnTo>
                      <a:pt x="5" y="51"/>
                    </a:lnTo>
                    <a:lnTo>
                      <a:pt x="9" y="64"/>
                    </a:lnTo>
                    <a:lnTo>
                      <a:pt x="14" y="77"/>
                    </a:lnTo>
                    <a:lnTo>
                      <a:pt x="20" y="89"/>
                    </a:lnTo>
                    <a:lnTo>
                      <a:pt x="27" y="100"/>
                    </a:lnTo>
                    <a:lnTo>
                      <a:pt x="34" y="111"/>
                    </a:lnTo>
                    <a:lnTo>
                      <a:pt x="43" y="120"/>
                    </a:lnTo>
                    <a:lnTo>
                      <a:pt x="52" y="129"/>
                    </a:lnTo>
                    <a:lnTo>
                      <a:pt x="61" y="136"/>
                    </a:lnTo>
                    <a:lnTo>
                      <a:pt x="71" y="143"/>
                    </a:lnTo>
                    <a:lnTo>
                      <a:pt x="82" y="149"/>
                    </a:lnTo>
                    <a:lnTo>
                      <a:pt x="93" y="153"/>
                    </a:lnTo>
                    <a:lnTo>
                      <a:pt x="106" y="156"/>
                    </a:lnTo>
                    <a:lnTo>
                      <a:pt x="118" y="159"/>
                    </a:lnTo>
                    <a:lnTo>
                      <a:pt x="130" y="159"/>
                    </a:lnTo>
                    <a:lnTo>
                      <a:pt x="139" y="159"/>
                    </a:lnTo>
                    <a:lnTo>
                      <a:pt x="148" y="157"/>
                    </a:lnTo>
                    <a:lnTo>
                      <a:pt x="157" y="156"/>
                    </a:lnTo>
                    <a:lnTo>
                      <a:pt x="166" y="153"/>
                    </a:lnTo>
                    <a:lnTo>
                      <a:pt x="174" y="150"/>
                    </a:lnTo>
                    <a:lnTo>
                      <a:pt x="183" y="145"/>
                    </a:lnTo>
                    <a:lnTo>
                      <a:pt x="191" y="142"/>
                    </a:lnTo>
                    <a:lnTo>
                      <a:pt x="198" y="136"/>
                    </a:lnTo>
                    <a:lnTo>
                      <a:pt x="205" y="131"/>
                    </a:lnTo>
                    <a:lnTo>
                      <a:pt x="212" y="124"/>
                    </a:lnTo>
                    <a:lnTo>
                      <a:pt x="219" y="118"/>
                    </a:lnTo>
                    <a:lnTo>
                      <a:pt x="226" y="111"/>
                    </a:lnTo>
                    <a:lnTo>
                      <a:pt x="232" y="102"/>
                    </a:lnTo>
                    <a:lnTo>
                      <a:pt x="237" y="94"/>
                    </a:lnTo>
                    <a:lnTo>
                      <a:pt x="242" y="85"/>
                    </a:lnTo>
                    <a:lnTo>
                      <a:pt x="246" y="76"/>
                    </a:lnTo>
                    <a:lnTo>
                      <a:pt x="246" y="74"/>
                    </a:lnTo>
                    <a:lnTo>
                      <a:pt x="246" y="70"/>
                    </a:lnTo>
                    <a:lnTo>
                      <a:pt x="246" y="68"/>
                    </a:lnTo>
                    <a:lnTo>
                      <a:pt x="246" y="64"/>
                    </a:lnTo>
                    <a:lnTo>
                      <a:pt x="246" y="60"/>
                    </a:lnTo>
                    <a:lnTo>
                      <a:pt x="246" y="58"/>
                    </a:lnTo>
                    <a:lnTo>
                      <a:pt x="246" y="54"/>
                    </a:lnTo>
                    <a:lnTo>
                      <a:pt x="246" y="52"/>
                    </a:lnTo>
                    <a:lnTo>
                      <a:pt x="242" y="62"/>
                    </a:lnTo>
                    <a:lnTo>
                      <a:pt x="238" y="72"/>
                    </a:lnTo>
                    <a:lnTo>
                      <a:pt x="233" y="82"/>
                    </a:lnTo>
                    <a:lnTo>
                      <a:pt x="228" y="90"/>
                    </a:lnTo>
                    <a:lnTo>
                      <a:pt x="221" y="99"/>
                    </a:lnTo>
                    <a:lnTo>
                      <a:pt x="215" y="107"/>
                    </a:lnTo>
                    <a:lnTo>
                      <a:pt x="208" y="114"/>
                    </a:lnTo>
                    <a:lnTo>
                      <a:pt x="201" y="121"/>
                    </a:lnTo>
                    <a:lnTo>
                      <a:pt x="193" y="127"/>
                    </a:lnTo>
                    <a:lnTo>
                      <a:pt x="185" y="132"/>
                    </a:lnTo>
                    <a:lnTo>
                      <a:pt x="177" y="137"/>
                    </a:lnTo>
                    <a:lnTo>
                      <a:pt x="168" y="142"/>
                    </a:lnTo>
                    <a:lnTo>
                      <a:pt x="159" y="144"/>
                    </a:lnTo>
                    <a:lnTo>
                      <a:pt x="149" y="147"/>
                    </a:lnTo>
                    <a:lnTo>
                      <a:pt x="140" y="148"/>
                    </a:lnTo>
                    <a:lnTo>
                      <a:pt x="130" y="148"/>
                    </a:lnTo>
                    <a:lnTo>
                      <a:pt x="118" y="148"/>
                    </a:lnTo>
                    <a:lnTo>
                      <a:pt x="106" y="145"/>
                    </a:lnTo>
                    <a:lnTo>
                      <a:pt x="93" y="142"/>
                    </a:lnTo>
                    <a:lnTo>
                      <a:pt x="82" y="137"/>
                    </a:lnTo>
                    <a:lnTo>
                      <a:pt x="71" y="131"/>
                    </a:lnTo>
                    <a:lnTo>
                      <a:pt x="61" y="124"/>
                    </a:lnTo>
                    <a:lnTo>
                      <a:pt x="52" y="115"/>
                    </a:lnTo>
                    <a:lnTo>
                      <a:pt x="43" y="106"/>
                    </a:lnTo>
                    <a:lnTo>
                      <a:pt x="35" y="95"/>
                    </a:lnTo>
                    <a:lnTo>
                      <a:pt x="28" y="84"/>
                    </a:lnTo>
                    <a:lnTo>
                      <a:pt x="22" y="72"/>
                    </a:lnTo>
                    <a:lnTo>
                      <a:pt x="17" y="59"/>
                    </a:lnTo>
                    <a:lnTo>
                      <a:pt x="13" y="46"/>
                    </a:lnTo>
                    <a:lnTo>
                      <a:pt x="10" y="32"/>
                    </a:lnTo>
                    <a:lnTo>
                      <a:pt x="8" y="17"/>
                    </a:lnTo>
                    <a:lnTo>
                      <a:pt x="8" y="3"/>
                    </a:lnTo>
                    <a:lnTo>
                      <a:pt x="8" y="3"/>
                    </a:lnTo>
                    <a:lnTo>
                      <a:pt x="8" y="2"/>
                    </a:lnTo>
                    <a:lnTo>
                      <a:pt x="8" y="2"/>
                    </a:lnTo>
                    <a:lnTo>
                      <a:pt x="8" y="2"/>
                    </a:lnTo>
                    <a:lnTo>
                      <a:pt x="8" y="0"/>
                    </a:lnTo>
                    <a:lnTo>
                      <a:pt x="8" y="0"/>
                    </a:lnTo>
                    <a:lnTo>
                      <a:pt x="8" y="0"/>
                    </a:lnTo>
                    <a:lnTo>
                      <a:pt x="8" y="0"/>
                    </a:lnTo>
                    <a:lnTo>
                      <a:pt x="7" y="3"/>
                    </a:lnTo>
                    <a:lnTo>
                      <a:pt x="5" y="5"/>
                    </a:lnTo>
                    <a:lnTo>
                      <a:pt x="4" y="9"/>
                    </a:lnTo>
                    <a:lnTo>
                      <a:pt x="3" y="11"/>
                    </a:lnTo>
                    <a:lnTo>
                      <a:pt x="2" y="14"/>
                    </a:lnTo>
                    <a:lnTo>
                      <a:pt x="1" y="17"/>
                    </a:lnTo>
                    <a:lnTo>
                      <a:pt x="1" y="20"/>
                    </a:lnTo>
                    <a:lnTo>
                      <a:pt x="0" y="23"/>
                    </a:lnTo>
                    <a:close/>
                  </a:path>
                </a:pathLst>
              </a:custGeom>
              <a:solidFill>
                <a:srgbClr val="F4BF9B"/>
              </a:solidFill>
              <a:ln w="9525">
                <a:noFill/>
                <a:round/>
                <a:headEnd/>
                <a:tailEnd/>
              </a:ln>
            </p:spPr>
            <p:txBody>
              <a:bodyPr/>
              <a:lstStyle/>
              <a:p>
                <a:endParaRPr lang="en-US"/>
              </a:p>
            </p:txBody>
          </p:sp>
          <p:sp>
            <p:nvSpPr>
              <p:cNvPr id="533524" name="Freeform 20"/>
              <p:cNvSpPr>
                <a:spLocks/>
              </p:cNvSpPr>
              <p:nvPr/>
            </p:nvSpPr>
            <p:spPr bwMode="auto">
              <a:xfrm>
                <a:off x="1136" y="2657"/>
                <a:ext cx="49" cy="27"/>
              </a:xfrm>
              <a:custGeom>
                <a:avLst/>
                <a:gdLst/>
                <a:ahLst/>
                <a:cxnLst>
                  <a:cxn ang="0">
                    <a:pos x="2" y="36"/>
                  </a:cxn>
                  <a:cxn ang="0">
                    <a:pos x="8" y="64"/>
                  </a:cxn>
                  <a:cxn ang="0">
                    <a:pos x="18" y="90"/>
                  </a:cxn>
                  <a:cxn ang="0">
                    <a:pos x="31" y="112"/>
                  </a:cxn>
                  <a:cxn ang="0">
                    <a:pos x="48" y="131"/>
                  </a:cxn>
                  <a:cxn ang="0">
                    <a:pos x="68" y="147"/>
                  </a:cxn>
                  <a:cxn ang="0">
                    <a:pos x="90" y="158"/>
                  </a:cxn>
                  <a:cxn ang="0">
                    <a:pos x="115" y="163"/>
                  </a:cxn>
                  <a:cxn ang="0">
                    <a:pos x="137" y="164"/>
                  </a:cxn>
                  <a:cxn ang="0">
                    <a:pos x="155" y="160"/>
                  </a:cxn>
                  <a:cxn ang="0">
                    <a:pos x="173" y="154"/>
                  </a:cxn>
                  <a:cxn ang="0">
                    <a:pos x="189" y="145"/>
                  </a:cxn>
                  <a:cxn ang="0">
                    <a:pos x="204" y="133"/>
                  </a:cxn>
                  <a:cxn ang="0">
                    <a:pos x="217" y="118"/>
                  </a:cxn>
                  <a:cxn ang="0">
                    <a:pos x="230" y="101"/>
                  </a:cxn>
                  <a:cxn ang="0">
                    <a:pos x="239" y="84"/>
                  </a:cxn>
                  <a:cxn ang="0">
                    <a:pos x="243" y="70"/>
                  </a:cxn>
                  <a:cxn ang="0">
                    <a:pos x="243" y="64"/>
                  </a:cxn>
                  <a:cxn ang="0">
                    <a:pos x="242" y="58"/>
                  </a:cxn>
                  <a:cxn ang="0">
                    <a:pos x="241" y="52"/>
                  </a:cxn>
                  <a:cxn ang="0">
                    <a:pos x="238" y="61"/>
                  </a:cxn>
                  <a:cxn ang="0">
                    <a:pos x="230" y="81"/>
                  </a:cxn>
                  <a:cxn ang="0">
                    <a:pos x="219" y="100"/>
                  </a:cxn>
                  <a:cxn ang="0">
                    <a:pos x="206" y="116"/>
                  </a:cxn>
                  <a:cxn ang="0">
                    <a:pos x="191" y="130"/>
                  </a:cxn>
                  <a:cxn ang="0">
                    <a:pos x="174" y="141"/>
                  </a:cxn>
                  <a:cxn ang="0">
                    <a:pos x="156" y="148"/>
                  </a:cxn>
                  <a:cxn ang="0">
                    <a:pos x="137" y="153"/>
                  </a:cxn>
                  <a:cxn ang="0">
                    <a:pos x="115" y="152"/>
                  </a:cxn>
                  <a:cxn ang="0">
                    <a:pos x="91" y="147"/>
                  </a:cxn>
                  <a:cxn ang="0">
                    <a:pos x="70" y="136"/>
                  </a:cxn>
                  <a:cxn ang="0">
                    <a:pos x="52" y="121"/>
                  </a:cxn>
                  <a:cxn ang="0">
                    <a:pos x="36" y="101"/>
                  </a:cxn>
                  <a:cxn ang="0">
                    <a:pos x="23" y="80"/>
                  </a:cxn>
                  <a:cxn ang="0">
                    <a:pos x="14" y="55"/>
                  </a:cxn>
                  <a:cxn ang="0">
                    <a:pos x="10" y="27"/>
                  </a:cxn>
                  <a:cxn ang="0">
                    <a:pos x="9" y="12"/>
                  </a:cxn>
                  <a:cxn ang="0">
                    <a:pos x="9" y="8"/>
                  </a:cxn>
                  <a:cxn ang="0">
                    <a:pos x="9" y="4"/>
                  </a:cxn>
                  <a:cxn ang="0">
                    <a:pos x="10" y="1"/>
                  </a:cxn>
                  <a:cxn ang="0">
                    <a:pos x="9" y="0"/>
                  </a:cxn>
                  <a:cxn ang="0">
                    <a:pos x="9" y="1"/>
                  </a:cxn>
                  <a:cxn ang="0">
                    <a:pos x="8" y="2"/>
                  </a:cxn>
                  <a:cxn ang="0">
                    <a:pos x="8" y="3"/>
                  </a:cxn>
                  <a:cxn ang="0">
                    <a:pos x="7" y="6"/>
                  </a:cxn>
                  <a:cxn ang="0">
                    <a:pos x="5" y="10"/>
                  </a:cxn>
                  <a:cxn ang="0">
                    <a:pos x="3" y="14"/>
                  </a:cxn>
                  <a:cxn ang="0">
                    <a:pos x="1" y="19"/>
                  </a:cxn>
                </a:cxnLst>
                <a:rect l="0" t="0" r="r" b="b"/>
                <a:pathLst>
                  <a:path w="243" h="164">
                    <a:moveTo>
                      <a:pt x="0" y="21"/>
                    </a:moveTo>
                    <a:lnTo>
                      <a:pt x="2" y="36"/>
                    </a:lnTo>
                    <a:lnTo>
                      <a:pt x="4" y="50"/>
                    </a:lnTo>
                    <a:lnTo>
                      <a:pt x="8" y="64"/>
                    </a:lnTo>
                    <a:lnTo>
                      <a:pt x="12" y="78"/>
                    </a:lnTo>
                    <a:lnTo>
                      <a:pt x="18" y="90"/>
                    </a:lnTo>
                    <a:lnTo>
                      <a:pt x="24" y="101"/>
                    </a:lnTo>
                    <a:lnTo>
                      <a:pt x="31" y="112"/>
                    </a:lnTo>
                    <a:lnTo>
                      <a:pt x="39" y="122"/>
                    </a:lnTo>
                    <a:lnTo>
                      <a:pt x="48" y="131"/>
                    </a:lnTo>
                    <a:lnTo>
                      <a:pt x="58" y="140"/>
                    </a:lnTo>
                    <a:lnTo>
                      <a:pt x="68" y="147"/>
                    </a:lnTo>
                    <a:lnTo>
                      <a:pt x="79" y="153"/>
                    </a:lnTo>
                    <a:lnTo>
                      <a:pt x="90" y="158"/>
                    </a:lnTo>
                    <a:lnTo>
                      <a:pt x="103" y="161"/>
                    </a:lnTo>
                    <a:lnTo>
                      <a:pt x="115" y="163"/>
                    </a:lnTo>
                    <a:lnTo>
                      <a:pt x="127" y="164"/>
                    </a:lnTo>
                    <a:lnTo>
                      <a:pt x="137" y="164"/>
                    </a:lnTo>
                    <a:lnTo>
                      <a:pt x="146" y="163"/>
                    </a:lnTo>
                    <a:lnTo>
                      <a:pt x="155" y="160"/>
                    </a:lnTo>
                    <a:lnTo>
                      <a:pt x="164" y="157"/>
                    </a:lnTo>
                    <a:lnTo>
                      <a:pt x="173" y="154"/>
                    </a:lnTo>
                    <a:lnTo>
                      <a:pt x="181" y="149"/>
                    </a:lnTo>
                    <a:lnTo>
                      <a:pt x="189" y="145"/>
                    </a:lnTo>
                    <a:lnTo>
                      <a:pt x="197" y="139"/>
                    </a:lnTo>
                    <a:lnTo>
                      <a:pt x="204" y="133"/>
                    </a:lnTo>
                    <a:lnTo>
                      <a:pt x="211" y="125"/>
                    </a:lnTo>
                    <a:lnTo>
                      <a:pt x="217" y="118"/>
                    </a:lnTo>
                    <a:lnTo>
                      <a:pt x="224" y="110"/>
                    </a:lnTo>
                    <a:lnTo>
                      <a:pt x="230" y="101"/>
                    </a:lnTo>
                    <a:lnTo>
                      <a:pt x="235" y="93"/>
                    </a:lnTo>
                    <a:lnTo>
                      <a:pt x="239" y="84"/>
                    </a:lnTo>
                    <a:lnTo>
                      <a:pt x="243" y="74"/>
                    </a:lnTo>
                    <a:lnTo>
                      <a:pt x="243" y="70"/>
                    </a:lnTo>
                    <a:lnTo>
                      <a:pt x="243" y="68"/>
                    </a:lnTo>
                    <a:lnTo>
                      <a:pt x="243" y="64"/>
                    </a:lnTo>
                    <a:lnTo>
                      <a:pt x="243" y="62"/>
                    </a:lnTo>
                    <a:lnTo>
                      <a:pt x="242" y="58"/>
                    </a:lnTo>
                    <a:lnTo>
                      <a:pt x="242" y="56"/>
                    </a:lnTo>
                    <a:lnTo>
                      <a:pt x="241" y="52"/>
                    </a:lnTo>
                    <a:lnTo>
                      <a:pt x="241" y="50"/>
                    </a:lnTo>
                    <a:lnTo>
                      <a:pt x="238" y="61"/>
                    </a:lnTo>
                    <a:lnTo>
                      <a:pt x="234" y="72"/>
                    </a:lnTo>
                    <a:lnTo>
                      <a:pt x="230" y="81"/>
                    </a:lnTo>
                    <a:lnTo>
                      <a:pt x="225" y="91"/>
                    </a:lnTo>
                    <a:lnTo>
                      <a:pt x="219" y="100"/>
                    </a:lnTo>
                    <a:lnTo>
                      <a:pt x="213" y="109"/>
                    </a:lnTo>
                    <a:lnTo>
                      <a:pt x="206" y="116"/>
                    </a:lnTo>
                    <a:lnTo>
                      <a:pt x="199" y="123"/>
                    </a:lnTo>
                    <a:lnTo>
                      <a:pt x="191" y="130"/>
                    </a:lnTo>
                    <a:lnTo>
                      <a:pt x="183" y="136"/>
                    </a:lnTo>
                    <a:lnTo>
                      <a:pt x="174" y="141"/>
                    </a:lnTo>
                    <a:lnTo>
                      <a:pt x="166" y="146"/>
                    </a:lnTo>
                    <a:lnTo>
                      <a:pt x="156" y="148"/>
                    </a:lnTo>
                    <a:lnTo>
                      <a:pt x="147" y="151"/>
                    </a:lnTo>
                    <a:lnTo>
                      <a:pt x="137" y="153"/>
                    </a:lnTo>
                    <a:lnTo>
                      <a:pt x="127" y="153"/>
                    </a:lnTo>
                    <a:lnTo>
                      <a:pt x="115" y="152"/>
                    </a:lnTo>
                    <a:lnTo>
                      <a:pt x="104" y="151"/>
                    </a:lnTo>
                    <a:lnTo>
                      <a:pt x="91" y="147"/>
                    </a:lnTo>
                    <a:lnTo>
                      <a:pt x="81" y="142"/>
                    </a:lnTo>
                    <a:lnTo>
                      <a:pt x="70" y="136"/>
                    </a:lnTo>
                    <a:lnTo>
                      <a:pt x="61" y="129"/>
                    </a:lnTo>
                    <a:lnTo>
                      <a:pt x="52" y="121"/>
                    </a:lnTo>
                    <a:lnTo>
                      <a:pt x="43" y="112"/>
                    </a:lnTo>
                    <a:lnTo>
                      <a:pt x="36" y="101"/>
                    </a:lnTo>
                    <a:lnTo>
                      <a:pt x="29" y="91"/>
                    </a:lnTo>
                    <a:lnTo>
                      <a:pt x="23" y="80"/>
                    </a:lnTo>
                    <a:lnTo>
                      <a:pt x="18" y="68"/>
                    </a:lnTo>
                    <a:lnTo>
                      <a:pt x="14" y="55"/>
                    </a:lnTo>
                    <a:lnTo>
                      <a:pt x="12" y="42"/>
                    </a:lnTo>
                    <a:lnTo>
                      <a:pt x="10" y="27"/>
                    </a:lnTo>
                    <a:lnTo>
                      <a:pt x="9" y="13"/>
                    </a:lnTo>
                    <a:lnTo>
                      <a:pt x="9" y="12"/>
                    </a:lnTo>
                    <a:lnTo>
                      <a:pt x="9" y="9"/>
                    </a:lnTo>
                    <a:lnTo>
                      <a:pt x="9" y="8"/>
                    </a:lnTo>
                    <a:lnTo>
                      <a:pt x="9" y="6"/>
                    </a:lnTo>
                    <a:lnTo>
                      <a:pt x="9" y="4"/>
                    </a:lnTo>
                    <a:lnTo>
                      <a:pt x="9" y="3"/>
                    </a:lnTo>
                    <a:lnTo>
                      <a:pt x="10" y="1"/>
                    </a:lnTo>
                    <a:lnTo>
                      <a:pt x="10" y="0"/>
                    </a:lnTo>
                    <a:lnTo>
                      <a:pt x="9" y="0"/>
                    </a:lnTo>
                    <a:lnTo>
                      <a:pt x="9" y="1"/>
                    </a:lnTo>
                    <a:lnTo>
                      <a:pt x="9" y="1"/>
                    </a:lnTo>
                    <a:lnTo>
                      <a:pt x="9" y="1"/>
                    </a:lnTo>
                    <a:lnTo>
                      <a:pt x="8" y="2"/>
                    </a:lnTo>
                    <a:lnTo>
                      <a:pt x="8" y="2"/>
                    </a:lnTo>
                    <a:lnTo>
                      <a:pt x="8" y="3"/>
                    </a:lnTo>
                    <a:lnTo>
                      <a:pt x="8" y="3"/>
                    </a:lnTo>
                    <a:lnTo>
                      <a:pt x="7" y="6"/>
                    </a:lnTo>
                    <a:lnTo>
                      <a:pt x="6" y="8"/>
                    </a:lnTo>
                    <a:lnTo>
                      <a:pt x="5" y="10"/>
                    </a:lnTo>
                    <a:lnTo>
                      <a:pt x="4" y="13"/>
                    </a:lnTo>
                    <a:lnTo>
                      <a:pt x="3" y="14"/>
                    </a:lnTo>
                    <a:lnTo>
                      <a:pt x="2" y="16"/>
                    </a:lnTo>
                    <a:lnTo>
                      <a:pt x="1" y="19"/>
                    </a:lnTo>
                    <a:lnTo>
                      <a:pt x="0" y="21"/>
                    </a:lnTo>
                    <a:close/>
                  </a:path>
                </a:pathLst>
              </a:custGeom>
              <a:solidFill>
                <a:srgbClr val="F4BF9B"/>
              </a:solidFill>
              <a:ln w="9525">
                <a:noFill/>
                <a:round/>
                <a:headEnd/>
                <a:tailEnd/>
              </a:ln>
            </p:spPr>
            <p:txBody>
              <a:bodyPr/>
              <a:lstStyle/>
              <a:p>
                <a:endParaRPr lang="en-US"/>
              </a:p>
            </p:txBody>
          </p:sp>
          <p:sp>
            <p:nvSpPr>
              <p:cNvPr id="533525" name="Freeform 21"/>
              <p:cNvSpPr>
                <a:spLocks/>
              </p:cNvSpPr>
              <p:nvPr/>
            </p:nvSpPr>
            <p:spPr bwMode="auto">
              <a:xfrm>
                <a:off x="1137" y="2655"/>
                <a:ext cx="48" cy="28"/>
              </a:xfrm>
              <a:custGeom>
                <a:avLst/>
                <a:gdLst/>
                <a:ahLst/>
                <a:cxnLst>
                  <a:cxn ang="0">
                    <a:pos x="0" y="21"/>
                  </a:cxn>
                  <a:cxn ang="0">
                    <a:pos x="0" y="21"/>
                  </a:cxn>
                  <a:cxn ang="0">
                    <a:pos x="0" y="23"/>
                  </a:cxn>
                  <a:cxn ang="0">
                    <a:pos x="0" y="24"/>
                  </a:cxn>
                  <a:cxn ang="0">
                    <a:pos x="0" y="38"/>
                  </a:cxn>
                  <a:cxn ang="0">
                    <a:pos x="5" y="67"/>
                  </a:cxn>
                  <a:cxn ang="0">
                    <a:pos x="14" y="93"/>
                  </a:cxn>
                  <a:cxn ang="0">
                    <a:pos x="27" y="116"/>
                  </a:cxn>
                  <a:cxn ang="0">
                    <a:pos x="44" y="136"/>
                  </a:cxn>
                  <a:cxn ang="0">
                    <a:pos x="63" y="152"/>
                  </a:cxn>
                  <a:cxn ang="0">
                    <a:pos x="85" y="163"/>
                  </a:cxn>
                  <a:cxn ang="0">
                    <a:pos x="110" y="169"/>
                  </a:cxn>
                  <a:cxn ang="0">
                    <a:pos x="132" y="169"/>
                  </a:cxn>
                  <a:cxn ang="0">
                    <a:pos x="151" y="165"/>
                  </a:cxn>
                  <a:cxn ang="0">
                    <a:pos x="169" y="158"/>
                  </a:cxn>
                  <a:cxn ang="0">
                    <a:pos x="185" y="148"/>
                  </a:cxn>
                  <a:cxn ang="0">
                    <a:pos x="200" y="135"/>
                  </a:cxn>
                  <a:cxn ang="0">
                    <a:pos x="213" y="120"/>
                  </a:cxn>
                  <a:cxn ang="0">
                    <a:pos x="225" y="103"/>
                  </a:cxn>
                  <a:cxn ang="0">
                    <a:pos x="234" y="83"/>
                  </a:cxn>
                  <a:cxn ang="0">
                    <a:pos x="237" y="69"/>
                  </a:cxn>
                  <a:cxn ang="0">
                    <a:pos x="236" y="63"/>
                  </a:cxn>
                  <a:cxn ang="0">
                    <a:pos x="235" y="57"/>
                  </a:cxn>
                  <a:cxn ang="0">
                    <a:pos x="234" y="51"/>
                  </a:cxn>
                  <a:cxn ang="0">
                    <a:pos x="231" y="61"/>
                  </a:cxn>
                  <a:cxn ang="0">
                    <a:pos x="224" y="83"/>
                  </a:cxn>
                  <a:cxn ang="0">
                    <a:pos x="214" y="102"/>
                  </a:cxn>
                  <a:cxn ang="0">
                    <a:pos x="201" y="120"/>
                  </a:cxn>
                  <a:cxn ang="0">
                    <a:pos x="187" y="134"/>
                  </a:cxn>
                  <a:cxn ang="0">
                    <a:pos x="170" y="146"/>
                  </a:cxn>
                  <a:cxn ang="0">
                    <a:pos x="152" y="154"/>
                  </a:cxn>
                  <a:cxn ang="0">
                    <a:pos x="132" y="158"/>
                  </a:cxn>
                  <a:cxn ang="0">
                    <a:pos x="111" y="158"/>
                  </a:cxn>
                  <a:cxn ang="0">
                    <a:pos x="88" y="152"/>
                  </a:cxn>
                  <a:cxn ang="0">
                    <a:pos x="67" y="142"/>
                  </a:cxn>
                  <a:cxn ang="0">
                    <a:pos x="50" y="128"/>
                  </a:cxn>
                  <a:cxn ang="0">
                    <a:pos x="34" y="110"/>
                  </a:cxn>
                  <a:cxn ang="0">
                    <a:pos x="22" y="89"/>
                  </a:cxn>
                  <a:cxn ang="0">
                    <a:pos x="14" y="63"/>
                  </a:cxn>
                  <a:cxn ang="0">
                    <a:pos x="9" y="37"/>
                  </a:cxn>
                  <a:cxn ang="0">
                    <a:pos x="9" y="20"/>
                  </a:cxn>
                  <a:cxn ang="0">
                    <a:pos x="9" y="15"/>
                  </a:cxn>
                  <a:cxn ang="0">
                    <a:pos x="9" y="9"/>
                  </a:cxn>
                  <a:cxn ang="0">
                    <a:pos x="10" y="3"/>
                  </a:cxn>
                  <a:cxn ang="0">
                    <a:pos x="9" y="2"/>
                  </a:cxn>
                  <a:cxn ang="0">
                    <a:pos x="7" y="6"/>
                  </a:cxn>
                  <a:cxn ang="0">
                    <a:pos x="5" y="9"/>
                  </a:cxn>
                  <a:cxn ang="0">
                    <a:pos x="3" y="13"/>
                  </a:cxn>
                  <a:cxn ang="0">
                    <a:pos x="2" y="15"/>
                  </a:cxn>
                  <a:cxn ang="0">
                    <a:pos x="1" y="17"/>
                  </a:cxn>
                  <a:cxn ang="0">
                    <a:pos x="1" y="19"/>
                  </a:cxn>
                  <a:cxn ang="0">
                    <a:pos x="0" y="20"/>
                  </a:cxn>
                </a:cxnLst>
                <a:rect l="0" t="0" r="r" b="b"/>
                <a:pathLst>
                  <a:path w="238" h="169">
                    <a:moveTo>
                      <a:pt x="0" y="21"/>
                    </a:moveTo>
                    <a:lnTo>
                      <a:pt x="0" y="21"/>
                    </a:lnTo>
                    <a:lnTo>
                      <a:pt x="0" y="21"/>
                    </a:lnTo>
                    <a:lnTo>
                      <a:pt x="0" y="21"/>
                    </a:lnTo>
                    <a:lnTo>
                      <a:pt x="0" y="23"/>
                    </a:lnTo>
                    <a:lnTo>
                      <a:pt x="0" y="23"/>
                    </a:lnTo>
                    <a:lnTo>
                      <a:pt x="0" y="23"/>
                    </a:lnTo>
                    <a:lnTo>
                      <a:pt x="0" y="24"/>
                    </a:lnTo>
                    <a:lnTo>
                      <a:pt x="0" y="24"/>
                    </a:lnTo>
                    <a:lnTo>
                      <a:pt x="0" y="38"/>
                    </a:lnTo>
                    <a:lnTo>
                      <a:pt x="2" y="53"/>
                    </a:lnTo>
                    <a:lnTo>
                      <a:pt x="5" y="67"/>
                    </a:lnTo>
                    <a:lnTo>
                      <a:pt x="9" y="80"/>
                    </a:lnTo>
                    <a:lnTo>
                      <a:pt x="14" y="93"/>
                    </a:lnTo>
                    <a:lnTo>
                      <a:pt x="20" y="105"/>
                    </a:lnTo>
                    <a:lnTo>
                      <a:pt x="27" y="116"/>
                    </a:lnTo>
                    <a:lnTo>
                      <a:pt x="35" y="127"/>
                    </a:lnTo>
                    <a:lnTo>
                      <a:pt x="44" y="136"/>
                    </a:lnTo>
                    <a:lnTo>
                      <a:pt x="53" y="145"/>
                    </a:lnTo>
                    <a:lnTo>
                      <a:pt x="63" y="152"/>
                    </a:lnTo>
                    <a:lnTo>
                      <a:pt x="74" y="158"/>
                    </a:lnTo>
                    <a:lnTo>
                      <a:pt x="85" y="163"/>
                    </a:lnTo>
                    <a:lnTo>
                      <a:pt x="98" y="166"/>
                    </a:lnTo>
                    <a:lnTo>
                      <a:pt x="110" y="169"/>
                    </a:lnTo>
                    <a:lnTo>
                      <a:pt x="122" y="169"/>
                    </a:lnTo>
                    <a:lnTo>
                      <a:pt x="132" y="169"/>
                    </a:lnTo>
                    <a:lnTo>
                      <a:pt x="141" y="168"/>
                    </a:lnTo>
                    <a:lnTo>
                      <a:pt x="151" y="165"/>
                    </a:lnTo>
                    <a:lnTo>
                      <a:pt x="160" y="162"/>
                    </a:lnTo>
                    <a:lnTo>
                      <a:pt x="169" y="158"/>
                    </a:lnTo>
                    <a:lnTo>
                      <a:pt x="177" y="153"/>
                    </a:lnTo>
                    <a:lnTo>
                      <a:pt x="185" y="148"/>
                    </a:lnTo>
                    <a:lnTo>
                      <a:pt x="193" y="142"/>
                    </a:lnTo>
                    <a:lnTo>
                      <a:pt x="200" y="135"/>
                    </a:lnTo>
                    <a:lnTo>
                      <a:pt x="207" y="128"/>
                    </a:lnTo>
                    <a:lnTo>
                      <a:pt x="213" y="120"/>
                    </a:lnTo>
                    <a:lnTo>
                      <a:pt x="220" y="111"/>
                    </a:lnTo>
                    <a:lnTo>
                      <a:pt x="225" y="103"/>
                    </a:lnTo>
                    <a:lnTo>
                      <a:pt x="230" y="93"/>
                    </a:lnTo>
                    <a:lnTo>
                      <a:pt x="234" y="83"/>
                    </a:lnTo>
                    <a:lnTo>
                      <a:pt x="238" y="73"/>
                    </a:lnTo>
                    <a:lnTo>
                      <a:pt x="237" y="69"/>
                    </a:lnTo>
                    <a:lnTo>
                      <a:pt x="237" y="67"/>
                    </a:lnTo>
                    <a:lnTo>
                      <a:pt x="236" y="63"/>
                    </a:lnTo>
                    <a:lnTo>
                      <a:pt x="236" y="61"/>
                    </a:lnTo>
                    <a:lnTo>
                      <a:pt x="235" y="57"/>
                    </a:lnTo>
                    <a:lnTo>
                      <a:pt x="235" y="55"/>
                    </a:lnTo>
                    <a:lnTo>
                      <a:pt x="234" y="51"/>
                    </a:lnTo>
                    <a:lnTo>
                      <a:pt x="234" y="49"/>
                    </a:lnTo>
                    <a:lnTo>
                      <a:pt x="231" y="61"/>
                    </a:lnTo>
                    <a:lnTo>
                      <a:pt x="228" y="72"/>
                    </a:lnTo>
                    <a:lnTo>
                      <a:pt x="224" y="83"/>
                    </a:lnTo>
                    <a:lnTo>
                      <a:pt x="220" y="92"/>
                    </a:lnTo>
                    <a:lnTo>
                      <a:pt x="214" y="102"/>
                    </a:lnTo>
                    <a:lnTo>
                      <a:pt x="208" y="111"/>
                    </a:lnTo>
                    <a:lnTo>
                      <a:pt x="201" y="120"/>
                    </a:lnTo>
                    <a:lnTo>
                      <a:pt x="194" y="127"/>
                    </a:lnTo>
                    <a:lnTo>
                      <a:pt x="187" y="134"/>
                    </a:lnTo>
                    <a:lnTo>
                      <a:pt x="179" y="140"/>
                    </a:lnTo>
                    <a:lnTo>
                      <a:pt x="170" y="146"/>
                    </a:lnTo>
                    <a:lnTo>
                      <a:pt x="161" y="151"/>
                    </a:lnTo>
                    <a:lnTo>
                      <a:pt x="152" y="154"/>
                    </a:lnTo>
                    <a:lnTo>
                      <a:pt x="142" y="157"/>
                    </a:lnTo>
                    <a:lnTo>
                      <a:pt x="132" y="158"/>
                    </a:lnTo>
                    <a:lnTo>
                      <a:pt x="122" y="158"/>
                    </a:lnTo>
                    <a:lnTo>
                      <a:pt x="111" y="158"/>
                    </a:lnTo>
                    <a:lnTo>
                      <a:pt x="99" y="156"/>
                    </a:lnTo>
                    <a:lnTo>
                      <a:pt x="88" y="152"/>
                    </a:lnTo>
                    <a:lnTo>
                      <a:pt x="77" y="148"/>
                    </a:lnTo>
                    <a:lnTo>
                      <a:pt x="67" y="142"/>
                    </a:lnTo>
                    <a:lnTo>
                      <a:pt x="58" y="135"/>
                    </a:lnTo>
                    <a:lnTo>
                      <a:pt x="50" y="128"/>
                    </a:lnTo>
                    <a:lnTo>
                      <a:pt x="42" y="120"/>
                    </a:lnTo>
                    <a:lnTo>
                      <a:pt x="34" y="110"/>
                    </a:lnTo>
                    <a:lnTo>
                      <a:pt x="28" y="99"/>
                    </a:lnTo>
                    <a:lnTo>
                      <a:pt x="22" y="89"/>
                    </a:lnTo>
                    <a:lnTo>
                      <a:pt x="18" y="77"/>
                    </a:lnTo>
                    <a:lnTo>
                      <a:pt x="14" y="63"/>
                    </a:lnTo>
                    <a:lnTo>
                      <a:pt x="11" y="51"/>
                    </a:lnTo>
                    <a:lnTo>
                      <a:pt x="9" y="37"/>
                    </a:lnTo>
                    <a:lnTo>
                      <a:pt x="9" y="24"/>
                    </a:lnTo>
                    <a:lnTo>
                      <a:pt x="9" y="20"/>
                    </a:lnTo>
                    <a:lnTo>
                      <a:pt x="9" y="18"/>
                    </a:lnTo>
                    <a:lnTo>
                      <a:pt x="9" y="15"/>
                    </a:lnTo>
                    <a:lnTo>
                      <a:pt x="9" y="12"/>
                    </a:lnTo>
                    <a:lnTo>
                      <a:pt x="9" y="9"/>
                    </a:lnTo>
                    <a:lnTo>
                      <a:pt x="10" y="6"/>
                    </a:lnTo>
                    <a:lnTo>
                      <a:pt x="10" y="3"/>
                    </a:lnTo>
                    <a:lnTo>
                      <a:pt x="10" y="0"/>
                    </a:lnTo>
                    <a:lnTo>
                      <a:pt x="9" y="2"/>
                    </a:lnTo>
                    <a:lnTo>
                      <a:pt x="8" y="3"/>
                    </a:lnTo>
                    <a:lnTo>
                      <a:pt x="7" y="6"/>
                    </a:lnTo>
                    <a:lnTo>
                      <a:pt x="6" y="7"/>
                    </a:lnTo>
                    <a:lnTo>
                      <a:pt x="5" y="9"/>
                    </a:lnTo>
                    <a:lnTo>
                      <a:pt x="4" y="11"/>
                    </a:lnTo>
                    <a:lnTo>
                      <a:pt x="3" y="13"/>
                    </a:lnTo>
                    <a:lnTo>
                      <a:pt x="3" y="14"/>
                    </a:lnTo>
                    <a:lnTo>
                      <a:pt x="2" y="15"/>
                    </a:lnTo>
                    <a:lnTo>
                      <a:pt x="2" y="17"/>
                    </a:lnTo>
                    <a:lnTo>
                      <a:pt x="1" y="17"/>
                    </a:lnTo>
                    <a:lnTo>
                      <a:pt x="1" y="18"/>
                    </a:lnTo>
                    <a:lnTo>
                      <a:pt x="1" y="19"/>
                    </a:lnTo>
                    <a:lnTo>
                      <a:pt x="0" y="19"/>
                    </a:lnTo>
                    <a:lnTo>
                      <a:pt x="0" y="20"/>
                    </a:lnTo>
                    <a:lnTo>
                      <a:pt x="0" y="21"/>
                    </a:lnTo>
                    <a:close/>
                  </a:path>
                </a:pathLst>
              </a:custGeom>
              <a:solidFill>
                <a:srgbClr val="F5C19D"/>
              </a:solidFill>
              <a:ln w="9525">
                <a:noFill/>
                <a:round/>
                <a:headEnd/>
                <a:tailEnd/>
              </a:ln>
            </p:spPr>
            <p:txBody>
              <a:bodyPr/>
              <a:lstStyle/>
              <a:p>
                <a:endParaRPr lang="en-US"/>
              </a:p>
            </p:txBody>
          </p:sp>
          <p:sp>
            <p:nvSpPr>
              <p:cNvPr id="533526" name="Freeform 22"/>
              <p:cNvSpPr>
                <a:spLocks/>
              </p:cNvSpPr>
              <p:nvPr/>
            </p:nvSpPr>
            <p:spPr bwMode="auto">
              <a:xfrm>
                <a:off x="1138" y="2654"/>
                <a:ext cx="46" cy="29"/>
              </a:xfrm>
              <a:custGeom>
                <a:avLst/>
                <a:gdLst/>
                <a:ahLst/>
                <a:cxnLst>
                  <a:cxn ang="0">
                    <a:pos x="1" y="22"/>
                  </a:cxn>
                  <a:cxn ang="0">
                    <a:pos x="0" y="25"/>
                  </a:cxn>
                  <a:cxn ang="0">
                    <a:pos x="0" y="29"/>
                  </a:cxn>
                  <a:cxn ang="0">
                    <a:pos x="0" y="33"/>
                  </a:cxn>
                  <a:cxn ang="0">
                    <a:pos x="1" y="48"/>
                  </a:cxn>
                  <a:cxn ang="0">
                    <a:pos x="5" y="76"/>
                  </a:cxn>
                  <a:cxn ang="0">
                    <a:pos x="14" y="101"/>
                  </a:cxn>
                  <a:cxn ang="0">
                    <a:pos x="27" y="122"/>
                  </a:cxn>
                  <a:cxn ang="0">
                    <a:pos x="43" y="142"/>
                  </a:cxn>
                  <a:cxn ang="0">
                    <a:pos x="61" y="157"/>
                  </a:cxn>
                  <a:cxn ang="0">
                    <a:pos x="82" y="168"/>
                  </a:cxn>
                  <a:cxn ang="0">
                    <a:pos x="106" y="173"/>
                  </a:cxn>
                  <a:cxn ang="0">
                    <a:pos x="128" y="174"/>
                  </a:cxn>
                  <a:cxn ang="0">
                    <a:pos x="147" y="169"/>
                  </a:cxn>
                  <a:cxn ang="0">
                    <a:pos x="165" y="162"/>
                  </a:cxn>
                  <a:cxn ang="0">
                    <a:pos x="182" y="151"/>
                  </a:cxn>
                  <a:cxn ang="0">
                    <a:pos x="197" y="137"/>
                  </a:cxn>
                  <a:cxn ang="0">
                    <a:pos x="210" y="121"/>
                  </a:cxn>
                  <a:cxn ang="0">
                    <a:pos x="221" y="102"/>
                  </a:cxn>
                  <a:cxn ang="0">
                    <a:pos x="229" y="82"/>
                  </a:cxn>
                  <a:cxn ang="0">
                    <a:pos x="231" y="67"/>
                  </a:cxn>
                  <a:cxn ang="0">
                    <a:pos x="230" y="61"/>
                  </a:cxn>
                  <a:cxn ang="0">
                    <a:pos x="229" y="55"/>
                  </a:cxn>
                  <a:cxn ang="0">
                    <a:pos x="227" y="51"/>
                  </a:cxn>
                  <a:cxn ang="0">
                    <a:pos x="225" y="59"/>
                  </a:cxn>
                  <a:cxn ang="0">
                    <a:pos x="219" y="82"/>
                  </a:cxn>
                  <a:cxn ang="0">
                    <a:pos x="209" y="103"/>
                  </a:cxn>
                  <a:cxn ang="0">
                    <a:pos x="197" y="121"/>
                  </a:cxn>
                  <a:cxn ang="0">
                    <a:pos x="183" y="137"/>
                  </a:cxn>
                  <a:cxn ang="0">
                    <a:pos x="167" y="149"/>
                  </a:cxn>
                  <a:cxn ang="0">
                    <a:pos x="148" y="158"/>
                  </a:cxn>
                  <a:cxn ang="0">
                    <a:pos x="128" y="162"/>
                  </a:cxn>
                  <a:cxn ang="0">
                    <a:pos x="107" y="162"/>
                  </a:cxn>
                  <a:cxn ang="0">
                    <a:pos x="85" y="157"/>
                  </a:cxn>
                  <a:cxn ang="0">
                    <a:pos x="66" y="148"/>
                  </a:cxn>
                  <a:cxn ang="0">
                    <a:pos x="48" y="133"/>
                  </a:cxn>
                  <a:cxn ang="0">
                    <a:pos x="34" y="116"/>
                  </a:cxn>
                  <a:cxn ang="0">
                    <a:pos x="22" y="95"/>
                  </a:cxn>
                  <a:cxn ang="0">
                    <a:pos x="14" y="72"/>
                  </a:cxn>
                  <a:cxn ang="0">
                    <a:pos x="10" y="47"/>
                  </a:cxn>
                  <a:cxn ang="0">
                    <a:pos x="9" y="29"/>
                  </a:cxn>
                  <a:cxn ang="0">
                    <a:pos x="10" y="21"/>
                  </a:cxn>
                  <a:cxn ang="0">
                    <a:pos x="11" y="13"/>
                  </a:cxn>
                  <a:cxn ang="0">
                    <a:pos x="12" y="5"/>
                  </a:cxn>
                  <a:cxn ang="0">
                    <a:pos x="11" y="3"/>
                  </a:cxn>
                  <a:cxn ang="0">
                    <a:pos x="8" y="7"/>
                  </a:cxn>
                  <a:cxn ang="0">
                    <a:pos x="5" y="12"/>
                  </a:cxn>
                  <a:cxn ang="0">
                    <a:pos x="2" y="18"/>
                  </a:cxn>
                </a:cxnLst>
                <a:rect l="0" t="0" r="r" b="b"/>
                <a:pathLst>
                  <a:path w="232" h="174">
                    <a:moveTo>
                      <a:pt x="1" y="21"/>
                    </a:moveTo>
                    <a:lnTo>
                      <a:pt x="1" y="22"/>
                    </a:lnTo>
                    <a:lnTo>
                      <a:pt x="0" y="24"/>
                    </a:lnTo>
                    <a:lnTo>
                      <a:pt x="0" y="25"/>
                    </a:lnTo>
                    <a:lnTo>
                      <a:pt x="0" y="27"/>
                    </a:lnTo>
                    <a:lnTo>
                      <a:pt x="0" y="29"/>
                    </a:lnTo>
                    <a:lnTo>
                      <a:pt x="0" y="30"/>
                    </a:lnTo>
                    <a:lnTo>
                      <a:pt x="0" y="33"/>
                    </a:lnTo>
                    <a:lnTo>
                      <a:pt x="0" y="34"/>
                    </a:lnTo>
                    <a:lnTo>
                      <a:pt x="1" y="48"/>
                    </a:lnTo>
                    <a:lnTo>
                      <a:pt x="3" y="63"/>
                    </a:lnTo>
                    <a:lnTo>
                      <a:pt x="5" y="76"/>
                    </a:lnTo>
                    <a:lnTo>
                      <a:pt x="9" y="89"/>
                    </a:lnTo>
                    <a:lnTo>
                      <a:pt x="14" y="101"/>
                    </a:lnTo>
                    <a:lnTo>
                      <a:pt x="20" y="112"/>
                    </a:lnTo>
                    <a:lnTo>
                      <a:pt x="27" y="122"/>
                    </a:lnTo>
                    <a:lnTo>
                      <a:pt x="34" y="133"/>
                    </a:lnTo>
                    <a:lnTo>
                      <a:pt x="43" y="142"/>
                    </a:lnTo>
                    <a:lnTo>
                      <a:pt x="52" y="150"/>
                    </a:lnTo>
                    <a:lnTo>
                      <a:pt x="61" y="157"/>
                    </a:lnTo>
                    <a:lnTo>
                      <a:pt x="72" y="163"/>
                    </a:lnTo>
                    <a:lnTo>
                      <a:pt x="82" y="168"/>
                    </a:lnTo>
                    <a:lnTo>
                      <a:pt x="95" y="172"/>
                    </a:lnTo>
                    <a:lnTo>
                      <a:pt x="106" y="173"/>
                    </a:lnTo>
                    <a:lnTo>
                      <a:pt x="118" y="174"/>
                    </a:lnTo>
                    <a:lnTo>
                      <a:pt x="128" y="174"/>
                    </a:lnTo>
                    <a:lnTo>
                      <a:pt x="138" y="172"/>
                    </a:lnTo>
                    <a:lnTo>
                      <a:pt x="147" y="169"/>
                    </a:lnTo>
                    <a:lnTo>
                      <a:pt x="157" y="167"/>
                    </a:lnTo>
                    <a:lnTo>
                      <a:pt x="165" y="162"/>
                    </a:lnTo>
                    <a:lnTo>
                      <a:pt x="174" y="157"/>
                    </a:lnTo>
                    <a:lnTo>
                      <a:pt x="182" y="151"/>
                    </a:lnTo>
                    <a:lnTo>
                      <a:pt x="190" y="145"/>
                    </a:lnTo>
                    <a:lnTo>
                      <a:pt x="197" y="137"/>
                    </a:lnTo>
                    <a:lnTo>
                      <a:pt x="204" y="130"/>
                    </a:lnTo>
                    <a:lnTo>
                      <a:pt x="210" y="121"/>
                    </a:lnTo>
                    <a:lnTo>
                      <a:pt x="216" y="112"/>
                    </a:lnTo>
                    <a:lnTo>
                      <a:pt x="221" y="102"/>
                    </a:lnTo>
                    <a:lnTo>
                      <a:pt x="225" y="93"/>
                    </a:lnTo>
                    <a:lnTo>
                      <a:pt x="229" y="82"/>
                    </a:lnTo>
                    <a:lnTo>
                      <a:pt x="232" y="71"/>
                    </a:lnTo>
                    <a:lnTo>
                      <a:pt x="231" y="67"/>
                    </a:lnTo>
                    <a:lnTo>
                      <a:pt x="231" y="65"/>
                    </a:lnTo>
                    <a:lnTo>
                      <a:pt x="230" y="61"/>
                    </a:lnTo>
                    <a:lnTo>
                      <a:pt x="230" y="59"/>
                    </a:lnTo>
                    <a:lnTo>
                      <a:pt x="229" y="55"/>
                    </a:lnTo>
                    <a:lnTo>
                      <a:pt x="228" y="53"/>
                    </a:lnTo>
                    <a:lnTo>
                      <a:pt x="227" y="51"/>
                    </a:lnTo>
                    <a:lnTo>
                      <a:pt x="226" y="47"/>
                    </a:lnTo>
                    <a:lnTo>
                      <a:pt x="225" y="59"/>
                    </a:lnTo>
                    <a:lnTo>
                      <a:pt x="223" y="71"/>
                    </a:lnTo>
                    <a:lnTo>
                      <a:pt x="219" y="82"/>
                    </a:lnTo>
                    <a:lnTo>
                      <a:pt x="215" y="93"/>
                    </a:lnTo>
                    <a:lnTo>
                      <a:pt x="209" y="103"/>
                    </a:lnTo>
                    <a:lnTo>
                      <a:pt x="204" y="113"/>
                    </a:lnTo>
                    <a:lnTo>
                      <a:pt x="197" y="121"/>
                    </a:lnTo>
                    <a:lnTo>
                      <a:pt x="191" y="130"/>
                    </a:lnTo>
                    <a:lnTo>
                      <a:pt x="183" y="137"/>
                    </a:lnTo>
                    <a:lnTo>
                      <a:pt x="175" y="144"/>
                    </a:lnTo>
                    <a:lnTo>
                      <a:pt x="167" y="149"/>
                    </a:lnTo>
                    <a:lnTo>
                      <a:pt x="158" y="155"/>
                    </a:lnTo>
                    <a:lnTo>
                      <a:pt x="148" y="158"/>
                    </a:lnTo>
                    <a:lnTo>
                      <a:pt x="139" y="161"/>
                    </a:lnTo>
                    <a:lnTo>
                      <a:pt x="128" y="162"/>
                    </a:lnTo>
                    <a:lnTo>
                      <a:pt x="118" y="163"/>
                    </a:lnTo>
                    <a:lnTo>
                      <a:pt x="107" y="162"/>
                    </a:lnTo>
                    <a:lnTo>
                      <a:pt x="96" y="161"/>
                    </a:lnTo>
                    <a:lnTo>
                      <a:pt x="85" y="157"/>
                    </a:lnTo>
                    <a:lnTo>
                      <a:pt x="75" y="152"/>
                    </a:lnTo>
                    <a:lnTo>
                      <a:pt x="66" y="148"/>
                    </a:lnTo>
                    <a:lnTo>
                      <a:pt x="57" y="142"/>
                    </a:lnTo>
                    <a:lnTo>
                      <a:pt x="48" y="133"/>
                    </a:lnTo>
                    <a:lnTo>
                      <a:pt x="41" y="125"/>
                    </a:lnTo>
                    <a:lnTo>
                      <a:pt x="34" y="116"/>
                    </a:lnTo>
                    <a:lnTo>
                      <a:pt x="28" y="106"/>
                    </a:lnTo>
                    <a:lnTo>
                      <a:pt x="22" y="95"/>
                    </a:lnTo>
                    <a:lnTo>
                      <a:pt x="18" y="84"/>
                    </a:lnTo>
                    <a:lnTo>
                      <a:pt x="14" y="72"/>
                    </a:lnTo>
                    <a:lnTo>
                      <a:pt x="11" y="60"/>
                    </a:lnTo>
                    <a:lnTo>
                      <a:pt x="10" y="47"/>
                    </a:lnTo>
                    <a:lnTo>
                      <a:pt x="9" y="34"/>
                    </a:lnTo>
                    <a:lnTo>
                      <a:pt x="9" y="29"/>
                    </a:lnTo>
                    <a:lnTo>
                      <a:pt x="9" y="25"/>
                    </a:lnTo>
                    <a:lnTo>
                      <a:pt x="10" y="21"/>
                    </a:lnTo>
                    <a:lnTo>
                      <a:pt x="10" y="17"/>
                    </a:lnTo>
                    <a:lnTo>
                      <a:pt x="11" y="13"/>
                    </a:lnTo>
                    <a:lnTo>
                      <a:pt x="11" y="9"/>
                    </a:lnTo>
                    <a:lnTo>
                      <a:pt x="12" y="5"/>
                    </a:lnTo>
                    <a:lnTo>
                      <a:pt x="13" y="0"/>
                    </a:lnTo>
                    <a:lnTo>
                      <a:pt x="11" y="3"/>
                    </a:lnTo>
                    <a:lnTo>
                      <a:pt x="10" y="5"/>
                    </a:lnTo>
                    <a:lnTo>
                      <a:pt x="8" y="7"/>
                    </a:lnTo>
                    <a:lnTo>
                      <a:pt x="6" y="10"/>
                    </a:lnTo>
                    <a:lnTo>
                      <a:pt x="5" y="12"/>
                    </a:lnTo>
                    <a:lnTo>
                      <a:pt x="4" y="15"/>
                    </a:lnTo>
                    <a:lnTo>
                      <a:pt x="2" y="18"/>
                    </a:lnTo>
                    <a:lnTo>
                      <a:pt x="1" y="21"/>
                    </a:lnTo>
                    <a:close/>
                  </a:path>
                </a:pathLst>
              </a:custGeom>
              <a:solidFill>
                <a:srgbClr val="F5C39E"/>
              </a:solidFill>
              <a:ln w="9525">
                <a:noFill/>
                <a:round/>
                <a:headEnd/>
                <a:tailEnd/>
              </a:ln>
            </p:spPr>
            <p:txBody>
              <a:bodyPr/>
              <a:lstStyle/>
              <a:p>
                <a:endParaRPr lang="en-US"/>
              </a:p>
            </p:txBody>
          </p:sp>
          <p:sp>
            <p:nvSpPr>
              <p:cNvPr id="533527" name="Freeform 23"/>
              <p:cNvSpPr>
                <a:spLocks/>
              </p:cNvSpPr>
              <p:nvPr/>
            </p:nvSpPr>
            <p:spPr bwMode="auto">
              <a:xfrm>
                <a:off x="1139" y="2652"/>
                <a:ext cx="45" cy="30"/>
              </a:xfrm>
              <a:custGeom>
                <a:avLst/>
                <a:gdLst/>
                <a:ahLst/>
                <a:cxnLst>
                  <a:cxn ang="0">
                    <a:pos x="1" y="21"/>
                  </a:cxn>
                  <a:cxn ang="0">
                    <a:pos x="0" y="27"/>
                  </a:cxn>
                  <a:cxn ang="0">
                    <a:pos x="0" y="33"/>
                  </a:cxn>
                  <a:cxn ang="0">
                    <a:pos x="0" y="38"/>
                  </a:cxn>
                  <a:cxn ang="0">
                    <a:pos x="0" y="55"/>
                  </a:cxn>
                  <a:cxn ang="0">
                    <a:pos x="5" y="81"/>
                  </a:cxn>
                  <a:cxn ang="0">
                    <a:pos x="13" y="107"/>
                  </a:cxn>
                  <a:cxn ang="0">
                    <a:pos x="25" y="128"/>
                  </a:cxn>
                  <a:cxn ang="0">
                    <a:pos x="41" y="146"/>
                  </a:cxn>
                  <a:cxn ang="0">
                    <a:pos x="59" y="160"/>
                  </a:cxn>
                  <a:cxn ang="0">
                    <a:pos x="79" y="170"/>
                  </a:cxn>
                  <a:cxn ang="0">
                    <a:pos x="102" y="176"/>
                  </a:cxn>
                  <a:cxn ang="0">
                    <a:pos x="123" y="176"/>
                  </a:cxn>
                  <a:cxn ang="0">
                    <a:pos x="143" y="172"/>
                  </a:cxn>
                  <a:cxn ang="0">
                    <a:pos x="161" y="164"/>
                  </a:cxn>
                  <a:cxn ang="0">
                    <a:pos x="178" y="152"/>
                  </a:cxn>
                  <a:cxn ang="0">
                    <a:pos x="192" y="138"/>
                  </a:cxn>
                  <a:cxn ang="0">
                    <a:pos x="205" y="120"/>
                  </a:cxn>
                  <a:cxn ang="0">
                    <a:pos x="215" y="101"/>
                  </a:cxn>
                  <a:cxn ang="0">
                    <a:pos x="222" y="79"/>
                  </a:cxn>
                  <a:cxn ang="0">
                    <a:pos x="224" y="63"/>
                  </a:cxn>
                  <a:cxn ang="0">
                    <a:pos x="222" y="59"/>
                  </a:cxn>
                  <a:cxn ang="0">
                    <a:pos x="221" y="53"/>
                  </a:cxn>
                  <a:cxn ang="0">
                    <a:pos x="219" y="47"/>
                  </a:cxn>
                  <a:cxn ang="0">
                    <a:pos x="217" y="56"/>
                  </a:cxn>
                  <a:cxn ang="0">
                    <a:pos x="212" y="80"/>
                  </a:cxn>
                  <a:cxn ang="0">
                    <a:pos x="203" y="102"/>
                  </a:cxn>
                  <a:cxn ang="0">
                    <a:pos x="192" y="122"/>
                  </a:cxn>
                  <a:cxn ang="0">
                    <a:pos x="178" y="138"/>
                  </a:cxn>
                  <a:cxn ang="0">
                    <a:pos x="162" y="151"/>
                  </a:cxn>
                  <a:cxn ang="0">
                    <a:pos x="144" y="160"/>
                  </a:cxn>
                  <a:cxn ang="0">
                    <a:pos x="124" y="165"/>
                  </a:cxn>
                  <a:cxn ang="0">
                    <a:pos x="103" y="165"/>
                  </a:cxn>
                  <a:cxn ang="0">
                    <a:pos x="81" y="160"/>
                  </a:cxn>
                  <a:cxn ang="0">
                    <a:pos x="63" y="151"/>
                  </a:cxn>
                  <a:cxn ang="0">
                    <a:pos x="46" y="138"/>
                  </a:cxn>
                  <a:cxn ang="0">
                    <a:pos x="32" y="121"/>
                  </a:cxn>
                  <a:cxn ang="0">
                    <a:pos x="21" y="101"/>
                  </a:cxn>
                  <a:cxn ang="0">
                    <a:pos x="13" y="79"/>
                  </a:cxn>
                  <a:cxn ang="0">
                    <a:pos x="9" y="55"/>
                  </a:cxn>
                  <a:cxn ang="0">
                    <a:pos x="9" y="36"/>
                  </a:cxn>
                  <a:cxn ang="0">
                    <a:pos x="10" y="25"/>
                  </a:cxn>
                  <a:cxn ang="0">
                    <a:pos x="11" y="15"/>
                  </a:cxn>
                  <a:cxn ang="0">
                    <a:pos x="13" y="5"/>
                  </a:cxn>
                  <a:cxn ang="0">
                    <a:pos x="13" y="2"/>
                  </a:cxn>
                  <a:cxn ang="0">
                    <a:pos x="9" y="7"/>
                  </a:cxn>
                  <a:cxn ang="0">
                    <a:pos x="6" y="11"/>
                  </a:cxn>
                  <a:cxn ang="0">
                    <a:pos x="3" y="15"/>
                  </a:cxn>
                </a:cxnLst>
                <a:rect l="0" t="0" r="r" b="b"/>
                <a:pathLst>
                  <a:path w="225" h="176">
                    <a:moveTo>
                      <a:pt x="1" y="18"/>
                    </a:moveTo>
                    <a:lnTo>
                      <a:pt x="1" y="21"/>
                    </a:lnTo>
                    <a:lnTo>
                      <a:pt x="1" y="24"/>
                    </a:lnTo>
                    <a:lnTo>
                      <a:pt x="0" y="27"/>
                    </a:lnTo>
                    <a:lnTo>
                      <a:pt x="0" y="30"/>
                    </a:lnTo>
                    <a:lnTo>
                      <a:pt x="0" y="33"/>
                    </a:lnTo>
                    <a:lnTo>
                      <a:pt x="0" y="36"/>
                    </a:lnTo>
                    <a:lnTo>
                      <a:pt x="0" y="38"/>
                    </a:lnTo>
                    <a:lnTo>
                      <a:pt x="0" y="42"/>
                    </a:lnTo>
                    <a:lnTo>
                      <a:pt x="0" y="55"/>
                    </a:lnTo>
                    <a:lnTo>
                      <a:pt x="2" y="69"/>
                    </a:lnTo>
                    <a:lnTo>
                      <a:pt x="5" y="81"/>
                    </a:lnTo>
                    <a:lnTo>
                      <a:pt x="9" y="95"/>
                    </a:lnTo>
                    <a:lnTo>
                      <a:pt x="13" y="107"/>
                    </a:lnTo>
                    <a:lnTo>
                      <a:pt x="19" y="117"/>
                    </a:lnTo>
                    <a:lnTo>
                      <a:pt x="25" y="128"/>
                    </a:lnTo>
                    <a:lnTo>
                      <a:pt x="33" y="138"/>
                    </a:lnTo>
                    <a:lnTo>
                      <a:pt x="41" y="146"/>
                    </a:lnTo>
                    <a:lnTo>
                      <a:pt x="49" y="153"/>
                    </a:lnTo>
                    <a:lnTo>
                      <a:pt x="59" y="160"/>
                    </a:lnTo>
                    <a:lnTo>
                      <a:pt x="68" y="166"/>
                    </a:lnTo>
                    <a:lnTo>
                      <a:pt x="79" y="170"/>
                    </a:lnTo>
                    <a:lnTo>
                      <a:pt x="90" y="174"/>
                    </a:lnTo>
                    <a:lnTo>
                      <a:pt x="102" y="176"/>
                    </a:lnTo>
                    <a:lnTo>
                      <a:pt x="113" y="176"/>
                    </a:lnTo>
                    <a:lnTo>
                      <a:pt x="123" y="176"/>
                    </a:lnTo>
                    <a:lnTo>
                      <a:pt x="133" y="175"/>
                    </a:lnTo>
                    <a:lnTo>
                      <a:pt x="143" y="172"/>
                    </a:lnTo>
                    <a:lnTo>
                      <a:pt x="152" y="169"/>
                    </a:lnTo>
                    <a:lnTo>
                      <a:pt x="161" y="164"/>
                    </a:lnTo>
                    <a:lnTo>
                      <a:pt x="170" y="158"/>
                    </a:lnTo>
                    <a:lnTo>
                      <a:pt x="178" y="152"/>
                    </a:lnTo>
                    <a:lnTo>
                      <a:pt x="185" y="145"/>
                    </a:lnTo>
                    <a:lnTo>
                      <a:pt x="192" y="138"/>
                    </a:lnTo>
                    <a:lnTo>
                      <a:pt x="199" y="129"/>
                    </a:lnTo>
                    <a:lnTo>
                      <a:pt x="205" y="120"/>
                    </a:lnTo>
                    <a:lnTo>
                      <a:pt x="211" y="110"/>
                    </a:lnTo>
                    <a:lnTo>
                      <a:pt x="215" y="101"/>
                    </a:lnTo>
                    <a:lnTo>
                      <a:pt x="219" y="90"/>
                    </a:lnTo>
                    <a:lnTo>
                      <a:pt x="222" y="79"/>
                    </a:lnTo>
                    <a:lnTo>
                      <a:pt x="225" y="67"/>
                    </a:lnTo>
                    <a:lnTo>
                      <a:pt x="224" y="63"/>
                    </a:lnTo>
                    <a:lnTo>
                      <a:pt x="223" y="61"/>
                    </a:lnTo>
                    <a:lnTo>
                      <a:pt x="222" y="59"/>
                    </a:lnTo>
                    <a:lnTo>
                      <a:pt x="221" y="55"/>
                    </a:lnTo>
                    <a:lnTo>
                      <a:pt x="221" y="53"/>
                    </a:lnTo>
                    <a:lnTo>
                      <a:pt x="220" y="49"/>
                    </a:lnTo>
                    <a:lnTo>
                      <a:pt x="219" y="47"/>
                    </a:lnTo>
                    <a:lnTo>
                      <a:pt x="218" y="44"/>
                    </a:lnTo>
                    <a:lnTo>
                      <a:pt x="217" y="56"/>
                    </a:lnTo>
                    <a:lnTo>
                      <a:pt x="215" y="68"/>
                    </a:lnTo>
                    <a:lnTo>
                      <a:pt x="212" y="80"/>
                    </a:lnTo>
                    <a:lnTo>
                      <a:pt x="209" y="91"/>
                    </a:lnTo>
                    <a:lnTo>
                      <a:pt x="203" y="102"/>
                    </a:lnTo>
                    <a:lnTo>
                      <a:pt x="198" y="113"/>
                    </a:lnTo>
                    <a:lnTo>
                      <a:pt x="192" y="122"/>
                    </a:lnTo>
                    <a:lnTo>
                      <a:pt x="186" y="130"/>
                    </a:lnTo>
                    <a:lnTo>
                      <a:pt x="178" y="138"/>
                    </a:lnTo>
                    <a:lnTo>
                      <a:pt x="170" y="145"/>
                    </a:lnTo>
                    <a:lnTo>
                      <a:pt x="162" y="151"/>
                    </a:lnTo>
                    <a:lnTo>
                      <a:pt x="153" y="157"/>
                    </a:lnTo>
                    <a:lnTo>
                      <a:pt x="144" y="160"/>
                    </a:lnTo>
                    <a:lnTo>
                      <a:pt x="134" y="163"/>
                    </a:lnTo>
                    <a:lnTo>
                      <a:pt x="124" y="165"/>
                    </a:lnTo>
                    <a:lnTo>
                      <a:pt x="113" y="165"/>
                    </a:lnTo>
                    <a:lnTo>
                      <a:pt x="103" y="165"/>
                    </a:lnTo>
                    <a:lnTo>
                      <a:pt x="92" y="163"/>
                    </a:lnTo>
                    <a:lnTo>
                      <a:pt x="81" y="160"/>
                    </a:lnTo>
                    <a:lnTo>
                      <a:pt x="72" y="156"/>
                    </a:lnTo>
                    <a:lnTo>
                      <a:pt x="63" y="151"/>
                    </a:lnTo>
                    <a:lnTo>
                      <a:pt x="54" y="145"/>
                    </a:lnTo>
                    <a:lnTo>
                      <a:pt x="46" y="138"/>
                    </a:lnTo>
                    <a:lnTo>
                      <a:pt x="39" y="129"/>
                    </a:lnTo>
                    <a:lnTo>
                      <a:pt x="32" y="121"/>
                    </a:lnTo>
                    <a:lnTo>
                      <a:pt x="26" y="111"/>
                    </a:lnTo>
                    <a:lnTo>
                      <a:pt x="21" y="101"/>
                    </a:lnTo>
                    <a:lnTo>
                      <a:pt x="17" y="90"/>
                    </a:lnTo>
                    <a:lnTo>
                      <a:pt x="13" y="79"/>
                    </a:lnTo>
                    <a:lnTo>
                      <a:pt x="11" y="67"/>
                    </a:lnTo>
                    <a:lnTo>
                      <a:pt x="9" y="55"/>
                    </a:lnTo>
                    <a:lnTo>
                      <a:pt x="9" y="42"/>
                    </a:lnTo>
                    <a:lnTo>
                      <a:pt x="9" y="36"/>
                    </a:lnTo>
                    <a:lnTo>
                      <a:pt x="9" y="31"/>
                    </a:lnTo>
                    <a:lnTo>
                      <a:pt x="10" y="25"/>
                    </a:lnTo>
                    <a:lnTo>
                      <a:pt x="10" y="20"/>
                    </a:lnTo>
                    <a:lnTo>
                      <a:pt x="11" y="15"/>
                    </a:lnTo>
                    <a:lnTo>
                      <a:pt x="12" y="9"/>
                    </a:lnTo>
                    <a:lnTo>
                      <a:pt x="13" y="5"/>
                    </a:lnTo>
                    <a:lnTo>
                      <a:pt x="15" y="0"/>
                    </a:lnTo>
                    <a:lnTo>
                      <a:pt x="13" y="2"/>
                    </a:lnTo>
                    <a:lnTo>
                      <a:pt x="11" y="5"/>
                    </a:lnTo>
                    <a:lnTo>
                      <a:pt x="9" y="7"/>
                    </a:lnTo>
                    <a:lnTo>
                      <a:pt x="8" y="8"/>
                    </a:lnTo>
                    <a:lnTo>
                      <a:pt x="6" y="11"/>
                    </a:lnTo>
                    <a:lnTo>
                      <a:pt x="5" y="13"/>
                    </a:lnTo>
                    <a:lnTo>
                      <a:pt x="3" y="15"/>
                    </a:lnTo>
                    <a:lnTo>
                      <a:pt x="1" y="18"/>
                    </a:lnTo>
                    <a:close/>
                  </a:path>
                </a:pathLst>
              </a:custGeom>
              <a:solidFill>
                <a:srgbClr val="F5C6A0"/>
              </a:solidFill>
              <a:ln w="9525">
                <a:noFill/>
                <a:round/>
                <a:headEnd/>
                <a:tailEnd/>
              </a:ln>
            </p:spPr>
            <p:txBody>
              <a:bodyPr/>
              <a:lstStyle/>
              <a:p>
                <a:endParaRPr lang="en-US"/>
              </a:p>
            </p:txBody>
          </p:sp>
          <p:sp>
            <p:nvSpPr>
              <p:cNvPr id="533528" name="Freeform 24"/>
              <p:cNvSpPr>
                <a:spLocks/>
              </p:cNvSpPr>
              <p:nvPr/>
            </p:nvSpPr>
            <p:spPr bwMode="auto">
              <a:xfrm>
                <a:off x="1140" y="2651"/>
                <a:ext cx="43" cy="30"/>
              </a:xfrm>
              <a:custGeom>
                <a:avLst/>
                <a:gdLst/>
                <a:ahLst/>
                <a:cxnLst>
                  <a:cxn ang="0">
                    <a:pos x="3" y="22"/>
                  </a:cxn>
                  <a:cxn ang="0">
                    <a:pos x="2" y="30"/>
                  </a:cxn>
                  <a:cxn ang="0">
                    <a:pos x="1" y="38"/>
                  </a:cxn>
                  <a:cxn ang="0">
                    <a:pos x="0" y="46"/>
                  </a:cxn>
                  <a:cxn ang="0">
                    <a:pos x="1" y="64"/>
                  </a:cxn>
                  <a:cxn ang="0">
                    <a:pos x="5" y="89"/>
                  </a:cxn>
                  <a:cxn ang="0">
                    <a:pos x="13" y="112"/>
                  </a:cxn>
                  <a:cxn ang="0">
                    <a:pos x="25" y="133"/>
                  </a:cxn>
                  <a:cxn ang="0">
                    <a:pos x="39" y="150"/>
                  </a:cxn>
                  <a:cxn ang="0">
                    <a:pos x="57" y="165"/>
                  </a:cxn>
                  <a:cxn ang="0">
                    <a:pos x="76" y="174"/>
                  </a:cxn>
                  <a:cxn ang="0">
                    <a:pos x="98" y="179"/>
                  </a:cxn>
                  <a:cxn ang="0">
                    <a:pos x="119" y="179"/>
                  </a:cxn>
                  <a:cxn ang="0">
                    <a:pos x="139" y="175"/>
                  </a:cxn>
                  <a:cxn ang="0">
                    <a:pos x="158" y="167"/>
                  </a:cxn>
                  <a:cxn ang="0">
                    <a:pos x="174" y="154"/>
                  </a:cxn>
                  <a:cxn ang="0">
                    <a:pos x="188" y="138"/>
                  </a:cxn>
                  <a:cxn ang="0">
                    <a:pos x="200" y="120"/>
                  </a:cxn>
                  <a:cxn ang="0">
                    <a:pos x="210" y="99"/>
                  </a:cxn>
                  <a:cxn ang="0">
                    <a:pos x="216" y="76"/>
                  </a:cxn>
                  <a:cxn ang="0">
                    <a:pos x="217" y="62"/>
                  </a:cxn>
                  <a:cxn ang="0">
                    <a:pos x="215" y="56"/>
                  </a:cxn>
                  <a:cxn ang="0">
                    <a:pos x="212" y="50"/>
                  </a:cxn>
                  <a:cxn ang="0">
                    <a:pos x="210" y="45"/>
                  </a:cxn>
                  <a:cxn ang="0">
                    <a:pos x="209" y="44"/>
                  </a:cxn>
                  <a:cxn ang="0">
                    <a:pos x="209" y="45"/>
                  </a:cxn>
                  <a:cxn ang="0">
                    <a:pos x="209" y="47"/>
                  </a:cxn>
                  <a:cxn ang="0">
                    <a:pos x="209" y="50"/>
                  </a:cxn>
                  <a:cxn ang="0">
                    <a:pos x="209" y="63"/>
                  </a:cxn>
                  <a:cxn ang="0">
                    <a:pos x="205" y="86"/>
                  </a:cxn>
                  <a:cxn ang="0">
                    <a:pos x="196" y="107"/>
                  </a:cxn>
                  <a:cxn ang="0">
                    <a:pos x="185" y="126"/>
                  </a:cxn>
                  <a:cxn ang="0">
                    <a:pos x="172" y="142"/>
                  </a:cxn>
                  <a:cxn ang="0">
                    <a:pos x="156" y="155"/>
                  </a:cxn>
                  <a:cxn ang="0">
                    <a:pos x="139" y="165"/>
                  </a:cxn>
                  <a:cxn ang="0">
                    <a:pos x="119" y="168"/>
                  </a:cxn>
                  <a:cxn ang="0">
                    <a:pos x="99" y="168"/>
                  </a:cxn>
                  <a:cxn ang="0">
                    <a:pos x="79" y="165"/>
                  </a:cxn>
                  <a:cxn ang="0">
                    <a:pos x="61" y="155"/>
                  </a:cxn>
                  <a:cxn ang="0">
                    <a:pos x="45" y="142"/>
                  </a:cxn>
                  <a:cxn ang="0">
                    <a:pos x="32" y="126"/>
                  </a:cxn>
                  <a:cxn ang="0">
                    <a:pos x="21" y="107"/>
                  </a:cxn>
                  <a:cxn ang="0">
                    <a:pos x="14" y="86"/>
                  </a:cxn>
                  <a:cxn ang="0">
                    <a:pos x="10" y="63"/>
                  </a:cxn>
                  <a:cxn ang="0">
                    <a:pos x="9" y="44"/>
                  </a:cxn>
                  <a:cxn ang="0">
                    <a:pos x="11" y="32"/>
                  </a:cxn>
                  <a:cxn ang="0">
                    <a:pos x="13" y="18"/>
                  </a:cxn>
                  <a:cxn ang="0">
                    <a:pos x="16" y="6"/>
                  </a:cxn>
                  <a:cxn ang="0">
                    <a:pos x="16" y="3"/>
                  </a:cxn>
                  <a:cxn ang="0">
                    <a:pos x="13" y="6"/>
                  </a:cxn>
                  <a:cxn ang="0">
                    <a:pos x="9" y="11"/>
                  </a:cxn>
                  <a:cxn ang="0">
                    <a:pos x="5" y="16"/>
                  </a:cxn>
                </a:cxnLst>
                <a:rect l="0" t="0" r="r" b="b"/>
                <a:pathLst>
                  <a:path w="217" h="180">
                    <a:moveTo>
                      <a:pt x="4" y="18"/>
                    </a:moveTo>
                    <a:lnTo>
                      <a:pt x="3" y="22"/>
                    </a:lnTo>
                    <a:lnTo>
                      <a:pt x="2" y="26"/>
                    </a:lnTo>
                    <a:lnTo>
                      <a:pt x="2" y="30"/>
                    </a:lnTo>
                    <a:lnTo>
                      <a:pt x="1" y="34"/>
                    </a:lnTo>
                    <a:lnTo>
                      <a:pt x="1" y="38"/>
                    </a:lnTo>
                    <a:lnTo>
                      <a:pt x="0" y="42"/>
                    </a:lnTo>
                    <a:lnTo>
                      <a:pt x="0" y="46"/>
                    </a:lnTo>
                    <a:lnTo>
                      <a:pt x="0" y="51"/>
                    </a:lnTo>
                    <a:lnTo>
                      <a:pt x="1" y="64"/>
                    </a:lnTo>
                    <a:lnTo>
                      <a:pt x="2" y="77"/>
                    </a:lnTo>
                    <a:lnTo>
                      <a:pt x="5" y="89"/>
                    </a:lnTo>
                    <a:lnTo>
                      <a:pt x="9" y="101"/>
                    </a:lnTo>
                    <a:lnTo>
                      <a:pt x="13" y="112"/>
                    </a:lnTo>
                    <a:lnTo>
                      <a:pt x="19" y="123"/>
                    </a:lnTo>
                    <a:lnTo>
                      <a:pt x="25" y="133"/>
                    </a:lnTo>
                    <a:lnTo>
                      <a:pt x="32" y="142"/>
                    </a:lnTo>
                    <a:lnTo>
                      <a:pt x="39" y="150"/>
                    </a:lnTo>
                    <a:lnTo>
                      <a:pt x="48" y="159"/>
                    </a:lnTo>
                    <a:lnTo>
                      <a:pt x="57" y="165"/>
                    </a:lnTo>
                    <a:lnTo>
                      <a:pt x="66" y="171"/>
                    </a:lnTo>
                    <a:lnTo>
                      <a:pt x="76" y="174"/>
                    </a:lnTo>
                    <a:lnTo>
                      <a:pt x="87" y="178"/>
                    </a:lnTo>
                    <a:lnTo>
                      <a:pt x="98" y="179"/>
                    </a:lnTo>
                    <a:lnTo>
                      <a:pt x="109" y="180"/>
                    </a:lnTo>
                    <a:lnTo>
                      <a:pt x="119" y="179"/>
                    </a:lnTo>
                    <a:lnTo>
                      <a:pt x="130" y="178"/>
                    </a:lnTo>
                    <a:lnTo>
                      <a:pt x="139" y="175"/>
                    </a:lnTo>
                    <a:lnTo>
                      <a:pt x="149" y="172"/>
                    </a:lnTo>
                    <a:lnTo>
                      <a:pt x="158" y="167"/>
                    </a:lnTo>
                    <a:lnTo>
                      <a:pt x="166" y="161"/>
                    </a:lnTo>
                    <a:lnTo>
                      <a:pt x="174" y="154"/>
                    </a:lnTo>
                    <a:lnTo>
                      <a:pt x="182" y="147"/>
                    </a:lnTo>
                    <a:lnTo>
                      <a:pt x="188" y="138"/>
                    </a:lnTo>
                    <a:lnTo>
                      <a:pt x="195" y="130"/>
                    </a:lnTo>
                    <a:lnTo>
                      <a:pt x="200" y="120"/>
                    </a:lnTo>
                    <a:lnTo>
                      <a:pt x="206" y="110"/>
                    </a:lnTo>
                    <a:lnTo>
                      <a:pt x="210" y="99"/>
                    </a:lnTo>
                    <a:lnTo>
                      <a:pt x="214" y="88"/>
                    </a:lnTo>
                    <a:lnTo>
                      <a:pt x="216" y="76"/>
                    </a:lnTo>
                    <a:lnTo>
                      <a:pt x="217" y="64"/>
                    </a:lnTo>
                    <a:lnTo>
                      <a:pt x="217" y="62"/>
                    </a:lnTo>
                    <a:lnTo>
                      <a:pt x="216" y="58"/>
                    </a:lnTo>
                    <a:lnTo>
                      <a:pt x="215" y="56"/>
                    </a:lnTo>
                    <a:lnTo>
                      <a:pt x="214" y="53"/>
                    </a:lnTo>
                    <a:lnTo>
                      <a:pt x="212" y="50"/>
                    </a:lnTo>
                    <a:lnTo>
                      <a:pt x="211" y="47"/>
                    </a:lnTo>
                    <a:lnTo>
                      <a:pt x="210" y="45"/>
                    </a:lnTo>
                    <a:lnTo>
                      <a:pt x="209" y="42"/>
                    </a:lnTo>
                    <a:lnTo>
                      <a:pt x="209" y="44"/>
                    </a:lnTo>
                    <a:lnTo>
                      <a:pt x="209" y="44"/>
                    </a:lnTo>
                    <a:lnTo>
                      <a:pt x="209" y="45"/>
                    </a:lnTo>
                    <a:lnTo>
                      <a:pt x="209" y="46"/>
                    </a:lnTo>
                    <a:lnTo>
                      <a:pt x="209" y="47"/>
                    </a:lnTo>
                    <a:lnTo>
                      <a:pt x="209" y="48"/>
                    </a:lnTo>
                    <a:lnTo>
                      <a:pt x="209" y="50"/>
                    </a:lnTo>
                    <a:lnTo>
                      <a:pt x="209" y="51"/>
                    </a:lnTo>
                    <a:lnTo>
                      <a:pt x="209" y="63"/>
                    </a:lnTo>
                    <a:lnTo>
                      <a:pt x="207" y="75"/>
                    </a:lnTo>
                    <a:lnTo>
                      <a:pt x="205" y="86"/>
                    </a:lnTo>
                    <a:lnTo>
                      <a:pt x="200" y="98"/>
                    </a:lnTo>
                    <a:lnTo>
                      <a:pt x="196" y="107"/>
                    </a:lnTo>
                    <a:lnTo>
                      <a:pt x="191" y="117"/>
                    </a:lnTo>
                    <a:lnTo>
                      <a:pt x="185" y="126"/>
                    </a:lnTo>
                    <a:lnTo>
                      <a:pt x="179" y="135"/>
                    </a:lnTo>
                    <a:lnTo>
                      <a:pt x="172" y="142"/>
                    </a:lnTo>
                    <a:lnTo>
                      <a:pt x="164" y="149"/>
                    </a:lnTo>
                    <a:lnTo>
                      <a:pt x="156" y="155"/>
                    </a:lnTo>
                    <a:lnTo>
                      <a:pt x="148" y="160"/>
                    </a:lnTo>
                    <a:lnTo>
                      <a:pt x="139" y="165"/>
                    </a:lnTo>
                    <a:lnTo>
                      <a:pt x="129" y="167"/>
                    </a:lnTo>
                    <a:lnTo>
                      <a:pt x="119" y="168"/>
                    </a:lnTo>
                    <a:lnTo>
                      <a:pt x="109" y="169"/>
                    </a:lnTo>
                    <a:lnTo>
                      <a:pt x="99" y="168"/>
                    </a:lnTo>
                    <a:lnTo>
                      <a:pt x="89" y="167"/>
                    </a:lnTo>
                    <a:lnTo>
                      <a:pt x="79" y="165"/>
                    </a:lnTo>
                    <a:lnTo>
                      <a:pt x="70" y="160"/>
                    </a:lnTo>
                    <a:lnTo>
                      <a:pt x="61" y="155"/>
                    </a:lnTo>
                    <a:lnTo>
                      <a:pt x="53" y="149"/>
                    </a:lnTo>
                    <a:lnTo>
                      <a:pt x="45" y="142"/>
                    </a:lnTo>
                    <a:lnTo>
                      <a:pt x="38" y="135"/>
                    </a:lnTo>
                    <a:lnTo>
                      <a:pt x="32" y="126"/>
                    </a:lnTo>
                    <a:lnTo>
                      <a:pt x="26" y="117"/>
                    </a:lnTo>
                    <a:lnTo>
                      <a:pt x="21" y="107"/>
                    </a:lnTo>
                    <a:lnTo>
                      <a:pt x="17" y="98"/>
                    </a:lnTo>
                    <a:lnTo>
                      <a:pt x="14" y="86"/>
                    </a:lnTo>
                    <a:lnTo>
                      <a:pt x="11" y="75"/>
                    </a:lnTo>
                    <a:lnTo>
                      <a:pt x="10" y="63"/>
                    </a:lnTo>
                    <a:lnTo>
                      <a:pt x="9" y="51"/>
                    </a:lnTo>
                    <a:lnTo>
                      <a:pt x="9" y="44"/>
                    </a:lnTo>
                    <a:lnTo>
                      <a:pt x="10" y="38"/>
                    </a:lnTo>
                    <a:lnTo>
                      <a:pt x="11" y="32"/>
                    </a:lnTo>
                    <a:lnTo>
                      <a:pt x="12" y="24"/>
                    </a:lnTo>
                    <a:lnTo>
                      <a:pt x="13" y="18"/>
                    </a:lnTo>
                    <a:lnTo>
                      <a:pt x="14" y="12"/>
                    </a:lnTo>
                    <a:lnTo>
                      <a:pt x="16" y="6"/>
                    </a:lnTo>
                    <a:lnTo>
                      <a:pt x="18" y="0"/>
                    </a:lnTo>
                    <a:lnTo>
                      <a:pt x="16" y="3"/>
                    </a:lnTo>
                    <a:lnTo>
                      <a:pt x="15" y="5"/>
                    </a:lnTo>
                    <a:lnTo>
                      <a:pt x="13" y="6"/>
                    </a:lnTo>
                    <a:lnTo>
                      <a:pt x="11" y="9"/>
                    </a:lnTo>
                    <a:lnTo>
                      <a:pt x="9" y="11"/>
                    </a:lnTo>
                    <a:lnTo>
                      <a:pt x="7" y="14"/>
                    </a:lnTo>
                    <a:lnTo>
                      <a:pt x="5" y="16"/>
                    </a:lnTo>
                    <a:lnTo>
                      <a:pt x="4" y="18"/>
                    </a:lnTo>
                    <a:close/>
                  </a:path>
                </a:pathLst>
              </a:custGeom>
              <a:solidFill>
                <a:srgbClr val="F6C9A1"/>
              </a:solidFill>
              <a:ln w="9525">
                <a:noFill/>
                <a:round/>
                <a:headEnd/>
                <a:tailEnd/>
              </a:ln>
            </p:spPr>
            <p:txBody>
              <a:bodyPr/>
              <a:lstStyle/>
              <a:p>
                <a:endParaRPr lang="en-US"/>
              </a:p>
            </p:txBody>
          </p:sp>
          <p:sp>
            <p:nvSpPr>
              <p:cNvPr id="533529" name="Freeform 25"/>
              <p:cNvSpPr>
                <a:spLocks/>
              </p:cNvSpPr>
              <p:nvPr/>
            </p:nvSpPr>
            <p:spPr bwMode="auto">
              <a:xfrm>
                <a:off x="1141" y="2650"/>
                <a:ext cx="42" cy="30"/>
              </a:xfrm>
              <a:custGeom>
                <a:avLst/>
                <a:gdLst/>
                <a:ahLst/>
                <a:cxnLst>
                  <a:cxn ang="0">
                    <a:pos x="4" y="21"/>
                  </a:cxn>
                  <a:cxn ang="0">
                    <a:pos x="2" y="31"/>
                  </a:cxn>
                  <a:cxn ang="0">
                    <a:pos x="1" y="41"/>
                  </a:cxn>
                  <a:cxn ang="0">
                    <a:pos x="0" y="52"/>
                  </a:cxn>
                  <a:cxn ang="0">
                    <a:pos x="0" y="71"/>
                  </a:cxn>
                  <a:cxn ang="0">
                    <a:pos x="4" y="95"/>
                  </a:cxn>
                  <a:cxn ang="0">
                    <a:pos x="12" y="117"/>
                  </a:cxn>
                  <a:cxn ang="0">
                    <a:pos x="23" y="137"/>
                  </a:cxn>
                  <a:cxn ang="0">
                    <a:pos x="37" y="154"/>
                  </a:cxn>
                  <a:cxn ang="0">
                    <a:pos x="54" y="167"/>
                  </a:cxn>
                  <a:cxn ang="0">
                    <a:pos x="72" y="176"/>
                  </a:cxn>
                  <a:cxn ang="0">
                    <a:pos x="94" y="181"/>
                  </a:cxn>
                  <a:cxn ang="0">
                    <a:pos x="115" y="181"/>
                  </a:cxn>
                  <a:cxn ang="0">
                    <a:pos x="135" y="176"/>
                  </a:cxn>
                  <a:cxn ang="0">
                    <a:pos x="153" y="167"/>
                  </a:cxn>
                  <a:cxn ang="0">
                    <a:pos x="169" y="154"/>
                  </a:cxn>
                  <a:cxn ang="0">
                    <a:pos x="183" y="138"/>
                  </a:cxn>
                  <a:cxn ang="0">
                    <a:pos x="194" y="118"/>
                  </a:cxn>
                  <a:cxn ang="0">
                    <a:pos x="203" y="96"/>
                  </a:cxn>
                  <a:cxn ang="0">
                    <a:pos x="208" y="72"/>
                  </a:cxn>
                  <a:cxn ang="0">
                    <a:pos x="207" y="57"/>
                  </a:cxn>
                  <a:cxn ang="0">
                    <a:pos x="205" y="52"/>
                  </a:cxn>
                  <a:cxn ang="0">
                    <a:pos x="202" y="46"/>
                  </a:cxn>
                  <a:cxn ang="0">
                    <a:pos x="200" y="41"/>
                  </a:cxn>
                  <a:cxn ang="0">
                    <a:pos x="197" y="41"/>
                  </a:cxn>
                  <a:cxn ang="0">
                    <a:pos x="198" y="46"/>
                  </a:cxn>
                  <a:cxn ang="0">
                    <a:pos x="198" y="51"/>
                  </a:cxn>
                  <a:cxn ang="0">
                    <a:pos x="200" y="55"/>
                  </a:cxn>
                  <a:cxn ang="0">
                    <a:pos x="198" y="70"/>
                  </a:cxn>
                  <a:cxn ang="0">
                    <a:pos x="194" y="91"/>
                  </a:cxn>
                  <a:cxn ang="0">
                    <a:pos x="187" y="112"/>
                  </a:cxn>
                  <a:cxn ang="0">
                    <a:pos x="177" y="130"/>
                  </a:cxn>
                  <a:cxn ang="0">
                    <a:pos x="164" y="145"/>
                  </a:cxn>
                  <a:cxn ang="0">
                    <a:pos x="149" y="157"/>
                  </a:cxn>
                  <a:cxn ang="0">
                    <a:pos x="132" y="166"/>
                  </a:cxn>
                  <a:cxn ang="0">
                    <a:pos x="114" y="170"/>
                  </a:cxn>
                  <a:cxn ang="0">
                    <a:pos x="94" y="170"/>
                  </a:cxn>
                  <a:cxn ang="0">
                    <a:pos x="76" y="166"/>
                  </a:cxn>
                  <a:cxn ang="0">
                    <a:pos x="58" y="157"/>
                  </a:cxn>
                  <a:cxn ang="0">
                    <a:pos x="43" y="145"/>
                  </a:cxn>
                  <a:cxn ang="0">
                    <a:pos x="30" y="130"/>
                  </a:cxn>
                  <a:cxn ang="0">
                    <a:pos x="20" y="112"/>
                  </a:cxn>
                  <a:cxn ang="0">
                    <a:pos x="13" y="91"/>
                  </a:cxn>
                  <a:cxn ang="0">
                    <a:pos x="9" y="70"/>
                  </a:cxn>
                  <a:cxn ang="0">
                    <a:pos x="9" y="49"/>
                  </a:cxn>
                  <a:cxn ang="0">
                    <a:pos x="11" y="35"/>
                  </a:cxn>
                  <a:cxn ang="0">
                    <a:pos x="14" y="21"/>
                  </a:cxn>
                  <a:cxn ang="0">
                    <a:pos x="19" y="6"/>
                  </a:cxn>
                  <a:cxn ang="0">
                    <a:pos x="20" y="1"/>
                  </a:cxn>
                  <a:cxn ang="0">
                    <a:pos x="16" y="6"/>
                  </a:cxn>
                  <a:cxn ang="0">
                    <a:pos x="12" y="10"/>
                  </a:cxn>
                  <a:cxn ang="0">
                    <a:pos x="8" y="13"/>
                  </a:cxn>
                </a:cxnLst>
                <a:rect l="0" t="0" r="r" b="b"/>
                <a:pathLst>
                  <a:path w="209" h="181">
                    <a:moveTo>
                      <a:pt x="6" y="16"/>
                    </a:moveTo>
                    <a:lnTo>
                      <a:pt x="4" y="21"/>
                    </a:lnTo>
                    <a:lnTo>
                      <a:pt x="3" y="25"/>
                    </a:lnTo>
                    <a:lnTo>
                      <a:pt x="2" y="31"/>
                    </a:lnTo>
                    <a:lnTo>
                      <a:pt x="1" y="36"/>
                    </a:lnTo>
                    <a:lnTo>
                      <a:pt x="1" y="41"/>
                    </a:lnTo>
                    <a:lnTo>
                      <a:pt x="0" y="47"/>
                    </a:lnTo>
                    <a:lnTo>
                      <a:pt x="0" y="52"/>
                    </a:lnTo>
                    <a:lnTo>
                      <a:pt x="0" y="58"/>
                    </a:lnTo>
                    <a:lnTo>
                      <a:pt x="0" y="71"/>
                    </a:lnTo>
                    <a:lnTo>
                      <a:pt x="2" y="83"/>
                    </a:lnTo>
                    <a:lnTo>
                      <a:pt x="4" y="95"/>
                    </a:lnTo>
                    <a:lnTo>
                      <a:pt x="8" y="106"/>
                    </a:lnTo>
                    <a:lnTo>
                      <a:pt x="12" y="117"/>
                    </a:lnTo>
                    <a:lnTo>
                      <a:pt x="17" y="127"/>
                    </a:lnTo>
                    <a:lnTo>
                      <a:pt x="23" y="137"/>
                    </a:lnTo>
                    <a:lnTo>
                      <a:pt x="30" y="145"/>
                    </a:lnTo>
                    <a:lnTo>
                      <a:pt x="37" y="154"/>
                    </a:lnTo>
                    <a:lnTo>
                      <a:pt x="45" y="161"/>
                    </a:lnTo>
                    <a:lnTo>
                      <a:pt x="54" y="167"/>
                    </a:lnTo>
                    <a:lnTo>
                      <a:pt x="63" y="172"/>
                    </a:lnTo>
                    <a:lnTo>
                      <a:pt x="72" y="176"/>
                    </a:lnTo>
                    <a:lnTo>
                      <a:pt x="83" y="179"/>
                    </a:lnTo>
                    <a:lnTo>
                      <a:pt x="94" y="181"/>
                    </a:lnTo>
                    <a:lnTo>
                      <a:pt x="104" y="181"/>
                    </a:lnTo>
                    <a:lnTo>
                      <a:pt x="115" y="181"/>
                    </a:lnTo>
                    <a:lnTo>
                      <a:pt x="125" y="179"/>
                    </a:lnTo>
                    <a:lnTo>
                      <a:pt x="135" y="176"/>
                    </a:lnTo>
                    <a:lnTo>
                      <a:pt x="144" y="173"/>
                    </a:lnTo>
                    <a:lnTo>
                      <a:pt x="153" y="167"/>
                    </a:lnTo>
                    <a:lnTo>
                      <a:pt x="161" y="161"/>
                    </a:lnTo>
                    <a:lnTo>
                      <a:pt x="169" y="154"/>
                    </a:lnTo>
                    <a:lnTo>
                      <a:pt x="177" y="146"/>
                    </a:lnTo>
                    <a:lnTo>
                      <a:pt x="183" y="138"/>
                    </a:lnTo>
                    <a:lnTo>
                      <a:pt x="189" y="129"/>
                    </a:lnTo>
                    <a:lnTo>
                      <a:pt x="194" y="118"/>
                    </a:lnTo>
                    <a:lnTo>
                      <a:pt x="200" y="107"/>
                    </a:lnTo>
                    <a:lnTo>
                      <a:pt x="203" y="96"/>
                    </a:lnTo>
                    <a:lnTo>
                      <a:pt x="206" y="84"/>
                    </a:lnTo>
                    <a:lnTo>
                      <a:pt x="208" y="72"/>
                    </a:lnTo>
                    <a:lnTo>
                      <a:pt x="209" y="60"/>
                    </a:lnTo>
                    <a:lnTo>
                      <a:pt x="207" y="57"/>
                    </a:lnTo>
                    <a:lnTo>
                      <a:pt x="206" y="54"/>
                    </a:lnTo>
                    <a:lnTo>
                      <a:pt x="205" y="52"/>
                    </a:lnTo>
                    <a:lnTo>
                      <a:pt x="204" y="49"/>
                    </a:lnTo>
                    <a:lnTo>
                      <a:pt x="202" y="46"/>
                    </a:lnTo>
                    <a:lnTo>
                      <a:pt x="201" y="43"/>
                    </a:lnTo>
                    <a:lnTo>
                      <a:pt x="200" y="41"/>
                    </a:lnTo>
                    <a:lnTo>
                      <a:pt x="197" y="39"/>
                    </a:lnTo>
                    <a:lnTo>
                      <a:pt x="197" y="41"/>
                    </a:lnTo>
                    <a:lnTo>
                      <a:pt x="198" y="43"/>
                    </a:lnTo>
                    <a:lnTo>
                      <a:pt x="198" y="46"/>
                    </a:lnTo>
                    <a:lnTo>
                      <a:pt x="198" y="48"/>
                    </a:lnTo>
                    <a:lnTo>
                      <a:pt x="198" y="51"/>
                    </a:lnTo>
                    <a:lnTo>
                      <a:pt x="198" y="53"/>
                    </a:lnTo>
                    <a:lnTo>
                      <a:pt x="200" y="55"/>
                    </a:lnTo>
                    <a:lnTo>
                      <a:pt x="200" y="58"/>
                    </a:lnTo>
                    <a:lnTo>
                      <a:pt x="198" y="70"/>
                    </a:lnTo>
                    <a:lnTo>
                      <a:pt x="197" y="81"/>
                    </a:lnTo>
                    <a:lnTo>
                      <a:pt x="194" y="91"/>
                    </a:lnTo>
                    <a:lnTo>
                      <a:pt x="191" y="102"/>
                    </a:lnTo>
                    <a:lnTo>
                      <a:pt x="187" y="112"/>
                    </a:lnTo>
                    <a:lnTo>
                      <a:pt x="182" y="121"/>
                    </a:lnTo>
                    <a:lnTo>
                      <a:pt x="177" y="130"/>
                    </a:lnTo>
                    <a:lnTo>
                      <a:pt x="171" y="138"/>
                    </a:lnTo>
                    <a:lnTo>
                      <a:pt x="164" y="145"/>
                    </a:lnTo>
                    <a:lnTo>
                      <a:pt x="157" y="151"/>
                    </a:lnTo>
                    <a:lnTo>
                      <a:pt x="149" y="157"/>
                    </a:lnTo>
                    <a:lnTo>
                      <a:pt x="141" y="162"/>
                    </a:lnTo>
                    <a:lnTo>
                      <a:pt x="132" y="166"/>
                    </a:lnTo>
                    <a:lnTo>
                      <a:pt x="123" y="169"/>
                    </a:lnTo>
                    <a:lnTo>
                      <a:pt x="114" y="170"/>
                    </a:lnTo>
                    <a:lnTo>
                      <a:pt x="104" y="170"/>
                    </a:lnTo>
                    <a:lnTo>
                      <a:pt x="94" y="170"/>
                    </a:lnTo>
                    <a:lnTo>
                      <a:pt x="85" y="169"/>
                    </a:lnTo>
                    <a:lnTo>
                      <a:pt x="76" y="166"/>
                    </a:lnTo>
                    <a:lnTo>
                      <a:pt x="66" y="162"/>
                    </a:lnTo>
                    <a:lnTo>
                      <a:pt x="58" y="157"/>
                    </a:lnTo>
                    <a:lnTo>
                      <a:pt x="50" y="151"/>
                    </a:lnTo>
                    <a:lnTo>
                      <a:pt x="43" y="145"/>
                    </a:lnTo>
                    <a:lnTo>
                      <a:pt x="36" y="138"/>
                    </a:lnTo>
                    <a:lnTo>
                      <a:pt x="30" y="130"/>
                    </a:lnTo>
                    <a:lnTo>
                      <a:pt x="25" y="121"/>
                    </a:lnTo>
                    <a:lnTo>
                      <a:pt x="20" y="112"/>
                    </a:lnTo>
                    <a:lnTo>
                      <a:pt x="16" y="102"/>
                    </a:lnTo>
                    <a:lnTo>
                      <a:pt x="13" y="91"/>
                    </a:lnTo>
                    <a:lnTo>
                      <a:pt x="11" y="81"/>
                    </a:lnTo>
                    <a:lnTo>
                      <a:pt x="9" y="70"/>
                    </a:lnTo>
                    <a:lnTo>
                      <a:pt x="9" y="58"/>
                    </a:lnTo>
                    <a:lnTo>
                      <a:pt x="9" y="49"/>
                    </a:lnTo>
                    <a:lnTo>
                      <a:pt x="10" y="42"/>
                    </a:lnTo>
                    <a:lnTo>
                      <a:pt x="11" y="35"/>
                    </a:lnTo>
                    <a:lnTo>
                      <a:pt x="12" y="28"/>
                    </a:lnTo>
                    <a:lnTo>
                      <a:pt x="14" y="21"/>
                    </a:lnTo>
                    <a:lnTo>
                      <a:pt x="16" y="13"/>
                    </a:lnTo>
                    <a:lnTo>
                      <a:pt x="19" y="6"/>
                    </a:lnTo>
                    <a:lnTo>
                      <a:pt x="22" y="0"/>
                    </a:lnTo>
                    <a:lnTo>
                      <a:pt x="20" y="1"/>
                    </a:lnTo>
                    <a:lnTo>
                      <a:pt x="18" y="4"/>
                    </a:lnTo>
                    <a:lnTo>
                      <a:pt x="16" y="6"/>
                    </a:lnTo>
                    <a:lnTo>
                      <a:pt x="14" y="7"/>
                    </a:lnTo>
                    <a:lnTo>
                      <a:pt x="12" y="10"/>
                    </a:lnTo>
                    <a:lnTo>
                      <a:pt x="10" y="12"/>
                    </a:lnTo>
                    <a:lnTo>
                      <a:pt x="8" y="13"/>
                    </a:lnTo>
                    <a:lnTo>
                      <a:pt x="6" y="16"/>
                    </a:lnTo>
                    <a:close/>
                  </a:path>
                </a:pathLst>
              </a:custGeom>
              <a:solidFill>
                <a:srgbClr val="F6CBA4"/>
              </a:solidFill>
              <a:ln w="9525">
                <a:noFill/>
                <a:round/>
                <a:headEnd/>
                <a:tailEnd/>
              </a:ln>
            </p:spPr>
            <p:txBody>
              <a:bodyPr/>
              <a:lstStyle/>
              <a:p>
                <a:endParaRPr lang="en-US"/>
              </a:p>
            </p:txBody>
          </p:sp>
          <p:sp>
            <p:nvSpPr>
              <p:cNvPr id="533530" name="Freeform 26"/>
              <p:cNvSpPr>
                <a:spLocks/>
              </p:cNvSpPr>
              <p:nvPr/>
            </p:nvSpPr>
            <p:spPr bwMode="auto">
              <a:xfrm>
                <a:off x="1142" y="2649"/>
                <a:ext cx="40" cy="30"/>
              </a:xfrm>
              <a:custGeom>
                <a:avLst/>
                <a:gdLst/>
                <a:ahLst/>
                <a:cxnLst>
                  <a:cxn ang="0">
                    <a:pos x="200" y="64"/>
                  </a:cxn>
                  <a:cxn ang="0">
                    <a:pos x="200" y="61"/>
                  </a:cxn>
                  <a:cxn ang="0">
                    <a:pos x="200" y="59"/>
                  </a:cxn>
                  <a:cxn ang="0">
                    <a:pos x="200" y="58"/>
                  </a:cxn>
                  <a:cxn ang="0">
                    <a:pos x="198" y="53"/>
                  </a:cxn>
                  <a:cxn ang="0">
                    <a:pos x="196" y="48"/>
                  </a:cxn>
                  <a:cxn ang="0">
                    <a:pos x="192" y="42"/>
                  </a:cxn>
                  <a:cxn ang="0">
                    <a:pos x="188" y="37"/>
                  </a:cxn>
                  <a:cxn ang="0">
                    <a:pos x="187" y="38"/>
                  </a:cxn>
                  <a:cxn ang="0">
                    <a:pos x="189" y="46"/>
                  </a:cxn>
                  <a:cxn ang="0">
                    <a:pos x="190" y="53"/>
                  </a:cxn>
                  <a:cxn ang="0">
                    <a:pos x="190" y="61"/>
                  </a:cxn>
                  <a:cxn ang="0">
                    <a:pos x="190" y="76"/>
                  </a:cxn>
                  <a:cxn ang="0">
                    <a:pos x="186" y="97"/>
                  </a:cxn>
                  <a:cxn ang="0">
                    <a:pos x="179" y="116"/>
                  </a:cxn>
                  <a:cxn ang="0">
                    <a:pos x="169" y="133"/>
                  </a:cxn>
                  <a:cxn ang="0">
                    <a:pos x="157" y="147"/>
                  </a:cxn>
                  <a:cxn ang="0">
                    <a:pos x="143" y="159"/>
                  </a:cxn>
                  <a:cxn ang="0">
                    <a:pos x="127" y="168"/>
                  </a:cxn>
                  <a:cxn ang="0">
                    <a:pos x="109" y="173"/>
                  </a:cxn>
                  <a:cxn ang="0">
                    <a:pos x="91" y="173"/>
                  </a:cxn>
                  <a:cxn ang="0">
                    <a:pos x="73" y="168"/>
                  </a:cxn>
                  <a:cxn ang="0">
                    <a:pos x="56" y="159"/>
                  </a:cxn>
                  <a:cxn ang="0">
                    <a:pos x="42" y="147"/>
                  </a:cxn>
                  <a:cxn ang="0">
                    <a:pos x="30" y="133"/>
                  </a:cxn>
                  <a:cxn ang="0">
                    <a:pos x="20" y="116"/>
                  </a:cxn>
                  <a:cxn ang="0">
                    <a:pos x="13" y="97"/>
                  </a:cxn>
                  <a:cxn ang="0">
                    <a:pos x="10" y="76"/>
                  </a:cxn>
                  <a:cxn ang="0">
                    <a:pos x="9" y="55"/>
                  </a:cxn>
                  <a:cxn ang="0">
                    <a:pos x="12" y="38"/>
                  </a:cxn>
                  <a:cxn ang="0">
                    <a:pos x="16" y="22"/>
                  </a:cxn>
                  <a:cxn ang="0">
                    <a:pos x="23" y="7"/>
                  </a:cxn>
                  <a:cxn ang="0">
                    <a:pos x="25" y="1"/>
                  </a:cxn>
                  <a:cxn ang="0">
                    <a:pos x="20" y="5"/>
                  </a:cxn>
                  <a:cxn ang="0">
                    <a:pos x="16" y="8"/>
                  </a:cxn>
                  <a:cxn ang="0">
                    <a:pos x="11" y="13"/>
                  </a:cxn>
                  <a:cxn ang="0">
                    <a:pos x="7" y="20"/>
                  </a:cxn>
                  <a:cxn ang="0">
                    <a:pos x="4" y="32"/>
                  </a:cxn>
                  <a:cxn ang="0">
                    <a:pos x="2" y="46"/>
                  </a:cxn>
                  <a:cxn ang="0">
                    <a:pos x="0" y="58"/>
                  </a:cxn>
                  <a:cxn ang="0">
                    <a:pos x="1" y="77"/>
                  </a:cxn>
                  <a:cxn ang="0">
                    <a:pos x="5" y="100"/>
                  </a:cxn>
                  <a:cxn ang="0">
                    <a:pos x="12" y="121"/>
                  </a:cxn>
                  <a:cxn ang="0">
                    <a:pos x="23" y="140"/>
                  </a:cxn>
                  <a:cxn ang="0">
                    <a:pos x="36" y="156"/>
                  </a:cxn>
                  <a:cxn ang="0">
                    <a:pos x="52" y="169"/>
                  </a:cxn>
                  <a:cxn ang="0">
                    <a:pos x="70" y="179"/>
                  </a:cxn>
                  <a:cxn ang="0">
                    <a:pos x="90" y="182"/>
                  </a:cxn>
                  <a:cxn ang="0">
                    <a:pos x="110" y="182"/>
                  </a:cxn>
                  <a:cxn ang="0">
                    <a:pos x="130" y="179"/>
                  </a:cxn>
                  <a:cxn ang="0">
                    <a:pos x="147" y="169"/>
                  </a:cxn>
                  <a:cxn ang="0">
                    <a:pos x="163" y="156"/>
                  </a:cxn>
                  <a:cxn ang="0">
                    <a:pos x="176" y="140"/>
                  </a:cxn>
                  <a:cxn ang="0">
                    <a:pos x="187" y="121"/>
                  </a:cxn>
                  <a:cxn ang="0">
                    <a:pos x="196" y="100"/>
                  </a:cxn>
                  <a:cxn ang="0">
                    <a:pos x="200" y="77"/>
                  </a:cxn>
                </a:cxnLst>
                <a:rect l="0" t="0" r="r" b="b"/>
                <a:pathLst>
                  <a:path w="200" h="183">
                    <a:moveTo>
                      <a:pt x="200" y="65"/>
                    </a:moveTo>
                    <a:lnTo>
                      <a:pt x="200" y="64"/>
                    </a:lnTo>
                    <a:lnTo>
                      <a:pt x="200" y="62"/>
                    </a:lnTo>
                    <a:lnTo>
                      <a:pt x="200" y="61"/>
                    </a:lnTo>
                    <a:lnTo>
                      <a:pt x="200" y="60"/>
                    </a:lnTo>
                    <a:lnTo>
                      <a:pt x="200" y="59"/>
                    </a:lnTo>
                    <a:lnTo>
                      <a:pt x="200" y="58"/>
                    </a:lnTo>
                    <a:lnTo>
                      <a:pt x="200" y="58"/>
                    </a:lnTo>
                    <a:lnTo>
                      <a:pt x="200" y="56"/>
                    </a:lnTo>
                    <a:lnTo>
                      <a:pt x="198" y="53"/>
                    </a:lnTo>
                    <a:lnTo>
                      <a:pt x="197" y="50"/>
                    </a:lnTo>
                    <a:lnTo>
                      <a:pt x="196" y="48"/>
                    </a:lnTo>
                    <a:lnTo>
                      <a:pt x="193" y="46"/>
                    </a:lnTo>
                    <a:lnTo>
                      <a:pt x="192" y="42"/>
                    </a:lnTo>
                    <a:lnTo>
                      <a:pt x="190" y="40"/>
                    </a:lnTo>
                    <a:lnTo>
                      <a:pt x="188" y="37"/>
                    </a:lnTo>
                    <a:lnTo>
                      <a:pt x="187" y="35"/>
                    </a:lnTo>
                    <a:lnTo>
                      <a:pt x="187" y="38"/>
                    </a:lnTo>
                    <a:lnTo>
                      <a:pt x="188" y="42"/>
                    </a:lnTo>
                    <a:lnTo>
                      <a:pt x="189" y="46"/>
                    </a:lnTo>
                    <a:lnTo>
                      <a:pt x="189" y="49"/>
                    </a:lnTo>
                    <a:lnTo>
                      <a:pt x="190" y="53"/>
                    </a:lnTo>
                    <a:lnTo>
                      <a:pt x="190" y="58"/>
                    </a:lnTo>
                    <a:lnTo>
                      <a:pt x="190" y="61"/>
                    </a:lnTo>
                    <a:lnTo>
                      <a:pt x="190" y="65"/>
                    </a:lnTo>
                    <a:lnTo>
                      <a:pt x="190" y="76"/>
                    </a:lnTo>
                    <a:lnTo>
                      <a:pt x="188" y="86"/>
                    </a:lnTo>
                    <a:lnTo>
                      <a:pt x="186" y="97"/>
                    </a:lnTo>
                    <a:lnTo>
                      <a:pt x="183" y="107"/>
                    </a:lnTo>
                    <a:lnTo>
                      <a:pt x="179" y="116"/>
                    </a:lnTo>
                    <a:lnTo>
                      <a:pt x="175" y="125"/>
                    </a:lnTo>
                    <a:lnTo>
                      <a:pt x="169" y="133"/>
                    </a:lnTo>
                    <a:lnTo>
                      <a:pt x="164" y="142"/>
                    </a:lnTo>
                    <a:lnTo>
                      <a:pt x="157" y="147"/>
                    </a:lnTo>
                    <a:lnTo>
                      <a:pt x="150" y="155"/>
                    </a:lnTo>
                    <a:lnTo>
                      <a:pt x="143" y="159"/>
                    </a:lnTo>
                    <a:lnTo>
                      <a:pt x="135" y="164"/>
                    </a:lnTo>
                    <a:lnTo>
                      <a:pt x="127" y="168"/>
                    </a:lnTo>
                    <a:lnTo>
                      <a:pt x="118" y="170"/>
                    </a:lnTo>
                    <a:lnTo>
                      <a:pt x="109" y="173"/>
                    </a:lnTo>
                    <a:lnTo>
                      <a:pt x="100" y="173"/>
                    </a:lnTo>
                    <a:lnTo>
                      <a:pt x="91" y="173"/>
                    </a:lnTo>
                    <a:lnTo>
                      <a:pt x="82" y="170"/>
                    </a:lnTo>
                    <a:lnTo>
                      <a:pt x="73" y="168"/>
                    </a:lnTo>
                    <a:lnTo>
                      <a:pt x="64" y="164"/>
                    </a:lnTo>
                    <a:lnTo>
                      <a:pt x="56" y="159"/>
                    </a:lnTo>
                    <a:lnTo>
                      <a:pt x="49" y="155"/>
                    </a:lnTo>
                    <a:lnTo>
                      <a:pt x="42" y="147"/>
                    </a:lnTo>
                    <a:lnTo>
                      <a:pt x="36" y="142"/>
                    </a:lnTo>
                    <a:lnTo>
                      <a:pt x="30" y="133"/>
                    </a:lnTo>
                    <a:lnTo>
                      <a:pt x="25" y="125"/>
                    </a:lnTo>
                    <a:lnTo>
                      <a:pt x="20" y="116"/>
                    </a:lnTo>
                    <a:lnTo>
                      <a:pt x="16" y="107"/>
                    </a:lnTo>
                    <a:lnTo>
                      <a:pt x="13" y="97"/>
                    </a:lnTo>
                    <a:lnTo>
                      <a:pt x="11" y="86"/>
                    </a:lnTo>
                    <a:lnTo>
                      <a:pt x="10" y="76"/>
                    </a:lnTo>
                    <a:lnTo>
                      <a:pt x="9" y="65"/>
                    </a:lnTo>
                    <a:lnTo>
                      <a:pt x="9" y="55"/>
                    </a:lnTo>
                    <a:lnTo>
                      <a:pt x="10" y="47"/>
                    </a:lnTo>
                    <a:lnTo>
                      <a:pt x="12" y="38"/>
                    </a:lnTo>
                    <a:lnTo>
                      <a:pt x="14" y="30"/>
                    </a:lnTo>
                    <a:lnTo>
                      <a:pt x="16" y="22"/>
                    </a:lnTo>
                    <a:lnTo>
                      <a:pt x="20" y="14"/>
                    </a:lnTo>
                    <a:lnTo>
                      <a:pt x="23" y="7"/>
                    </a:lnTo>
                    <a:lnTo>
                      <a:pt x="27" y="0"/>
                    </a:lnTo>
                    <a:lnTo>
                      <a:pt x="25" y="1"/>
                    </a:lnTo>
                    <a:lnTo>
                      <a:pt x="22" y="4"/>
                    </a:lnTo>
                    <a:lnTo>
                      <a:pt x="20" y="5"/>
                    </a:lnTo>
                    <a:lnTo>
                      <a:pt x="18" y="7"/>
                    </a:lnTo>
                    <a:lnTo>
                      <a:pt x="16" y="8"/>
                    </a:lnTo>
                    <a:lnTo>
                      <a:pt x="14" y="11"/>
                    </a:lnTo>
                    <a:lnTo>
                      <a:pt x="11" y="13"/>
                    </a:lnTo>
                    <a:lnTo>
                      <a:pt x="9" y="14"/>
                    </a:lnTo>
                    <a:lnTo>
                      <a:pt x="7" y="20"/>
                    </a:lnTo>
                    <a:lnTo>
                      <a:pt x="5" y="26"/>
                    </a:lnTo>
                    <a:lnTo>
                      <a:pt x="4" y="32"/>
                    </a:lnTo>
                    <a:lnTo>
                      <a:pt x="3" y="38"/>
                    </a:lnTo>
                    <a:lnTo>
                      <a:pt x="2" y="46"/>
                    </a:lnTo>
                    <a:lnTo>
                      <a:pt x="1" y="52"/>
                    </a:lnTo>
                    <a:lnTo>
                      <a:pt x="0" y="58"/>
                    </a:lnTo>
                    <a:lnTo>
                      <a:pt x="0" y="65"/>
                    </a:lnTo>
                    <a:lnTo>
                      <a:pt x="1" y="77"/>
                    </a:lnTo>
                    <a:lnTo>
                      <a:pt x="2" y="89"/>
                    </a:lnTo>
                    <a:lnTo>
                      <a:pt x="5" y="100"/>
                    </a:lnTo>
                    <a:lnTo>
                      <a:pt x="8" y="112"/>
                    </a:lnTo>
                    <a:lnTo>
                      <a:pt x="12" y="121"/>
                    </a:lnTo>
                    <a:lnTo>
                      <a:pt x="17" y="131"/>
                    </a:lnTo>
                    <a:lnTo>
                      <a:pt x="23" y="140"/>
                    </a:lnTo>
                    <a:lnTo>
                      <a:pt x="29" y="149"/>
                    </a:lnTo>
                    <a:lnTo>
                      <a:pt x="36" y="156"/>
                    </a:lnTo>
                    <a:lnTo>
                      <a:pt x="44" y="163"/>
                    </a:lnTo>
                    <a:lnTo>
                      <a:pt x="52" y="169"/>
                    </a:lnTo>
                    <a:lnTo>
                      <a:pt x="61" y="174"/>
                    </a:lnTo>
                    <a:lnTo>
                      <a:pt x="70" y="179"/>
                    </a:lnTo>
                    <a:lnTo>
                      <a:pt x="80" y="181"/>
                    </a:lnTo>
                    <a:lnTo>
                      <a:pt x="90" y="182"/>
                    </a:lnTo>
                    <a:lnTo>
                      <a:pt x="100" y="183"/>
                    </a:lnTo>
                    <a:lnTo>
                      <a:pt x="110" y="182"/>
                    </a:lnTo>
                    <a:lnTo>
                      <a:pt x="120" y="181"/>
                    </a:lnTo>
                    <a:lnTo>
                      <a:pt x="130" y="179"/>
                    </a:lnTo>
                    <a:lnTo>
                      <a:pt x="139" y="174"/>
                    </a:lnTo>
                    <a:lnTo>
                      <a:pt x="147" y="169"/>
                    </a:lnTo>
                    <a:lnTo>
                      <a:pt x="155" y="163"/>
                    </a:lnTo>
                    <a:lnTo>
                      <a:pt x="163" y="156"/>
                    </a:lnTo>
                    <a:lnTo>
                      <a:pt x="170" y="149"/>
                    </a:lnTo>
                    <a:lnTo>
                      <a:pt x="176" y="140"/>
                    </a:lnTo>
                    <a:lnTo>
                      <a:pt x="182" y="131"/>
                    </a:lnTo>
                    <a:lnTo>
                      <a:pt x="187" y="121"/>
                    </a:lnTo>
                    <a:lnTo>
                      <a:pt x="191" y="112"/>
                    </a:lnTo>
                    <a:lnTo>
                      <a:pt x="196" y="100"/>
                    </a:lnTo>
                    <a:lnTo>
                      <a:pt x="198" y="89"/>
                    </a:lnTo>
                    <a:lnTo>
                      <a:pt x="200" y="77"/>
                    </a:lnTo>
                    <a:lnTo>
                      <a:pt x="200" y="65"/>
                    </a:lnTo>
                    <a:close/>
                  </a:path>
                </a:pathLst>
              </a:custGeom>
              <a:solidFill>
                <a:srgbClr val="F6CBA4"/>
              </a:solidFill>
              <a:ln w="9525">
                <a:noFill/>
                <a:round/>
                <a:headEnd/>
                <a:tailEnd/>
              </a:ln>
            </p:spPr>
            <p:txBody>
              <a:bodyPr/>
              <a:lstStyle/>
              <a:p>
                <a:endParaRPr lang="en-US"/>
              </a:p>
            </p:txBody>
          </p:sp>
          <p:sp>
            <p:nvSpPr>
              <p:cNvPr id="533531" name="Freeform 27"/>
              <p:cNvSpPr>
                <a:spLocks/>
              </p:cNvSpPr>
              <p:nvPr/>
            </p:nvSpPr>
            <p:spPr bwMode="auto">
              <a:xfrm>
                <a:off x="1143" y="2648"/>
                <a:ext cx="38" cy="30"/>
              </a:xfrm>
              <a:custGeom>
                <a:avLst/>
                <a:gdLst/>
                <a:ahLst/>
                <a:cxnLst>
                  <a:cxn ang="0">
                    <a:pos x="191" y="68"/>
                  </a:cxn>
                  <a:cxn ang="0">
                    <a:pos x="189" y="64"/>
                  </a:cxn>
                  <a:cxn ang="0">
                    <a:pos x="189" y="59"/>
                  </a:cxn>
                  <a:cxn ang="0">
                    <a:pos x="188" y="54"/>
                  </a:cxn>
                  <a:cxn ang="0">
                    <a:pos x="187" y="48"/>
                  </a:cxn>
                  <a:cxn ang="0">
                    <a:pos x="183" y="43"/>
                  </a:cxn>
                  <a:cxn ang="0">
                    <a:pos x="179" y="38"/>
                  </a:cxn>
                  <a:cxn ang="0">
                    <a:pos x="176" y="32"/>
                  </a:cxn>
                  <a:cxn ang="0">
                    <a:pos x="175" y="35"/>
                  </a:cxn>
                  <a:cxn ang="0">
                    <a:pos x="178" y="44"/>
                  </a:cxn>
                  <a:cxn ang="0">
                    <a:pos x="180" y="55"/>
                  </a:cxn>
                  <a:cxn ang="0">
                    <a:pos x="180" y="66"/>
                  </a:cxn>
                  <a:cxn ang="0">
                    <a:pos x="180" y="82"/>
                  </a:cxn>
                  <a:cxn ang="0">
                    <a:pos x="177" y="101"/>
                  </a:cxn>
                  <a:cxn ang="0">
                    <a:pos x="170" y="120"/>
                  </a:cxn>
                  <a:cxn ang="0">
                    <a:pos x="161" y="136"/>
                  </a:cxn>
                  <a:cxn ang="0">
                    <a:pos x="149" y="150"/>
                  </a:cxn>
                  <a:cxn ang="0">
                    <a:pos x="136" y="161"/>
                  </a:cxn>
                  <a:cxn ang="0">
                    <a:pos x="121" y="169"/>
                  </a:cxn>
                  <a:cxn ang="0">
                    <a:pos x="104" y="173"/>
                  </a:cxn>
                  <a:cxn ang="0">
                    <a:pos x="86" y="173"/>
                  </a:cxn>
                  <a:cxn ang="0">
                    <a:pos x="70" y="169"/>
                  </a:cxn>
                  <a:cxn ang="0">
                    <a:pos x="53" y="161"/>
                  </a:cxn>
                  <a:cxn ang="0">
                    <a:pos x="40" y="150"/>
                  </a:cxn>
                  <a:cxn ang="0">
                    <a:pos x="28" y="136"/>
                  </a:cxn>
                  <a:cxn ang="0">
                    <a:pos x="19" y="120"/>
                  </a:cxn>
                  <a:cxn ang="0">
                    <a:pos x="12" y="101"/>
                  </a:cxn>
                  <a:cxn ang="0">
                    <a:pos x="9" y="82"/>
                  </a:cxn>
                  <a:cxn ang="0">
                    <a:pos x="9" y="60"/>
                  </a:cxn>
                  <a:cxn ang="0">
                    <a:pos x="12" y="41"/>
                  </a:cxn>
                  <a:cxn ang="0">
                    <a:pos x="18" y="23"/>
                  </a:cxn>
                  <a:cxn ang="0">
                    <a:pos x="27" y="7"/>
                  </a:cxn>
                  <a:cxn ang="0">
                    <a:pos x="30" y="1"/>
                  </a:cxn>
                  <a:cxn ang="0">
                    <a:pos x="25" y="5"/>
                  </a:cxn>
                  <a:cxn ang="0">
                    <a:pos x="20" y="7"/>
                  </a:cxn>
                  <a:cxn ang="0">
                    <a:pos x="15" y="11"/>
                  </a:cxn>
                  <a:cxn ang="0">
                    <a:pos x="10" y="19"/>
                  </a:cxn>
                  <a:cxn ang="0">
                    <a:pos x="5" y="34"/>
                  </a:cxn>
                  <a:cxn ang="0">
                    <a:pos x="2" y="48"/>
                  </a:cxn>
                  <a:cxn ang="0">
                    <a:pos x="0" y="62"/>
                  </a:cxn>
                  <a:cxn ang="0">
                    <a:pos x="0" y="83"/>
                  </a:cxn>
                  <a:cxn ang="0">
                    <a:pos x="4" y="104"/>
                  </a:cxn>
                  <a:cxn ang="0">
                    <a:pos x="11" y="125"/>
                  </a:cxn>
                  <a:cxn ang="0">
                    <a:pos x="21" y="143"/>
                  </a:cxn>
                  <a:cxn ang="0">
                    <a:pos x="34" y="158"/>
                  </a:cxn>
                  <a:cxn ang="0">
                    <a:pos x="49" y="170"/>
                  </a:cxn>
                  <a:cxn ang="0">
                    <a:pos x="67" y="179"/>
                  </a:cxn>
                  <a:cxn ang="0">
                    <a:pos x="85" y="183"/>
                  </a:cxn>
                  <a:cxn ang="0">
                    <a:pos x="105" y="183"/>
                  </a:cxn>
                  <a:cxn ang="0">
                    <a:pos x="123" y="179"/>
                  </a:cxn>
                  <a:cxn ang="0">
                    <a:pos x="140" y="170"/>
                  </a:cxn>
                  <a:cxn ang="0">
                    <a:pos x="155" y="158"/>
                  </a:cxn>
                  <a:cxn ang="0">
                    <a:pos x="168" y="143"/>
                  </a:cxn>
                  <a:cxn ang="0">
                    <a:pos x="178" y="125"/>
                  </a:cxn>
                  <a:cxn ang="0">
                    <a:pos x="185" y="104"/>
                  </a:cxn>
                  <a:cxn ang="0">
                    <a:pos x="189" y="83"/>
                  </a:cxn>
                </a:cxnLst>
                <a:rect l="0" t="0" r="r" b="b"/>
                <a:pathLst>
                  <a:path w="191" h="183">
                    <a:moveTo>
                      <a:pt x="191" y="71"/>
                    </a:moveTo>
                    <a:lnTo>
                      <a:pt x="191" y="68"/>
                    </a:lnTo>
                    <a:lnTo>
                      <a:pt x="189" y="66"/>
                    </a:lnTo>
                    <a:lnTo>
                      <a:pt x="189" y="64"/>
                    </a:lnTo>
                    <a:lnTo>
                      <a:pt x="189" y="61"/>
                    </a:lnTo>
                    <a:lnTo>
                      <a:pt x="189" y="59"/>
                    </a:lnTo>
                    <a:lnTo>
                      <a:pt x="189" y="56"/>
                    </a:lnTo>
                    <a:lnTo>
                      <a:pt x="188" y="54"/>
                    </a:lnTo>
                    <a:lnTo>
                      <a:pt x="188" y="52"/>
                    </a:lnTo>
                    <a:lnTo>
                      <a:pt x="187" y="48"/>
                    </a:lnTo>
                    <a:lnTo>
                      <a:pt x="185" y="46"/>
                    </a:lnTo>
                    <a:lnTo>
                      <a:pt x="183" y="43"/>
                    </a:lnTo>
                    <a:lnTo>
                      <a:pt x="181" y="41"/>
                    </a:lnTo>
                    <a:lnTo>
                      <a:pt x="179" y="38"/>
                    </a:lnTo>
                    <a:lnTo>
                      <a:pt x="178" y="35"/>
                    </a:lnTo>
                    <a:lnTo>
                      <a:pt x="176" y="32"/>
                    </a:lnTo>
                    <a:lnTo>
                      <a:pt x="174" y="30"/>
                    </a:lnTo>
                    <a:lnTo>
                      <a:pt x="175" y="35"/>
                    </a:lnTo>
                    <a:lnTo>
                      <a:pt x="177" y="40"/>
                    </a:lnTo>
                    <a:lnTo>
                      <a:pt x="178" y="44"/>
                    </a:lnTo>
                    <a:lnTo>
                      <a:pt x="179" y="49"/>
                    </a:lnTo>
                    <a:lnTo>
                      <a:pt x="180" y="55"/>
                    </a:lnTo>
                    <a:lnTo>
                      <a:pt x="180" y="60"/>
                    </a:lnTo>
                    <a:lnTo>
                      <a:pt x="180" y="66"/>
                    </a:lnTo>
                    <a:lnTo>
                      <a:pt x="181" y="71"/>
                    </a:lnTo>
                    <a:lnTo>
                      <a:pt x="180" y="82"/>
                    </a:lnTo>
                    <a:lnTo>
                      <a:pt x="179" y="91"/>
                    </a:lnTo>
                    <a:lnTo>
                      <a:pt x="177" y="101"/>
                    </a:lnTo>
                    <a:lnTo>
                      <a:pt x="174" y="110"/>
                    </a:lnTo>
                    <a:lnTo>
                      <a:pt x="170" y="120"/>
                    </a:lnTo>
                    <a:lnTo>
                      <a:pt x="166" y="128"/>
                    </a:lnTo>
                    <a:lnTo>
                      <a:pt x="161" y="136"/>
                    </a:lnTo>
                    <a:lnTo>
                      <a:pt x="156" y="143"/>
                    </a:lnTo>
                    <a:lnTo>
                      <a:pt x="149" y="150"/>
                    </a:lnTo>
                    <a:lnTo>
                      <a:pt x="143" y="156"/>
                    </a:lnTo>
                    <a:lnTo>
                      <a:pt x="136" y="161"/>
                    </a:lnTo>
                    <a:lnTo>
                      <a:pt x="128" y="165"/>
                    </a:lnTo>
                    <a:lnTo>
                      <a:pt x="121" y="169"/>
                    </a:lnTo>
                    <a:lnTo>
                      <a:pt x="112" y="171"/>
                    </a:lnTo>
                    <a:lnTo>
                      <a:pt x="104" y="173"/>
                    </a:lnTo>
                    <a:lnTo>
                      <a:pt x="95" y="173"/>
                    </a:lnTo>
                    <a:lnTo>
                      <a:pt x="86" y="173"/>
                    </a:lnTo>
                    <a:lnTo>
                      <a:pt x="78" y="171"/>
                    </a:lnTo>
                    <a:lnTo>
                      <a:pt x="70" y="169"/>
                    </a:lnTo>
                    <a:lnTo>
                      <a:pt x="61" y="165"/>
                    </a:lnTo>
                    <a:lnTo>
                      <a:pt x="53" y="161"/>
                    </a:lnTo>
                    <a:lnTo>
                      <a:pt x="46" y="156"/>
                    </a:lnTo>
                    <a:lnTo>
                      <a:pt x="40" y="150"/>
                    </a:lnTo>
                    <a:lnTo>
                      <a:pt x="34" y="143"/>
                    </a:lnTo>
                    <a:lnTo>
                      <a:pt x="28" y="136"/>
                    </a:lnTo>
                    <a:lnTo>
                      <a:pt x="23" y="128"/>
                    </a:lnTo>
                    <a:lnTo>
                      <a:pt x="19" y="120"/>
                    </a:lnTo>
                    <a:lnTo>
                      <a:pt x="15" y="110"/>
                    </a:lnTo>
                    <a:lnTo>
                      <a:pt x="12" y="101"/>
                    </a:lnTo>
                    <a:lnTo>
                      <a:pt x="10" y="91"/>
                    </a:lnTo>
                    <a:lnTo>
                      <a:pt x="9" y="82"/>
                    </a:lnTo>
                    <a:lnTo>
                      <a:pt x="9" y="71"/>
                    </a:lnTo>
                    <a:lnTo>
                      <a:pt x="9" y="60"/>
                    </a:lnTo>
                    <a:lnTo>
                      <a:pt x="10" y="50"/>
                    </a:lnTo>
                    <a:lnTo>
                      <a:pt x="12" y="41"/>
                    </a:lnTo>
                    <a:lnTo>
                      <a:pt x="15" y="32"/>
                    </a:lnTo>
                    <a:lnTo>
                      <a:pt x="18" y="23"/>
                    </a:lnTo>
                    <a:lnTo>
                      <a:pt x="22" y="14"/>
                    </a:lnTo>
                    <a:lnTo>
                      <a:pt x="27" y="7"/>
                    </a:lnTo>
                    <a:lnTo>
                      <a:pt x="32" y="0"/>
                    </a:lnTo>
                    <a:lnTo>
                      <a:pt x="30" y="1"/>
                    </a:lnTo>
                    <a:lnTo>
                      <a:pt x="27" y="2"/>
                    </a:lnTo>
                    <a:lnTo>
                      <a:pt x="25" y="5"/>
                    </a:lnTo>
                    <a:lnTo>
                      <a:pt x="22" y="6"/>
                    </a:lnTo>
                    <a:lnTo>
                      <a:pt x="20" y="7"/>
                    </a:lnTo>
                    <a:lnTo>
                      <a:pt x="18" y="10"/>
                    </a:lnTo>
                    <a:lnTo>
                      <a:pt x="15" y="11"/>
                    </a:lnTo>
                    <a:lnTo>
                      <a:pt x="13" y="13"/>
                    </a:lnTo>
                    <a:lnTo>
                      <a:pt x="10" y="19"/>
                    </a:lnTo>
                    <a:lnTo>
                      <a:pt x="7" y="26"/>
                    </a:lnTo>
                    <a:lnTo>
                      <a:pt x="5" y="34"/>
                    </a:lnTo>
                    <a:lnTo>
                      <a:pt x="3" y="41"/>
                    </a:lnTo>
                    <a:lnTo>
                      <a:pt x="2" y="48"/>
                    </a:lnTo>
                    <a:lnTo>
                      <a:pt x="1" y="55"/>
                    </a:lnTo>
                    <a:lnTo>
                      <a:pt x="0" y="62"/>
                    </a:lnTo>
                    <a:lnTo>
                      <a:pt x="0" y="71"/>
                    </a:lnTo>
                    <a:lnTo>
                      <a:pt x="0" y="83"/>
                    </a:lnTo>
                    <a:lnTo>
                      <a:pt x="2" y="94"/>
                    </a:lnTo>
                    <a:lnTo>
                      <a:pt x="4" y="104"/>
                    </a:lnTo>
                    <a:lnTo>
                      <a:pt x="7" y="115"/>
                    </a:lnTo>
                    <a:lnTo>
                      <a:pt x="11" y="125"/>
                    </a:lnTo>
                    <a:lnTo>
                      <a:pt x="16" y="134"/>
                    </a:lnTo>
                    <a:lnTo>
                      <a:pt x="21" y="143"/>
                    </a:lnTo>
                    <a:lnTo>
                      <a:pt x="27" y="151"/>
                    </a:lnTo>
                    <a:lnTo>
                      <a:pt x="34" y="158"/>
                    </a:lnTo>
                    <a:lnTo>
                      <a:pt x="41" y="164"/>
                    </a:lnTo>
                    <a:lnTo>
                      <a:pt x="49" y="170"/>
                    </a:lnTo>
                    <a:lnTo>
                      <a:pt x="57" y="175"/>
                    </a:lnTo>
                    <a:lnTo>
                      <a:pt x="67" y="179"/>
                    </a:lnTo>
                    <a:lnTo>
                      <a:pt x="76" y="182"/>
                    </a:lnTo>
                    <a:lnTo>
                      <a:pt x="85" y="183"/>
                    </a:lnTo>
                    <a:lnTo>
                      <a:pt x="95" y="183"/>
                    </a:lnTo>
                    <a:lnTo>
                      <a:pt x="105" y="183"/>
                    </a:lnTo>
                    <a:lnTo>
                      <a:pt x="114" y="182"/>
                    </a:lnTo>
                    <a:lnTo>
                      <a:pt x="123" y="179"/>
                    </a:lnTo>
                    <a:lnTo>
                      <a:pt x="132" y="175"/>
                    </a:lnTo>
                    <a:lnTo>
                      <a:pt x="140" y="170"/>
                    </a:lnTo>
                    <a:lnTo>
                      <a:pt x="148" y="164"/>
                    </a:lnTo>
                    <a:lnTo>
                      <a:pt x="155" y="158"/>
                    </a:lnTo>
                    <a:lnTo>
                      <a:pt x="162" y="151"/>
                    </a:lnTo>
                    <a:lnTo>
                      <a:pt x="168" y="143"/>
                    </a:lnTo>
                    <a:lnTo>
                      <a:pt x="173" y="134"/>
                    </a:lnTo>
                    <a:lnTo>
                      <a:pt x="178" y="125"/>
                    </a:lnTo>
                    <a:lnTo>
                      <a:pt x="182" y="115"/>
                    </a:lnTo>
                    <a:lnTo>
                      <a:pt x="185" y="104"/>
                    </a:lnTo>
                    <a:lnTo>
                      <a:pt x="188" y="94"/>
                    </a:lnTo>
                    <a:lnTo>
                      <a:pt x="189" y="83"/>
                    </a:lnTo>
                    <a:lnTo>
                      <a:pt x="191" y="71"/>
                    </a:lnTo>
                    <a:close/>
                  </a:path>
                </a:pathLst>
              </a:custGeom>
              <a:solidFill>
                <a:srgbClr val="F7CDA5"/>
              </a:solidFill>
              <a:ln w="9525">
                <a:noFill/>
                <a:round/>
                <a:headEnd/>
                <a:tailEnd/>
              </a:ln>
            </p:spPr>
            <p:txBody>
              <a:bodyPr/>
              <a:lstStyle/>
              <a:p>
                <a:endParaRPr lang="en-US"/>
              </a:p>
            </p:txBody>
          </p:sp>
          <p:sp>
            <p:nvSpPr>
              <p:cNvPr id="533532" name="Freeform 28"/>
              <p:cNvSpPr>
                <a:spLocks/>
              </p:cNvSpPr>
              <p:nvPr/>
            </p:nvSpPr>
            <p:spPr bwMode="auto">
              <a:xfrm>
                <a:off x="1143" y="2647"/>
                <a:ext cx="37" cy="30"/>
              </a:xfrm>
              <a:custGeom>
                <a:avLst/>
                <a:gdLst/>
                <a:ahLst/>
                <a:cxnLst>
                  <a:cxn ang="0">
                    <a:pos x="181" y="73"/>
                  </a:cxn>
                  <a:cxn ang="0">
                    <a:pos x="181" y="65"/>
                  </a:cxn>
                  <a:cxn ang="0">
                    <a:pos x="180" y="58"/>
                  </a:cxn>
                  <a:cxn ang="0">
                    <a:pos x="178" y="50"/>
                  </a:cxn>
                  <a:cxn ang="0">
                    <a:pos x="176" y="44"/>
                  </a:cxn>
                  <a:cxn ang="0">
                    <a:pos x="171" y="38"/>
                  </a:cxn>
                  <a:cxn ang="0">
                    <a:pos x="167" y="34"/>
                  </a:cxn>
                  <a:cxn ang="0">
                    <a:pos x="163" y="29"/>
                  </a:cxn>
                  <a:cxn ang="0">
                    <a:pos x="163" y="31"/>
                  </a:cxn>
                  <a:cxn ang="0">
                    <a:pos x="167" y="43"/>
                  </a:cxn>
                  <a:cxn ang="0">
                    <a:pos x="170" y="56"/>
                  </a:cxn>
                  <a:cxn ang="0">
                    <a:pos x="172" y="70"/>
                  </a:cxn>
                  <a:cxn ang="0">
                    <a:pos x="172" y="86"/>
                  </a:cxn>
                  <a:cxn ang="0">
                    <a:pos x="168" y="106"/>
                  </a:cxn>
                  <a:cxn ang="0">
                    <a:pos x="162" y="124"/>
                  </a:cxn>
                  <a:cxn ang="0">
                    <a:pos x="154" y="139"/>
                  </a:cxn>
                  <a:cxn ang="0">
                    <a:pos x="143" y="151"/>
                  </a:cxn>
                  <a:cxn ang="0">
                    <a:pos x="130" y="162"/>
                  </a:cxn>
                  <a:cxn ang="0">
                    <a:pos x="115" y="169"/>
                  </a:cxn>
                  <a:cxn ang="0">
                    <a:pos x="99" y="174"/>
                  </a:cxn>
                  <a:cxn ang="0">
                    <a:pos x="83" y="174"/>
                  </a:cxn>
                  <a:cxn ang="0">
                    <a:pos x="67" y="169"/>
                  </a:cxn>
                  <a:cxn ang="0">
                    <a:pos x="52" y="162"/>
                  </a:cxn>
                  <a:cxn ang="0">
                    <a:pos x="39" y="151"/>
                  </a:cxn>
                  <a:cxn ang="0">
                    <a:pos x="28" y="139"/>
                  </a:cxn>
                  <a:cxn ang="0">
                    <a:pos x="19" y="124"/>
                  </a:cxn>
                  <a:cxn ang="0">
                    <a:pos x="13" y="106"/>
                  </a:cxn>
                  <a:cxn ang="0">
                    <a:pos x="10" y="86"/>
                  </a:cxn>
                  <a:cxn ang="0">
                    <a:pos x="10" y="65"/>
                  </a:cxn>
                  <a:cxn ang="0">
                    <a:pos x="14" y="43"/>
                  </a:cxn>
                  <a:cxn ang="0">
                    <a:pos x="22" y="24"/>
                  </a:cxn>
                  <a:cxn ang="0">
                    <a:pos x="33" y="7"/>
                  </a:cxn>
                  <a:cxn ang="0">
                    <a:pos x="37" y="1"/>
                  </a:cxn>
                  <a:cxn ang="0">
                    <a:pos x="32" y="4"/>
                  </a:cxn>
                  <a:cxn ang="0">
                    <a:pos x="26" y="7"/>
                  </a:cxn>
                  <a:cxn ang="0">
                    <a:pos x="21" y="11"/>
                  </a:cxn>
                  <a:cxn ang="0">
                    <a:pos x="14" y="19"/>
                  </a:cxn>
                  <a:cxn ang="0">
                    <a:pos x="7" y="34"/>
                  </a:cxn>
                  <a:cxn ang="0">
                    <a:pos x="3" y="50"/>
                  </a:cxn>
                  <a:cxn ang="0">
                    <a:pos x="0" y="67"/>
                  </a:cxn>
                  <a:cxn ang="0">
                    <a:pos x="1" y="88"/>
                  </a:cxn>
                  <a:cxn ang="0">
                    <a:pos x="4" y="109"/>
                  </a:cxn>
                  <a:cxn ang="0">
                    <a:pos x="11" y="128"/>
                  </a:cxn>
                  <a:cxn ang="0">
                    <a:pos x="21" y="145"/>
                  </a:cxn>
                  <a:cxn ang="0">
                    <a:pos x="33" y="159"/>
                  </a:cxn>
                  <a:cxn ang="0">
                    <a:pos x="47" y="171"/>
                  </a:cxn>
                  <a:cxn ang="0">
                    <a:pos x="64" y="180"/>
                  </a:cxn>
                  <a:cxn ang="0">
                    <a:pos x="82" y="185"/>
                  </a:cxn>
                  <a:cxn ang="0">
                    <a:pos x="100" y="185"/>
                  </a:cxn>
                  <a:cxn ang="0">
                    <a:pos x="118" y="180"/>
                  </a:cxn>
                  <a:cxn ang="0">
                    <a:pos x="134" y="171"/>
                  </a:cxn>
                  <a:cxn ang="0">
                    <a:pos x="148" y="159"/>
                  </a:cxn>
                  <a:cxn ang="0">
                    <a:pos x="160" y="145"/>
                  </a:cxn>
                  <a:cxn ang="0">
                    <a:pos x="170" y="128"/>
                  </a:cxn>
                  <a:cxn ang="0">
                    <a:pos x="177" y="109"/>
                  </a:cxn>
                  <a:cxn ang="0">
                    <a:pos x="181" y="88"/>
                  </a:cxn>
                </a:cxnLst>
                <a:rect l="0" t="0" r="r" b="b"/>
                <a:pathLst>
                  <a:path w="181" h="185">
                    <a:moveTo>
                      <a:pt x="181" y="77"/>
                    </a:moveTo>
                    <a:lnTo>
                      <a:pt x="181" y="73"/>
                    </a:lnTo>
                    <a:lnTo>
                      <a:pt x="181" y="70"/>
                    </a:lnTo>
                    <a:lnTo>
                      <a:pt x="181" y="65"/>
                    </a:lnTo>
                    <a:lnTo>
                      <a:pt x="180" y="61"/>
                    </a:lnTo>
                    <a:lnTo>
                      <a:pt x="180" y="58"/>
                    </a:lnTo>
                    <a:lnTo>
                      <a:pt x="179" y="54"/>
                    </a:lnTo>
                    <a:lnTo>
                      <a:pt x="178" y="50"/>
                    </a:lnTo>
                    <a:lnTo>
                      <a:pt x="178" y="47"/>
                    </a:lnTo>
                    <a:lnTo>
                      <a:pt x="176" y="44"/>
                    </a:lnTo>
                    <a:lnTo>
                      <a:pt x="174" y="41"/>
                    </a:lnTo>
                    <a:lnTo>
                      <a:pt x="171" y="38"/>
                    </a:lnTo>
                    <a:lnTo>
                      <a:pt x="169" y="36"/>
                    </a:lnTo>
                    <a:lnTo>
                      <a:pt x="167" y="34"/>
                    </a:lnTo>
                    <a:lnTo>
                      <a:pt x="165" y="31"/>
                    </a:lnTo>
                    <a:lnTo>
                      <a:pt x="163" y="29"/>
                    </a:lnTo>
                    <a:lnTo>
                      <a:pt x="160" y="26"/>
                    </a:lnTo>
                    <a:lnTo>
                      <a:pt x="163" y="31"/>
                    </a:lnTo>
                    <a:lnTo>
                      <a:pt x="165" y="37"/>
                    </a:lnTo>
                    <a:lnTo>
                      <a:pt x="167" y="43"/>
                    </a:lnTo>
                    <a:lnTo>
                      <a:pt x="169" y="50"/>
                    </a:lnTo>
                    <a:lnTo>
                      <a:pt x="170" y="56"/>
                    </a:lnTo>
                    <a:lnTo>
                      <a:pt x="171" y="64"/>
                    </a:lnTo>
                    <a:lnTo>
                      <a:pt x="172" y="70"/>
                    </a:lnTo>
                    <a:lnTo>
                      <a:pt x="172" y="77"/>
                    </a:lnTo>
                    <a:lnTo>
                      <a:pt x="172" y="86"/>
                    </a:lnTo>
                    <a:lnTo>
                      <a:pt x="170" y="96"/>
                    </a:lnTo>
                    <a:lnTo>
                      <a:pt x="168" y="106"/>
                    </a:lnTo>
                    <a:lnTo>
                      <a:pt x="166" y="114"/>
                    </a:lnTo>
                    <a:lnTo>
                      <a:pt x="162" y="124"/>
                    </a:lnTo>
                    <a:lnTo>
                      <a:pt x="158" y="131"/>
                    </a:lnTo>
                    <a:lnTo>
                      <a:pt x="154" y="139"/>
                    </a:lnTo>
                    <a:lnTo>
                      <a:pt x="148" y="145"/>
                    </a:lnTo>
                    <a:lnTo>
                      <a:pt x="143" y="151"/>
                    </a:lnTo>
                    <a:lnTo>
                      <a:pt x="136" y="157"/>
                    </a:lnTo>
                    <a:lnTo>
                      <a:pt x="130" y="162"/>
                    </a:lnTo>
                    <a:lnTo>
                      <a:pt x="123" y="167"/>
                    </a:lnTo>
                    <a:lnTo>
                      <a:pt x="115" y="169"/>
                    </a:lnTo>
                    <a:lnTo>
                      <a:pt x="107" y="171"/>
                    </a:lnTo>
                    <a:lnTo>
                      <a:pt x="99" y="174"/>
                    </a:lnTo>
                    <a:lnTo>
                      <a:pt x="91" y="174"/>
                    </a:lnTo>
                    <a:lnTo>
                      <a:pt x="83" y="174"/>
                    </a:lnTo>
                    <a:lnTo>
                      <a:pt x="75" y="171"/>
                    </a:lnTo>
                    <a:lnTo>
                      <a:pt x="67" y="169"/>
                    </a:lnTo>
                    <a:lnTo>
                      <a:pt x="59" y="167"/>
                    </a:lnTo>
                    <a:lnTo>
                      <a:pt x="52" y="162"/>
                    </a:lnTo>
                    <a:lnTo>
                      <a:pt x="45" y="157"/>
                    </a:lnTo>
                    <a:lnTo>
                      <a:pt x="39" y="151"/>
                    </a:lnTo>
                    <a:lnTo>
                      <a:pt x="33" y="145"/>
                    </a:lnTo>
                    <a:lnTo>
                      <a:pt x="28" y="139"/>
                    </a:lnTo>
                    <a:lnTo>
                      <a:pt x="23" y="131"/>
                    </a:lnTo>
                    <a:lnTo>
                      <a:pt x="19" y="124"/>
                    </a:lnTo>
                    <a:lnTo>
                      <a:pt x="16" y="114"/>
                    </a:lnTo>
                    <a:lnTo>
                      <a:pt x="13" y="106"/>
                    </a:lnTo>
                    <a:lnTo>
                      <a:pt x="11" y="96"/>
                    </a:lnTo>
                    <a:lnTo>
                      <a:pt x="10" y="86"/>
                    </a:lnTo>
                    <a:lnTo>
                      <a:pt x="9" y="77"/>
                    </a:lnTo>
                    <a:lnTo>
                      <a:pt x="10" y="65"/>
                    </a:lnTo>
                    <a:lnTo>
                      <a:pt x="11" y="54"/>
                    </a:lnTo>
                    <a:lnTo>
                      <a:pt x="14" y="43"/>
                    </a:lnTo>
                    <a:lnTo>
                      <a:pt x="18" y="34"/>
                    </a:lnTo>
                    <a:lnTo>
                      <a:pt x="22" y="24"/>
                    </a:lnTo>
                    <a:lnTo>
                      <a:pt x="27" y="16"/>
                    </a:lnTo>
                    <a:lnTo>
                      <a:pt x="33" y="7"/>
                    </a:lnTo>
                    <a:lnTo>
                      <a:pt x="40" y="0"/>
                    </a:lnTo>
                    <a:lnTo>
                      <a:pt x="37" y="1"/>
                    </a:lnTo>
                    <a:lnTo>
                      <a:pt x="35" y="2"/>
                    </a:lnTo>
                    <a:lnTo>
                      <a:pt x="32" y="4"/>
                    </a:lnTo>
                    <a:lnTo>
                      <a:pt x="29" y="6"/>
                    </a:lnTo>
                    <a:lnTo>
                      <a:pt x="26" y="7"/>
                    </a:lnTo>
                    <a:lnTo>
                      <a:pt x="23" y="8"/>
                    </a:lnTo>
                    <a:lnTo>
                      <a:pt x="21" y="11"/>
                    </a:lnTo>
                    <a:lnTo>
                      <a:pt x="18" y="12"/>
                    </a:lnTo>
                    <a:lnTo>
                      <a:pt x="14" y="19"/>
                    </a:lnTo>
                    <a:lnTo>
                      <a:pt x="11" y="26"/>
                    </a:lnTo>
                    <a:lnTo>
                      <a:pt x="7" y="34"/>
                    </a:lnTo>
                    <a:lnTo>
                      <a:pt x="5" y="42"/>
                    </a:lnTo>
                    <a:lnTo>
                      <a:pt x="3" y="50"/>
                    </a:lnTo>
                    <a:lnTo>
                      <a:pt x="1" y="59"/>
                    </a:lnTo>
                    <a:lnTo>
                      <a:pt x="0" y="67"/>
                    </a:lnTo>
                    <a:lnTo>
                      <a:pt x="0" y="77"/>
                    </a:lnTo>
                    <a:lnTo>
                      <a:pt x="1" y="88"/>
                    </a:lnTo>
                    <a:lnTo>
                      <a:pt x="2" y="98"/>
                    </a:lnTo>
                    <a:lnTo>
                      <a:pt x="4" y="109"/>
                    </a:lnTo>
                    <a:lnTo>
                      <a:pt x="7" y="119"/>
                    </a:lnTo>
                    <a:lnTo>
                      <a:pt x="11" y="128"/>
                    </a:lnTo>
                    <a:lnTo>
                      <a:pt x="16" y="137"/>
                    </a:lnTo>
                    <a:lnTo>
                      <a:pt x="21" y="145"/>
                    </a:lnTo>
                    <a:lnTo>
                      <a:pt x="27" y="154"/>
                    </a:lnTo>
                    <a:lnTo>
                      <a:pt x="33" y="159"/>
                    </a:lnTo>
                    <a:lnTo>
                      <a:pt x="40" y="167"/>
                    </a:lnTo>
                    <a:lnTo>
                      <a:pt x="47" y="171"/>
                    </a:lnTo>
                    <a:lnTo>
                      <a:pt x="55" y="176"/>
                    </a:lnTo>
                    <a:lnTo>
                      <a:pt x="64" y="180"/>
                    </a:lnTo>
                    <a:lnTo>
                      <a:pt x="73" y="182"/>
                    </a:lnTo>
                    <a:lnTo>
                      <a:pt x="82" y="185"/>
                    </a:lnTo>
                    <a:lnTo>
                      <a:pt x="91" y="185"/>
                    </a:lnTo>
                    <a:lnTo>
                      <a:pt x="100" y="185"/>
                    </a:lnTo>
                    <a:lnTo>
                      <a:pt x="109" y="182"/>
                    </a:lnTo>
                    <a:lnTo>
                      <a:pt x="118" y="180"/>
                    </a:lnTo>
                    <a:lnTo>
                      <a:pt x="126" y="176"/>
                    </a:lnTo>
                    <a:lnTo>
                      <a:pt x="134" y="171"/>
                    </a:lnTo>
                    <a:lnTo>
                      <a:pt x="141" y="167"/>
                    </a:lnTo>
                    <a:lnTo>
                      <a:pt x="148" y="159"/>
                    </a:lnTo>
                    <a:lnTo>
                      <a:pt x="155" y="154"/>
                    </a:lnTo>
                    <a:lnTo>
                      <a:pt x="160" y="145"/>
                    </a:lnTo>
                    <a:lnTo>
                      <a:pt x="166" y="137"/>
                    </a:lnTo>
                    <a:lnTo>
                      <a:pt x="170" y="128"/>
                    </a:lnTo>
                    <a:lnTo>
                      <a:pt x="174" y="119"/>
                    </a:lnTo>
                    <a:lnTo>
                      <a:pt x="177" y="109"/>
                    </a:lnTo>
                    <a:lnTo>
                      <a:pt x="179" y="98"/>
                    </a:lnTo>
                    <a:lnTo>
                      <a:pt x="181" y="88"/>
                    </a:lnTo>
                    <a:lnTo>
                      <a:pt x="181" y="77"/>
                    </a:lnTo>
                    <a:close/>
                  </a:path>
                </a:pathLst>
              </a:custGeom>
              <a:solidFill>
                <a:srgbClr val="F7CFA7"/>
              </a:solidFill>
              <a:ln w="9525">
                <a:noFill/>
                <a:round/>
                <a:headEnd/>
                <a:tailEnd/>
              </a:ln>
            </p:spPr>
            <p:txBody>
              <a:bodyPr/>
              <a:lstStyle/>
              <a:p>
                <a:endParaRPr lang="en-US"/>
              </a:p>
            </p:txBody>
          </p:sp>
          <p:sp>
            <p:nvSpPr>
              <p:cNvPr id="533533" name="Freeform 29"/>
              <p:cNvSpPr>
                <a:spLocks/>
              </p:cNvSpPr>
              <p:nvPr/>
            </p:nvSpPr>
            <p:spPr bwMode="auto">
              <a:xfrm>
                <a:off x="1144" y="2646"/>
                <a:ext cx="35" cy="30"/>
              </a:xfrm>
              <a:custGeom>
                <a:avLst/>
                <a:gdLst/>
                <a:ahLst/>
                <a:cxnLst>
                  <a:cxn ang="0">
                    <a:pos x="171" y="77"/>
                  </a:cxn>
                  <a:cxn ang="0">
                    <a:pos x="171" y="66"/>
                  </a:cxn>
                  <a:cxn ang="0">
                    <a:pos x="169" y="55"/>
                  </a:cxn>
                  <a:cxn ang="0">
                    <a:pos x="166" y="46"/>
                  </a:cxn>
                  <a:cxn ang="0">
                    <a:pos x="162" y="39"/>
                  </a:cxn>
                  <a:cxn ang="0">
                    <a:pos x="157" y="33"/>
                  </a:cxn>
                  <a:cxn ang="0">
                    <a:pos x="152" y="28"/>
                  </a:cxn>
                  <a:cxn ang="0">
                    <a:pos x="146" y="23"/>
                  </a:cxn>
                  <a:cxn ang="0">
                    <a:pos x="147" y="27"/>
                  </a:cxn>
                  <a:cxn ang="0">
                    <a:pos x="155" y="41"/>
                  </a:cxn>
                  <a:cxn ang="0">
                    <a:pos x="160" y="57"/>
                  </a:cxn>
                  <a:cxn ang="0">
                    <a:pos x="162" y="73"/>
                  </a:cxn>
                  <a:cxn ang="0">
                    <a:pos x="162" y="91"/>
                  </a:cxn>
                  <a:cxn ang="0">
                    <a:pos x="159" y="109"/>
                  </a:cxn>
                  <a:cxn ang="0">
                    <a:pos x="153" y="125"/>
                  </a:cxn>
                  <a:cxn ang="0">
                    <a:pos x="145" y="141"/>
                  </a:cxn>
                  <a:cxn ang="0">
                    <a:pos x="135" y="153"/>
                  </a:cxn>
                  <a:cxn ang="0">
                    <a:pos x="123" y="162"/>
                  </a:cxn>
                  <a:cxn ang="0">
                    <a:pos x="109" y="169"/>
                  </a:cxn>
                  <a:cxn ang="0">
                    <a:pos x="94" y="173"/>
                  </a:cxn>
                  <a:cxn ang="0">
                    <a:pos x="78" y="173"/>
                  </a:cxn>
                  <a:cxn ang="0">
                    <a:pos x="63" y="169"/>
                  </a:cxn>
                  <a:cxn ang="0">
                    <a:pos x="49" y="162"/>
                  </a:cxn>
                  <a:cxn ang="0">
                    <a:pos x="36" y="153"/>
                  </a:cxn>
                  <a:cxn ang="0">
                    <a:pos x="26" y="141"/>
                  </a:cxn>
                  <a:cxn ang="0">
                    <a:pos x="18" y="125"/>
                  </a:cxn>
                  <a:cxn ang="0">
                    <a:pos x="12" y="109"/>
                  </a:cxn>
                  <a:cxn ang="0">
                    <a:pos x="9" y="91"/>
                  </a:cxn>
                  <a:cxn ang="0">
                    <a:pos x="9" y="69"/>
                  </a:cxn>
                  <a:cxn ang="0">
                    <a:pos x="15" y="45"/>
                  </a:cxn>
                  <a:cxn ang="0">
                    <a:pos x="26" y="24"/>
                  </a:cxn>
                  <a:cxn ang="0">
                    <a:pos x="41" y="7"/>
                  </a:cxn>
                  <a:cxn ang="0">
                    <a:pos x="46" y="2"/>
                  </a:cxn>
                  <a:cxn ang="0">
                    <a:pos x="39" y="4"/>
                  </a:cxn>
                  <a:cxn ang="0">
                    <a:pos x="33" y="6"/>
                  </a:cxn>
                  <a:cxn ang="0">
                    <a:pos x="27" y="10"/>
                  </a:cxn>
                  <a:cxn ang="0">
                    <a:pos x="18" y="18"/>
                  </a:cxn>
                  <a:cxn ang="0">
                    <a:pos x="9" y="34"/>
                  </a:cxn>
                  <a:cxn ang="0">
                    <a:pos x="3" y="52"/>
                  </a:cxn>
                  <a:cxn ang="0">
                    <a:pos x="0" y="71"/>
                  </a:cxn>
                  <a:cxn ang="0">
                    <a:pos x="0" y="93"/>
                  </a:cxn>
                  <a:cxn ang="0">
                    <a:pos x="3" y="112"/>
                  </a:cxn>
                  <a:cxn ang="0">
                    <a:pos x="10" y="131"/>
                  </a:cxn>
                  <a:cxn ang="0">
                    <a:pos x="19" y="147"/>
                  </a:cxn>
                  <a:cxn ang="0">
                    <a:pos x="31" y="161"/>
                  </a:cxn>
                  <a:cxn ang="0">
                    <a:pos x="44" y="172"/>
                  </a:cxn>
                  <a:cxn ang="0">
                    <a:pos x="61" y="180"/>
                  </a:cxn>
                  <a:cxn ang="0">
                    <a:pos x="77" y="184"/>
                  </a:cxn>
                  <a:cxn ang="0">
                    <a:pos x="95" y="184"/>
                  </a:cxn>
                  <a:cxn ang="0">
                    <a:pos x="111" y="180"/>
                  </a:cxn>
                  <a:cxn ang="0">
                    <a:pos x="127" y="172"/>
                  </a:cxn>
                  <a:cxn ang="0">
                    <a:pos x="140" y="161"/>
                  </a:cxn>
                  <a:cxn ang="0">
                    <a:pos x="152" y="147"/>
                  </a:cxn>
                  <a:cxn ang="0">
                    <a:pos x="161" y="131"/>
                  </a:cxn>
                  <a:cxn ang="0">
                    <a:pos x="168" y="112"/>
                  </a:cxn>
                  <a:cxn ang="0">
                    <a:pos x="171" y="93"/>
                  </a:cxn>
                </a:cxnLst>
                <a:rect l="0" t="0" r="r" b="b"/>
                <a:pathLst>
                  <a:path w="172" h="184">
                    <a:moveTo>
                      <a:pt x="172" y="82"/>
                    </a:moveTo>
                    <a:lnTo>
                      <a:pt x="171" y="77"/>
                    </a:lnTo>
                    <a:lnTo>
                      <a:pt x="171" y="71"/>
                    </a:lnTo>
                    <a:lnTo>
                      <a:pt x="171" y="66"/>
                    </a:lnTo>
                    <a:lnTo>
                      <a:pt x="170" y="60"/>
                    </a:lnTo>
                    <a:lnTo>
                      <a:pt x="169" y="55"/>
                    </a:lnTo>
                    <a:lnTo>
                      <a:pt x="168" y="51"/>
                    </a:lnTo>
                    <a:lnTo>
                      <a:pt x="166" y="46"/>
                    </a:lnTo>
                    <a:lnTo>
                      <a:pt x="165" y="41"/>
                    </a:lnTo>
                    <a:lnTo>
                      <a:pt x="162" y="39"/>
                    </a:lnTo>
                    <a:lnTo>
                      <a:pt x="160" y="36"/>
                    </a:lnTo>
                    <a:lnTo>
                      <a:pt x="157" y="33"/>
                    </a:lnTo>
                    <a:lnTo>
                      <a:pt x="154" y="30"/>
                    </a:lnTo>
                    <a:lnTo>
                      <a:pt x="152" y="28"/>
                    </a:lnTo>
                    <a:lnTo>
                      <a:pt x="149" y="25"/>
                    </a:lnTo>
                    <a:lnTo>
                      <a:pt x="146" y="23"/>
                    </a:lnTo>
                    <a:lnTo>
                      <a:pt x="143" y="21"/>
                    </a:lnTo>
                    <a:lnTo>
                      <a:pt x="147" y="27"/>
                    </a:lnTo>
                    <a:lnTo>
                      <a:pt x="151" y="34"/>
                    </a:lnTo>
                    <a:lnTo>
                      <a:pt x="155" y="41"/>
                    </a:lnTo>
                    <a:lnTo>
                      <a:pt x="157" y="48"/>
                    </a:lnTo>
                    <a:lnTo>
                      <a:pt x="160" y="57"/>
                    </a:lnTo>
                    <a:lnTo>
                      <a:pt x="161" y="65"/>
                    </a:lnTo>
                    <a:lnTo>
                      <a:pt x="162" y="73"/>
                    </a:lnTo>
                    <a:lnTo>
                      <a:pt x="163" y="82"/>
                    </a:lnTo>
                    <a:lnTo>
                      <a:pt x="162" y="91"/>
                    </a:lnTo>
                    <a:lnTo>
                      <a:pt x="161" y="100"/>
                    </a:lnTo>
                    <a:lnTo>
                      <a:pt x="159" y="109"/>
                    </a:lnTo>
                    <a:lnTo>
                      <a:pt x="157" y="118"/>
                    </a:lnTo>
                    <a:lnTo>
                      <a:pt x="153" y="125"/>
                    </a:lnTo>
                    <a:lnTo>
                      <a:pt x="149" y="133"/>
                    </a:lnTo>
                    <a:lnTo>
                      <a:pt x="145" y="141"/>
                    </a:lnTo>
                    <a:lnTo>
                      <a:pt x="140" y="147"/>
                    </a:lnTo>
                    <a:lnTo>
                      <a:pt x="135" y="153"/>
                    </a:lnTo>
                    <a:lnTo>
                      <a:pt x="129" y="157"/>
                    </a:lnTo>
                    <a:lnTo>
                      <a:pt x="123" y="162"/>
                    </a:lnTo>
                    <a:lnTo>
                      <a:pt x="116" y="166"/>
                    </a:lnTo>
                    <a:lnTo>
                      <a:pt x="109" y="169"/>
                    </a:lnTo>
                    <a:lnTo>
                      <a:pt x="102" y="172"/>
                    </a:lnTo>
                    <a:lnTo>
                      <a:pt x="94" y="173"/>
                    </a:lnTo>
                    <a:lnTo>
                      <a:pt x="86" y="173"/>
                    </a:lnTo>
                    <a:lnTo>
                      <a:pt x="78" y="173"/>
                    </a:lnTo>
                    <a:lnTo>
                      <a:pt x="71" y="172"/>
                    </a:lnTo>
                    <a:lnTo>
                      <a:pt x="63" y="169"/>
                    </a:lnTo>
                    <a:lnTo>
                      <a:pt x="55" y="166"/>
                    </a:lnTo>
                    <a:lnTo>
                      <a:pt x="49" y="162"/>
                    </a:lnTo>
                    <a:lnTo>
                      <a:pt x="42" y="157"/>
                    </a:lnTo>
                    <a:lnTo>
                      <a:pt x="36" y="153"/>
                    </a:lnTo>
                    <a:lnTo>
                      <a:pt x="31" y="147"/>
                    </a:lnTo>
                    <a:lnTo>
                      <a:pt x="26" y="141"/>
                    </a:lnTo>
                    <a:lnTo>
                      <a:pt x="22" y="133"/>
                    </a:lnTo>
                    <a:lnTo>
                      <a:pt x="18" y="125"/>
                    </a:lnTo>
                    <a:lnTo>
                      <a:pt x="15" y="118"/>
                    </a:lnTo>
                    <a:lnTo>
                      <a:pt x="12" y="109"/>
                    </a:lnTo>
                    <a:lnTo>
                      <a:pt x="10" y="100"/>
                    </a:lnTo>
                    <a:lnTo>
                      <a:pt x="9" y="91"/>
                    </a:lnTo>
                    <a:lnTo>
                      <a:pt x="9" y="82"/>
                    </a:lnTo>
                    <a:lnTo>
                      <a:pt x="9" y="69"/>
                    </a:lnTo>
                    <a:lnTo>
                      <a:pt x="12" y="57"/>
                    </a:lnTo>
                    <a:lnTo>
                      <a:pt x="15" y="45"/>
                    </a:lnTo>
                    <a:lnTo>
                      <a:pt x="20" y="34"/>
                    </a:lnTo>
                    <a:lnTo>
                      <a:pt x="26" y="24"/>
                    </a:lnTo>
                    <a:lnTo>
                      <a:pt x="33" y="15"/>
                    </a:lnTo>
                    <a:lnTo>
                      <a:pt x="41" y="7"/>
                    </a:lnTo>
                    <a:lnTo>
                      <a:pt x="49" y="0"/>
                    </a:lnTo>
                    <a:lnTo>
                      <a:pt x="46" y="2"/>
                    </a:lnTo>
                    <a:lnTo>
                      <a:pt x="43" y="3"/>
                    </a:lnTo>
                    <a:lnTo>
                      <a:pt x="39" y="4"/>
                    </a:lnTo>
                    <a:lnTo>
                      <a:pt x="36" y="5"/>
                    </a:lnTo>
                    <a:lnTo>
                      <a:pt x="33" y="6"/>
                    </a:lnTo>
                    <a:lnTo>
                      <a:pt x="30" y="7"/>
                    </a:lnTo>
                    <a:lnTo>
                      <a:pt x="27" y="10"/>
                    </a:lnTo>
                    <a:lnTo>
                      <a:pt x="23" y="11"/>
                    </a:lnTo>
                    <a:lnTo>
                      <a:pt x="18" y="18"/>
                    </a:lnTo>
                    <a:lnTo>
                      <a:pt x="13" y="25"/>
                    </a:lnTo>
                    <a:lnTo>
                      <a:pt x="9" y="34"/>
                    </a:lnTo>
                    <a:lnTo>
                      <a:pt x="6" y="43"/>
                    </a:lnTo>
                    <a:lnTo>
                      <a:pt x="3" y="52"/>
                    </a:lnTo>
                    <a:lnTo>
                      <a:pt x="1" y="61"/>
                    </a:lnTo>
                    <a:lnTo>
                      <a:pt x="0" y="71"/>
                    </a:lnTo>
                    <a:lnTo>
                      <a:pt x="0" y="82"/>
                    </a:lnTo>
                    <a:lnTo>
                      <a:pt x="0" y="93"/>
                    </a:lnTo>
                    <a:lnTo>
                      <a:pt x="1" y="102"/>
                    </a:lnTo>
                    <a:lnTo>
                      <a:pt x="3" y="112"/>
                    </a:lnTo>
                    <a:lnTo>
                      <a:pt x="6" y="121"/>
                    </a:lnTo>
                    <a:lnTo>
                      <a:pt x="10" y="131"/>
                    </a:lnTo>
                    <a:lnTo>
                      <a:pt x="14" y="139"/>
                    </a:lnTo>
                    <a:lnTo>
                      <a:pt x="19" y="147"/>
                    </a:lnTo>
                    <a:lnTo>
                      <a:pt x="25" y="154"/>
                    </a:lnTo>
                    <a:lnTo>
                      <a:pt x="31" y="161"/>
                    </a:lnTo>
                    <a:lnTo>
                      <a:pt x="37" y="167"/>
                    </a:lnTo>
                    <a:lnTo>
                      <a:pt x="44" y="172"/>
                    </a:lnTo>
                    <a:lnTo>
                      <a:pt x="52" y="176"/>
                    </a:lnTo>
                    <a:lnTo>
                      <a:pt x="61" y="180"/>
                    </a:lnTo>
                    <a:lnTo>
                      <a:pt x="69" y="182"/>
                    </a:lnTo>
                    <a:lnTo>
                      <a:pt x="77" y="184"/>
                    </a:lnTo>
                    <a:lnTo>
                      <a:pt x="86" y="184"/>
                    </a:lnTo>
                    <a:lnTo>
                      <a:pt x="95" y="184"/>
                    </a:lnTo>
                    <a:lnTo>
                      <a:pt x="103" y="182"/>
                    </a:lnTo>
                    <a:lnTo>
                      <a:pt x="111" y="180"/>
                    </a:lnTo>
                    <a:lnTo>
                      <a:pt x="119" y="176"/>
                    </a:lnTo>
                    <a:lnTo>
                      <a:pt x="127" y="172"/>
                    </a:lnTo>
                    <a:lnTo>
                      <a:pt x="134" y="167"/>
                    </a:lnTo>
                    <a:lnTo>
                      <a:pt x="140" y="161"/>
                    </a:lnTo>
                    <a:lnTo>
                      <a:pt x="147" y="154"/>
                    </a:lnTo>
                    <a:lnTo>
                      <a:pt x="152" y="147"/>
                    </a:lnTo>
                    <a:lnTo>
                      <a:pt x="157" y="139"/>
                    </a:lnTo>
                    <a:lnTo>
                      <a:pt x="161" y="131"/>
                    </a:lnTo>
                    <a:lnTo>
                      <a:pt x="165" y="121"/>
                    </a:lnTo>
                    <a:lnTo>
                      <a:pt x="168" y="112"/>
                    </a:lnTo>
                    <a:lnTo>
                      <a:pt x="170" y="102"/>
                    </a:lnTo>
                    <a:lnTo>
                      <a:pt x="171" y="93"/>
                    </a:lnTo>
                    <a:lnTo>
                      <a:pt x="172" y="82"/>
                    </a:lnTo>
                    <a:close/>
                  </a:path>
                </a:pathLst>
              </a:custGeom>
              <a:solidFill>
                <a:srgbClr val="F7D2A9"/>
              </a:solidFill>
              <a:ln w="9525">
                <a:noFill/>
                <a:round/>
                <a:headEnd/>
                <a:tailEnd/>
              </a:ln>
            </p:spPr>
            <p:txBody>
              <a:bodyPr/>
              <a:lstStyle/>
              <a:p>
                <a:endParaRPr lang="en-US"/>
              </a:p>
            </p:txBody>
          </p:sp>
          <p:sp>
            <p:nvSpPr>
              <p:cNvPr id="533534" name="Freeform 30"/>
              <p:cNvSpPr>
                <a:spLocks/>
              </p:cNvSpPr>
              <p:nvPr/>
            </p:nvSpPr>
            <p:spPr bwMode="auto">
              <a:xfrm>
                <a:off x="1145" y="2645"/>
                <a:ext cx="33" cy="30"/>
              </a:xfrm>
              <a:custGeom>
                <a:avLst/>
                <a:gdLst/>
                <a:ahLst/>
                <a:cxnLst>
                  <a:cxn ang="0">
                    <a:pos x="163" y="77"/>
                  </a:cxn>
                  <a:cxn ang="0">
                    <a:pos x="161" y="63"/>
                  </a:cxn>
                  <a:cxn ang="0">
                    <a:pos x="158" y="50"/>
                  </a:cxn>
                  <a:cxn ang="0">
                    <a:pos x="154" y="38"/>
                  </a:cxn>
                  <a:cxn ang="0">
                    <a:pos x="149" y="31"/>
                  </a:cxn>
                  <a:cxn ang="0">
                    <a:pos x="145" y="27"/>
                  </a:cxn>
                  <a:cxn ang="0">
                    <a:pos x="141" y="24"/>
                  </a:cxn>
                  <a:cxn ang="0">
                    <a:pos x="137" y="21"/>
                  </a:cxn>
                  <a:cxn ang="0">
                    <a:pos x="133" y="18"/>
                  </a:cxn>
                  <a:cxn ang="0">
                    <a:pos x="130" y="17"/>
                  </a:cxn>
                  <a:cxn ang="0">
                    <a:pos x="127" y="14"/>
                  </a:cxn>
                  <a:cxn ang="0">
                    <a:pos x="123" y="13"/>
                  </a:cxn>
                  <a:cxn ang="0">
                    <a:pos x="129" y="18"/>
                  </a:cxn>
                  <a:cxn ang="0">
                    <a:pos x="140" y="33"/>
                  </a:cxn>
                  <a:cxn ang="0">
                    <a:pos x="149" y="51"/>
                  </a:cxn>
                  <a:cxn ang="0">
                    <a:pos x="153" y="73"/>
                  </a:cxn>
                  <a:cxn ang="0">
                    <a:pos x="154" y="92"/>
                  </a:cxn>
                  <a:cxn ang="0">
                    <a:pos x="151" y="109"/>
                  </a:cxn>
                  <a:cxn ang="0">
                    <a:pos x="145" y="125"/>
                  </a:cxn>
                  <a:cxn ang="0">
                    <a:pos x="138" y="139"/>
                  </a:cxn>
                  <a:cxn ang="0">
                    <a:pos x="128" y="151"/>
                  </a:cxn>
                  <a:cxn ang="0">
                    <a:pos x="116" y="159"/>
                  </a:cxn>
                  <a:cxn ang="0">
                    <a:pos x="103" y="166"/>
                  </a:cxn>
                  <a:cxn ang="0">
                    <a:pos x="89" y="170"/>
                  </a:cxn>
                  <a:cxn ang="0">
                    <a:pos x="75" y="170"/>
                  </a:cxn>
                  <a:cxn ang="0">
                    <a:pos x="61" y="166"/>
                  </a:cxn>
                  <a:cxn ang="0">
                    <a:pos x="47" y="159"/>
                  </a:cxn>
                  <a:cxn ang="0">
                    <a:pos x="35" y="151"/>
                  </a:cxn>
                  <a:cxn ang="0">
                    <a:pos x="26" y="139"/>
                  </a:cxn>
                  <a:cxn ang="0">
                    <a:pos x="18" y="125"/>
                  </a:cxn>
                  <a:cxn ang="0">
                    <a:pos x="12" y="109"/>
                  </a:cxn>
                  <a:cxn ang="0">
                    <a:pos x="10" y="92"/>
                  </a:cxn>
                  <a:cxn ang="0">
                    <a:pos x="9" y="77"/>
                  </a:cxn>
                  <a:cxn ang="0">
                    <a:pos x="12" y="61"/>
                  </a:cxn>
                  <a:cxn ang="0">
                    <a:pos x="18" y="42"/>
                  </a:cxn>
                  <a:cxn ang="0">
                    <a:pos x="33" y="19"/>
                  </a:cxn>
                  <a:cxn ang="0">
                    <a:pos x="48" y="7"/>
                  </a:cxn>
                  <a:cxn ang="0">
                    <a:pos x="60" y="1"/>
                  </a:cxn>
                  <a:cxn ang="0">
                    <a:pos x="62" y="0"/>
                  </a:cxn>
                  <a:cxn ang="0">
                    <a:pos x="52" y="1"/>
                  </a:cxn>
                  <a:cxn ang="0">
                    <a:pos x="44" y="4"/>
                  </a:cxn>
                  <a:cxn ang="0">
                    <a:pos x="35" y="6"/>
                  </a:cxn>
                  <a:cxn ang="0">
                    <a:pos x="24" y="14"/>
                  </a:cxn>
                  <a:cxn ang="0">
                    <a:pos x="13" y="31"/>
                  </a:cxn>
                  <a:cxn ang="0">
                    <a:pos x="5" y="50"/>
                  </a:cxn>
                  <a:cxn ang="0">
                    <a:pos x="1" y="72"/>
                  </a:cxn>
                  <a:cxn ang="0">
                    <a:pos x="1" y="93"/>
                  </a:cxn>
                  <a:cxn ang="0">
                    <a:pos x="4" y="113"/>
                  </a:cxn>
                  <a:cxn ang="0">
                    <a:pos x="10" y="131"/>
                  </a:cxn>
                  <a:cxn ang="0">
                    <a:pos x="19" y="146"/>
                  </a:cxn>
                  <a:cxn ang="0">
                    <a:pos x="30" y="158"/>
                  </a:cxn>
                  <a:cxn ang="0">
                    <a:pos x="43" y="169"/>
                  </a:cxn>
                  <a:cxn ang="0">
                    <a:pos x="58" y="176"/>
                  </a:cxn>
                  <a:cxn ang="0">
                    <a:pos x="74" y="181"/>
                  </a:cxn>
                  <a:cxn ang="0">
                    <a:pos x="90" y="181"/>
                  </a:cxn>
                  <a:cxn ang="0">
                    <a:pos x="106" y="176"/>
                  </a:cxn>
                  <a:cxn ang="0">
                    <a:pos x="121" y="169"/>
                  </a:cxn>
                  <a:cxn ang="0">
                    <a:pos x="134" y="158"/>
                  </a:cxn>
                  <a:cxn ang="0">
                    <a:pos x="145" y="146"/>
                  </a:cxn>
                  <a:cxn ang="0">
                    <a:pos x="153" y="131"/>
                  </a:cxn>
                  <a:cxn ang="0">
                    <a:pos x="159" y="113"/>
                  </a:cxn>
                  <a:cxn ang="0">
                    <a:pos x="163" y="93"/>
                  </a:cxn>
                </a:cxnLst>
                <a:rect l="0" t="0" r="r" b="b"/>
                <a:pathLst>
                  <a:path w="163" h="181">
                    <a:moveTo>
                      <a:pt x="163" y="84"/>
                    </a:moveTo>
                    <a:lnTo>
                      <a:pt x="163" y="77"/>
                    </a:lnTo>
                    <a:lnTo>
                      <a:pt x="162" y="71"/>
                    </a:lnTo>
                    <a:lnTo>
                      <a:pt x="161" y="63"/>
                    </a:lnTo>
                    <a:lnTo>
                      <a:pt x="160" y="57"/>
                    </a:lnTo>
                    <a:lnTo>
                      <a:pt x="158" y="50"/>
                    </a:lnTo>
                    <a:lnTo>
                      <a:pt x="156" y="44"/>
                    </a:lnTo>
                    <a:lnTo>
                      <a:pt x="154" y="38"/>
                    </a:lnTo>
                    <a:lnTo>
                      <a:pt x="151" y="33"/>
                    </a:lnTo>
                    <a:lnTo>
                      <a:pt x="149" y="31"/>
                    </a:lnTo>
                    <a:lnTo>
                      <a:pt x="147" y="30"/>
                    </a:lnTo>
                    <a:lnTo>
                      <a:pt x="145" y="27"/>
                    </a:lnTo>
                    <a:lnTo>
                      <a:pt x="143" y="26"/>
                    </a:lnTo>
                    <a:lnTo>
                      <a:pt x="141" y="24"/>
                    </a:lnTo>
                    <a:lnTo>
                      <a:pt x="139" y="23"/>
                    </a:lnTo>
                    <a:lnTo>
                      <a:pt x="137" y="21"/>
                    </a:lnTo>
                    <a:lnTo>
                      <a:pt x="135" y="19"/>
                    </a:lnTo>
                    <a:lnTo>
                      <a:pt x="133" y="18"/>
                    </a:lnTo>
                    <a:lnTo>
                      <a:pt x="132" y="18"/>
                    </a:lnTo>
                    <a:lnTo>
                      <a:pt x="130" y="17"/>
                    </a:lnTo>
                    <a:lnTo>
                      <a:pt x="128" y="15"/>
                    </a:lnTo>
                    <a:lnTo>
                      <a:pt x="127" y="14"/>
                    </a:lnTo>
                    <a:lnTo>
                      <a:pt x="125" y="13"/>
                    </a:lnTo>
                    <a:lnTo>
                      <a:pt x="123" y="13"/>
                    </a:lnTo>
                    <a:lnTo>
                      <a:pt x="122" y="12"/>
                    </a:lnTo>
                    <a:lnTo>
                      <a:pt x="129" y="18"/>
                    </a:lnTo>
                    <a:lnTo>
                      <a:pt x="135" y="25"/>
                    </a:lnTo>
                    <a:lnTo>
                      <a:pt x="140" y="33"/>
                    </a:lnTo>
                    <a:lnTo>
                      <a:pt x="145" y="42"/>
                    </a:lnTo>
                    <a:lnTo>
                      <a:pt x="149" y="51"/>
                    </a:lnTo>
                    <a:lnTo>
                      <a:pt x="152" y="62"/>
                    </a:lnTo>
                    <a:lnTo>
                      <a:pt x="153" y="73"/>
                    </a:lnTo>
                    <a:lnTo>
                      <a:pt x="154" y="84"/>
                    </a:lnTo>
                    <a:lnTo>
                      <a:pt x="154" y="92"/>
                    </a:lnTo>
                    <a:lnTo>
                      <a:pt x="153" y="101"/>
                    </a:lnTo>
                    <a:lnTo>
                      <a:pt x="151" y="109"/>
                    </a:lnTo>
                    <a:lnTo>
                      <a:pt x="148" y="117"/>
                    </a:lnTo>
                    <a:lnTo>
                      <a:pt x="145" y="125"/>
                    </a:lnTo>
                    <a:lnTo>
                      <a:pt x="142" y="132"/>
                    </a:lnTo>
                    <a:lnTo>
                      <a:pt x="138" y="139"/>
                    </a:lnTo>
                    <a:lnTo>
                      <a:pt x="133" y="145"/>
                    </a:lnTo>
                    <a:lnTo>
                      <a:pt x="128" y="151"/>
                    </a:lnTo>
                    <a:lnTo>
                      <a:pt x="122" y="156"/>
                    </a:lnTo>
                    <a:lnTo>
                      <a:pt x="116" y="159"/>
                    </a:lnTo>
                    <a:lnTo>
                      <a:pt x="110" y="163"/>
                    </a:lnTo>
                    <a:lnTo>
                      <a:pt x="103" y="166"/>
                    </a:lnTo>
                    <a:lnTo>
                      <a:pt x="97" y="169"/>
                    </a:lnTo>
                    <a:lnTo>
                      <a:pt x="89" y="170"/>
                    </a:lnTo>
                    <a:lnTo>
                      <a:pt x="82" y="170"/>
                    </a:lnTo>
                    <a:lnTo>
                      <a:pt x="75" y="170"/>
                    </a:lnTo>
                    <a:lnTo>
                      <a:pt x="68" y="169"/>
                    </a:lnTo>
                    <a:lnTo>
                      <a:pt x="61" y="166"/>
                    </a:lnTo>
                    <a:lnTo>
                      <a:pt x="54" y="163"/>
                    </a:lnTo>
                    <a:lnTo>
                      <a:pt x="47" y="159"/>
                    </a:lnTo>
                    <a:lnTo>
                      <a:pt x="41" y="156"/>
                    </a:lnTo>
                    <a:lnTo>
                      <a:pt x="35" y="151"/>
                    </a:lnTo>
                    <a:lnTo>
                      <a:pt x="30" y="145"/>
                    </a:lnTo>
                    <a:lnTo>
                      <a:pt x="26" y="139"/>
                    </a:lnTo>
                    <a:lnTo>
                      <a:pt x="21" y="132"/>
                    </a:lnTo>
                    <a:lnTo>
                      <a:pt x="18" y="125"/>
                    </a:lnTo>
                    <a:lnTo>
                      <a:pt x="15" y="117"/>
                    </a:lnTo>
                    <a:lnTo>
                      <a:pt x="12" y="109"/>
                    </a:lnTo>
                    <a:lnTo>
                      <a:pt x="11" y="101"/>
                    </a:lnTo>
                    <a:lnTo>
                      <a:pt x="10" y="92"/>
                    </a:lnTo>
                    <a:lnTo>
                      <a:pt x="9" y="84"/>
                    </a:lnTo>
                    <a:lnTo>
                      <a:pt x="9" y="77"/>
                    </a:lnTo>
                    <a:lnTo>
                      <a:pt x="10" y="68"/>
                    </a:lnTo>
                    <a:lnTo>
                      <a:pt x="12" y="61"/>
                    </a:lnTo>
                    <a:lnTo>
                      <a:pt x="13" y="55"/>
                    </a:lnTo>
                    <a:lnTo>
                      <a:pt x="18" y="42"/>
                    </a:lnTo>
                    <a:lnTo>
                      <a:pt x="25" y="30"/>
                    </a:lnTo>
                    <a:lnTo>
                      <a:pt x="33" y="19"/>
                    </a:lnTo>
                    <a:lnTo>
                      <a:pt x="43" y="11"/>
                    </a:lnTo>
                    <a:lnTo>
                      <a:pt x="48" y="7"/>
                    </a:lnTo>
                    <a:lnTo>
                      <a:pt x="54" y="5"/>
                    </a:lnTo>
                    <a:lnTo>
                      <a:pt x="60" y="1"/>
                    </a:lnTo>
                    <a:lnTo>
                      <a:pt x="66" y="0"/>
                    </a:lnTo>
                    <a:lnTo>
                      <a:pt x="62" y="0"/>
                    </a:lnTo>
                    <a:lnTo>
                      <a:pt x="57" y="1"/>
                    </a:lnTo>
                    <a:lnTo>
                      <a:pt x="52" y="1"/>
                    </a:lnTo>
                    <a:lnTo>
                      <a:pt x="48" y="2"/>
                    </a:lnTo>
                    <a:lnTo>
                      <a:pt x="44" y="4"/>
                    </a:lnTo>
                    <a:lnTo>
                      <a:pt x="39" y="5"/>
                    </a:lnTo>
                    <a:lnTo>
                      <a:pt x="35" y="6"/>
                    </a:lnTo>
                    <a:lnTo>
                      <a:pt x="31" y="7"/>
                    </a:lnTo>
                    <a:lnTo>
                      <a:pt x="24" y="14"/>
                    </a:lnTo>
                    <a:lnTo>
                      <a:pt x="18" y="23"/>
                    </a:lnTo>
                    <a:lnTo>
                      <a:pt x="13" y="31"/>
                    </a:lnTo>
                    <a:lnTo>
                      <a:pt x="9" y="41"/>
                    </a:lnTo>
                    <a:lnTo>
                      <a:pt x="5" y="50"/>
                    </a:lnTo>
                    <a:lnTo>
                      <a:pt x="2" y="61"/>
                    </a:lnTo>
                    <a:lnTo>
                      <a:pt x="1" y="72"/>
                    </a:lnTo>
                    <a:lnTo>
                      <a:pt x="0" y="84"/>
                    </a:lnTo>
                    <a:lnTo>
                      <a:pt x="1" y="93"/>
                    </a:lnTo>
                    <a:lnTo>
                      <a:pt x="2" y="103"/>
                    </a:lnTo>
                    <a:lnTo>
                      <a:pt x="4" y="113"/>
                    </a:lnTo>
                    <a:lnTo>
                      <a:pt x="7" y="121"/>
                    </a:lnTo>
                    <a:lnTo>
                      <a:pt x="10" y="131"/>
                    </a:lnTo>
                    <a:lnTo>
                      <a:pt x="14" y="138"/>
                    </a:lnTo>
                    <a:lnTo>
                      <a:pt x="19" y="146"/>
                    </a:lnTo>
                    <a:lnTo>
                      <a:pt x="24" y="152"/>
                    </a:lnTo>
                    <a:lnTo>
                      <a:pt x="30" y="158"/>
                    </a:lnTo>
                    <a:lnTo>
                      <a:pt x="36" y="164"/>
                    </a:lnTo>
                    <a:lnTo>
                      <a:pt x="43" y="169"/>
                    </a:lnTo>
                    <a:lnTo>
                      <a:pt x="50" y="174"/>
                    </a:lnTo>
                    <a:lnTo>
                      <a:pt x="58" y="176"/>
                    </a:lnTo>
                    <a:lnTo>
                      <a:pt x="66" y="178"/>
                    </a:lnTo>
                    <a:lnTo>
                      <a:pt x="74" y="181"/>
                    </a:lnTo>
                    <a:lnTo>
                      <a:pt x="82" y="181"/>
                    </a:lnTo>
                    <a:lnTo>
                      <a:pt x="90" y="181"/>
                    </a:lnTo>
                    <a:lnTo>
                      <a:pt x="98" y="178"/>
                    </a:lnTo>
                    <a:lnTo>
                      <a:pt x="106" y="176"/>
                    </a:lnTo>
                    <a:lnTo>
                      <a:pt x="114" y="174"/>
                    </a:lnTo>
                    <a:lnTo>
                      <a:pt x="121" y="169"/>
                    </a:lnTo>
                    <a:lnTo>
                      <a:pt x="127" y="164"/>
                    </a:lnTo>
                    <a:lnTo>
                      <a:pt x="134" y="158"/>
                    </a:lnTo>
                    <a:lnTo>
                      <a:pt x="139" y="152"/>
                    </a:lnTo>
                    <a:lnTo>
                      <a:pt x="145" y="146"/>
                    </a:lnTo>
                    <a:lnTo>
                      <a:pt x="149" y="138"/>
                    </a:lnTo>
                    <a:lnTo>
                      <a:pt x="153" y="131"/>
                    </a:lnTo>
                    <a:lnTo>
                      <a:pt x="157" y="121"/>
                    </a:lnTo>
                    <a:lnTo>
                      <a:pt x="159" y="113"/>
                    </a:lnTo>
                    <a:lnTo>
                      <a:pt x="161" y="103"/>
                    </a:lnTo>
                    <a:lnTo>
                      <a:pt x="163" y="93"/>
                    </a:lnTo>
                    <a:lnTo>
                      <a:pt x="163" y="84"/>
                    </a:lnTo>
                    <a:close/>
                  </a:path>
                </a:pathLst>
              </a:custGeom>
              <a:solidFill>
                <a:srgbClr val="F8D4AB"/>
              </a:solidFill>
              <a:ln w="9525">
                <a:noFill/>
                <a:round/>
                <a:headEnd/>
                <a:tailEnd/>
              </a:ln>
            </p:spPr>
            <p:txBody>
              <a:bodyPr/>
              <a:lstStyle/>
              <a:p>
                <a:endParaRPr lang="en-US"/>
              </a:p>
            </p:txBody>
          </p:sp>
          <p:sp>
            <p:nvSpPr>
              <p:cNvPr id="533535" name="Freeform 31"/>
              <p:cNvSpPr>
                <a:spLocks noEditPoints="1"/>
              </p:cNvSpPr>
              <p:nvPr/>
            </p:nvSpPr>
            <p:spPr bwMode="auto">
              <a:xfrm>
                <a:off x="1146" y="2645"/>
                <a:ext cx="31" cy="29"/>
              </a:xfrm>
              <a:custGeom>
                <a:avLst/>
                <a:gdLst/>
                <a:ahLst/>
                <a:cxnLst>
                  <a:cxn ang="0">
                    <a:pos x="152" y="67"/>
                  </a:cxn>
                  <a:cxn ang="0">
                    <a:pos x="146" y="43"/>
                  </a:cxn>
                  <a:cxn ang="0">
                    <a:pos x="134" y="23"/>
                  </a:cxn>
                  <a:cxn ang="0">
                    <a:pos x="133" y="21"/>
                  </a:cxn>
                  <a:cxn ang="0">
                    <a:pos x="131" y="20"/>
                  </a:cxn>
                  <a:cxn ang="0">
                    <a:pos x="119" y="13"/>
                  </a:cxn>
                  <a:cxn ang="0">
                    <a:pos x="86" y="1"/>
                  </a:cxn>
                  <a:cxn ang="0">
                    <a:pos x="52" y="1"/>
                  </a:cxn>
                  <a:cxn ang="0">
                    <a:pos x="24" y="17"/>
                  </a:cxn>
                  <a:cxn ang="0">
                    <a:pos x="6" y="47"/>
                  </a:cxn>
                  <a:cxn ang="0">
                    <a:pos x="0" y="84"/>
                  </a:cxn>
                  <a:cxn ang="0">
                    <a:pos x="3" y="111"/>
                  </a:cxn>
                  <a:cxn ang="0">
                    <a:pos x="13" y="135"/>
                  </a:cxn>
                  <a:cxn ang="0">
                    <a:pos x="27" y="155"/>
                  </a:cxn>
                  <a:cxn ang="0">
                    <a:pos x="46" y="168"/>
                  </a:cxn>
                  <a:cxn ang="0">
                    <a:pos x="69" y="175"/>
                  </a:cxn>
                  <a:cxn ang="0">
                    <a:pos x="93" y="174"/>
                  </a:cxn>
                  <a:cxn ang="0">
                    <a:pos x="114" y="164"/>
                  </a:cxn>
                  <a:cxn ang="0">
                    <a:pos x="131" y="149"/>
                  </a:cxn>
                  <a:cxn ang="0">
                    <a:pos x="144" y="127"/>
                  </a:cxn>
                  <a:cxn ang="0">
                    <a:pos x="152" y="102"/>
                  </a:cxn>
                  <a:cxn ang="0">
                    <a:pos x="145" y="84"/>
                  </a:cxn>
                  <a:cxn ang="0">
                    <a:pos x="142" y="108"/>
                  </a:cxn>
                  <a:cxn ang="0">
                    <a:pos x="133" y="129"/>
                  </a:cxn>
                  <a:cxn ang="0">
                    <a:pos x="120" y="146"/>
                  </a:cxn>
                  <a:cxn ang="0">
                    <a:pos x="103" y="158"/>
                  </a:cxn>
                  <a:cxn ang="0">
                    <a:pos x="84" y="164"/>
                  </a:cxn>
                  <a:cxn ang="0">
                    <a:pos x="64" y="163"/>
                  </a:cxn>
                  <a:cxn ang="0">
                    <a:pos x="44" y="155"/>
                  </a:cxn>
                  <a:cxn ang="0">
                    <a:pos x="28" y="141"/>
                  </a:cxn>
                  <a:cxn ang="0">
                    <a:pos x="17" y="122"/>
                  </a:cxn>
                  <a:cxn ang="0">
                    <a:pos x="10" y="101"/>
                  </a:cxn>
                  <a:cxn ang="0">
                    <a:pos x="9" y="75"/>
                  </a:cxn>
                  <a:cxn ang="0">
                    <a:pos x="14" y="53"/>
                  </a:cxn>
                  <a:cxn ang="0">
                    <a:pos x="24" y="32"/>
                  </a:cxn>
                  <a:cxn ang="0">
                    <a:pos x="38" y="17"/>
                  </a:cxn>
                  <a:cxn ang="0">
                    <a:pos x="57" y="7"/>
                  </a:cxn>
                  <a:cxn ang="0">
                    <a:pos x="77" y="2"/>
                  </a:cxn>
                  <a:cxn ang="0">
                    <a:pos x="97" y="7"/>
                  </a:cxn>
                  <a:cxn ang="0">
                    <a:pos x="115" y="17"/>
                  </a:cxn>
                  <a:cxn ang="0">
                    <a:pos x="129" y="32"/>
                  </a:cxn>
                  <a:cxn ang="0">
                    <a:pos x="139" y="53"/>
                  </a:cxn>
                  <a:cxn ang="0">
                    <a:pos x="144" y="75"/>
                  </a:cxn>
                </a:cxnLst>
                <a:rect l="0" t="0" r="r" b="b"/>
                <a:pathLst>
                  <a:path w="154" h="175">
                    <a:moveTo>
                      <a:pt x="154" y="84"/>
                    </a:moveTo>
                    <a:lnTo>
                      <a:pt x="153" y="75"/>
                    </a:lnTo>
                    <a:lnTo>
                      <a:pt x="152" y="67"/>
                    </a:lnTo>
                    <a:lnTo>
                      <a:pt x="151" y="59"/>
                    </a:lnTo>
                    <a:lnTo>
                      <a:pt x="148" y="50"/>
                    </a:lnTo>
                    <a:lnTo>
                      <a:pt x="146" y="43"/>
                    </a:lnTo>
                    <a:lnTo>
                      <a:pt x="142" y="36"/>
                    </a:lnTo>
                    <a:lnTo>
                      <a:pt x="138" y="29"/>
                    </a:lnTo>
                    <a:lnTo>
                      <a:pt x="134" y="23"/>
                    </a:lnTo>
                    <a:lnTo>
                      <a:pt x="134" y="23"/>
                    </a:lnTo>
                    <a:lnTo>
                      <a:pt x="133" y="21"/>
                    </a:lnTo>
                    <a:lnTo>
                      <a:pt x="133" y="21"/>
                    </a:lnTo>
                    <a:lnTo>
                      <a:pt x="132" y="21"/>
                    </a:lnTo>
                    <a:lnTo>
                      <a:pt x="131" y="20"/>
                    </a:lnTo>
                    <a:lnTo>
                      <a:pt x="131" y="20"/>
                    </a:lnTo>
                    <a:lnTo>
                      <a:pt x="130" y="20"/>
                    </a:lnTo>
                    <a:lnTo>
                      <a:pt x="130" y="19"/>
                    </a:lnTo>
                    <a:lnTo>
                      <a:pt x="119" y="13"/>
                    </a:lnTo>
                    <a:lnTo>
                      <a:pt x="108" y="8"/>
                    </a:lnTo>
                    <a:lnTo>
                      <a:pt x="97" y="4"/>
                    </a:lnTo>
                    <a:lnTo>
                      <a:pt x="86" y="1"/>
                    </a:lnTo>
                    <a:lnTo>
                      <a:pt x="75" y="0"/>
                    </a:lnTo>
                    <a:lnTo>
                      <a:pt x="64" y="0"/>
                    </a:lnTo>
                    <a:lnTo>
                      <a:pt x="52" y="1"/>
                    </a:lnTo>
                    <a:lnTo>
                      <a:pt x="40" y="2"/>
                    </a:lnTo>
                    <a:lnTo>
                      <a:pt x="32" y="9"/>
                    </a:lnTo>
                    <a:lnTo>
                      <a:pt x="24" y="17"/>
                    </a:lnTo>
                    <a:lnTo>
                      <a:pt x="17" y="26"/>
                    </a:lnTo>
                    <a:lnTo>
                      <a:pt x="11" y="36"/>
                    </a:lnTo>
                    <a:lnTo>
                      <a:pt x="6" y="47"/>
                    </a:lnTo>
                    <a:lnTo>
                      <a:pt x="3" y="59"/>
                    </a:lnTo>
                    <a:lnTo>
                      <a:pt x="0" y="71"/>
                    </a:lnTo>
                    <a:lnTo>
                      <a:pt x="0" y="84"/>
                    </a:lnTo>
                    <a:lnTo>
                      <a:pt x="0" y="93"/>
                    </a:lnTo>
                    <a:lnTo>
                      <a:pt x="1" y="102"/>
                    </a:lnTo>
                    <a:lnTo>
                      <a:pt x="3" y="111"/>
                    </a:lnTo>
                    <a:lnTo>
                      <a:pt x="6" y="120"/>
                    </a:lnTo>
                    <a:lnTo>
                      <a:pt x="9" y="127"/>
                    </a:lnTo>
                    <a:lnTo>
                      <a:pt x="13" y="135"/>
                    </a:lnTo>
                    <a:lnTo>
                      <a:pt x="17" y="143"/>
                    </a:lnTo>
                    <a:lnTo>
                      <a:pt x="22" y="149"/>
                    </a:lnTo>
                    <a:lnTo>
                      <a:pt x="27" y="155"/>
                    </a:lnTo>
                    <a:lnTo>
                      <a:pt x="33" y="159"/>
                    </a:lnTo>
                    <a:lnTo>
                      <a:pt x="40" y="164"/>
                    </a:lnTo>
                    <a:lnTo>
                      <a:pt x="46" y="168"/>
                    </a:lnTo>
                    <a:lnTo>
                      <a:pt x="54" y="171"/>
                    </a:lnTo>
                    <a:lnTo>
                      <a:pt x="62" y="174"/>
                    </a:lnTo>
                    <a:lnTo>
                      <a:pt x="69" y="175"/>
                    </a:lnTo>
                    <a:lnTo>
                      <a:pt x="77" y="175"/>
                    </a:lnTo>
                    <a:lnTo>
                      <a:pt x="85" y="175"/>
                    </a:lnTo>
                    <a:lnTo>
                      <a:pt x="93" y="174"/>
                    </a:lnTo>
                    <a:lnTo>
                      <a:pt x="100" y="171"/>
                    </a:lnTo>
                    <a:lnTo>
                      <a:pt x="107" y="168"/>
                    </a:lnTo>
                    <a:lnTo>
                      <a:pt x="114" y="164"/>
                    </a:lnTo>
                    <a:lnTo>
                      <a:pt x="120" y="159"/>
                    </a:lnTo>
                    <a:lnTo>
                      <a:pt x="126" y="155"/>
                    </a:lnTo>
                    <a:lnTo>
                      <a:pt x="131" y="149"/>
                    </a:lnTo>
                    <a:lnTo>
                      <a:pt x="136" y="143"/>
                    </a:lnTo>
                    <a:lnTo>
                      <a:pt x="140" y="135"/>
                    </a:lnTo>
                    <a:lnTo>
                      <a:pt x="144" y="127"/>
                    </a:lnTo>
                    <a:lnTo>
                      <a:pt x="148" y="120"/>
                    </a:lnTo>
                    <a:lnTo>
                      <a:pt x="150" y="111"/>
                    </a:lnTo>
                    <a:lnTo>
                      <a:pt x="152" y="102"/>
                    </a:lnTo>
                    <a:lnTo>
                      <a:pt x="153" y="93"/>
                    </a:lnTo>
                    <a:lnTo>
                      <a:pt x="154" y="84"/>
                    </a:lnTo>
                    <a:close/>
                    <a:moveTo>
                      <a:pt x="145" y="84"/>
                    </a:moveTo>
                    <a:lnTo>
                      <a:pt x="144" y="92"/>
                    </a:lnTo>
                    <a:lnTo>
                      <a:pt x="143" y="101"/>
                    </a:lnTo>
                    <a:lnTo>
                      <a:pt x="142" y="108"/>
                    </a:lnTo>
                    <a:lnTo>
                      <a:pt x="139" y="115"/>
                    </a:lnTo>
                    <a:lnTo>
                      <a:pt x="136" y="122"/>
                    </a:lnTo>
                    <a:lnTo>
                      <a:pt x="133" y="129"/>
                    </a:lnTo>
                    <a:lnTo>
                      <a:pt x="129" y="135"/>
                    </a:lnTo>
                    <a:lnTo>
                      <a:pt x="125" y="141"/>
                    </a:lnTo>
                    <a:lnTo>
                      <a:pt x="120" y="146"/>
                    </a:lnTo>
                    <a:lnTo>
                      <a:pt x="115" y="151"/>
                    </a:lnTo>
                    <a:lnTo>
                      <a:pt x="109" y="155"/>
                    </a:lnTo>
                    <a:lnTo>
                      <a:pt x="103" y="158"/>
                    </a:lnTo>
                    <a:lnTo>
                      <a:pt x="97" y="161"/>
                    </a:lnTo>
                    <a:lnTo>
                      <a:pt x="91" y="163"/>
                    </a:lnTo>
                    <a:lnTo>
                      <a:pt x="84" y="164"/>
                    </a:lnTo>
                    <a:lnTo>
                      <a:pt x="77" y="164"/>
                    </a:lnTo>
                    <a:lnTo>
                      <a:pt x="70" y="164"/>
                    </a:lnTo>
                    <a:lnTo>
                      <a:pt x="64" y="163"/>
                    </a:lnTo>
                    <a:lnTo>
                      <a:pt x="57" y="161"/>
                    </a:lnTo>
                    <a:lnTo>
                      <a:pt x="51" y="158"/>
                    </a:lnTo>
                    <a:lnTo>
                      <a:pt x="44" y="155"/>
                    </a:lnTo>
                    <a:lnTo>
                      <a:pt x="38" y="151"/>
                    </a:lnTo>
                    <a:lnTo>
                      <a:pt x="33" y="146"/>
                    </a:lnTo>
                    <a:lnTo>
                      <a:pt x="28" y="141"/>
                    </a:lnTo>
                    <a:lnTo>
                      <a:pt x="24" y="135"/>
                    </a:lnTo>
                    <a:lnTo>
                      <a:pt x="20" y="129"/>
                    </a:lnTo>
                    <a:lnTo>
                      <a:pt x="17" y="122"/>
                    </a:lnTo>
                    <a:lnTo>
                      <a:pt x="14" y="115"/>
                    </a:lnTo>
                    <a:lnTo>
                      <a:pt x="12" y="108"/>
                    </a:lnTo>
                    <a:lnTo>
                      <a:pt x="10" y="101"/>
                    </a:lnTo>
                    <a:lnTo>
                      <a:pt x="9" y="92"/>
                    </a:lnTo>
                    <a:lnTo>
                      <a:pt x="9" y="84"/>
                    </a:lnTo>
                    <a:lnTo>
                      <a:pt x="9" y="75"/>
                    </a:lnTo>
                    <a:lnTo>
                      <a:pt x="10" y="67"/>
                    </a:lnTo>
                    <a:lnTo>
                      <a:pt x="12" y="60"/>
                    </a:lnTo>
                    <a:lnTo>
                      <a:pt x="14" y="53"/>
                    </a:lnTo>
                    <a:lnTo>
                      <a:pt x="17" y="45"/>
                    </a:lnTo>
                    <a:lnTo>
                      <a:pt x="20" y="38"/>
                    </a:lnTo>
                    <a:lnTo>
                      <a:pt x="24" y="32"/>
                    </a:lnTo>
                    <a:lnTo>
                      <a:pt x="28" y="26"/>
                    </a:lnTo>
                    <a:lnTo>
                      <a:pt x="33" y="21"/>
                    </a:lnTo>
                    <a:lnTo>
                      <a:pt x="38" y="17"/>
                    </a:lnTo>
                    <a:lnTo>
                      <a:pt x="44" y="13"/>
                    </a:lnTo>
                    <a:lnTo>
                      <a:pt x="51" y="9"/>
                    </a:lnTo>
                    <a:lnTo>
                      <a:pt x="57" y="7"/>
                    </a:lnTo>
                    <a:lnTo>
                      <a:pt x="64" y="5"/>
                    </a:lnTo>
                    <a:lnTo>
                      <a:pt x="70" y="4"/>
                    </a:lnTo>
                    <a:lnTo>
                      <a:pt x="77" y="2"/>
                    </a:lnTo>
                    <a:lnTo>
                      <a:pt x="84" y="4"/>
                    </a:lnTo>
                    <a:lnTo>
                      <a:pt x="91" y="5"/>
                    </a:lnTo>
                    <a:lnTo>
                      <a:pt x="97" y="7"/>
                    </a:lnTo>
                    <a:lnTo>
                      <a:pt x="103" y="9"/>
                    </a:lnTo>
                    <a:lnTo>
                      <a:pt x="109" y="13"/>
                    </a:lnTo>
                    <a:lnTo>
                      <a:pt x="115" y="17"/>
                    </a:lnTo>
                    <a:lnTo>
                      <a:pt x="120" y="21"/>
                    </a:lnTo>
                    <a:lnTo>
                      <a:pt x="125" y="26"/>
                    </a:lnTo>
                    <a:lnTo>
                      <a:pt x="129" y="32"/>
                    </a:lnTo>
                    <a:lnTo>
                      <a:pt x="133" y="38"/>
                    </a:lnTo>
                    <a:lnTo>
                      <a:pt x="136" y="45"/>
                    </a:lnTo>
                    <a:lnTo>
                      <a:pt x="139" y="53"/>
                    </a:lnTo>
                    <a:lnTo>
                      <a:pt x="142" y="60"/>
                    </a:lnTo>
                    <a:lnTo>
                      <a:pt x="143" y="67"/>
                    </a:lnTo>
                    <a:lnTo>
                      <a:pt x="144" y="75"/>
                    </a:lnTo>
                    <a:lnTo>
                      <a:pt x="145" y="84"/>
                    </a:lnTo>
                    <a:close/>
                  </a:path>
                </a:pathLst>
              </a:custGeom>
              <a:solidFill>
                <a:srgbClr val="F8D4AB"/>
              </a:solidFill>
              <a:ln w="9525">
                <a:noFill/>
                <a:round/>
                <a:headEnd/>
                <a:tailEnd/>
              </a:ln>
            </p:spPr>
            <p:txBody>
              <a:bodyPr/>
              <a:lstStyle/>
              <a:p>
                <a:endParaRPr lang="en-US"/>
              </a:p>
            </p:txBody>
          </p:sp>
          <p:sp>
            <p:nvSpPr>
              <p:cNvPr id="533536" name="Freeform 32"/>
              <p:cNvSpPr>
                <a:spLocks noEditPoints="1"/>
              </p:cNvSpPr>
              <p:nvPr/>
            </p:nvSpPr>
            <p:spPr bwMode="auto">
              <a:xfrm>
                <a:off x="1147" y="2645"/>
                <a:ext cx="29" cy="29"/>
              </a:xfrm>
              <a:custGeom>
                <a:avLst/>
                <a:gdLst/>
                <a:ahLst/>
                <a:cxnLst>
                  <a:cxn ang="0">
                    <a:pos x="143" y="62"/>
                  </a:cxn>
                  <a:cxn ang="0">
                    <a:pos x="131" y="33"/>
                  </a:cxn>
                  <a:cxn ang="0">
                    <a:pos x="113" y="12"/>
                  </a:cxn>
                  <a:cxn ang="0">
                    <a:pos x="92" y="4"/>
                  </a:cxn>
                  <a:cxn ang="0">
                    <a:pos x="71" y="0"/>
                  </a:cxn>
                  <a:cxn ang="0">
                    <a:pos x="51" y="1"/>
                  </a:cxn>
                  <a:cxn ang="0">
                    <a:pos x="34" y="11"/>
                  </a:cxn>
                  <a:cxn ang="0">
                    <a:pos x="12" y="36"/>
                  </a:cxn>
                  <a:cxn ang="0">
                    <a:pos x="4" y="55"/>
                  </a:cxn>
                  <a:cxn ang="0">
                    <a:pos x="0" y="77"/>
                  </a:cxn>
                  <a:cxn ang="0">
                    <a:pos x="2" y="101"/>
                  </a:cxn>
                  <a:cxn ang="0">
                    <a:pos x="9" y="125"/>
                  </a:cxn>
                  <a:cxn ang="0">
                    <a:pos x="21" y="145"/>
                  </a:cxn>
                  <a:cxn ang="0">
                    <a:pos x="38" y="159"/>
                  </a:cxn>
                  <a:cxn ang="0">
                    <a:pos x="59" y="169"/>
                  </a:cxn>
                  <a:cxn ang="0">
                    <a:pos x="80" y="170"/>
                  </a:cxn>
                  <a:cxn ang="0">
                    <a:pos x="101" y="163"/>
                  </a:cxn>
                  <a:cxn ang="0">
                    <a:pos x="119" y="151"/>
                  </a:cxn>
                  <a:cxn ang="0">
                    <a:pos x="133" y="132"/>
                  </a:cxn>
                  <a:cxn ang="0">
                    <a:pos x="142" y="109"/>
                  </a:cxn>
                  <a:cxn ang="0">
                    <a:pos x="145" y="84"/>
                  </a:cxn>
                  <a:cxn ang="0">
                    <a:pos x="135" y="99"/>
                  </a:cxn>
                  <a:cxn ang="0">
                    <a:pos x="128" y="120"/>
                  </a:cxn>
                  <a:cxn ang="0">
                    <a:pos x="118" y="138"/>
                  </a:cxn>
                  <a:cxn ang="0">
                    <a:pos x="103" y="150"/>
                  </a:cxn>
                  <a:cxn ang="0">
                    <a:pos x="86" y="158"/>
                  </a:cxn>
                  <a:cxn ang="0">
                    <a:pos x="67" y="159"/>
                  </a:cxn>
                  <a:cxn ang="0">
                    <a:pos x="49" y="153"/>
                  </a:cxn>
                  <a:cxn ang="0">
                    <a:pos x="32" y="143"/>
                  </a:cxn>
                  <a:cxn ang="0">
                    <a:pos x="20" y="126"/>
                  </a:cxn>
                  <a:cxn ang="0">
                    <a:pos x="12" y="107"/>
                  </a:cxn>
                  <a:cxn ang="0">
                    <a:pos x="9" y="84"/>
                  </a:cxn>
                  <a:cxn ang="0">
                    <a:pos x="12" y="61"/>
                  </a:cxn>
                  <a:cxn ang="0">
                    <a:pos x="20" y="42"/>
                  </a:cxn>
                  <a:cxn ang="0">
                    <a:pos x="32" y="25"/>
                  </a:cxn>
                  <a:cxn ang="0">
                    <a:pos x="49" y="14"/>
                  </a:cxn>
                  <a:cxn ang="0">
                    <a:pos x="67" y="8"/>
                  </a:cxn>
                  <a:cxn ang="0">
                    <a:pos x="86" y="9"/>
                  </a:cxn>
                  <a:cxn ang="0">
                    <a:pos x="103" y="18"/>
                  </a:cxn>
                  <a:cxn ang="0">
                    <a:pos x="118" y="30"/>
                  </a:cxn>
                  <a:cxn ang="0">
                    <a:pos x="128" y="48"/>
                  </a:cxn>
                  <a:cxn ang="0">
                    <a:pos x="135" y="68"/>
                  </a:cxn>
                </a:cxnLst>
                <a:rect l="0" t="0" r="r" b="b"/>
                <a:pathLst>
                  <a:path w="145" h="170">
                    <a:moveTo>
                      <a:pt x="145" y="84"/>
                    </a:moveTo>
                    <a:lnTo>
                      <a:pt x="144" y="73"/>
                    </a:lnTo>
                    <a:lnTo>
                      <a:pt x="143" y="62"/>
                    </a:lnTo>
                    <a:lnTo>
                      <a:pt x="140" y="51"/>
                    </a:lnTo>
                    <a:lnTo>
                      <a:pt x="136" y="42"/>
                    </a:lnTo>
                    <a:lnTo>
                      <a:pt x="131" y="33"/>
                    </a:lnTo>
                    <a:lnTo>
                      <a:pt x="126" y="25"/>
                    </a:lnTo>
                    <a:lnTo>
                      <a:pt x="120" y="18"/>
                    </a:lnTo>
                    <a:lnTo>
                      <a:pt x="113" y="12"/>
                    </a:lnTo>
                    <a:lnTo>
                      <a:pt x="106" y="8"/>
                    </a:lnTo>
                    <a:lnTo>
                      <a:pt x="99" y="6"/>
                    </a:lnTo>
                    <a:lnTo>
                      <a:pt x="92" y="4"/>
                    </a:lnTo>
                    <a:lnTo>
                      <a:pt x="85" y="2"/>
                    </a:lnTo>
                    <a:lnTo>
                      <a:pt x="78" y="1"/>
                    </a:lnTo>
                    <a:lnTo>
                      <a:pt x="71" y="0"/>
                    </a:lnTo>
                    <a:lnTo>
                      <a:pt x="64" y="0"/>
                    </a:lnTo>
                    <a:lnTo>
                      <a:pt x="57" y="0"/>
                    </a:lnTo>
                    <a:lnTo>
                      <a:pt x="51" y="1"/>
                    </a:lnTo>
                    <a:lnTo>
                      <a:pt x="45" y="5"/>
                    </a:lnTo>
                    <a:lnTo>
                      <a:pt x="39" y="7"/>
                    </a:lnTo>
                    <a:lnTo>
                      <a:pt x="34" y="11"/>
                    </a:lnTo>
                    <a:lnTo>
                      <a:pt x="24" y="19"/>
                    </a:lnTo>
                    <a:lnTo>
                      <a:pt x="16" y="30"/>
                    </a:lnTo>
                    <a:lnTo>
                      <a:pt x="12" y="36"/>
                    </a:lnTo>
                    <a:lnTo>
                      <a:pt x="9" y="42"/>
                    </a:lnTo>
                    <a:lnTo>
                      <a:pt x="7" y="48"/>
                    </a:lnTo>
                    <a:lnTo>
                      <a:pt x="4" y="55"/>
                    </a:lnTo>
                    <a:lnTo>
                      <a:pt x="3" y="61"/>
                    </a:lnTo>
                    <a:lnTo>
                      <a:pt x="1" y="68"/>
                    </a:lnTo>
                    <a:lnTo>
                      <a:pt x="0" y="77"/>
                    </a:lnTo>
                    <a:lnTo>
                      <a:pt x="0" y="84"/>
                    </a:lnTo>
                    <a:lnTo>
                      <a:pt x="1" y="92"/>
                    </a:lnTo>
                    <a:lnTo>
                      <a:pt x="2" y="101"/>
                    </a:lnTo>
                    <a:lnTo>
                      <a:pt x="3" y="109"/>
                    </a:lnTo>
                    <a:lnTo>
                      <a:pt x="6" y="117"/>
                    </a:lnTo>
                    <a:lnTo>
                      <a:pt x="9" y="125"/>
                    </a:lnTo>
                    <a:lnTo>
                      <a:pt x="12" y="132"/>
                    </a:lnTo>
                    <a:lnTo>
                      <a:pt x="17" y="139"/>
                    </a:lnTo>
                    <a:lnTo>
                      <a:pt x="21" y="145"/>
                    </a:lnTo>
                    <a:lnTo>
                      <a:pt x="26" y="151"/>
                    </a:lnTo>
                    <a:lnTo>
                      <a:pt x="32" y="156"/>
                    </a:lnTo>
                    <a:lnTo>
                      <a:pt x="38" y="159"/>
                    </a:lnTo>
                    <a:lnTo>
                      <a:pt x="45" y="163"/>
                    </a:lnTo>
                    <a:lnTo>
                      <a:pt x="52" y="166"/>
                    </a:lnTo>
                    <a:lnTo>
                      <a:pt x="59" y="169"/>
                    </a:lnTo>
                    <a:lnTo>
                      <a:pt x="66" y="170"/>
                    </a:lnTo>
                    <a:lnTo>
                      <a:pt x="73" y="170"/>
                    </a:lnTo>
                    <a:lnTo>
                      <a:pt x="80" y="170"/>
                    </a:lnTo>
                    <a:lnTo>
                      <a:pt x="88" y="169"/>
                    </a:lnTo>
                    <a:lnTo>
                      <a:pt x="94" y="166"/>
                    </a:lnTo>
                    <a:lnTo>
                      <a:pt x="101" y="163"/>
                    </a:lnTo>
                    <a:lnTo>
                      <a:pt x="107" y="159"/>
                    </a:lnTo>
                    <a:lnTo>
                      <a:pt x="113" y="156"/>
                    </a:lnTo>
                    <a:lnTo>
                      <a:pt x="119" y="151"/>
                    </a:lnTo>
                    <a:lnTo>
                      <a:pt x="124" y="145"/>
                    </a:lnTo>
                    <a:lnTo>
                      <a:pt x="129" y="139"/>
                    </a:lnTo>
                    <a:lnTo>
                      <a:pt x="133" y="132"/>
                    </a:lnTo>
                    <a:lnTo>
                      <a:pt x="136" y="125"/>
                    </a:lnTo>
                    <a:lnTo>
                      <a:pt x="139" y="117"/>
                    </a:lnTo>
                    <a:lnTo>
                      <a:pt x="142" y="109"/>
                    </a:lnTo>
                    <a:lnTo>
                      <a:pt x="144" y="101"/>
                    </a:lnTo>
                    <a:lnTo>
                      <a:pt x="145" y="92"/>
                    </a:lnTo>
                    <a:lnTo>
                      <a:pt x="145" y="84"/>
                    </a:lnTo>
                    <a:close/>
                    <a:moveTo>
                      <a:pt x="136" y="84"/>
                    </a:moveTo>
                    <a:lnTo>
                      <a:pt x="136" y="91"/>
                    </a:lnTo>
                    <a:lnTo>
                      <a:pt x="135" y="99"/>
                    </a:lnTo>
                    <a:lnTo>
                      <a:pt x="133" y="107"/>
                    </a:lnTo>
                    <a:lnTo>
                      <a:pt x="131" y="113"/>
                    </a:lnTo>
                    <a:lnTo>
                      <a:pt x="128" y="120"/>
                    </a:lnTo>
                    <a:lnTo>
                      <a:pt x="125" y="126"/>
                    </a:lnTo>
                    <a:lnTo>
                      <a:pt x="122" y="132"/>
                    </a:lnTo>
                    <a:lnTo>
                      <a:pt x="118" y="138"/>
                    </a:lnTo>
                    <a:lnTo>
                      <a:pt x="113" y="143"/>
                    </a:lnTo>
                    <a:lnTo>
                      <a:pt x="108" y="146"/>
                    </a:lnTo>
                    <a:lnTo>
                      <a:pt x="103" y="150"/>
                    </a:lnTo>
                    <a:lnTo>
                      <a:pt x="98" y="153"/>
                    </a:lnTo>
                    <a:lnTo>
                      <a:pt x="92" y="156"/>
                    </a:lnTo>
                    <a:lnTo>
                      <a:pt x="86" y="158"/>
                    </a:lnTo>
                    <a:lnTo>
                      <a:pt x="80" y="159"/>
                    </a:lnTo>
                    <a:lnTo>
                      <a:pt x="73" y="159"/>
                    </a:lnTo>
                    <a:lnTo>
                      <a:pt x="67" y="159"/>
                    </a:lnTo>
                    <a:lnTo>
                      <a:pt x="60" y="158"/>
                    </a:lnTo>
                    <a:lnTo>
                      <a:pt x="54" y="156"/>
                    </a:lnTo>
                    <a:lnTo>
                      <a:pt x="49" y="153"/>
                    </a:lnTo>
                    <a:lnTo>
                      <a:pt x="42" y="150"/>
                    </a:lnTo>
                    <a:lnTo>
                      <a:pt x="37" y="146"/>
                    </a:lnTo>
                    <a:lnTo>
                      <a:pt x="32" y="143"/>
                    </a:lnTo>
                    <a:lnTo>
                      <a:pt x="28" y="138"/>
                    </a:lnTo>
                    <a:lnTo>
                      <a:pt x="24" y="132"/>
                    </a:lnTo>
                    <a:lnTo>
                      <a:pt x="20" y="126"/>
                    </a:lnTo>
                    <a:lnTo>
                      <a:pt x="17" y="120"/>
                    </a:lnTo>
                    <a:lnTo>
                      <a:pt x="14" y="113"/>
                    </a:lnTo>
                    <a:lnTo>
                      <a:pt x="12" y="107"/>
                    </a:lnTo>
                    <a:lnTo>
                      <a:pt x="10" y="99"/>
                    </a:lnTo>
                    <a:lnTo>
                      <a:pt x="9" y="91"/>
                    </a:lnTo>
                    <a:lnTo>
                      <a:pt x="9" y="84"/>
                    </a:lnTo>
                    <a:lnTo>
                      <a:pt x="9" y="77"/>
                    </a:lnTo>
                    <a:lnTo>
                      <a:pt x="10" y="68"/>
                    </a:lnTo>
                    <a:lnTo>
                      <a:pt x="12" y="61"/>
                    </a:lnTo>
                    <a:lnTo>
                      <a:pt x="14" y="54"/>
                    </a:lnTo>
                    <a:lnTo>
                      <a:pt x="17" y="48"/>
                    </a:lnTo>
                    <a:lnTo>
                      <a:pt x="20" y="42"/>
                    </a:lnTo>
                    <a:lnTo>
                      <a:pt x="24" y="36"/>
                    </a:lnTo>
                    <a:lnTo>
                      <a:pt x="28" y="30"/>
                    </a:lnTo>
                    <a:lnTo>
                      <a:pt x="32" y="25"/>
                    </a:lnTo>
                    <a:lnTo>
                      <a:pt x="37" y="21"/>
                    </a:lnTo>
                    <a:lnTo>
                      <a:pt x="42" y="18"/>
                    </a:lnTo>
                    <a:lnTo>
                      <a:pt x="49" y="14"/>
                    </a:lnTo>
                    <a:lnTo>
                      <a:pt x="54" y="12"/>
                    </a:lnTo>
                    <a:lnTo>
                      <a:pt x="60" y="9"/>
                    </a:lnTo>
                    <a:lnTo>
                      <a:pt x="67" y="8"/>
                    </a:lnTo>
                    <a:lnTo>
                      <a:pt x="73" y="8"/>
                    </a:lnTo>
                    <a:lnTo>
                      <a:pt x="80" y="8"/>
                    </a:lnTo>
                    <a:lnTo>
                      <a:pt x="86" y="9"/>
                    </a:lnTo>
                    <a:lnTo>
                      <a:pt x="92" y="12"/>
                    </a:lnTo>
                    <a:lnTo>
                      <a:pt x="98" y="14"/>
                    </a:lnTo>
                    <a:lnTo>
                      <a:pt x="103" y="18"/>
                    </a:lnTo>
                    <a:lnTo>
                      <a:pt x="108" y="21"/>
                    </a:lnTo>
                    <a:lnTo>
                      <a:pt x="113" y="25"/>
                    </a:lnTo>
                    <a:lnTo>
                      <a:pt x="118" y="30"/>
                    </a:lnTo>
                    <a:lnTo>
                      <a:pt x="122" y="36"/>
                    </a:lnTo>
                    <a:lnTo>
                      <a:pt x="125" y="42"/>
                    </a:lnTo>
                    <a:lnTo>
                      <a:pt x="128" y="48"/>
                    </a:lnTo>
                    <a:lnTo>
                      <a:pt x="131" y="54"/>
                    </a:lnTo>
                    <a:lnTo>
                      <a:pt x="133" y="61"/>
                    </a:lnTo>
                    <a:lnTo>
                      <a:pt x="135" y="68"/>
                    </a:lnTo>
                    <a:lnTo>
                      <a:pt x="136" y="77"/>
                    </a:lnTo>
                    <a:lnTo>
                      <a:pt x="136" y="84"/>
                    </a:lnTo>
                    <a:close/>
                  </a:path>
                </a:pathLst>
              </a:custGeom>
              <a:solidFill>
                <a:srgbClr val="F8D7AC"/>
              </a:solidFill>
              <a:ln w="9525">
                <a:noFill/>
                <a:round/>
                <a:headEnd/>
                <a:tailEnd/>
              </a:ln>
            </p:spPr>
            <p:txBody>
              <a:bodyPr/>
              <a:lstStyle/>
              <a:p>
                <a:endParaRPr lang="en-US"/>
              </a:p>
            </p:txBody>
          </p:sp>
          <p:sp>
            <p:nvSpPr>
              <p:cNvPr id="533537" name="Freeform 33"/>
              <p:cNvSpPr>
                <a:spLocks noEditPoints="1"/>
              </p:cNvSpPr>
              <p:nvPr/>
            </p:nvSpPr>
            <p:spPr bwMode="auto">
              <a:xfrm>
                <a:off x="1148" y="2646"/>
                <a:ext cx="27" cy="27"/>
              </a:xfrm>
              <a:custGeom>
                <a:avLst/>
                <a:gdLst/>
                <a:ahLst/>
                <a:cxnLst>
                  <a:cxn ang="0">
                    <a:pos x="134" y="65"/>
                  </a:cxn>
                  <a:cxn ang="0">
                    <a:pos x="127" y="43"/>
                  </a:cxn>
                  <a:cxn ang="0">
                    <a:pos x="116" y="24"/>
                  </a:cxn>
                  <a:cxn ang="0">
                    <a:pos x="100" y="11"/>
                  </a:cxn>
                  <a:cxn ang="0">
                    <a:pos x="82" y="3"/>
                  </a:cxn>
                  <a:cxn ang="0">
                    <a:pos x="61" y="2"/>
                  </a:cxn>
                  <a:cxn ang="0">
                    <a:pos x="42" y="7"/>
                  </a:cxn>
                  <a:cxn ang="0">
                    <a:pos x="24" y="19"/>
                  </a:cxn>
                  <a:cxn ang="0">
                    <a:pos x="11" y="36"/>
                  </a:cxn>
                  <a:cxn ang="0">
                    <a:pos x="3" y="58"/>
                  </a:cxn>
                  <a:cxn ang="0">
                    <a:pos x="0" y="82"/>
                  </a:cxn>
                  <a:cxn ang="0">
                    <a:pos x="3" y="106"/>
                  </a:cxn>
                  <a:cxn ang="0">
                    <a:pos x="11" y="127"/>
                  </a:cxn>
                  <a:cxn ang="0">
                    <a:pos x="24" y="144"/>
                  </a:cxn>
                  <a:cxn ang="0">
                    <a:pos x="42" y="156"/>
                  </a:cxn>
                  <a:cxn ang="0">
                    <a:pos x="61" y="162"/>
                  </a:cxn>
                  <a:cxn ang="0">
                    <a:pos x="82" y="161"/>
                  </a:cxn>
                  <a:cxn ang="0">
                    <a:pos x="100" y="153"/>
                  </a:cxn>
                  <a:cxn ang="0">
                    <a:pos x="116" y="139"/>
                  </a:cxn>
                  <a:cxn ang="0">
                    <a:pos x="127" y="120"/>
                  </a:cxn>
                  <a:cxn ang="0">
                    <a:pos x="134" y="99"/>
                  </a:cxn>
                  <a:cxn ang="0">
                    <a:pos x="127" y="82"/>
                  </a:cxn>
                  <a:cxn ang="0">
                    <a:pos x="124" y="102"/>
                  </a:cxn>
                  <a:cxn ang="0">
                    <a:pos x="117" y="121"/>
                  </a:cxn>
                  <a:cxn ang="0">
                    <a:pos x="105" y="136"/>
                  </a:cxn>
                  <a:cxn ang="0">
                    <a:pos x="91" y="147"/>
                  </a:cxn>
                  <a:cxn ang="0">
                    <a:pos x="74" y="151"/>
                  </a:cxn>
                  <a:cxn ang="0">
                    <a:pos x="56" y="150"/>
                  </a:cxn>
                  <a:cxn ang="0">
                    <a:pos x="40" y="143"/>
                  </a:cxn>
                  <a:cxn ang="0">
                    <a:pos x="26" y="131"/>
                  </a:cxn>
                  <a:cxn ang="0">
                    <a:pos x="16" y="115"/>
                  </a:cxn>
                  <a:cxn ang="0">
                    <a:pos x="10" y="96"/>
                  </a:cxn>
                  <a:cxn ang="0">
                    <a:pos x="9" y="75"/>
                  </a:cxn>
                  <a:cxn ang="0">
                    <a:pos x="13" y="54"/>
                  </a:cxn>
                  <a:cxn ang="0">
                    <a:pos x="22" y="37"/>
                  </a:cxn>
                  <a:cxn ang="0">
                    <a:pos x="34" y="23"/>
                  </a:cxn>
                  <a:cxn ang="0">
                    <a:pos x="51" y="15"/>
                  </a:cxn>
                  <a:cxn ang="0">
                    <a:pos x="68" y="11"/>
                  </a:cxn>
                  <a:cxn ang="0">
                    <a:pos x="85" y="15"/>
                  </a:cxn>
                  <a:cxn ang="0">
                    <a:pos x="101" y="23"/>
                  </a:cxn>
                  <a:cxn ang="0">
                    <a:pos x="113" y="37"/>
                  </a:cxn>
                  <a:cxn ang="0">
                    <a:pos x="122" y="54"/>
                  </a:cxn>
                  <a:cxn ang="0">
                    <a:pos x="126" y="75"/>
                  </a:cxn>
                </a:cxnLst>
                <a:rect l="0" t="0" r="r" b="b"/>
                <a:pathLst>
                  <a:path w="136" h="162">
                    <a:moveTo>
                      <a:pt x="136" y="82"/>
                    </a:moveTo>
                    <a:lnTo>
                      <a:pt x="135" y="73"/>
                    </a:lnTo>
                    <a:lnTo>
                      <a:pt x="134" y="65"/>
                    </a:lnTo>
                    <a:lnTo>
                      <a:pt x="133" y="58"/>
                    </a:lnTo>
                    <a:lnTo>
                      <a:pt x="130" y="51"/>
                    </a:lnTo>
                    <a:lnTo>
                      <a:pt x="127" y="43"/>
                    </a:lnTo>
                    <a:lnTo>
                      <a:pt x="124" y="36"/>
                    </a:lnTo>
                    <a:lnTo>
                      <a:pt x="120" y="30"/>
                    </a:lnTo>
                    <a:lnTo>
                      <a:pt x="116" y="24"/>
                    </a:lnTo>
                    <a:lnTo>
                      <a:pt x="111" y="19"/>
                    </a:lnTo>
                    <a:lnTo>
                      <a:pt x="106" y="15"/>
                    </a:lnTo>
                    <a:lnTo>
                      <a:pt x="100" y="11"/>
                    </a:lnTo>
                    <a:lnTo>
                      <a:pt x="94" y="7"/>
                    </a:lnTo>
                    <a:lnTo>
                      <a:pt x="88" y="5"/>
                    </a:lnTo>
                    <a:lnTo>
                      <a:pt x="82" y="3"/>
                    </a:lnTo>
                    <a:lnTo>
                      <a:pt x="75" y="2"/>
                    </a:lnTo>
                    <a:lnTo>
                      <a:pt x="68" y="0"/>
                    </a:lnTo>
                    <a:lnTo>
                      <a:pt x="61" y="2"/>
                    </a:lnTo>
                    <a:lnTo>
                      <a:pt x="55" y="3"/>
                    </a:lnTo>
                    <a:lnTo>
                      <a:pt x="48" y="5"/>
                    </a:lnTo>
                    <a:lnTo>
                      <a:pt x="42" y="7"/>
                    </a:lnTo>
                    <a:lnTo>
                      <a:pt x="35" y="11"/>
                    </a:lnTo>
                    <a:lnTo>
                      <a:pt x="29" y="15"/>
                    </a:lnTo>
                    <a:lnTo>
                      <a:pt x="24" y="19"/>
                    </a:lnTo>
                    <a:lnTo>
                      <a:pt x="19" y="24"/>
                    </a:lnTo>
                    <a:lnTo>
                      <a:pt x="15" y="30"/>
                    </a:lnTo>
                    <a:lnTo>
                      <a:pt x="11" y="36"/>
                    </a:lnTo>
                    <a:lnTo>
                      <a:pt x="8" y="43"/>
                    </a:lnTo>
                    <a:lnTo>
                      <a:pt x="5" y="51"/>
                    </a:lnTo>
                    <a:lnTo>
                      <a:pt x="3" y="58"/>
                    </a:lnTo>
                    <a:lnTo>
                      <a:pt x="1" y="65"/>
                    </a:lnTo>
                    <a:lnTo>
                      <a:pt x="0" y="73"/>
                    </a:lnTo>
                    <a:lnTo>
                      <a:pt x="0" y="82"/>
                    </a:lnTo>
                    <a:lnTo>
                      <a:pt x="0" y="90"/>
                    </a:lnTo>
                    <a:lnTo>
                      <a:pt x="1" y="99"/>
                    </a:lnTo>
                    <a:lnTo>
                      <a:pt x="3" y="106"/>
                    </a:lnTo>
                    <a:lnTo>
                      <a:pt x="5" y="113"/>
                    </a:lnTo>
                    <a:lnTo>
                      <a:pt x="8" y="120"/>
                    </a:lnTo>
                    <a:lnTo>
                      <a:pt x="11" y="127"/>
                    </a:lnTo>
                    <a:lnTo>
                      <a:pt x="15" y="133"/>
                    </a:lnTo>
                    <a:lnTo>
                      <a:pt x="19" y="139"/>
                    </a:lnTo>
                    <a:lnTo>
                      <a:pt x="24" y="144"/>
                    </a:lnTo>
                    <a:lnTo>
                      <a:pt x="29" y="149"/>
                    </a:lnTo>
                    <a:lnTo>
                      <a:pt x="35" y="153"/>
                    </a:lnTo>
                    <a:lnTo>
                      <a:pt x="42" y="156"/>
                    </a:lnTo>
                    <a:lnTo>
                      <a:pt x="48" y="159"/>
                    </a:lnTo>
                    <a:lnTo>
                      <a:pt x="55" y="161"/>
                    </a:lnTo>
                    <a:lnTo>
                      <a:pt x="61" y="162"/>
                    </a:lnTo>
                    <a:lnTo>
                      <a:pt x="68" y="162"/>
                    </a:lnTo>
                    <a:lnTo>
                      <a:pt x="75" y="162"/>
                    </a:lnTo>
                    <a:lnTo>
                      <a:pt x="82" y="161"/>
                    </a:lnTo>
                    <a:lnTo>
                      <a:pt x="88" y="159"/>
                    </a:lnTo>
                    <a:lnTo>
                      <a:pt x="94" y="156"/>
                    </a:lnTo>
                    <a:lnTo>
                      <a:pt x="100" y="153"/>
                    </a:lnTo>
                    <a:lnTo>
                      <a:pt x="106" y="149"/>
                    </a:lnTo>
                    <a:lnTo>
                      <a:pt x="111" y="144"/>
                    </a:lnTo>
                    <a:lnTo>
                      <a:pt x="116" y="139"/>
                    </a:lnTo>
                    <a:lnTo>
                      <a:pt x="120" y="133"/>
                    </a:lnTo>
                    <a:lnTo>
                      <a:pt x="124" y="127"/>
                    </a:lnTo>
                    <a:lnTo>
                      <a:pt x="127" y="120"/>
                    </a:lnTo>
                    <a:lnTo>
                      <a:pt x="130" y="113"/>
                    </a:lnTo>
                    <a:lnTo>
                      <a:pt x="133" y="106"/>
                    </a:lnTo>
                    <a:lnTo>
                      <a:pt x="134" y="99"/>
                    </a:lnTo>
                    <a:lnTo>
                      <a:pt x="135" y="90"/>
                    </a:lnTo>
                    <a:lnTo>
                      <a:pt x="136" y="82"/>
                    </a:lnTo>
                    <a:close/>
                    <a:moveTo>
                      <a:pt x="127" y="82"/>
                    </a:moveTo>
                    <a:lnTo>
                      <a:pt x="126" y="89"/>
                    </a:lnTo>
                    <a:lnTo>
                      <a:pt x="125" y="96"/>
                    </a:lnTo>
                    <a:lnTo>
                      <a:pt x="124" y="102"/>
                    </a:lnTo>
                    <a:lnTo>
                      <a:pt x="122" y="109"/>
                    </a:lnTo>
                    <a:lnTo>
                      <a:pt x="120" y="115"/>
                    </a:lnTo>
                    <a:lnTo>
                      <a:pt x="117" y="121"/>
                    </a:lnTo>
                    <a:lnTo>
                      <a:pt x="113" y="126"/>
                    </a:lnTo>
                    <a:lnTo>
                      <a:pt x="109" y="131"/>
                    </a:lnTo>
                    <a:lnTo>
                      <a:pt x="105" y="136"/>
                    </a:lnTo>
                    <a:lnTo>
                      <a:pt x="101" y="141"/>
                    </a:lnTo>
                    <a:lnTo>
                      <a:pt x="96" y="143"/>
                    </a:lnTo>
                    <a:lnTo>
                      <a:pt x="91" y="147"/>
                    </a:lnTo>
                    <a:lnTo>
                      <a:pt x="85" y="149"/>
                    </a:lnTo>
                    <a:lnTo>
                      <a:pt x="80" y="150"/>
                    </a:lnTo>
                    <a:lnTo>
                      <a:pt x="74" y="151"/>
                    </a:lnTo>
                    <a:lnTo>
                      <a:pt x="68" y="151"/>
                    </a:lnTo>
                    <a:lnTo>
                      <a:pt x="62" y="151"/>
                    </a:lnTo>
                    <a:lnTo>
                      <a:pt x="56" y="150"/>
                    </a:lnTo>
                    <a:lnTo>
                      <a:pt x="51" y="149"/>
                    </a:lnTo>
                    <a:lnTo>
                      <a:pt x="45" y="147"/>
                    </a:lnTo>
                    <a:lnTo>
                      <a:pt x="40" y="143"/>
                    </a:lnTo>
                    <a:lnTo>
                      <a:pt x="34" y="141"/>
                    </a:lnTo>
                    <a:lnTo>
                      <a:pt x="30" y="136"/>
                    </a:lnTo>
                    <a:lnTo>
                      <a:pt x="26" y="131"/>
                    </a:lnTo>
                    <a:lnTo>
                      <a:pt x="22" y="126"/>
                    </a:lnTo>
                    <a:lnTo>
                      <a:pt x="19" y="121"/>
                    </a:lnTo>
                    <a:lnTo>
                      <a:pt x="16" y="115"/>
                    </a:lnTo>
                    <a:lnTo>
                      <a:pt x="13" y="109"/>
                    </a:lnTo>
                    <a:lnTo>
                      <a:pt x="11" y="102"/>
                    </a:lnTo>
                    <a:lnTo>
                      <a:pt x="10" y="96"/>
                    </a:lnTo>
                    <a:lnTo>
                      <a:pt x="9" y="89"/>
                    </a:lnTo>
                    <a:lnTo>
                      <a:pt x="9" y="82"/>
                    </a:lnTo>
                    <a:lnTo>
                      <a:pt x="9" y="75"/>
                    </a:lnTo>
                    <a:lnTo>
                      <a:pt x="10" y="67"/>
                    </a:lnTo>
                    <a:lnTo>
                      <a:pt x="11" y="61"/>
                    </a:lnTo>
                    <a:lnTo>
                      <a:pt x="13" y="54"/>
                    </a:lnTo>
                    <a:lnTo>
                      <a:pt x="16" y="48"/>
                    </a:lnTo>
                    <a:lnTo>
                      <a:pt x="19" y="42"/>
                    </a:lnTo>
                    <a:lnTo>
                      <a:pt x="22" y="37"/>
                    </a:lnTo>
                    <a:lnTo>
                      <a:pt x="26" y="33"/>
                    </a:lnTo>
                    <a:lnTo>
                      <a:pt x="30" y="28"/>
                    </a:lnTo>
                    <a:lnTo>
                      <a:pt x="34" y="23"/>
                    </a:lnTo>
                    <a:lnTo>
                      <a:pt x="40" y="21"/>
                    </a:lnTo>
                    <a:lnTo>
                      <a:pt x="45" y="17"/>
                    </a:lnTo>
                    <a:lnTo>
                      <a:pt x="51" y="15"/>
                    </a:lnTo>
                    <a:lnTo>
                      <a:pt x="56" y="13"/>
                    </a:lnTo>
                    <a:lnTo>
                      <a:pt x="62" y="12"/>
                    </a:lnTo>
                    <a:lnTo>
                      <a:pt x="68" y="11"/>
                    </a:lnTo>
                    <a:lnTo>
                      <a:pt x="74" y="12"/>
                    </a:lnTo>
                    <a:lnTo>
                      <a:pt x="80" y="13"/>
                    </a:lnTo>
                    <a:lnTo>
                      <a:pt x="85" y="15"/>
                    </a:lnTo>
                    <a:lnTo>
                      <a:pt x="91" y="17"/>
                    </a:lnTo>
                    <a:lnTo>
                      <a:pt x="96" y="21"/>
                    </a:lnTo>
                    <a:lnTo>
                      <a:pt x="101" y="23"/>
                    </a:lnTo>
                    <a:lnTo>
                      <a:pt x="105" y="28"/>
                    </a:lnTo>
                    <a:lnTo>
                      <a:pt x="109" y="33"/>
                    </a:lnTo>
                    <a:lnTo>
                      <a:pt x="113" y="37"/>
                    </a:lnTo>
                    <a:lnTo>
                      <a:pt x="117" y="42"/>
                    </a:lnTo>
                    <a:lnTo>
                      <a:pt x="120" y="48"/>
                    </a:lnTo>
                    <a:lnTo>
                      <a:pt x="122" y="54"/>
                    </a:lnTo>
                    <a:lnTo>
                      <a:pt x="124" y="61"/>
                    </a:lnTo>
                    <a:lnTo>
                      <a:pt x="125" y="67"/>
                    </a:lnTo>
                    <a:lnTo>
                      <a:pt x="126" y="75"/>
                    </a:lnTo>
                    <a:lnTo>
                      <a:pt x="127" y="82"/>
                    </a:lnTo>
                    <a:close/>
                  </a:path>
                </a:pathLst>
              </a:custGeom>
              <a:solidFill>
                <a:srgbClr val="F9DAB0"/>
              </a:solidFill>
              <a:ln w="9525">
                <a:noFill/>
                <a:round/>
                <a:headEnd/>
                <a:tailEnd/>
              </a:ln>
            </p:spPr>
            <p:txBody>
              <a:bodyPr/>
              <a:lstStyle/>
              <a:p>
                <a:endParaRPr lang="en-US"/>
              </a:p>
            </p:txBody>
          </p:sp>
          <p:sp>
            <p:nvSpPr>
              <p:cNvPr id="533538" name="Freeform 34"/>
              <p:cNvSpPr>
                <a:spLocks noEditPoints="1"/>
              </p:cNvSpPr>
              <p:nvPr/>
            </p:nvSpPr>
            <p:spPr bwMode="auto">
              <a:xfrm>
                <a:off x="1149" y="2647"/>
                <a:ext cx="25" cy="25"/>
              </a:xfrm>
              <a:custGeom>
                <a:avLst/>
                <a:gdLst/>
                <a:ahLst/>
                <a:cxnLst>
                  <a:cxn ang="0">
                    <a:pos x="127" y="69"/>
                  </a:cxn>
                  <a:cxn ang="0">
                    <a:pos x="124" y="53"/>
                  </a:cxn>
                  <a:cxn ang="0">
                    <a:pos x="119" y="40"/>
                  </a:cxn>
                  <a:cxn ang="0">
                    <a:pos x="113" y="28"/>
                  </a:cxn>
                  <a:cxn ang="0">
                    <a:pos x="104" y="17"/>
                  </a:cxn>
                  <a:cxn ang="0">
                    <a:pos x="94" y="10"/>
                  </a:cxn>
                  <a:cxn ang="0">
                    <a:pos x="83" y="4"/>
                  </a:cxn>
                  <a:cxn ang="0">
                    <a:pos x="71" y="0"/>
                  </a:cxn>
                  <a:cxn ang="0">
                    <a:pos x="58" y="0"/>
                  </a:cxn>
                  <a:cxn ang="0">
                    <a:pos x="45" y="4"/>
                  </a:cxn>
                  <a:cxn ang="0">
                    <a:pos x="33" y="10"/>
                  </a:cxn>
                  <a:cxn ang="0">
                    <a:pos x="23" y="17"/>
                  </a:cxn>
                  <a:cxn ang="0">
                    <a:pos x="15" y="28"/>
                  </a:cxn>
                  <a:cxn ang="0">
                    <a:pos x="8" y="40"/>
                  </a:cxn>
                  <a:cxn ang="0">
                    <a:pos x="3" y="53"/>
                  </a:cxn>
                  <a:cxn ang="0">
                    <a:pos x="0" y="69"/>
                  </a:cxn>
                  <a:cxn ang="0">
                    <a:pos x="0" y="83"/>
                  </a:cxn>
                  <a:cxn ang="0">
                    <a:pos x="3" y="99"/>
                  </a:cxn>
                  <a:cxn ang="0">
                    <a:pos x="8" y="112"/>
                  </a:cxn>
                  <a:cxn ang="0">
                    <a:pos x="15" y="124"/>
                  </a:cxn>
                  <a:cxn ang="0">
                    <a:pos x="23" y="135"/>
                  </a:cxn>
                  <a:cxn ang="0">
                    <a:pos x="33" y="142"/>
                  </a:cxn>
                  <a:cxn ang="0">
                    <a:pos x="45" y="148"/>
                  </a:cxn>
                  <a:cxn ang="0">
                    <a:pos x="58" y="151"/>
                  </a:cxn>
                  <a:cxn ang="0">
                    <a:pos x="71" y="151"/>
                  </a:cxn>
                  <a:cxn ang="0">
                    <a:pos x="83" y="148"/>
                  </a:cxn>
                  <a:cxn ang="0">
                    <a:pos x="94" y="142"/>
                  </a:cxn>
                  <a:cxn ang="0">
                    <a:pos x="104" y="135"/>
                  </a:cxn>
                  <a:cxn ang="0">
                    <a:pos x="113" y="124"/>
                  </a:cxn>
                  <a:cxn ang="0">
                    <a:pos x="119" y="112"/>
                  </a:cxn>
                  <a:cxn ang="0">
                    <a:pos x="124" y="99"/>
                  </a:cxn>
                  <a:cxn ang="0">
                    <a:pos x="127" y="83"/>
                  </a:cxn>
                  <a:cxn ang="0">
                    <a:pos x="118" y="76"/>
                  </a:cxn>
                  <a:cxn ang="0">
                    <a:pos x="117" y="89"/>
                  </a:cxn>
                  <a:cxn ang="0">
                    <a:pos x="114" y="101"/>
                  </a:cxn>
                  <a:cxn ang="0">
                    <a:pos x="102" y="121"/>
                  </a:cxn>
                  <a:cxn ang="0">
                    <a:pos x="85" y="136"/>
                  </a:cxn>
                  <a:cxn ang="0">
                    <a:pos x="75" y="139"/>
                  </a:cxn>
                  <a:cxn ang="0">
                    <a:pos x="64" y="141"/>
                  </a:cxn>
                  <a:cxn ang="0">
                    <a:pos x="53" y="139"/>
                  </a:cxn>
                  <a:cxn ang="0">
                    <a:pos x="43" y="136"/>
                  </a:cxn>
                  <a:cxn ang="0">
                    <a:pos x="33" y="130"/>
                  </a:cxn>
                  <a:cxn ang="0">
                    <a:pos x="25" y="121"/>
                  </a:cxn>
                  <a:cxn ang="0">
                    <a:pos x="18" y="112"/>
                  </a:cxn>
                  <a:cxn ang="0">
                    <a:pos x="13" y="101"/>
                  </a:cxn>
                  <a:cxn ang="0">
                    <a:pos x="10" y="89"/>
                  </a:cxn>
                  <a:cxn ang="0">
                    <a:pos x="9" y="76"/>
                  </a:cxn>
                  <a:cxn ang="0">
                    <a:pos x="10" y="63"/>
                  </a:cxn>
                  <a:cxn ang="0">
                    <a:pos x="13" y="51"/>
                  </a:cxn>
                  <a:cxn ang="0">
                    <a:pos x="25" y="30"/>
                  </a:cxn>
                  <a:cxn ang="0">
                    <a:pos x="43" y="16"/>
                  </a:cxn>
                  <a:cxn ang="0">
                    <a:pos x="53" y="12"/>
                  </a:cxn>
                  <a:cxn ang="0">
                    <a:pos x="64" y="11"/>
                  </a:cxn>
                  <a:cxn ang="0">
                    <a:pos x="75" y="12"/>
                  </a:cxn>
                  <a:cxn ang="0">
                    <a:pos x="85" y="16"/>
                  </a:cxn>
                  <a:cxn ang="0">
                    <a:pos x="102" y="30"/>
                  </a:cxn>
                  <a:cxn ang="0">
                    <a:pos x="114" y="51"/>
                  </a:cxn>
                  <a:cxn ang="0">
                    <a:pos x="117" y="63"/>
                  </a:cxn>
                  <a:cxn ang="0">
                    <a:pos x="118" y="76"/>
                  </a:cxn>
                </a:cxnLst>
                <a:rect l="0" t="0" r="r" b="b"/>
                <a:pathLst>
                  <a:path w="127" h="151">
                    <a:moveTo>
                      <a:pt x="127" y="76"/>
                    </a:moveTo>
                    <a:lnTo>
                      <a:pt x="127" y="69"/>
                    </a:lnTo>
                    <a:lnTo>
                      <a:pt x="126" y="60"/>
                    </a:lnTo>
                    <a:lnTo>
                      <a:pt x="124" y="53"/>
                    </a:lnTo>
                    <a:lnTo>
                      <a:pt x="122" y="46"/>
                    </a:lnTo>
                    <a:lnTo>
                      <a:pt x="119" y="40"/>
                    </a:lnTo>
                    <a:lnTo>
                      <a:pt x="116" y="34"/>
                    </a:lnTo>
                    <a:lnTo>
                      <a:pt x="113" y="28"/>
                    </a:lnTo>
                    <a:lnTo>
                      <a:pt x="109" y="22"/>
                    </a:lnTo>
                    <a:lnTo>
                      <a:pt x="104" y="17"/>
                    </a:lnTo>
                    <a:lnTo>
                      <a:pt x="99" y="13"/>
                    </a:lnTo>
                    <a:lnTo>
                      <a:pt x="94" y="10"/>
                    </a:lnTo>
                    <a:lnTo>
                      <a:pt x="89" y="6"/>
                    </a:lnTo>
                    <a:lnTo>
                      <a:pt x="83" y="4"/>
                    </a:lnTo>
                    <a:lnTo>
                      <a:pt x="77" y="1"/>
                    </a:lnTo>
                    <a:lnTo>
                      <a:pt x="71" y="0"/>
                    </a:lnTo>
                    <a:lnTo>
                      <a:pt x="64" y="0"/>
                    </a:lnTo>
                    <a:lnTo>
                      <a:pt x="58" y="0"/>
                    </a:lnTo>
                    <a:lnTo>
                      <a:pt x="51" y="1"/>
                    </a:lnTo>
                    <a:lnTo>
                      <a:pt x="45" y="4"/>
                    </a:lnTo>
                    <a:lnTo>
                      <a:pt x="40" y="6"/>
                    </a:lnTo>
                    <a:lnTo>
                      <a:pt x="33" y="10"/>
                    </a:lnTo>
                    <a:lnTo>
                      <a:pt x="28" y="13"/>
                    </a:lnTo>
                    <a:lnTo>
                      <a:pt x="23" y="17"/>
                    </a:lnTo>
                    <a:lnTo>
                      <a:pt x="19" y="22"/>
                    </a:lnTo>
                    <a:lnTo>
                      <a:pt x="15" y="28"/>
                    </a:lnTo>
                    <a:lnTo>
                      <a:pt x="11" y="34"/>
                    </a:lnTo>
                    <a:lnTo>
                      <a:pt x="8" y="40"/>
                    </a:lnTo>
                    <a:lnTo>
                      <a:pt x="5" y="46"/>
                    </a:lnTo>
                    <a:lnTo>
                      <a:pt x="3" y="53"/>
                    </a:lnTo>
                    <a:lnTo>
                      <a:pt x="1" y="60"/>
                    </a:lnTo>
                    <a:lnTo>
                      <a:pt x="0" y="69"/>
                    </a:lnTo>
                    <a:lnTo>
                      <a:pt x="0" y="76"/>
                    </a:lnTo>
                    <a:lnTo>
                      <a:pt x="0" y="83"/>
                    </a:lnTo>
                    <a:lnTo>
                      <a:pt x="1" y="91"/>
                    </a:lnTo>
                    <a:lnTo>
                      <a:pt x="3" y="99"/>
                    </a:lnTo>
                    <a:lnTo>
                      <a:pt x="5" y="105"/>
                    </a:lnTo>
                    <a:lnTo>
                      <a:pt x="8" y="112"/>
                    </a:lnTo>
                    <a:lnTo>
                      <a:pt x="11" y="118"/>
                    </a:lnTo>
                    <a:lnTo>
                      <a:pt x="15" y="124"/>
                    </a:lnTo>
                    <a:lnTo>
                      <a:pt x="19" y="130"/>
                    </a:lnTo>
                    <a:lnTo>
                      <a:pt x="23" y="135"/>
                    </a:lnTo>
                    <a:lnTo>
                      <a:pt x="28" y="138"/>
                    </a:lnTo>
                    <a:lnTo>
                      <a:pt x="33" y="142"/>
                    </a:lnTo>
                    <a:lnTo>
                      <a:pt x="40" y="145"/>
                    </a:lnTo>
                    <a:lnTo>
                      <a:pt x="45" y="148"/>
                    </a:lnTo>
                    <a:lnTo>
                      <a:pt x="51" y="150"/>
                    </a:lnTo>
                    <a:lnTo>
                      <a:pt x="58" y="151"/>
                    </a:lnTo>
                    <a:lnTo>
                      <a:pt x="64" y="151"/>
                    </a:lnTo>
                    <a:lnTo>
                      <a:pt x="71" y="151"/>
                    </a:lnTo>
                    <a:lnTo>
                      <a:pt x="77" y="150"/>
                    </a:lnTo>
                    <a:lnTo>
                      <a:pt x="83" y="148"/>
                    </a:lnTo>
                    <a:lnTo>
                      <a:pt x="89" y="145"/>
                    </a:lnTo>
                    <a:lnTo>
                      <a:pt x="94" y="142"/>
                    </a:lnTo>
                    <a:lnTo>
                      <a:pt x="99" y="138"/>
                    </a:lnTo>
                    <a:lnTo>
                      <a:pt x="104" y="135"/>
                    </a:lnTo>
                    <a:lnTo>
                      <a:pt x="109" y="130"/>
                    </a:lnTo>
                    <a:lnTo>
                      <a:pt x="113" y="124"/>
                    </a:lnTo>
                    <a:lnTo>
                      <a:pt x="116" y="118"/>
                    </a:lnTo>
                    <a:lnTo>
                      <a:pt x="119" y="112"/>
                    </a:lnTo>
                    <a:lnTo>
                      <a:pt x="122" y="105"/>
                    </a:lnTo>
                    <a:lnTo>
                      <a:pt x="124" y="99"/>
                    </a:lnTo>
                    <a:lnTo>
                      <a:pt x="126" y="91"/>
                    </a:lnTo>
                    <a:lnTo>
                      <a:pt x="127" y="83"/>
                    </a:lnTo>
                    <a:lnTo>
                      <a:pt x="127" y="76"/>
                    </a:lnTo>
                    <a:close/>
                    <a:moveTo>
                      <a:pt x="118" y="76"/>
                    </a:moveTo>
                    <a:lnTo>
                      <a:pt x="118" y="82"/>
                    </a:lnTo>
                    <a:lnTo>
                      <a:pt x="117" y="89"/>
                    </a:lnTo>
                    <a:lnTo>
                      <a:pt x="116" y="95"/>
                    </a:lnTo>
                    <a:lnTo>
                      <a:pt x="114" y="101"/>
                    </a:lnTo>
                    <a:lnTo>
                      <a:pt x="109" y="112"/>
                    </a:lnTo>
                    <a:lnTo>
                      <a:pt x="102" y="121"/>
                    </a:lnTo>
                    <a:lnTo>
                      <a:pt x="94" y="130"/>
                    </a:lnTo>
                    <a:lnTo>
                      <a:pt x="85" y="136"/>
                    </a:lnTo>
                    <a:lnTo>
                      <a:pt x="80" y="138"/>
                    </a:lnTo>
                    <a:lnTo>
                      <a:pt x="75" y="139"/>
                    </a:lnTo>
                    <a:lnTo>
                      <a:pt x="70" y="141"/>
                    </a:lnTo>
                    <a:lnTo>
                      <a:pt x="64" y="141"/>
                    </a:lnTo>
                    <a:lnTo>
                      <a:pt x="59" y="141"/>
                    </a:lnTo>
                    <a:lnTo>
                      <a:pt x="53" y="139"/>
                    </a:lnTo>
                    <a:lnTo>
                      <a:pt x="48" y="138"/>
                    </a:lnTo>
                    <a:lnTo>
                      <a:pt x="43" y="136"/>
                    </a:lnTo>
                    <a:lnTo>
                      <a:pt x="38" y="132"/>
                    </a:lnTo>
                    <a:lnTo>
                      <a:pt x="33" y="130"/>
                    </a:lnTo>
                    <a:lnTo>
                      <a:pt x="29" y="126"/>
                    </a:lnTo>
                    <a:lnTo>
                      <a:pt x="25" y="121"/>
                    </a:lnTo>
                    <a:lnTo>
                      <a:pt x="21" y="117"/>
                    </a:lnTo>
                    <a:lnTo>
                      <a:pt x="18" y="112"/>
                    </a:lnTo>
                    <a:lnTo>
                      <a:pt x="16" y="107"/>
                    </a:lnTo>
                    <a:lnTo>
                      <a:pt x="13" y="101"/>
                    </a:lnTo>
                    <a:lnTo>
                      <a:pt x="12" y="95"/>
                    </a:lnTo>
                    <a:lnTo>
                      <a:pt x="10" y="89"/>
                    </a:lnTo>
                    <a:lnTo>
                      <a:pt x="9" y="82"/>
                    </a:lnTo>
                    <a:lnTo>
                      <a:pt x="9" y="76"/>
                    </a:lnTo>
                    <a:lnTo>
                      <a:pt x="9" y="69"/>
                    </a:lnTo>
                    <a:lnTo>
                      <a:pt x="10" y="63"/>
                    </a:lnTo>
                    <a:lnTo>
                      <a:pt x="12" y="57"/>
                    </a:lnTo>
                    <a:lnTo>
                      <a:pt x="13" y="51"/>
                    </a:lnTo>
                    <a:lnTo>
                      <a:pt x="18" y="40"/>
                    </a:lnTo>
                    <a:lnTo>
                      <a:pt x="25" y="30"/>
                    </a:lnTo>
                    <a:lnTo>
                      <a:pt x="33" y="22"/>
                    </a:lnTo>
                    <a:lnTo>
                      <a:pt x="43" y="16"/>
                    </a:lnTo>
                    <a:lnTo>
                      <a:pt x="48" y="13"/>
                    </a:lnTo>
                    <a:lnTo>
                      <a:pt x="53" y="12"/>
                    </a:lnTo>
                    <a:lnTo>
                      <a:pt x="59" y="11"/>
                    </a:lnTo>
                    <a:lnTo>
                      <a:pt x="64" y="11"/>
                    </a:lnTo>
                    <a:lnTo>
                      <a:pt x="70" y="11"/>
                    </a:lnTo>
                    <a:lnTo>
                      <a:pt x="75" y="12"/>
                    </a:lnTo>
                    <a:lnTo>
                      <a:pt x="80" y="13"/>
                    </a:lnTo>
                    <a:lnTo>
                      <a:pt x="85" y="16"/>
                    </a:lnTo>
                    <a:lnTo>
                      <a:pt x="94" y="22"/>
                    </a:lnTo>
                    <a:lnTo>
                      <a:pt x="102" y="30"/>
                    </a:lnTo>
                    <a:lnTo>
                      <a:pt x="109" y="40"/>
                    </a:lnTo>
                    <a:lnTo>
                      <a:pt x="114" y="51"/>
                    </a:lnTo>
                    <a:lnTo>
                      <a:pt x="116" y="57"/>
                    </a:lnTo>
                    <a:lnTo>
                      <a:pt x="117" y="63"/>
                    </a:lnTo>
                    <a:lnTo>
                      <a:pt x="118" y="69"/>
                    </a:lnTo>
                    <a:lnTo>
                      <a:pt x="118" y="76"/>
                    </a:lnTo>
                    <a:close/>
                  </a:path>
                </a:pathLst>
              </a:custGeom>
              <a:solidFill>
                <a:srgbClr val="F9DDB1"/>
              </a:solidFill>
              <a:ln w="9525">
                <a:noFill/>
                <a:round/>
                <a:headEnd/>
                <a:tailEnd/>
              </a:ln>
            </p:spPr>
            <p:txBody>
              <a:bodyPr/>
              <a:lstStyle/>
              <a:p>
                <a:endParaRPr lang="en-US"/>
              </a:p>
            </p:txBody>
          </p:sp>
          <p:sp>
            <p:nvSpPr>
              <p:cNvPr id="533539" name="Freeform 35"/>
              <p:cNvSpPr>
                <a:spLocks noEditPoints="1"/>
              </p:cNvSpPr>
              <p:nvPr/>
            </p:nvSpPr>
            <p:spPr bwMode="auto">
              <a:xfrm>
                <a:off x="1150" y="2648"/>
                <a:ext cx="23" cy="23"/>
              </a:xfrm>
              <a:custGeom>
                <a:avLst/>
                <a:gdLst/>
                <a:ahLst/>
                <a:cxnLst>
                  <a:cxn ang="0">
                    <a:pos x="117" y="64"/>
                  </a:cxn>
                  <a:cxn ang="0">
                    <a:pos x="115" y="50"/>
                  </a:cxn>
                  <a:cxn ang="0">
                    <a:pos x="110" y="37"/>
                  </a:cxn>
                  <a:cxn ang="0">
                    <a:pos x="104" y="26"/>
                  </a:cxn>
                  <a:cxn ang="0">
                    <a:pos x="96" y="17"/>
                  </a:cxn>
                  <a:cxn ang="0">
                    <a:pos x="87" y="10"/>
                  </a:cxn>
                  <a:cxn ang="0">
                    <a:pos x="76" y="4"/>
                  </a:cxn>
                  <a:cxn ang="0">
                    <a:pos x="65" y="1"/>
                  </a:cxn>
                  <a:cxn ang="0">
                    <a:pos x="53" y="1"/>
                  </a:cxn>
                  <a:cxn ang="0">
                    <a:pos x="42" y="4"/>
                  </a:cxn>
                  <a:cxn ang="0">
                    <a:pos x="31" y="10"/>
                  </a:cxn>
                  <a:cxn ang="0">
                    <a:pos x="21" y="17"/>
                  </a:cxn>
                  <a:cxn ang="0">
                    <a:pos x="13" y="26"/>
                  </a:cxn>
                  <a:cxn ang="0">
                    <a:pos x="7" y="37"/>
                  </a:cxn>
                  <a:cxn ang="0">
                    <a:pos x="2" y="50"/>
                  </a:cxn>
                  <a:cxn ang="0">
                    <a:pos x="0" y="64"/>
                  </a:cxn>
                  <a:cxn ang="0">
                    <a:pos x="0" y="78"/>
                  </a:cxn>
                  <a:cxn ang="0">
                    <a:pos x="2" y="91"/>
                  </a:cxn>
                  <a:cxn ang="0">
                    <a:pos x="7" y="104"/>
                  </a:cxn>
                  <a:cxn ang="0">
                    <a:pos x="13" y="115"/>
                  </a:cxn>
                  <a:cxn ang="0">
                    <a:pos x="21" y="125"/>
                  </a:cxn>
                  <a:cxn ang="0">
                    <a:pos x="31" y="132"/>
                  </a:cxn>
                  <a:cxn ang="0">
                    <a:pos x="42" y="138"/>
                  </a:cxn>
                  <a:cxn ang="0">
                    <a:pos x="53" y="140"/>
                  </a:cxn>
                  <a:cxn ang="0">
                    <a:pos x="65" y="140"/>
                  </a:cxn>
                  <a:cxn ang="0">
                    <a:pos x="76" y="138"/>
                  </a:cxn>
                  <a:cxn ang="0">
                    <a:pos x="87" y="132"/>
                  </a:cxn>
                  <a:cxn ang="0">
                    <a:pos x="96" y="125"/>
                  </a:cxn>
                  <a:cxn ang="0">
                    <a:pos x="104" y="115"/>
                  </a:cxn>
                  <a:cxn ang="0">
                    <a:pos x="110" y="104"/>
                  </a:cxn>
                  <a:cxn ang="0">
                    <a:pos x="115" y="91"/>
                  </a:cxn>
                  <a:cxn ang="0">
                    <a:pos x="117" y="78"/>
                  </a:cxn>
                  <a:cxn ang="0">
                    <a:pos x="109" y="71"/>
                  </a:cxn>
                  <a:cxn ang="0">
                    <a:pos x="105" y="94"/>
                  </a:cxn>
                  <a:cxn ang="0">
                    <a:pos x="94" y="113"/>
                  </a:cxn>
                  <a:cxn ang="0">
                    <a:pos x="78" y="126"/>
                  </a:cxn>
                  <a:cxn ang="0">
                    <a:pos x="59" y="130"/>
                  </a:cxn>
                  <a:cxn ang="0">
                    <a:pos x="40" y="126"/>
                  </a:cxn>
                  <a:cxn ang="0">
                    <a:pos x="23" y="113"/>
                  </a:cxn>
                  <a:cxn ang="0">
                    <a:pos x="13" y="94"/>
                  </a:cxn>
                  <a:cxn ang="0">
                    <a:pos x="9" y="71"/>
                  </a:cxn>
                  <a:cxn ang="0">
                    <a:pos x="13" y="48"/>
                  </a:cxn>
                  <a:cxn ang="0">
                    <a:pos x="23" y="29"/>
                  </a:cxn>
                  <a:cxn ang="0">
                    <a:pos x="40" y="16"/>
                  </a:cxn>
                  <a:cxn ang="0">
                    <a:pos x="59" y="11"/>
                  </a:cxn>
                  <a:cxn ang="0">
                    <a:pos x="78" y="16"/>
                  </a:cxn>
                  <a:cxn ang="0">
                    <a:pos x="94" y="29"/>
                  </a:cxn>
                  <a:cxn ang="0">
                    <a:pos x="105" y="48"/>
                  </a:cxn>
                  <a:cxn ang="0">
                    <a:pos x="109" y="71"/>
                  </a:cxn>
                </a:cxnLst>
                <a:rect l="0" t="0" r="r" b="b"/>
                <a:pathLst>
                  <a:path w="118" h="140">
                    <a:moveTo>
                      <a:pt x="118" y="71"/>
                    </a:moveTo>
                    <a:lnTo>
                      <a:pt x="117" y="64"/>
                    </a:lnTo>
                    <a:lnTo>
                      <a:pt x="116" y="56"/>
                    </a:lnTo>
                    <a:lnTo>
                      <a:pt x="115" y="50"/>
                    </a:lnTo>
                    <a:lnTo>
                      <a:pt x="113" y="43"/>
                    </a:lnTo>
                    <a:lnTo>
                      <a:pt x="110" y="37"/>
                    </a:lnTo>
                    <a:lnTo>
                      <a:pt x="108" y="31"/>
                    </a:lnTo>
                    <a:lnTo>
                      <a:pt x="104" y="26"/>
                    </a:lnTo>
                    <a:lnTo>
                      <a:pt x="100" y="22"/>
                    </a:lnTo>
                    <a:lnTo>
                      <a:pt x="96" y="17"/>
                    </a:lnTo>
                    <a:lnTo>
                      <a:pt x="92" y="12"/>
                    </a:lnTo>
                    <a:lnTo>
                      <a:pt x="87" y="10"/>
                    </a:lnTo>
                    <a:lnTo>
                      <a:pt x="82" y="6"/>
                    </a:lnTo>
                    <a:lnTo>
                      <a:pt x="76" y="4"/>
                    </a:lnTo>
                    <a:lnTo>
                      <a:pt x="71" y="2"/>
                    </a:lnTo>
                    <a:lnTo>
                      <a:pt x="65" y="1"/>
                    </a:lnTo>
                    <a:lnTo>
                      <a:pt x="59" y="0"/>
                    </a:lnTo>
                    <a:lnTo>
                      <a:pt x="53" y="1"/>
                    </a:lnTo>
                    <a:lnTo>
                      <a:pt x="47" y="2"/>
                    </a:lnTo>
                    <a:lnTo>
                      <a:pt x="42" y="4"/>
                    </a:lnTo>
                    <a:lnTo>
                      <a:pt x="36" y="6"/>
                    </a:lnTo>
                    <a:lnTo>
                      <a:pt x="31" y="10"/>
                    </a:lnTo>
                    <a:lnTo>
                      <a:pt x="25" y="12"/>
                    </a:lnTo>
                    <a:lnTo>
                      <a:pt x="21" y="17"/>
                    </a:lnTo>
                    <a:lnTo>
                      <a:pt x="17" y="22"/>
                    </a:lnTo>
                    <a:lnTo>
                      <a:pt x="13" y="26"/>
                    </a:lnTo>
                    <a:lnTo>
                      <a:pt x="10" y="31"/>
                    </a:lnTo>
                    <a:lnTo>
                      <a:pt x="7" y="37"/>
                    </a:lnTo>
                    <a:lnTo>
                      <a:pt x="4" y="43"/>
                    </a:lnTo>
                    <a:lnTo>
                      <a:pt x="2" y="50"/>
                    </a:lnTo>
                    <a:lnTo>
                      <a:pt x="1" y="56"/>
                    </a:lnTo>
                    <a:lnTo>
                      <a:pt x="0" y="64"/>
                    </a:lnTo>
                    <a:lnTo>
                      <a:pt x="0" y="71"/>
                    </a:lnTo>
                    <a:lnTo>
                      <a:pt x="0" y="78"/>
                    </a:lnTo>
                    <a:lnTo>
                      <a:pt x="1" y="85"/>
                    </a:lnTo>
                    <a:lnTo>
                      <a:pt x="2" y="91"/>
                    </a:lnTo>
                    <a:lnTo>
                      <a:pt x="4" y="98"/>
                    </a:lnTo>
                    <a:lnTo>
                      <a:pt x="7" y="104"/>
                    </a:lnTo>
                    <a:lnTo>
                      <a:pt x="10" y="110"/>
                    </a:lnTo>
                    <a:lnTo>
                      <a:pt x="13" y="115"/>
                    </a:lnTo>
                    <a:lnTo>
                      <a:pt x="17" y="120"/>
                    </a:lnTo>
                    <a:lnTo>
                      <a:pt x="21" y="125"/>
                    </a:lnTo>
                    <a:lnTo>
                      <a:pt x="25" y="128"/>
                    </a:lnTo>
                    <a:lnTo>
                      <a:pt x="31" y="132"/>
                    </a:lnTo>
                    <a:lnTo>
                      <a:pt x="36" y="136"/>
                    </a:lnTo>
                    <a:lnTo>
                      <a:pt x="42" y="138"/>
                    </a:lnTo>
                    <a:lnTo>
                      <a:pt x="47" y="139"/>
                    </a:lnTo>
                    <a:lnTo>
                      <a:pt x="53" y="140"/>
                    </a:lnTo>
                    <a:lnTo>
                      <a:pt x="59" y="140"/>
                    </a:lnTo>
                    <a:lnTo>
                      <a:pt x="65" y="140"/>
                    </a:lnTo>
                    <a:lnTo>
                      <a:pt x="71" y="139"/>
                    </a:lnTo>
                    <a:lnTo>
                      <a:pt x="76" y="138"/>
                    </a:lnTo>
                    <a:lnTo>
                      <a:pt x="82" y="136"/>
                    </a:lnTo>
                    <a:lnTo>
                      <a:pt x="87" y="132"/>
                    </a:lnTo>
                    <a:lnTo>
                      <a:pt x="92" y="128"/>
                    </a:lnTo>
                    <a:lnTo>
                      <a:pt x="96" y="125"/>
                    </a:lnTo>
                    <a:lnTo>
                      <a:pt x="100" y="120"/>
                    </a:lnTo>
                    <a:lnTo>
                      <a:pt x="104" y="115"/>
                    </a:lnTo>
                    <a:lnTo>
                      <a:pt x="108" y="110"/>
                    </a:lnTo>
                    <a:lnTo>
                      <a:pt x="110" y="104"/>
                    </a:lnTo>
                    <a:lnTo>
                      <a:pt x="113" y="98"/>
                    </a:lnTo>
                    <a:lnTo>
                      <a:pt x="115" y="91"/>
                    </a:lnTo>
                    <a:lnTo>
                      <a:pt x="116" y="85"/>
                    </a:lnTo>
                    <a:lnTo>
                      <a:pt x="117" y="78"/>
                    </a:lnTo>
                    <a:lnTo>
                      <a:pt x="118" y="71"/>
                    </a:lnTo>
                    <a:close/>
                    <a:moveTo>
                      <a:pt x="109" y="71"/>
                    </a:moveTo>
                    <a:lnTo>
                      <a:pt x="108" y="83"/>
                    </a:lnTo>
                    <a:lnTo>
                      <a:pt x="105" y="94"/>
                    </a:lnTo>
                    <a:lnTo>
                      <a:pt x="100" y="104"/>
                    </a:lnTo>
                    <a:lnTo>
                      <a:pt x="94" y="113"/>
                    </a:lnTo>
                    <a:lnTo>
                      <a:pt x="87" y="120"/>
                    </a:lnTo>
                    <a:lnTo>
                      <a:pt x="78" y="126"/>
                    </a:lnTo>
                    <a:lnTo>
                      <a:pt x="69" y="128"/>
                    </a:lnTo>
                    <a:lnTo>
                      <a:pt x="59" y="130"/>
                    </a:lnTo>
                    <a:lnTo>
                      <a:pt x="49" y="128"/>
                    </a:lnTo>
                    <a:lnTo>
                      <a:pt x="40" y="126"/>
                    </a:lnTo>
                    <a:lnTo>
                      <a:pt x="31" y="120"/>
                    </a:lnTo>
                    <a:lnTo>
                      <a:pt x="23" y="113"/>
                    </a:lnTo>
                    <a:lnTo>
                      <a:pt x="17" y="104"/>
                    </a:lnTo>
                    <a:lnTo>
                      <a:pt x="13" y="94"/>
                    </a:lnTo>
                    <a:lnTo>
                      <a:pt x="10" y="83"/>
                    </a:lnTo>
                    <a:lnTo>
                      <a:pt x="9" y="71"/>
                    </a:lnTo>
                    <a:lnTo>
                      <a:pt x="10" y="59"/>
                    </a:lnTo>
                    <a:lnTo>
                      <a:pt x="13" y="48"/>
                    </a:lnTo>
                    <a:lnTo>
                      <a:pt x="17" y="37"/>
                    </a:lnTo>
                    <a:lnTo>
                      <a:pt x="23" y="29"/>
                    </a:lnTo>
                    <a:lnTo>
                      <a:pt x="31" y="22"/>
                    </a:lnTo>
                    <a:lnTo>
                      <a:pt x="40" y="16"/>
                    </a:lnTo>
                    <a:lnTo>
                      <a:pt x="49" y="12"/>
                    </a:lnTo>
                    <a:lnTo>
                      <a:pt x="59" y="11"/>
                    </a:lnTo>
                    <a:lnTo>
                      <a:pt x="69" y="12"/>
                    </a:lnTo>
                    <a:lnTo>
                      <a:pt x="78" y="16"/>
                    </a:lnTo>
                    <a:lnTo>
                      <a:pt x="87" y="22"/>
                    </a:lnTo>
                    <a:lnTo>
                      <a:pt x="94" y="29"/>
                    </a:lnTo>
                    <a:lnTo>
                      <a:pt x="100" y="37"/>
                    </a:lnTo>
                    <a:lnTo>
                      <a:pt x="105" y="48"/>
                    </a:lnTo>
                    <a:lnTo>
                      <a:pt x="108" y="59"/>
                    </a:lnTo>
                    <a:lnTo>
                      <a:pt x="109" y="71"/>
                    </a:lnTo>
                    <a:close/>
                  </a:path>
                </a:pathLst>
              </a:custGeom>
              <a:solidFill>
                <a:srgbClr val="F9E0B3"/>
              </a:solidFill>
              <a:ln w="9525">
                <a:noFill/>
                <a:round/>
                <a:headEnd/>
                <a:tailEnd/>
              </a:ln>
            </p:spPr>
            <p:txBody>
              <a:bodyPr/>
              <a:lstStyle/>
              <a:p>
                <a:endParaRPr lang="en-US"/>
              </a:p>
            </p:txBody>
          </p:sp>
          <p:sp>
            <p:nvSpPr>
              <p:cNvPr id="533540" name="Freeform 36"/>
              <p:cNvSpPr>
                <a:spLocks noEditPoints="1"/>
              </p:cNvSpPr>
              <p:nvPr/>
            </p:nvSpPr>
            <p:spPr bwMode="auto">
              <a:xfrm>
                <a:off x="1151" y="2649"/>
                <a:ext cx="21" cy="21"/>
              </a:xfrm>
              <a:custGeom>
                <a:avLst/>
                <a:gdLst/>
                <a:ahLst/>
                <a:cxnLst>
                  <a:cxn ang="0">
                    <a:pos x="109" y="58"/>
                  </a:cxn>
                  <a:cxn ang="0">
                    <a:pos x="107" y="46"/>
                  </a:cxn>
                  <a:cxn ang="0">
                    <a:pos x="100" y="29"/>
                  </a:cxn>
                  <a:cxn ang="0">
                    <a:pos x="85" y="11"/>
                  </a:cxn>
                  <a:cxn ang="0">
                    <a:pos x="71" y="2"/>
                  </a:cxn>
                  <a:cxn ang="0">
                    <a:pos x="61" y="0"/>
                  </a:cxn>
                  <a:cxn ang="0">
                    <a:pos x="50" y="0"/>
                  </a:cxn>
                  <a:cxn ang="0">
                    <a:pos x="39" y="2"/>
                  </a:cxn>
                  <a:cxn ang="0">
                    <a:pos x="24" y="11"/>
                  </a:cxn>
                  <a:cxn ang="0">
                    <a:pos x="9" y="29"/>
                  </a:cxn>
                  <a:cxn ang="0">
                    <a:pos x="3" y="46"/>
                  </a:cxn>
                  <a:cxn ang="0">
                    <a:pos x="0" y="58"/>
                  </a:cxn>
                  <a:cxn ang="0">
                    <a:pos x="0" y="71"/>
                  </a:cxn>
                  <a:cxn ang="0">
                    <a:pos x="3" y="84"/>
                  </a:cxn>
                  <a:cxn ang="0">
                    <a:pos x="7" y="96"/>
                  </a:cxn>
                  <a:cxn ang="0">
                    <a:pos x="12" y="106"/>
                  </a:cxn>
                  <a:cxn ang="0">
                    <a:pos x="20" y="115"/>
                  </a:cxn>
                  <a:cxn ang="0">
                    <a:pos x="29" y="121"/>
                  </a:cxn>
                  <a:cxn ang="0">
                    <a:pos x="39" y="127"/>
                  </a:cxn>
                  <a:cxn ang="0">
                    <a:pos x="50" y="130"/>
                  </a:cxn>
                  <a:cxn ang="0">
                    <a:pos x="61" y="130"/>
                  </a:cxn>
                  <a:cxn ang="0">
                    <a:pos x="71" y="127"/>
                  </a:cxn>
                  <a:cxn ang="0">
                    <a:pos x="85" y="119"/>
                  </a:cxn>
                  <a:cxn ang="0">
                    <a:pos x="100" y="101"/>
                  </a:cxn>
                  <a:cxn ang="0">
                    <a:pos x="107" y="84"/>
                  </a:cxn>
                  <a:cxn ang="0">
                    <a:pos x="109" y="71"/>
                  </a:cxn>
                  <a:cxn ang="0">
                    <a:pos x="100" y="65"/>
                  </a:cxn>
                  <a:cxn ang="0">
                    <a:pos x="97" y="85"/>
                  </a:cxn>
                  <a:cxn ang="0">
                    <a:pos x="87" y="103"/>
                  </a:cxn>
                  <a:cxn ang="0">
                    <a:pos x="73" y="114"/>
                  </a:cxn>
                  <a:cxn ang="0">
                    <a:pos x="55" y="119"/>
                  </a:cxn>
                  <a:cxn ang="0">
                    <a:pos x="38" y="114"/>
                  </a:cxn>
                  <a:cxn ang="0">
                    <a:pos x="22" y="103"/>
                  </a:cxn>
                  <a:cxn ang="0">
                    <a:pos x="13" y="85"/>
                  </a:cxn>
                  <a:cxn ang="0">
                    <a:pos x="9" y="65"/>
                  </a:cxn>
                  <a:cxn ang="0">
                    <a:pos x="13" y="43"/>
                  </a:cxn>
                  <a:cxn ang="0">
                    <a:pos x="22" y="26"/>
                  </a:cxn>
                  <a:cxn ang="0">
                    <a:pos x="38" y="16"/>
                  </a:cxn>
                  <a:cxn ang="0">
                    <a:pos x="55" y="11"/>
                  </a:cxn>
                  <a:cxn ang="0">
                    <a:pos x="73" y="16"/>
                  </a:cxn>
                  <a:cxn ang="0">
                    <a:pos x="87" y="26"/>
                  </a:cxn>
                  <a:cxn ang="0">
                    <a:pos x="97" y="43"/>
                  </a:cxn>
                  <a:cxn ang="0">
                    <a:pos x="100" y="65"/>
                  </a:cxn>
                </a:cxnLst>
                <a:rect l="0" t="0" r="r" b="b"/>
                <a:pathLst>
                  <a:path w="109" h="130">
                    <a:moveTo>
                      <a:pt x="109" y="65"/>
                    </a:moveTo>
                    <a:lnTo>
                      <a:pt x="109" y="58"/>
                    </a:lnTo>
                    <a:lnTo>
                      <a:pt x="108" y="52"/>
                    </a:lnTo>
                    <a:lnTo>
                      <a:pt x="107" y="46"/>
                    </a:lnTo>
                    <a:lnTo>
                      <a:pt x="105" y="40"/>
                    </a:lnTo>
                    <a:lnTo>
                      <a:pt x="100" y="29"/>
                    </a:lnTo>
                    <a:lnTo>
                      <a:pt x="93" y="19"/>
                    </a:lnTo>
                    <a:lnTo>
                      <a:pt x="85" y="11"/>
                    </a:lnTo>
                    <a:lnTo>
                      <a:pt x="76" y="5"/>
                    </a:lnTo>
                    <a:lnTo>
                      <a:pt x="71" y="2"/>
                    </a:lnTo>
                    <a:lnTo>
                      <a:pt x="66" y="1"/>
                    </a:lnTo>
                    <a:lnTo>
                      <a:pt x="61" y="0"/>
                    </a:lnTo>
                    <a:lnTo>
                      <a:pt x="55" y="0"/>
                    </a:lnTo>
                    <a:lnTo>
                      <a:pt x="50" y="0"/>
                    </a:lnTo>
                    <a:lnTo>
                      <a:pt x="44" y="1"/>
                    </a:lnTo>
                    <a:lnTo>
                      <a:pt x="39" y="2"/>
                    </a:lnTo>
                    <a:lnTo>
                      <a:pt x="34" y="5"/>
                    </a:lnTo>
                    <a:lnTo>
                      <a:pt x="24" y="11"/>
                    </a:lnTo>
                    <a:lnTo>
                      <a:pt x="16" y="19"/>
                    </a:lnTo>
                    <a:lnTo>
                      <a:pt x="9" y="29"/>
                    </a:lnTo>
                    <a:lnTo>
                      <a:pt x="4" y="40"/>
                    </a:lnTo>
                    <a:lnTo>
                      <a:pt x="3" y="46"/>
                    </a:lnTo>
                    <a:lnTo>
                      <a:pt x="1" y="52"/>
                    </a:lnTo>
                    <a:lnTo>
                      <a:pt x="0" y="58"/>
                    </a:lnTo>
                    <a:lnTo>
                      <a:pt x="0" y="65"/>
                    </a:lnTo>
                    <a:lnTo>
                      <a:pt x="0" y="71"/>
                    </a:lnTo>
                    <a:lnTo>
                      <a:pt x="1" y="78"/>
                    </a:lnTo>
                    <a:lnTo>
                      <a:pt x="3" y="84"/>
                    </a:lnTo>
                    <a:lnTo>
                      <a:pt x="4" y="90"/>
                    </a:lnTo>
                    <a:lnTo>
                      <a:pt x="7" y="96"/>
                    </a:lnTo>
                    <a:lnTo>
                      <a:pt x="9" y="101"/>
                    </a:lnTo>
                    <a:lnTo>
                      <a:pt x="12" y="106"/>
                    </a:lnTo>
                    <a:lnTo>
                      <a:pt x="16" y="110"/>
                    </a:lnTo>
                    <a:lnTo>
                      <a:pt x="20" y="115"/>
                    </a:lnTo>
                    <a:lnTo>
                      <a:pt x="24" y="119"/>
                    </a:lnTo>
                    <a:lnTo>
                      <a:pt x="29" y="121"/>
                    </a:lnTo>
                    <a:lnTo>
                      <a:pt x="34" y="125"/>
                    </a:lnTo>
                    <a:lnTo>
                      <a:pt x="39" y="127"/>
                    </a:lnTo>
                    <a:lnTo>
                      <a:pt x="44" y="128"/>
                    </a:lnTo>
                    <a:lnTo>
                      <a:pt x="50" y="130"/>
                    </a:lnTo>
                    <a:lnTo>
                      <a:pt x="55" y="130"/>
                    </a:lnTo>
                    <a:lnTo>
                      <a:pt x="61" y="130"/>
                    </a:lnTo>
                    <a:lnTo>
                      <a:pt x="66" y="128"/>
                    </a:lnTo>
                    <a:lnTo>
                      <a:pt x="71" y="127"/>
                    </a:lnTo>
                    <a:lnTo>
                      <a:pt x="76" y="125"/>
                    </a:lnTo>
                    <a:lnTo>
                      <a:pt x="85" y="119"/>
                    </a:lnTo>
                    <a:lnTo>
                      <a:pt x="93" y="110"/>
                    </a:lnTo>
                    <a:lnTo>
                      <a:pt x="100" y="101"/>
                    </a:lnTo>
                    <a:lnTo>
                      <a:pt x="105" y="90"/>
                    </a:lnTo>
                    <a:lnTo>
                      <a:pt x="107" y="84"/>
                    </a:lnTo>
                    <a:lnTo>
                      <a:pt x="108" y="78"/>
                    </a:lnTo>
                    <a:lnTo>
                      <a:pt x="109" y="71"/>
                    </a:lnTo>
                    <a:lnTo>
                      <a:pt x="109" y="65"/>
                    </a:lnTo>
                    <a:close/>
                    <a:moveTo>
                      <a:pt x="100" y="65"/>
                    </a:moveTo>
                    <a:lnTo>
                      <a:pt x="99" y="76"/>
                    </a:lnTo>
                    <a:lnTo>
                      <a:pt x="97" y="85"/>
                    </a:lnTo>
                    <a:lnTo>
                      <a:pt x="92" y="95"/>
                    </a:lnTo>
                    <a:lnTo>
                      <a:pt x="87" y="103"/>
                    </a:lnTo>
                    <a:lnTo>
                      <a:pt x="80" y="109"/>
                    </a:lnTo>
                    <a:lnTo>
                      <a:pt x="73" y="114"/>
                    </a:lnTo>
                    <a:lnTo>
                      <a:pt x="64" y="118"/>
                    </a:lnTo>
                    <a:lnTo>
                      <a:pt x="55" y="119"/>
                    </a:lnTo>
                    <a:lnTo>
                      <a:pt x="46" y="118"/>
                    </a:lnTo>
                    <a:lnTo>
                      <a:pt x="38" y="114"/>
                    </a:lnTo>
                    <a:lnTo>
                      <a:pt x="30" y="109"/>
                    </a:lnTo>
                    <a:lnTo>
                      <a:pt x="22" y="103"/>
                    </a:lnTo>
                    <a:lnTo>
                      <a:pt x="17" y="95"/>
                    </a:lnTo>
                    <a:lnTo>
                      <a:pt x="13" y="85"/>
                    </a:lnTo>
                    <a:lnTo>
                      <a:pt x="10" y="76"/>
                    </a:lnTo>
                    <a:lnTo>
                      <a:pt x="9" y="65"/>
                    </a:lnTo>
                    <a:lnTo>
                      <a:pt x="10" y="54"/>
                    </a:lnTo>
                    <a:lnTo>
                      <a:pt x="13" y="43"/>
                    </a:lnTo>
                    <a:lnTo>
                      <a:pt x="17" y="35"/>
                    </a:lnTo>
                    <a:lnTo>
                      <a:pt x="22" y="26"/>
                    </a:lnTo>
                    <a:lnTo>
                      <a:pt x="30" y="20"/>
                    </a:lnTo>
                    <a:lnTo>
                      <a:pt x="38" y="16"/>
                    </a:lnTo>
                    <a:lnTo>
                      <a:pt x="46" y="12"/>
                    </a:lnTo>
                    <a:lnTo>
                      <a:pt x="55" y="11"/>
                    </a:lnTo>
                    <a:lnTo>
                      <a:pt x="64" y="12"/>
                    </a:lnTo>
                    <a:lnTo>
                      <a:pt x="73" y="16"/>
                    </a:lnTo>
                    <a:lnTo>
                      <a:pt x="80" y="20"/>
                    </a:lnTo>
                    <a:lnTo>
                      <a:pt x="87" y="26"/>
                    </a:lnTo>
                    <a:lnTo>
                      <a:pt x="92" y="35"/>
                    </a:lnTo>
                    <a:lnTo>
                      <a:pt x="97" y="43"/>
                    </a:lnTo>
                    <a:lnTo>
                      <a:pt x="99" y="54"/>
                    </a:lnTo>
                    <a:lnTo>
                      <a:pt x="100" y="65"/>
                    </a:lnTo>
                    <a:close/>
                  </a:path>
                </a:pathLst>
              </a:custGeom>
              <a:solidFill>
                <a:srgbClr val="FAE3B4"/>
              </a:solidFill>
              <a:ln w="9525">
                <a:noFill/>
                <a:round/>
                <a:headEnd/>
                <a:tailEnd/>
              </a:ln>
            </p:spPr>
            <p:txBody>
              <a:bodyPr/>
              <a:lstStyle/>
              <a:p>
                <a:endParaRPr lang="en-US"/>
              </a:p>
            </p:txBody>
          </p:sp>
          <p:sp>
            <p:nvSpPr>
              <p:cNvPr id="533541" name="Freeform 37"/>
              <p:cNvSpPr>
                <a:spLocks noEditPoints="1"/>
              </p:cNvSpPr>
              <p:nvPr/>
            </p:nvSpPr>
            <p:spPr bwMode="auto">
              <a:xfrm>
                <a:off x="1152" y="2649"/>
                <a:ext cx="20" cy="20"/>
              </a:xfrm>
              <a:custGeom>
                <a:avLst/>
                <a:gdLst/>
                <a:ahLst/>
                <a:cxnLst>
                  <a:cxn ang="0">
                    <a:pos x="99" y="48"/>
                  </a:cxn>
                  <a:cxn ang="0">
                    <a:pos x="91" y="26"/>
                  </a:cxn>
                  <a:cxn ang="0">
                    <a:pos x="78" y="11"/>
                  </a:cxn>
                  <a:cxn ang="0">
                    <a:pos x="60" y="1"/>
                  </a:cxn>
                  <a:cxn ang="0">
                    <a:pos x="40" y="1"/>
                  </a:cxn>
                  <a:cxn ang="0">
                    <a:pos x="22" y="11"/>
                  </a:cxn>
                  <a:cxn ang="0">
                    <a:pos x="8" y="26"/>
                  </a:cxn>
                  <a:cxn ang="0">
                    <a:pos x="1" y="48"/>
                  </a:cxn>
                  <a:cxn ang="0">
                    <a:pos x="1" y="72"/>
                  </a:cxn>
                  <a:cxn ang="0">
                    <a:pos x="8" y="93"/>
                  </a:cxn>
                  <a:cxn ang="0">
                    <a:pos x="22" y="109"/>
                  </a:cxn>
                  <a:cxn ang="0">
                    <a:pos x="40" y="117"/>
                  </a:cxn>
                  <a:cxn ang="0">
                    <a:pos x="60" y="117"/>
                  </a:cxn>
                  <a:cxn ang="0">
                    <a:pos x="78" y="109"/>
                  </a:cxn>
                  <a:cxn ang="0">
                    <a:pos x="91" y="93"/>
                  </a:cxn>
                  <a:cxn ang="0">
                    <a:pos x="99" y="72"/>
                  </a:cxn>
                  <a:cxn ang="0">
                    <a:pos x="91" y="60"/>
                  </a:cxn>
                  <a:cxn ang="0">
                    <a:pos x="87" y="79"/>
                  </a:cxn>
                  <a:cxn ang="0">
                    <a:pos x="79" y="95"/>
                  </a:cxn>
                  <a:cxn ang="0">
                    <a:pos x="66" y="104"/>
                  </a:cxn>
                  <a:cxn ang="0">
                    <a:pos x="50" y="108"/>
                  </a:cxn>
                  <a:cxn ang="0">
                    <a:pos x="34" y="104"/>
                  </a:cxn>
                  <a:cxn ang="0">
                    <a:pos x="20" y="95"/>
                  </a:cxn>
                  <a:cxn ang="0">
                    <a:pos x="12" y="79"/>
                  </a:cxn>
                  <a:cxn ang="0">
                    <a:pos x="9" y="60"/>
                  </a:cxn>
                  <a:cxn ang="0">
                    <a:pos x="12" y="41"/>
                  </a:cxn>
                  <a:cxn ang="0">
                    <a:pos x="20" y="25"/>
                  </a:cxn>
                  <a:cxn ang="0">
                    <a:pos x="34" y="15"/>
                  </a:cxn>
                  <a:cxn ang="0">
                    <a:pos x="50" y="11"/>
                  </a:cxn>
                  <a:cxn ang="0">
                    <a:pos x="66" y="15"/>
                  </a:cxn>
                  <a:cxn ang="0">
                    <a:pos x="79" y="25"/>
                  </a:cxn>
                  <a:cxn ang="0">
                    <a:pos x="87" y="41"/>
                  </a:cxn>
                  <a:cxn ang="0">
                    <a:pos x="91" y="60"/>
                  </a:cxn>
                </a:cxnLst>
                <a:rect l="0" t="0" r="r" b="b"/>
                <a:pathLst>
                  <a:path w="100" h="119">
                    <a:moveTo>
                      <a:pt x="100" y="60"/>
                    </a:moveTo>
                    <a:lnTo>
                      <a:pt x="99" y="48"/>
                    </a:lnTo>
                    <a:lnTo>
                      <a:pt x="96" y="37"/>
                    </a:lnTo>
                    <a:lnTo>
                      <a:pt x="91" y="26"/>
                    </a:lnTo>
                    <a:lnTo>
                      <a:pt x="85" y="18"/>
                    </a:lnTo>
                    <a:lnTo>
                      <a:pt x="78" y="11"/>
                    </a:lnTo>
                    <a:lnTo>
                      <a:pt x="69" y="5"/>
                    </a:lnTo>
                    <a:lnTo>
                      <a:pt x="60" y="1"/>
                    </a:lnTo>
                    <a:lnTo>
                      <a:pt x="50" y="0"/>
                    </a:lnTo>
                    <a:lnTo>
                      <a:pt x="40" y="1"/>
                    </a:lnTo>
                    <a:lnTo>
                      <a:pt x="31" y="5"/>
                    </a:lnTo>
                    <a:lnTo>
                      <a:pt x="22" y="11"/>
                    </a:lnTo>
                    <a:lnTo>
                      <a:pt x="14" y="18"/>
                    </a:lnTo>
                    <a:lnTo>
                      <a:pt x="8" y="26"/>
                    </a:lnTo>
                    <a:lnTo>
                      <a:pt x="4" y="37"/>
                    </a:lnTo>
                    <a:lnTo>
                      <a:pt x="1" y="48"/>
                    </a:lnTo>
                    <a:lnTo>
                      <a:pt x="0" y="60"/>
                    </a:lnTo>
                    <a:lnTo>
                      <a:pt x="1" y="72"/>
                    </a:lnTo>
                    <a:lnTo>
                      <a:pt x="4" y="83"/>
                    </a:lnTo>
                    <a:lnTo>
                      <a:pt x="8" y="93"/>
                    </a:lnTo>
                    <a:lnTo>
                      <a:pt x="14" y="102"/>
                    </a:lnTo>
                    <a:lnTo>
                      <a:pt x="22" y="109"/>
                    </a:lnTo>
                    <a:lnTo>
                      <a:pt x="31" y="115"/>
                    </a:lnTo>
                    <a:lnTo>
                      <a:pt x="40" y="117"/>
                    </a:lnTo>
                    <a:lnTo>
                      <a:pt x="50" y="119"/>
                    </a:lnTo>
                    <a:lnTo>
                      <a:pt x="60" y="117"/>
                    </a:lnTo>
                    <a:lnTo>
                      <a:pt x="69" y="115"/>
                    </a:lnTo>
                    <a:lnTo>
                      <a:pt x="78" y="109"/>
                    </a:lnTo>
                    <a:lnTo>
                      <a:pt x="85" y="102"/>
                    </a:lnTo>
                    <a:lnTo>
                      <a:pt x="91" y="93"/>
                    </a:lnTo>
                    <a:lnTo>
                      <a:pt x="96" y="83"/>
                    </a:lnTo>
                    <a:lnTo>
                      <a:pt x="99" y="72"/>
                    </a:lnTo>
                    <a:lnTo>
                      <a:pt x="100" y="60"/>
                    </a:lnTo>
                    <a:close/>
                    <a:moveTo>
                      <a:pt x="91" y="60"/>
                    </a:moveTo>
                    <a:lnTo>
                      <a:pt x="90" y="69"/>
                    </a:lnTo>
                    <a:lnTo>
                      <a:pt x="87" y="79"/>
                    </a:lnTo>
                    <a:lnTo>
                      <a:pt x="84" y="87"/>
                    </a:lnTo>
                    <a:lnTo>
                      <a:pt x="79" y="95"/>
                    </a:lnTo>
                    <a:lnTo>
                      <a:pt x="73" y="101"/>
                    </a:lnTo>
                    <a:lnTo>
                      <a:pt x="66" y="104"/>
                    </a:lnTo>
                    <a:lnTo>
                      <a:pt x="58" y="108"/>
                    </a:lnTo>
                    <a:lnTo>
                      <a:pt x="50" y="108"/>
                    </a:lnTo>
                    <a:lnTo>
                      <a:pt x="42" y="108"/>
                    </a:lnTo>
                    <a:lnTo>
                      <a:pt x="34" y="104"/>
                    </a:lnTo>
                    <a:lnTo>
                      <a:pt x="27" y="101"/>
                    </a:lnTo>
                    <a:lnTo>
                      <a:pt x="20" y="95"/>
                    </a:lnTo>
                    <a:lnTo>
                      <a:pt x="16" y="87"/>
                    </a:lnTo>
                    <a:lnTo>
                      <a:pt x="12" y="79"/>
                    </a:lnTo>
                    <a:lnTo>
                      <a:pt x="9" y="69"/>
                    </a:lnTo>
                    <a:lnTo>
                      <a:pt x="9" y="60"/>
                    </a:lnTo>
                    <a:lnTo>
                      <a:pt x="9" y="50"/>
                    </a:lnTo>
                    <a:lnTo>
                      <a:pt x="12" y="41"/>
                    </a:lnTo>
                    <a:lnTo>
                      <a:pt x="16" y="32"/>
                    </a:lnTo>
                    <a:lnTo>
                      <a:pt x="20" y="25"/>
                    </a:lnTo>
                    <a:lnTo>
                      <a:pt x="27" y="19"/>
                    </a:lnTo>
                    <a:lnTo>
                      <a:pt x="34" y="15"/>
                    </a:lnTo>
                    <a:lnTo>
                      <a:pt x="42" y="12"/>
                    </a:lnTo>
                    <a:lnTo>
                      <a:pt x="50" y="11"/>
                    </a:lnTo>
                    <a:lnTo>
                      <a:pt x="58" y="12"/>
                    </a:lnTo>
                    <a:lnTo>
                      <a:pt x="66" y="15"/>
                    </a:lnTo>
                    <a:lnTo>
                      <a:pt x="73" y="19"/>
                    </a:lnTo>
                    <a:lnTo>
                      <a:pt x="79" y="25"/>
                    </a:lnTo>
                    <a:lnTo>
                      <a:pt x="84" y="32"/>
                    </a:lnTo>
                    <a:lnTo>
                      <a:pt x="87" y="41"/>
                    </a:lnTo>
                    <a:lnTo>
                      <a:pt x="90" y="50"/>
                    </a:lnTo>
                    <a:lnTo>
                      <a:pt x="91" y="60"/>
                    </a:lnTo>
                    <a:close/>
                  </a:path>
                </a:pathLst>
              </a:custGeom>
              <a:solidFill>
                <a:srgbClr val="FAE3B4"/>
              </a:solidFill>
              <a:ln w="9525">
                <a:noFill/>
                <a:round/>
                <a:headEnd/>
                <a:tailEnd/>
              </a:ln>
            </p:spPr>
            <p:txBody>
              <a:bodyPr/>
              <a:lstStyle/>
              <a:p>
                <a:endParaRPr lang="en-US"/>
              </a:p>
            </p:txBody>
          </p:sp>
          <p:sp>
            <p:nvSpPr>
              <p:cNvPr id="533542" name="Freeform 38"/>
              <p:cNvSpPr>
                <a:spLocks noEditPoints="1"/>
              </p:cNvSpPr>
              <p:nvPr/>
            </p:nvSpPr>
            <p:spPr bwMode="auto">
              <a:xfrm>
                <a:off x="1152" y="2650"/>
                <a:ext cx="19" cy="18"/>
              </a:xfrm>
              <a:custGeom>
                <a:avLst/>
                <a:gdLst/>
                <a:ahLst/>
                <a:cxnLst>
                  <a:cxn ang="0">
                    <a:pos x="90" y="43"/>
                  </a:cxn>
                  <a:cxn ang="0">
                    <a:pos x="83" y="24"/>
                  </a:cxn>
                  <a:cxn ang="0">
                    <a:pos x="71" y="9"/>
                  </a:cxn>
                  <a:cxn ang="0">
                    <a:pos x="55" y="1"/>
                  </a:cxn>
                  <a:cxn ang="0">
                    <a:pos x="37" y="1"/>
                  </a:cxn>
                  <a:cxn ang="0">
                    <a:pos x="21" y="9"/>
                  </a:cxn>
                  <a:cxn ang="0">
                    <a:pos x="8" y="24"/>
                  </a:cxn>
                  <a:cxn ang="0">
                    <a:pos x="1" y="43"/>
                  </a:cxn>
                  <a:cxn ang="0">
                    <a:pos x="1" y="65"/>
                  </a:cxn>
                  <a:cxn ang="0">
                    <a:pos x="8" y="84"/>
                  </a:cxn>
                  <a:cxn ang="0">
                    <a:pos x="21" y="98"/>
                  </a:cxn>
                  <a:cxn ang="0">
                    <a:pos x="37" y="107"/>
                  </a:cxn>
                  <a:cxn ang="0">
                    <a:pos x="55" y="107"/>
                  </a:cxn>
                  <a:cxn ang="0">
                    <a:pos x="71" y="98"/>
                  </a:cxn>
                  <a:cxn ang="0">
                    <a:pos x="83" y="84"/>
                  </a:cxn>
                  <a:cxn ang="0">
                    <a:pos x="90" y="65"/>
                  </a:cxn>
                  <a:cxn ang="0">
                    <a:pos x="82" y="54"/>
                  </a:cxn>
                  <a:cxn ang="0">
                    <a:pos x="79" y="71"/>
                  </a:cxn>
                  <a:cxn ang="0">
                    <a:pos x="72" y="84"/>
                  </a:cxn>
                  <a:cxn ang="0">
                    <a:pos x="60" y="93"/>
                  </a:cxn>
                  <a:cxn ang="0">
                    <a:pos x="46" y="97"/>
                  </a:cxn>
                  <a:cxn ang="0">
                    <a:pos x="32" y="93"/>
                  </a:cxn>
                  <a:cxn ang="0">
                    <a:pos x="21" y="84"/>
                  </a:cxn>
                  <a:cxn ang="0">
                    <a:pos x="12" y="71"/>
                  </a:cxn>
                  <a:cxn ang="0">
                    <a:pos x="9" y="54"/>
                  </a:cxn>
                  <a:cxn ang="0">
                    <a:pos x="12" y="37"/>
                  </a:cxn>
                  <a:cxn ang="0">
                    <a:pos x="21" y="24"/>
                  </a:cxn>
                  <a:cxn ang="0">
                    <a:pos x="32" y="14"/>
                  </a:cxn>
                  <a:cxn ang="0">
                    <a:pos x="46" y="11"/>
                  </a:cxn>
                  <a:cxn ang="0">
                    <a:pos x="60" y="14"/>
                  </a:cxn>
                  <a:cxn ang="0">
                    <a:pos x="72" y="24"/>
                  </a:cxn>
                  <a:cxn ang="0">
                    <a:pos x="79" y="37"/>
                  </a:cxn>
                  <a:cxn ang="0">
                    <a:pos x="82" y="54"/>
                  </a:cxn>
                </a:cxnLst>
                <a:rect l="0" t="0" r="r" b="b"/>
                <a:pathLst>
                  <a:path w="91" h="108">
                    <a:moveTo>
                      <a:pt x="91" y="54"/>
                    </a:moveTo>
                    <a:lnTo>
                      <a:pt x="90" y="43"/>
                    </a:lnTo>
                    <a:lnTo>
                      <a:pt x="88" y="32"/>
                    </a:lnTo>
                    <a:lnTo>
                      <a:pt x="83" y="24"/>
                    </a:lnTo>
                    <a:lnTo>
                      <a:pt x="78" y="15"/>
                    </a:lnTo>
                    <a:lnTo>
                      <a:pt x="71" y="9"/>
                    </a:lnTo>
                    <a:lnTo>
                      <a:pt x="64" y="3"/>
                    </a:lnTo>
                    <a:lnTo>
                      <a:pt x="55" y="1"/>
                    </a:lnTo>
                    <a:lnTo>
                      <a:pt x="46" y="0"/>
                    </a:lnTo>
                    <a:lnTo>
                      <a:pt x="37" y="1"/>
                    </a:lnTo>
                    <a:lnTo>
                      <a:pt x="29" y="3"/>
                    </a:lnTo>
                    <a:lnTo>
                      <a:pt x="21" y="9"/>
                    </a:lnTo>
                    <a:lnTo>
                      <a:pt x="13" y="15"/>
                    </a:lnTo>
                    <a:lnTo>
                      <a:pt x="8" y="24"/>
                    </a:lnTo>
                    <a:lnTo>
                      <a:pt x="4" y="32"/>
                    </a:lnTo>
                    <a:lnTo>
                      <a:pt x="1" y="43"/>
                    </a:lnTo>
                    <a:lnTo>
                      <a:pt x="0" y="54"/>
                    </a:lnTo>
                    <a:lnTo>
                      <a:pt x="1" y="65"/>
                    </a:lnTo>
                    <a:lnTo>
                      <a:pt x="4" y="74"/>
                    </a:lnTo>
                    <a:lnTo>
                      <a:pt x="8" y="84"/>
                    </a:lnTo>
                    <a:lnTo>
                      <a:pt x="13" y="92"/>
                    </a:lnTo>
                    <a:lnTo>
                      <a:pt x="21" y="98"/>
                    </a:lnTo>
                    <a:lnTo>
                      <a:pt x="29" y="103"/>
                    </a:lnTo>
                    <a:lnTo>
                      <a:pt x="37" y="107"/>
                    </a:lnTo>
                    <a:lnTo>
                      <a:pt x="46" y="108"/>
                    </a:lnTo>
                    <a:lnTo>
                      <a:pt x="55" y="107"/>
                    </a:lnTo>
                    <a:lnTo>
                      <a:pt x="64" y="103"/>
                    </a:lnTo>
                    <a:lnTo>
                      <a:pt x="71" y="98"/>
                    </a:lnTo>
                    <a:lnTo>
                      <a:pt x="78" y="92"/>
                    </a:lnTo>
                    <a:lnTo>
                      <a:pt x="83" y="84"/>
                    </a:lnTo>
                    <a:lnTo>
                      <a:pt x="88" y="74"/>
                    </a:lnTo>
                    <a:lnTo>
                      <a:pt x="90" y="65"/>
                    </a:lnTo>
                    <a:lnTo>
                      <a:pt x="91" y="54"/>
                    </a:lnTo>
                    <a:close/>
                    <a:moveTo>
                      <a:pt x="82" y="54"/>
                    </a:moveTo>
                    <a:lnTo>
                      <a:pt x="81" y="62"/>
                    </a:lnTo>
                    <a:lnTo>
                      <a:pt x="79" y="71"/>
                    </a:lnTo>
                    <a:lnTo>
                      <a:pt x="76" y="78"/>
                    </a:lnTo>
                    <a:lnTo>
                      <a:pt x="72" y="84"/>
                    </a:lnTo>
                    <a:lnTo>
                      <a:pt x="66" y="90"/>
                    </a:lnTo>
                    <a:lnTo>
                      <a:pt x="60" y="93"/>
                    </a:lnTo>
                    <a:lnTo>
                      <a:pt x="53" y="96"/>
                    </a:lnTo>
                    <a:lnTo>
                      <a:pt x="46" y="97"/>
                    </a:lnTo>
                    <a:lnTo>
                      <a:pt x="39" y="96"/>
                    </a:lnTo>
                    <a:lnTo>
                      <a:pt x="32" y="93"/>
                    </a:lnTo>
                    <a:lnTo>
                      <a:pt x="26" y="90"/>
                    </a:lnTo>
                    <a:lnTo>
                      <a:pt x="21" y="84"/>
                    </a:lnTo>
                    <a:lnTo>
                      <a:pt x="15" y="78"/>
                    </a:lnTo>
                    <a:lnTo>
                      <a:pt x="12" y="71"/>
                    </a:lnTo>
                    <a:lnTo>
                      <a:pt x="10" y="62"/>
                    </a:lnTo>
                    <a:lnTo>
                      <a:pt x="9" y="54"/>
                    </a:lnTo>
                    <a:lnTo>
                      <a:pt x="10" y="45"/>
                    </a:lnTo>
                    <a:lnTo>
                      <a:pt x="12" y="37"/>
                    </a:lnTo>
                    <a:lnTo>
                      <a:pt x="15" y="30"/>
                    </a:lnTo>
                    <a:lnTo>
                      <a:pt x="21" y="24"/>
                    </a:lnTo>
                    <a:lnTo>
                      <a:pt x="26" y="18"/>
                    </a:lnTo>
                    <a:lnTo>
                      <a:pt x="32" y="14"/>
                    </a:lnTo>
                    <a:lnTo>
                      <a:pt x="39" y="12"/>
                    </a:lnTo>
                    <a:lnTo>
                      <a:pt x="46" y="11"/>
                    </a:lnTo>
                    <a:lnTo>
                      <a:pt x="53" y="12"/>
                    </a:lnTo>
                    <a:lnTo>
                      <a:pt x="60" y="14"/>
                    </a:lnTo>
                    <a:lnTo>
                      <a:pt x="66" y="18"/>
                    </a:lnTo>
                    <a:lnTo>
                      <a:pt x="72" y="24"/>
                    </a:lnTo>
                    <a:lnTo>
                      <a:pt x="76" y="30"/>
                    </a:lnTo>
                    <a:lnTo>
                      <a:pt x="79" y="37"/>
                    </a:lnTo>
                    <a:lnTo>
                      <a:pt x="81" y="45"/>
                    </a:lnTo>
                    <a:lnTo>
                      <a:pt x="82" y="54"/>
                    </a:lnTo>
                    <a:close/>
                  </a:path>
                </a:pathLst>
              </a:custGeom>
              <a:solidFill>
                <a:srgbClr val="FAE6B8"/>
              </a:solidFill>
              <a:ln w="9525">
                <a:noFill/>
                <a:round/>
                <a:headEnd/>
                <a:tailEnd/>
              </a:ln>
            </p:spPr>
            <p:txBody>
              <a:bodyPr/>
              <a:lstStyle/>
              <a:p>
                <a:endParaRPr lang="en-US"/>
              </a:p>
            </p:txBody>
          </p:sp>
          <p:sp>
            <p:nvSpPr>
              <p:cNvPr id="533543" name="Freeform 39"/>
              <p:cNvSpPr>
                <a:spLocks noEditPoints="1"/>
              </p:cNvSpPr>
              <p:nvPr/>
            </p:nvSpPr>
            <p:spPr bwMode="auto">
              <a:xfrm>
                <a:off x="1153" y="2651"/>
                <a:ext cx="17" cy="16"/>
              </a:xfrm>
              <a:custGeom>
                <a:avLst/>
                <a:gdLst/>
                <a:ahLst/>
                <a:cxnLst>
                  <a:cxn ang="0">
                    <a:pos x="81" y="39"/>
                  </a:cxn>
                  <a:cxn ang="0">
                    <a:pos x="75" y="21"/>
                  </a:cxn>
                  <a:cxn ang="0">
                    <a:pos x="64" y="8"/>
                  </a:cxn>
                  <a:cxn ang="0">
                    <a:pos x="49" y="1"/>
                  </a:cxn>
                  <a:cxn ang="0">
                    <a:pos x="33" y="1"/>
                  </a:cxn>
                  <a:cxn ang="0">
                    <a:pos x="18" y="8"/>
                  </a:cxn>
                  <a:cxn ang="0">
                    <a:pos x="7" y="21"/>
                  </a:cxn>
                  <a:cxn ang="0">
                    <a:pos x="0" y="39"/>
                  </a:cxn>
                  <a:cxn ang="0">
                    <a:pos x="0" y="58"/>
                  </a:cxn>
                  <a:cxn ang="0">
                    <a:pos x="7" y="76"/>
                  </a:cxn>
                  <a:cxn ang="0">
                    <a:pos x="18" y="90"/>
                  </a:cxn>
                  <a:cxn ang="0">
                    <a:pos x="33" y="97"/>
                  </a:cxn>
                  <a:cxn ang="0">
                    <a:pos x="49" y="97"/>
                  </a:cxn>
                  <a:cxn ang="0">
                    <a:pos x="64" y="90"/>
                  </a:cxn>
                  <a:cxn ang="0">
                    <a:pos x="75" y="76"/>
                  </a:cxn>
                  <a:cxn ang="0">
                    <a:pos x="81" y="58"/>
                  </a:cxn>
                  <a:cxn ang="0">
                    <a:pos x="73" y="49"/>
                  </a:cxn>
                  <a:cxn ang="0">
                    <a:pos x="70" y="63"/>
                  </a:cxn>
                  <a:cxn ang="0">
                    <a:pos x="63" y="75"/>
                  </a:cxn>
                  <a:cxn ang="0">
                    <a:pos x="53" y="84"/>
                  </a:cxn>
                  <a:cxn ang="0">
                    <a:pos x="41" y="86"/>
                  </a:cxn>
                  <a:cxn ang="0">
                    <a:pos x="29" y="84"/>
                  </a:cxn>
                  <a:cxn ang="0">
                    <a:pos x="19" y="75"/>
                  </a:cxn>
                  <a:cxn ang="0">
                    <a:pos x="11" y="63"/>
                  </a:cxn>
                  <a:cxn ang="0">
                    <a:pos x="9" y="49"/>
                  </a:cxn>
                  <a:cxn ang="0">
                    <a:pos x="11" y="34"/>
                  </a:cxn>
                  <a:cxn ang="0">
                    <a:pos x="19" y="22"/>
                  </a:cxn>
                  <a:cxn ang="0">
                    <a:pos x="29" y="14"/>
                  </a:cxn>
                  <a:cxn ang="0">
                    <a:pos x="41" y="10"/>
                  </a:cxn>
                  <a:cxn ang="0">
                    <a:pos x="53" y="14"/>
                  </a:cxn>
                  <a:cxn ang="0">
                    <a:pos x="63" y="22"/>
                  </a:cxn>
                  <a:cxn ang="0">
                    <a:pos x="70" y="34"/>
                  </a:cxn>
                  <a:cxn ang="0">
                    <a:pos x="73" y="49"/>
                  </a:cxn>
                </a:cxnLst>
                <a:rect l="0" t="0" r="r" b="b"/>
                <a:pathLst>
                  <a:path w="82" h="97">
                    <a:moveTo>
                      <a:pt x="82" y="49"/>
                    </a:moveTo>
                    <a:lnTo>
                      <a:pt x="81" y="39"/>
                    </a:lnTo>
                    <a:lnTo>
                      <a:pt x="78" y="30"/>
                    </a:lnTo>
                    <a:lnTo>
                      <a:pt x="75" y="21"/>
                    </a:lnTo>
                    <a:lnTo>
                      <a:pt x="70" y="14"/>
                    </a:lnTo>
                    <a:lnTo>
                      <a:pt x="64" y="8"/>
                    </a:lnTo>
                    <a:lnTo>
                      <a:pt x="57" y="4"/>
                    </a:lnTo>
                    <a:lnTo>
                      <a:pt x="49" y="1"/>
                    </a:lnTo>
                    <a:lnTo>
                      <a:pt x="41" y="0"/>
                    </a:lnTo>
                    <a:lnTo>
                      <a:pt x="33" y="1"/>
                    </a:lnTo>
                    <a:lnTo>
                      <a:pt x="25" y="4"/>
                    </a:lnTo>
                    <a:lnTo>
                      <a:pt x="18" y="8"/>
                    </a:lnTo>
                    <a:lnTo>
                      <a:pt x="11" y="14"/>
                    </a:lnTo>
                    <a:lnTo>
                      <a:pt x="7" y="21"/>
                    </a:lnTo>
                    <a:lnTo>
                      <a:pt x="3" y="30"/>
                    </a:lnTo>
                    <a:lnTo>
                      <a:pt x="0" y="39"/>
                    </a:lnTo>
                    <a:lnTo>
                      <a:pt x="0" y="49"/>
                    </a:lnTo>
                    <a:lnTo>
                      <a:pt x="0" y="58"/>
                    </a:lnTo>
                    <a:lnTo>
                      <a:pt x="3" y="68"/>
                    </a:lnTo>
                    <a:lnTo>
                      <a:pt x="7" y="76"/>
                    </a:lnTo>
                    <a:lnTo>
                      <a:pt x="11" y="84"/>
                    </a:lnTo>
                    <a:lnTo>
                      <a:pt x="18" y="90"/>
                    </a:lnTo>
                    <a:lnTo>
                      <a:pt x="25" y="93"/>
                    </a:lnTo>
                    <a:lnTo>
                      <a:pt x="33" y="97"/>
                    </a:lnTo>
                    <a:lnTo>
                      <a:pt x="41" y="97"/>
                    </a:lnTo>
                    <a:lnTo>
                      <a:pt x="49" y="97"/>
                    </a:lnTo>
                    <a:lnTo>
                      <a:pt x="57" y="93"/>
                    </a:lnTo>
                    <a:lnTo>
                      <a:pt x="64" y="90"/>
                    </a:lnTo>
                    <a:lnTo>
                      <a:pt x="70" y="84"/>
                    </a:lnTo>
                    <a:lnTo>
                      <a:pt x="75" y="76"/>
                    </a:lnTo>
                    <a:lnTo>
                      <a:pt x="78" y="68"/>
                    </a:lnTo>
                    <a:lnTo>
                      <a:pt x="81" y="58"/>
                    </a:lnTo>
                    <a:lnTo>
                      <a:pt x="82" y="49"/>
                    </a:lnTo>
                    <a:close/>
                    <a:moveTo>
                      <a:pt x="73" y="49"/>
                    </a:moveTo>
                    <a:lnTo>
                      <a:pt x="72" y="56"/>
                    </a:lnTo>
                    <a:lnTo>
                      <a:pt x="70" y="63"/>
                    </a:lnTo>
                    <a:lnTo>
                      <a:pt x="67" y="70"/>
                    </a:lnTo>
                    <a:lnTo>
                      <a:pt x="63" y="75"/>
                    </a:lnTo>
                    <a:lnTo>
                      <a:pt x="59" y="80"/>
                    </a:lnTo>
                    <a:lnTo>
                      <a:pt x="53" y="84"/>
                    </a:lnTo>
                    <a:lnTo>
                      <a:pt x="47" y="86"/>
                    </a:lnTo>
                    <a:lnTo>
                      <a:pt x="41" y="86"/>
                    </a:lnTo>
                    <a:lnTo>
                      <a:pt x="35" y="86"/>
                    </a:lnTo>
                    <a:lnTo>
                      <a:pt x="29" y="84"/>
                    </a:lnTo>
                    <a:lnTo>
                      <a:pt x="24" y="80"/>
                    </a:lnTo>
                    <a:lnTo>
                      <a:pt x="19" y="75"/>
                    </a:lnTo>
                    <a:lnTo>
                      <a:pt x="15" y="70"/>
                    </a:lnTo>
                    <a:lnTo>
                      <a:pt x="11" y="63"/>
                    </a:lnTo>
                    <a:lnTo>
                      <a:pt x="9" y="56"/>
                    </a:lnTo>
                    <a:lnTo>
                      <a:pt x="9" y="49"/>
                    </a:lnTo>
                    <a:lnTo>
                      <a:pt x="9" y="42"/>
                    </a:lnTo>
                    <a:lnTo>
                      <a:pt x="11" y="34"/>
                    </a:lnTo>
                    <a:lnTo>
                      <a:pt x="15" y="27"/>
                    </a:lnTo>
                    <a:lnTo>
                      <a:pt x="19" y="22"/>
                    </a:lnTo>
                    <a:lnTo>
                      <a:pt x="24" y="18"/>
                    </a:lnTo>
                    <a:lnTo>
                      <a:pt x="29" y="14"/>
                    </a:lnTo>
                    <a:lnTo>
                      <a:pt x="35" y="12"/>
                    </a:lnTo>
                    <a:lnTo>
                      <a:pt x="41" y="10"/>
                    </a:lnTo>
                    <a:lnTo>
                      <a:pt x="47" y="12"/>
                    </a:lnTo>
                    <a:lnTo>
                      <a:pt x="53" y="14"/>
                    </a:lnTo>
                    <a:lnTo>
                      <a:pt x="59" y="18"/>
                    </a:lnTo>
                    <a:lnTo>
                      <a:pt x="63" y="22"/>
                    </a:lnTo>
                    <a:lnTo>
                      <a:pt x="67" y="27"/>
                    </a:lnTo>
                    <a:lnTo>
                      <a:pt x="70" y="34"/>
                    </a:lnTo>
                    <a:lnTo>
                      <a:pt x="72" y="42"/>
                    </a:lnTo>
                    <a:lnTo>
                      <a:pt x="73" y="49"/>
                    </a:lnTo>
                    <a:close/>
                  </a:path>
                </a:pathLst>
              </a:custGeom>
              <a:solidFill>
                <a:srgbClr val="FBE9B9"/>
              </a:solidFill>
              <a:ln w="9525">
                <a:noFill/>
                <a:round/>
                <a:headEnd/>
                <a:tailEnd/>
              </a:ln>
            </p:spPr>
            <p:txBody>
              <a:bodyPr/>
              <a:lstStyle/>
              <a:p>
                <a:endParaRPr lang="en-US"/>
              </a:p>
            </p:txBody>
          </p:sp>
          <p:sp>
            <p:nvSpPr>
              <p:cNvPr id="533544" name="Freeform 40"/>
              <p:cNvSpPr>
                <a:spLocks noEditPoints="1"/>
              </p:cNvSpPr>
              <p:nvPr/>
            </p:nvSpPr>
            <p:spPr bwMode="auto">
              <a:xfrm>
                <a:off x="1154" y="2652"/>
                <a:ext cx="15" cy="14"/>
              </a:xfrm>
              <a:custGeom>
                <a:avLst/>
                <a:gdLst/>
                <a:ahLst/>
                <a:cxnLst>
                  <a:cxn ang="0">
                    <a:pos x="72" y="34"/>
                  </a:cxn>
                  <a:cxn ang="0">
                    <a:pos x="67" y="19"/>
                  </a:cxn>
                  <a:cxn ang="0">
                    <a:pos x="57" y="7"/>
                  </a:cxn>
                  <a:cxn ang="0">
                    <a:pos x="44" y="1"/>
                  </a:cxn>
                  <a:cxn ang="0">
                    <a:pos x="30" y="1"/>
                  </a:cxn>
                  <a:cxn ang="0">
                    <a:pos x="17" y="7"/>
                  </a:cxn>
                  <a:cxn ang="0">
                    <a:pos x="6" y="19"/>
                  </a:cxn>
                  <a:cxn ang="0">
                    <a:pos x="1" y="34"/>
                  </a:cxn>
                  <a:cxn ang="0">
                    <a:pos x="1" y="51"/>
                  </a:cxn>
                  <a:cxn ang="0">
                    <a:pos x="6" y="67"/>
                  </a:cxn>
                  <a:cxn ang="0">
                    <a:pos x="17" y="79"/>
                  </a:cxn>
                  <a:cxn ang="0">
                    <a:pos x="30" y="85"/>
                  </a:cxn>
                  <a:cxn ang="0">
                    <a:pos x="44" y="85"/>
                  </a:cxn>
                  <a:cxn ang="0">
                    <a:pos x="57" y="79"/>
                  </a:cxn>
                  <a:cxn ang="0">
                    <a:pos x="67" y="67"/>
                  </a:cxn>
                  <a:cxn ang="0">
                    <a:pos x="72" y="51"/>
                  </a:cxn>
                  <a:cxn ang="0">
                    <a:pos x="64" y="43"/>
                  </a:cxn>
                  <a:cxn ang="0">
                    <a:pos x="62" y="55"/>
                  </a:cxn>
                  <a:cxn ang="0">
                    <a:pos x="56" y="66"/>
                  </a:cxn>
                  <a:cxn ang="0">
                    <a:pos x="48" y="73"/>
                  </a:cxn>
                  <a:cxn ang="0">
                    <a:pos x="37" y="75"/>
                  </a:cxn>
                  <a:cxn ang="0">
                    <a:pos x="27" y="73"/>
                  </a:cxn>
                  <a:cxn ang="0">
                    <a:pos x="18" y="66"/>
                  </a:cxn>
                  <a:cxn ang="0">
                    <a:pos x="12" y="55"/>
                  </a:cxn>
                  <a:cxn ang="0">
                    <a:pos x="10" y="43"/>
                  </a:cxn>
                  <a:cxn ang="0">
                    <a:pos x="12" y="30"/>
                  </a:cxn>
                  <a:cxn ang="0">
                    <a:pos x="18" y="20"/>
                  </a:cxn>
                  <a:cxn ang="0">
                    <a:pos x="27" y="13"/>
                  </a:cxn>
                  <a:cxn ang="0">
                    <a:pos x="37" y="10"/>
                  </a:cxn>
                  <a:cxn ang="0">
                    <a:pos x="48" y="13"/>
                  </a:cxn>
                  <a:cxn ang="0">
                    <a:pos x="56" y="20"/>
                  </a:cxn>
                  <a:cxn ang="0">
                    <a:pos x="62" y="30"/>
                  </a:cxn>
                  <a:cxn ang="0">
                    <a:pos x="64" y="43"/>
                  </a:cxn>
                </a:cxnLst>
                <a:rect l="0" t="0" r="r" b="b"/>
                <a:pathLst>
                  <a:path w="73" h="86">
                    <a:moveTo>
                      <a:pt x="73" y="43"/>
                    </a:moveTo>
                    <a:lnTo>
                      <a:pt x="72" y="34"/>
                    </a:lnTo>
                    <a:lnTo>
                      <a:pt x="70" y="26"/>
                    </a:lnTo>
                    <a:lnTo>
                      <a:pt x="67" y="19"/>
                    </a:lnTo>
                    <a:lnTo>
                      <a:pt x="63" y="13"/>
                    </a:lnTo>
                    <a:lnTo>
                      <a:pt x="57" y="7"/>
                    </a:lnTo>
                    <a:lnTo>
                      <a:pt x="51" y="3"/>
                    </a:lnTo>
                    <a:lnTo>
                      <a:pt x="44" y="1"/>
                    </a:lnTo>
                    <a:lnTo>
                      <a:pt x="37" y="0"/>
                    </a:lnTo>
                    <a:lnTo>
                      <a:pt x="30" y="1"/>
                    </a:lnTo>
                    <a:lnTo>
                      <a:pt x="23" y="3"/>
                    </a:lnTo>
                    <a:lnTo>
                      <a:pt x="17" y="7"/>
                    </a:lnTo>
                    <a:lnTo>
                      <a:pt x="12" y="13"/>
                    </a:lnTo>
                    <a:lnTo>
                      <a:pt x="6" y="19"/>
                    </a:lnTo>
                    <a:lnTo>
                      <a:pt x="3" y="26"/>
                    </a:lnTo>
                    <a:lnTo>
                      <a:pt x="1" y="34"/>
                    </a:lnTo>
                    <a:lnTo>
                      <a:pt x="0" y="43"/>
                    </a:lnTo>
                    <a:lnTo>
                      <a:pt x="1" y="51"/>
                    </a:lnTo>
                    <a:lnTo>
                      <a:pt x="3" y="60"/>
                    </a:lnTo>
                    <a:lnTo>
                      <a:pt x="6" y="67"/>
                    </a:lnTo>
                    <a:lnTo>
                      <a:pt x="12" y="73"/>
                    </a:lnTo>
                    <a:lnTo>
                      <a:pt x="17" y="79"/>
                    </a:lnTo>
                    <a:lnTo>
                      <a:pt x="23" y="82"/>
                    </a:lnTo>
                    <a:lnTo>
                      <a:pt x="30" y="85"/>
                    </a:lnTo>
                    <a:lnTo>
                      <a:pt x="37" y="86"/>
                    </a:lnTo>
                    <a:lnTo>
                      <a:pt x="44" y="85"/>
                    </a:lnTo>
                    <a:lnTo>
                      <a:pt x="51" y="82"/>
                    </a:lnTo>
                    <a:lnTo>
                      <a:pt x="57" y="79"/>
                    </a:lnTo>
                    <a:lnTo>
                      <a:pt x="63" y="73"/>
                    </a:lnTo>
                    <a:lnTo>
                      <a:pt x="67" y="67"/>
                    </a:lnTo>
                    <a:lnTo>
                      <a:pt x="70" y="60"/>
                    </a:lnTo>
                    <a:lnTo>
                      <a:pt x="72" y="51"/>
                    </a:lnTo>
                    <a:lnTo>
                      <a:pt x="73" y="43"/>
                    </a:lnTo>
                    <a:close/>
                    <a:moveTo>
                      <a:pt x="64" y="43"/>
                    </a:moveTo>
                    <a:lnTo>
                      <a:pt x="64" y="49"/>
                    </a:lnTo>
                    <a:lnTo>
                      <a:pt x="62" y="55"/>
                    </a:lnTo>
                    <a:lnTo>
                      <a:pt x="59" y="61"/>
                    </a:lnTo>
                    <a:lnTo>
                      <a:pt x="56" y="66"/>
                    </a:lnTo>
                    <a:lnTo>
                      <a:pt x="52" y="69"/>
                    </a:lnTo>
                    <a:lnTo>
                      <a:pt x="48" y="73"/>
                    </a:lnTo>
                    <a:lnTo>
                      <a:pt x="43" y="74"/>
                    </a:lnTo>
                    <a:lnTo>
                      <a:pt x="37" y="75"/>
                    </a:lnTo>
                    <a:lnTo>
                      <a:pt x="32" y="74"/>
                    </a:lnTo>
                    <a:lnTo>
                      <a:pt x="27" y="73"/>
                    </a:lnTo>
                    <a:lnTo>
                      <a:pt x="22" y="69"/>
                    </a:lnTo>
                    <a:lnTo>
                      <a:pt x="18" y="66"/>
                    </a:lnTo>
                    <a:lnTo>
                      <a:pt x="15" y="61"/>
                    </a:lnTo>
                    <a:lnTo>
                      <a:pt x="12" y="55"/>
                    </a:lnTo>
                    <a:lnTo>
                      <a:pt x="11" y="49"/>
                    </a:lnTo>
                    <a:lnTo>
                      <a:pt x="10" y="43"/>
                    </a:lnTo>
                    <a:lnTo>
                      <a:pt x="11" y="37"/>
                    </a:lnTo>
                    <a:lnTo>
                      <a:pt x="12" y="30"/>
                    </a:lnTo>
                    <a:lnTo>
                      <a:pt x="15" y="25"/>
                    </a:lnTo>
                    <a:lnTo>
                      <a:pt x="18" y="20"/>
                    </a:lnTo>
                    <a:lnTo>
                      <a:pt x="22" y="16"/>
                    </a:lnTo>
                    <a:lnTo>
                      <a:pt x="27" y="13"/>
                    </a:lnTo>
                    <a:lnTo>
                      <a:pt x="32" y="12"/>
                    </a:lnTo>
                    <a:lnTo>
                      <a:pt x="37" y="10"/>
                    </a:lnTo>
                    <a:lnTo>
                      <a:pt x="43" y="12"/>
                    </a:lnTo>
                    <a:lnTo>
                      <a:pt x="48" y="13"/>
                    </a:lnTo>
                    <a:lnTo>
                      <a:pt x="52" y="16"/>
                    </a:lnTo>
                    <a:lnTo>
                      <a:pt x="56" y="20"/>
                    </a:lnTo>
                    <a:lnTo>
                      <a:pt x="59" y="25"/>
                    </a:lnTo>
                    <a:lnTo>
                      <a:pt x="62" y="30"/>
                    </a:lnTo>
                    <a:lnTo>
                      <a:pt x="64" y="37"/>
                    </a:lnTo>
                    <a:lnTo>
                      <a:pt x="64" y="43"/>
                    </a:lnTo>
                    <a:close/>
                  </a:path>
                </a:pathLst>
              </a:custGeom>
              <a:solidFill>
                <a:srgbClr val="FBECBC"/>
              </a:solidFill>
              <a:ln w="9525">
                <a:noFill/>
                <a:round/>
                <a:headEnd/>
                <a:tailEnd/>
              </a:ln>
            </p:spPr>
            <p:txBody>
              <a:bodyPr/>
              <a:lstStyle/>
              <a:p>
                <a:endParaRPr lang="en-US"/>
              </a:p>
            </p:txBody>
          </p:sp>
          <p:sp>
            <p:nvSpPr>
              <p:cNvPr id="533545" name="Freeform 41"/>
              <p:cNvSpPr>
                <a:spLocks noEditPoints="1"/>
              </p:cNvSpPr>
              <p:nvPr/>
            </p:nvSpPr>
            <p:spPr bwMode="auto">
              <a:xfrm>
                <a:off x="1155" y="2653"/>
                <a:ext cx="13" cy="12"/>
              </a:xfrm>
              <a:custGeom>
                <a:avLst/>
                <a:gdLst/>
                <a:ahLst/>
                <a:cxnLst>
                  <a:cxn ang="0">
                    <a:pos x="63" y="32"/>
                  </a:cxn>
                  <a:cxn ang="0">
                    <a:pos x="58" y="17"/>
                  </a:cxn>
                  <a:cxn ang="0">
                    <a:pos x="50" y="8"/>
                  </a:cxn>
                  <a:cxn ang="0">
                    <a:pos x="38" y="2"/>
                  </a:cxn>
                  <a:cxn ang="0">
                    <a:pos x="26" y="2"/>
                  </a:cxn>
                  <a:cxn ang="0">
                    <a:pos x="15" y="8"/>
                  </a:cxn>
                  <a:cxn ang="0">
                    <a:pos x="6" y="17"/>
                  </a:cxn>
                  <a:cxn ang="0">
                    <a:pos x="0" y="32"/>
                  </a:cxn>
                  <a:cxn ang="0">
                    <a:pos x="0" y="46"/>
                  </a:cxn>
                  <a:cxn ang="0">
                    <a:pos x="6" y="60"/>
                  </a:cxn>
                  <a:cxn ang="0">
                    <a:pos x="15" y="70"/>
                  </a:cxn>
                  <a:cxn ang="0">
                    <a:pos x="26" y="76"/>
                  </a:cxn>
                  <a:cxn ang="0">
                    <a:pos x="38" y="76"/>
                  </a:cxn>
                  <a:cxn ang="0">
                    <a:pos x="50" y="70"/>
                  </a:cxn>
                  <a:cxn ang="0">
                    <a:pos x="58" y="60"/>
                  </a:cxn>
                  <a:cxn ang="0">
                    <a:pos x="63" y="46"/>
                  </a:cxn>
                  <a:cxn ang="0">
                    <a:pos x="55" y="39"/>
                  </a:cxn>
                  <a:cxn ang="0">
                    <a:pos x="53" y="50"/>
                  </a:cxn>
                  <a:cxn ang="0">
                    <a:pos x="48" y="58"/>
                  </a:cxn>
                  <a:cxn ang="0">
                    <a:pos x="41" y="64"/>
                  </a:cxn>
                  <a:cxn ang="0">
                    <a:pos x="32" y="65"/>
                  </a:cxn>
                  <a:cxn ang="0">
                    <a:pos x="23" y="64"/>
                  </a:cxn>
                  <a:cxn ang="0">
                    <a:pos x="16" y="58"/>
                  </a:cxn>
                  <a:cxn ang="0">
                    <a:pos x="11" y="50"/>
                  </a:cxn>
                  <a:cxn ang="0">
                    <a:pos x="10" y="39"/>
                  </a:cxn>
                  <a:cxn ang="0">
                    <a:pos x="11" y="28"/>
                  </a:cxn>
                  <a:cxn ang="0">
                    <a:pos x="16" y="20"/>
                  </a:cxn>
                  <a:cxn ang="0">
                    <a:pos x="23" y="14"/>
                  </a:cxn>
                  <a:cxn ang="0">
                    <a:pos x="32" y="11"/>
                  </a:cxn>
                  <a:cxn ang="0">
                    <a:pos x="41" y="14"/>
                  </a:cxn>
                  <a:cxn ang="0">
                    <a:pos x="48" y="20"/>
                  </a:cxn>
                  <a:cxn ang="0">
                    <a:pos x="53" y="28"/>
                  </a:cxn>
                  <a:cxn ang="0">
                    <a:pos x="55" y="39"/>
                  </a:cxn>
                </a:cxnLst>
                <a:rect l="0" t="0" r="r" b="b"/>
                <a:pathLst>
                  <a:path w="64" h="76">
                    <a:moveTo>
                      <a:pt x="64" y="39"/>
                    </a:moveTo>
                    <a:lnTo>
                      <a:pt x="63" y="32"/>
                    </a:lnTo>
                    <a:lnTo>
                      <a:pt x="61" y="24"/>
                    </a:lnTo>
                    <a:lnTo>
                      <a:pt x="58" y="17"/>
                    </a:lnTo>
                    <a:lnTo>
                      <a:pt x="54" y="12"/>
                    </a:lnTo>
                    <a:lnTo>
                      <a:pt x="50" y="8"/>
                    </a:lnTo>
                    <a:lnTo>
                      <a:pt x="44" y="4"/>
                    </a:lnTo>
                    <a:lnTo>
                      <a:pt x="38" y="2"/>
                    </a:lnTo>
                    <a:lnTo>
                      <a:pt x="32" y="0"/>
                    </a:lnTo>
                    <a:lnTo>
                      <a:pt x="26" y="2"/>
                    </a:lnTo>
                    <a:lnTo>
                      <a:pt x="20" y="4"/>
                    </a:lnTo>
                    <a:lnTo>
                      <a:pt x="15" y="8"/>
                    </a:lnTo>
                    <a:lnTo>
                      <a:pt x="10" y="12"/>
                    </a:lnTo>
                    <a:lnTo>
                      <a:pt x="6" y="17"/>
                    </a:lnTo>
                    <a:lnTo>
                      <a:pt x="2" y="24"/>
                    </a:lnTo>
                    <a:lnTo>
                      <a:pt x="0" y="32"/>
                    </a:lnTo>
                    <a:lnTo>
                      <a:pt x="0" y="39"/>
                    </a:lnTo>
                    <a:lnTo>
                      <a:pt x="0" y="46"/>
                    </a:lnTo>
                    <a:lnTo>
                      <a:pt x="2" y="53"/>
                    </a:lnTo>
                    <a:lnTo>
                      <a:pt x="6" y="60"/>
                    </a:lnTo>
                    <a:lnTo>
                      <a:pt x="10" y="65"/>
                    </a:lnTo>
                    <a:lnTo>
                      <a:pt x="15" y="70"/>
                    </a:lnTo>
                    <a:lnTo>
                      <a:pt x="20" y="74"/>
                    </a:lnTo>
                    <a:lnTo>
                      <a:pt x="26" y="76"/>
                    </a:lnTo>
                    <a:lnTo>
                      <a:pt x="32" y="76"/>
                    </a:lnTo>
                    <a:lnTo>
                      <a:pt x="38" y="76"/>
                    </a:lnTo>
                    <a:lnTo>
                      <a:pt x="44" y="74"/>
                    </a:lnTo>
                    <a:lnTo>
                      <a:pt x="50" y="70"/>
                    </a:lnTo>
                    <a:lnTo>
                      <a:pt x="54" y="65"/>
                    </a:lnTo>
                    <a:lnTo>
                      <a:pt x="58" y="60"/>
                    </a:lnTo>
                    <a:lnTo>
                      <a:pt x="61" y="53"/>
                    </a:lnTo>
                    <a:lnTo>
                      <a:pt x="63" y="46"/>
                    </a:lnTo>
                    <a:lnTo>
                      <a:pt x="64" y="39"/>
                    </a:lnTo>
                    <a:close/>
                    <a:moveTo>
                      <a:pt x="55" y="39"/>
                    </a:moveTo>
                    <a:lnTo>
                      <a:pt x="54" y="45"/>
                    </a:lnTo>
                    <a:lnTo>
                      <a:pt x="53" y="50"/>
                    </a:lnTo>
                    <a:lnTo>
                      <a:pt x="51" y="54"/>
                    </a:lnTo>
                    <a:lnTo>
                      <a:pt x="48" y="58"/>
                    </a:lnTo>
                    <a:lnTo>
                      <a:pt x="45" y="62"/>
                    </a:lnTo>
                    <a:lnTo>
                      <a:pt x="41" y="64"/>
                    </a:lnTo>
                    <a:lnTo>
                      <a:pt x="37" y="65"/>
                    </a:lnTo>
                    <a:lnTo>
                      <a:pt x="32" y="65"/>
                    </a:lnTo>
                    <a:lnTo>
                      <a:pt x="28" y="65"/>
                    </a:lnTo>
                    <a:lnTo>
                      <a:pt x="23" y="64"/>
                    </a:lnTo>
                    <a:lnTo>
                      <a:pt x="20" y="62"/>
                    </a:lnTo>
                    <a:lnTo>
                      <a:pt x="16" y="58"/>
                    </a:lnTo>
                    <a:lnTo>
                      <a:pt x="13" y="54"/>
                    </a:lnTo>
                    <a:lnTo>
                      <a:pt x="11" y="50"/>
                    </a:lnTo>
                    <a:lnTo>
                      <a:pt x="10" y="45"/>
                    </a:lnTo>
                    <a:lnTo>
                      <a:pt x="10" y="39"/>
                    </a:lnTo>
                    <a:lnTo>
                      <a:pt x="10" y="33"/>
                    </a:lnTo>
                    <a:lnTo>
                      <a:pt x="11" y="28"/>
                    </a:lnTo>
                    <a:lnTo>
                      <a:pt x="13" y="23"/>
                    </a:lnTo>
                    <a:lnTo>
                      <a:pt x="16" y="20"/>
                    </a:lnTo>
                    <a:lnTo>
                      <a:pt x="20" y="16"/>
                    </a:lnTo>
                    <a:lnTo>
                      <a:pt x="23" y="14"/>
                    </a:lnTo>
                    <a:lnTo>
                      <a:pt x="28" y="12"/>
                    </a:lnTo>
                    <a:lnTo>
                      <a:pt x="32" y="11"/>
                    </a:lnTo>
                    <a:lnTo>
                      <a:pt x="37" y="12"/>
                    </a:lnTo>
                    <a:lnTo>
                      <a:pt x="41" y="14"/>
                    </a:lnTo>
                    <a:lnTo>
                      <a:pt x="45" y="16"/>
                    </a:lnTo>
                    <a:lnTo>
                      <a:pt x="48" y="20"/>
                    </a:lnTo>
                    <a:lnTo>
                      <a:pt x="51" y="23"/>
                    </a:lnTo>
                    <a:lnTo>
                      <a:pt x="53" y="28"/>
                    </a:lnTo>
                    <a:lnTo>
                      <a:pt x="54" y="33"/>
                    </a:lnTo>
                    <a:lnTo>
                      <a:pt x="55" y="39"/>
                    </a:lnTo>
                    <a:close/>
                  </a:path>
                </a:pathLst>
              </a:custGeom>
              <a:solidFill>
                <a:srgbClr val="FCEFBC"/>
              </a:solidFill>
              <a:ln w="9525">
                <a:noFill/>
                <a:round/>
                <a:headEnd/>
                <a:tailEnd/>
              </a:ln>
            </p:spPr>
            <p:txBody>
              <a:bodyPr/>
              <a:lstStyle/>
              <a:p>
                <a:endParaRPr lang="en-US"/>
              </a:p>
            </p:txBody>
          </p:sp>
          <p:sp>
            <p:nvSpPr>
              <p:cNvPr id="533546" name="Freeform 42"/>
              <p:cNvSpPr>
                <a:spLocks noEditPoints="1"/>
              </p:cNvSpPr>
              <p:nvPr/>
            </p:nvSpPr>
            <p:spPr bwMode="auto">
              <a:xfrm>
                <a:off x="1156" y="2654"/>
                <a:ext cx="11" cy="11"/>
              </a:xfrm>
              <a:custGeom>
                <a:avLst/>
                <a:gdLst/>
                <a:ahLst/>
                <a:cxnLst>
                  <a:cxn ang="0">
                    <a:pos x="54" y="27"/>
                  </a:cxn>
                  <a:cxn ang="0">
                    <a:pos x="49" y="15"/>
                  </a:cxn>
                  <a:cxn ang="0">
                    <a:pos x="42" y="6"/>
                  </a:cxn>
                  <a:cxn ang="0">
                    <a:pos x="33" y="2"/>
                  </a:cxn>
                  <a:cxn ang="0">
                    <a:pos x="22" y="2"/>
                  </a:cxn>
                  <a:cxn ang="0">
                    <a:pos x="12" y="6"/>
                  </a:cxn>
                  <a:cxn ang="0">
                    <a:pos x="5" y="15"/>
                  </a:cxn>
                  <a:cxn ang="0">
                    <a:pos x="1" y="27"/>
                  </a:cxn>
                  <a:cxn ang="0">
                    <a:pos x="1" y="39"/>
                  </a:cxn>
                  <a:cxn ang="0">
                    <a:pos x="5" y="51"/>
                  </a:cxn>
                  <a:cxn ang="0">
                    <a:pos x="12" y="59"/>
                  </a:cxn>
                  <a:cxn ang="0">
                    <a:pos x="22" y="64"/>
                  </a:cxn>
                  <a:cxn ang="0">
                    <a:pos x="33" y="64"/>
                  </a:cxn>
                  <a:cxn ang="0">
                    <a:pos x="42" y="59"/>
                  </a:cxn>
                  <a:cxn ang="0">
                    <a:pos x="49" y="51"/>
                  </a:cxn>
                  <a:cxn ang="0">
                    <a:pos x="54" y="39"/>
                  </a:cxn>
                  <a:cxn ang="0">
                    <a:pos x="45" y="33"/>
                  </a:cxn>
                  <a:cxn ang="0">
                    <a:pos x="44" y="41"/>
                  </a:cxn>
                  <a:cxn ang="0">
                    <a:pos x="40" y="48"/>
                  </a:cxn>
                  <a:cxn ang="0">
                    <a:pos x="34" y="53"/>
                  </a:cxn>
                  <a:cxn ang="0">
                    <a:pos x="27" y="54"/>
                  </a:cxn>
                  <a:cxn ang="0">
                    <a:pos x="20" y="53"/>
                  </a:cxn>
                  <a:cxn ang="0">
                    <a:pos x="14" y="48"/>
                  </a:cxn>
                  <a:cxn ang="0">
                    <a:pos x="11" y="41"/>
                  </a:cxn>
                  <a:cxn ang="0">
                    <a:pos x="9" y="33"/>
                  </a:cxn>
                  <a:cxn ang="0">
                    <a:pos x="11" y="24"/>
                  </a:cxn>
                  <a:cxn ang="0">
                    <a:pos x="14" y="17"/>
                  </a:cxn>
                  <a:cxn ang="0">
                    <a:pos x="20" y="12"/>
                  </a:cxn>
                  <a:cxn ang="0">
                    <a:pos x="27" y="11"/>
                  </a:cxn>
                  <a:cxn ang="0">
                    <a:pos x="34" y="12"/>
                  </a:cxn>
                  <a:cxn ang="0">
                    <a:pos x="40" y="17"/>
                  </a:cxn>
                  <a:cxn ang="0">
                    <a:pos x="44" y="24"/>
                  </a:cxn>
                  <a:cxn ang="0">
                    <a:pos x="45" y="33"/>
                  </a:cxn>
                </a:cxnLst>
                <a:rect l="0" t="0" r="r" b="b"/>
                <a:pathLst>
                  <a:path w="54" h="65">
                    <a:moveTo>
                      <a:pt x="54" y="33"/>
                    </a:moveTo>
                    <a:lnTo>
                      <a:pt x="54" y="27"/>
                    </a:lnTo>
                    <a:lnTo>
                      <a:pt x="52" y="20"/>
                    </a:lnTo>
                    <a:lnTo>
                      <a:pt x="49" y="15"/>
                    </a:lnTo>
                    <a:lnTo>
                      <a:pt x="46" y="10"/>
                    </a:lnTo>
                    <a:lnTo>
                      <a:pt x="42" y="6"/>
                    </a:lnTo>
                    <a:lnTo>
                      <a:pt x="38" y="3"/>
                    </a:lnTo>
                    <a:lnTo>
                      <a:pt x="33" y="2"/>
                    </a:lnTo>
                    <a:lnTo>
                      <a:pt x="27" y="0"/>
                    </a:lnTo>
                    <a:lnTo>
                      <a:pt x="22" y="2"/>
                    </a:lnTo>
                    <a:lnTo>
                      <a:pt x="17" y="3"/>
                    </a:lnTo>
                    <a:lnTo>
                      <a:pt x="12" y="6"/>
                    </a:lnTo>
                    <a:lnTo>
                      <a:pt x="8" y="10"/>
                    </a:lnTo>
                    <a:lnTo>
                      <a:pt x="5" y="15"/>
                    </a:lnTo>
                    <a:lnTo>
                      <a:pt x="2" y="20"/>
                    </a:lnTo>
                    <a:lnTo>
                      <a:pt x="1" y="27"/>
                    </a:lnTo>
                    <a:lnTo>
                      <a:pt x="0" y="33"/>
                    </a:lnTo>
                    <a:lnTo>
                      <a:pt x="1" y="39"/>
                    </a:lnTo>
                    <a:lnTo>
                      <a:pt x="2" y="45"/>
                    </a:lnTo>
                    <a:lnTo>
                      <a:pt x="5" y="51"/>
                    </a:lnTo>
                    <a:lnTo>
                      <a:pt x="8" y="56"/>
                    </a:lnTo>
                    <a:lnTo>
                      <a:pt x="12" y="59"/>
                    </a:lnTo>
                    <a:lnTo>
                      <a:pt x="17" y="63"/>
                    </a:lnTo>
                    <a:lnTo>
                      <a:pt x="22" y="64"/>
                    </a:lnTo>
                    <a:lnTo>
                      <a:pt x="27" y="65"/>
                    </a:lnTo>
                    <a:lnTo>
                      <a:pt x="33" y="64"/>
                    </a:lnTo>
                    <a:lnTo>
                      <a:pt x="38" y="63"/>
                    </a:lnTo>
                    <a:lnTo>
                      <a:pt x="42" y="59"/>
                    </a:lnTo>
                    <a:lnTo>
                      <a:pt x="46" y="56"/>
                    </a:lnTo>
                    <a:lnTo>
                      <a:pt x="49" y="51"/>
                    </a:lnTo>
                    <a:lnTo>
                      <a:pt x="52" y="45"/>
                    </a:lnTo>
                    <a:lnTo>
                      <a:pt x="54" y="39"/>
                    </a:lnTo>
                    <a:lnTo>
                      <a:pt x="54" y="33"/>
                    </a:lnTo>
                    <a:close/>
                    <a:moveTo>
                      <a:pt x="45" y="33"/>
                    </a:moveTo>
                    <a:lnTo>
                      <a:pt x="45" y="38"/>
                    </a:lnTo>
                    <a:lnTo>
                      <a:pt x="44" y="41"/>
                    </a:lnTo>
                    <a:lnTo>
                      <a:pt x="42" y="45"/>
                    </a:lnTo>
                    <a:lnTo>
                      <a:pt x="40" y="48"/>
                    </a:lnTo>
                    <a:lnTo>
                      <a:pt x="37" y="51"/>
                    </a:lnTo>
                    <a:lnTo>
                      <a:pt x="34" y="53"/>
                    </a:lnTo>
                    <a:lnTo>
                      <a:pt x="31" y="54"/>
                    </a:lnTo>
                    <a:lnTo>
                      <a:pt x="27" y="54"/>
                    </a:lnTo>
                    <a:lnTo>
                      <a:pt x="23" y="54"/>
                    </a:lnTo>
                    <a:lnTo>
                      <a:pt x="20" y="53"/>
                    </a:lnTo>
                    <a:lnTo>
                      <a:pt x="17" y="51"/>
                    </a:lnTo>
                    <a:lnTo>
                      <a:pt x="14" y="48"/>
                    </a:lnTo>
                    <a:lnTo>
                      <a:pt x="12" y="45"/>
                    </a:lnTo>
                    <a:lnTo>
                      <a:pt x="11" y="41"/>
                    </a:lnTo>
                    <a:lnTo>
                      <a:pt x="9" y="38"/>
                    </a:lnTo>
                    <a:lnTo>
                      <a:pt x="9" y="33"/>
                    </a:lnTo>
                    <a:lnTo>
                      <a:pt x="9" y="28"/>
                    </a:lnTo>
                    <a:lnTo>
                      <a:pt x="11" y="24"/>
                    </a:lnTo>
                    <a:lnTo>
                      <a:pt x="12" y="21"/>
                    </a:lnTo>
                    <a:lnTo>
                      <a:pt x="14" y="17"/>
                    </a:lnTo>
                    <a:lnTo>
                      <a:pt x="17" y="15"/>
                    </a:lnTo>
                    <a:lnTo>
                      <a:pt x="20" y="12"/>
                    </a:lnTo>
                    <a:lnTo>
                      <a:pt x="23" y="11"/>
                    </a:lnTo>
                    <a:lnTo>
                      <a:pt x="27" y="11"/>
                    </a:lnTo>
                    <a:lnTo>
                      <a:pt x="31" y="11"/>
                    </a:lnTo>
                    <a:lnTo>
                      <a:pt x="34" y="12"/>
                    </a:lnTo>
                    <a:lnTo>
                      <a:pt x="37" y="15"/>
                    </a:lnTo>
                    <a:lnTo>
                      <a:pt x="40" y="17"/>
                    </a:lnTo>
                    <a:lnTo>
                      <a:pt x="42" y="21"/>
                    </a:lnTo>
                    <a:lnTo>
                      <a:pt x="44" y="24"/>
                    </a:lnTo>
                    <a:lnTo>
                      <a:pt x="45" y="28"/>
                    </a:lnTo>
                    <a:lnTo>
                      <a:pt x="45" y="33"/>
                    </a:lnTo>
                    <a:close/>
                  </a:path>
                </a:pathLst>
              </a:custGeom>
              <a:solidFill>
                <a:srgbClr val="FCEFBC"/>
              </a:solidFill>
              <a:ln w="9525">
                <a:noFill/>
                <a:round/>
                <a:headEnd/>
                <a:tailEnd/>
              </a:ln>
            </p:spPr>
            <p:txBody>
              <a:bodyPr/>
              <a:lstStyle/>
              <a:p>
                <a:endParaRPr lang="en-US"/>
              </a:p>
            </p:txBody>
          </p:sp>
          <p:sp>
            <p:nvSpPr>
              <p:cNvPr id="533547" name="Freeform 43"/>
              <p:cNvSpPr>
                <a:spLocks noEditPoints="1"/>
              </p:cNvSpPr>
              <p:nvPr/>
            </p:nvSpPr>
            <p:spPr bwMode="auto">
              <a:xfrm>
                <a:off x="1157" y="2655"/>
                <a:ext cx="9" cy="9"/>
              </a:xfrm>
              <a:custGeom>
                <a:avLst/>
                <a:gdLst/>
                <a:ahLst/>
                <a:cxnLst>
                  <a:cxn ang="0">
                    <a:pos x="44" y="22"/>
                  </a:cxn>
                  <a:cxn ang="0">
                    <a:pos x="41" y="12"/>
                  </a:cxn>
                  <a:cxn ang="0">
                    <a:pos x="35" y="5"/>
                  </a:cxn>
                  <a:cxn ang="0">
                    <a:pos x="27" y="1"/>
                  </a:cxn>
                  <a:cxn ang="0">
                    <a:pos x="18" y="1"/>
                  </a:cxn>
                  <a:cxn ang="0">
                    <a:pos x="10" y="5"/>
                  </a:cxn>
                  <a:cxn ang="0">
                    <a:pos x="3" y="12"/>
                  </a:cxn>
                  <a:cxn ang="0">
                    <a:pos x="0" y="22"/>
                  </a:cxn>
                  <a:cxn ang="0">
                    <a:pos x="0" y="34"/>
                  </a:cxn>
                  <a:cxn ang="0">
                    <a:pos x="3" y="43"/>
                  </a:cxn>
                  <a:cxn ang="0">
                    <a:pos x="10" y="51"/>
                  </a:cxn>
                  <a:cxn ang="0">
                    <a:pos x="18" y="54"/>
                  </a:cxn>
                  <a:cxn ang="0">
                    <a:pos x="27" y="54"/>
                  </a:cxn>
                  <a:cxn ang="0">
                    <a:pos x="35" y="51"/>
                  </a:cxn>
                  <a:cxn ang="0">
                    <a:pos x="41" y="43"/>
                  </a:cxn>
                  <a:cxn ang="0">
                    <a:pos x="44" y="34"/>
                  </a:cxn>
                  <a:cxn ang="0">
                    <a:pos x="36" y="28"/>
                  </a:cxn>
                  <a:cxn ang="0">
                    <a:pos x="35" y="34"/>
                  </a:cxn>
                  <a:cxn ang="0">
                    <a:pos x="32" y="40"/>
                  </a:cxn>
                  <a:cxn ang="0">
                    <a:pos x="27" y="42"/>
                  </a:cxn>
                  <a:cxn ang="0">
                    <a:pos x="22" y="43"/>
                  </a:cxn>
                  <a:cxn ang="0">
                    <a:pos x="17" y="42"/>
                  </a:cxn>
                  <a:cxn ang="0">
                    <a:pos x="13" y="40"/>
                  </a:cxn>
                  <a:cxn ang="0">
                    <a:pos x="10" y="34"/>
                  </a:cxn>
                  <a:cxn ang="0">
                    <a:pos x="9" y="28"/>
                  </a:cxn>
                  <a:cxn ang="0">
                    <a:pos x="10" y="22"/>
                  </a:cxn>
                  <a:cxn ang="0">
                    <a:pos x="13" y="16"/>
                  </a:cxn>
                  <a:cxn ang="0">
                    <a:pos x="17" y="13"/>
                  </a:cxn>
                  <a:cxn ang="0">
                    <a:pos x="22" y="11"/>
                  </a:cxn>
                  <a:cxn ang="0">
                    <a:pos x="27" y="13"/>
                  </a:cxn>
                  <a:cxn ang="0">
                    <a:pos x="32" y="16"/>
                  </a:cxn>
                  <a:cxn ang="0">
                    <a:pos x="35" y="22"/>
                  </a:cxn>
                  <a:cxn ang="0">
                    <a:pos x="36" y="28"/>
                  </a:cxn>
                </a:cxnLst>
                <a:rect l="0" t="0" r="r" b="b"/>
                <a:pathLst>
                  <a:path w="45" h="54">
                    <a:moveTo>
                      <a:pt x="45" y="28"/>
                    </a:moveTo>
                    <a:lnTo>
                      <a:pt x="44" y="22"/>
                    </a:lnTo>
                    <a:lnTo>
                      <a:pt x="43" y="17"/>
                    </a:lnTo>
                    <a:lnTo>
                      <a:pt x="41" y="12"/>
                    </a:lnTo>
                    <a:lnTo>
                      <a:pt x="38" y="9"/>
                    </a:lnTo>
                    <a:lnTo>
                      <a:pt x="35" y="5"/>
                    </a:lnTo>
                    <a:lnTo>
                      <a:pt x="31" y="3"/>
                    </a:lnTo>
                    <a:lnTo>
                      <a:pt x="27" y="1"/>
                    </a:lnTo>
                    <a:lnTo>
                      <a:pt x="22" y="0"/>
                    </a:lnTo>
                    <a:lnTo>
                      <a:pt x="18" y="1"/>
                    </a:lnTo>
                    <a:lnTo>
                      <a:pt x="13" y="3"/>
                    </a:lnTo>
                    <a:lnTo>
                      <a:pt x="10" y="5"/>
                    </a:lnTo>
                    <a:lnTo>
                      <a:pt x="6" y="9"/>
                    </a:lnTo>
                    <a:lnTo>
                      <a:pt x="3" y="12"/>
                    </a:lnTo>
                    <a:lnTo>
                      <a:pt x="1" y="17"/>
                    </a:lnTo>
                    <a:lnTo>
                      <a:pt x="0" y="22"/>
                    </a:lnTo>
                    <a:lnTo>
                      <a:pt x="0" y="28"/>
                    </a:lnTo>
                    <a:lnTo>
                      <a:pt x="0" y="34"/>
                    </a:lnTo>
                    <a:lnTo>
                      <a:pt x="1" y="39"/>
                    </a:lnTo>
                    <a:lnTo>
                      <a:pt x="3" y="43"/>
                    </a:lnTo>
                    <a:lnTo>
                      <a:pt x="6" y="47"/>
                    </a:lnTo>
                    <a:lnTo>
                      <a:pt x="10" y="51"/>
                    </a:lnTo>
                    <a:lnTo>
                      <a:pt x="13" y="53"/>
                    </a:lnTo>
                    <a:lnTo>
                      <a:pt x="18" y="54"/>
                    </a:lnTo>
                    <a:lnTo>
                      <a:pt x="22" y="54"/>
                    </a:lnTo>
                    <a:lnTo>
                      <a:pt x="27" y="54"/>
                    </a:lnTo>
                    <a:lnTo>
                      <a:pt x="31" y="53"/>
                    </a:lnTo>
                    <a:lnTo>
                      <a:pt x="35" y="51"/>
                    </a:lnTo>
                    <a:lnTo>
                      <a:pt x="38" y="47"/>
                    </a:lnTo>
                    <a:lnTo>
                      <a:pt x="41" y="43"/>
                    </a:lnTo>
                    <a:lnTo>
                      <a:pt x="43" y="39"/>
                    </a:lnTo>
                    <a:lnTo>
                      <a:pt x="44" y="34"/>
                    </a:lnTo>
                    <a:lnTo>
                      <a:pt x="45" y="28"/>
                    </a:lnTo>
                    <a:close/>
                    <a:moveTo>
                      <a:pt x="36" y="28"/>
                    </a:moveTo>
                    <a:lnTo>
                      <a:pt x="35" y="31"/>
                    </a:lnTo>
                    <a:lnTo>
                      <a:pt x="35" y="34"/>
                    </a:lnTo>
                    <a:lnTo>
                      <a:pt x="33" y="37"/>
                    </a:lnTo>
                    <a:lnTo>
                      <a:pt x="32" y="40"/>
                    </a:lnTo>
                    <a:lnTo>
                      <a:pt x="30" y="41"/>
                    </a:lnTo>
                    <a:lnTo>
                      <a:pt x="27" y="42"/>
                    </a:lnTo>
                    <a:lnTo>
                      <a:pt x="25" y="43"/>
                    </a:lnTo>
                    <a:lnTo>
                      <a:pt x="22" y="43"/>
                    </a:lnTo>
                    <a:lnTo>
                      <a:pt x="19" y="43"/>
                    </a:lnTo>
                    <a:lnTo>
                      <a:pt x="17" y="42"/>
                    </a:lnTo>
                    <a:lnTo>
                      <a:pt x="15" y="41"/>
                    </a:lnTo>
                    <a:lnTo>
                      <a:pt x="13" y="40"/>
                    </a:lnTo>
                    <a:lnTo>
                      <a:pt x="11" y="37"/>
                    </a:lnTo>
                    <a:lnTo>
                      <a:pt x="10" y="34"/>
                    </a:lnTo>
                    <a:lnTo>
                      <a:pt x="9" y="31"/>
                    </a:lnTo>
                    <a:lnTo>
                      <a:pt x="9" y="28"/>
                    </a:lnTo>
                    <a:lnTo>
                      <a:pt x="9" y="24"/>
                    </a:lnTo>
                    <a:lnTo>
                      <a:pt x="10" y="22"/>
                    </a:lnTo>
                    <a:lnTo>
                      <a:pt x="11" y="18"/>
                    </a:lnTo>
                    <a:lnTo>
                      <a:pt x="13" y="16"/>
                    </a:lnTo>
                    <a:lnTo>
                      <a:pt x="15" y="15"/>
                    </a:lnTo>
                    <a:lnTo>
                      <a:pt x="17" y="13"/>
                    </a:lnTo>
                    <a:lnTo>
                      <a:pt x="19" y="12"/>
                    </a:lnTo>
                    <a:lnTo>
                      <a:pt x="22" y="11"/>
                    </a:lnTo>
                    <a:lnTo>
                      <a:pt x="25" y="12"/>
                    </a:lnTo>
                    <a:lnTo>
                      <a:pt x="27" y="13"/>
                    </a:lnTo>
                    <a:lnTo>
                      <a:pt x="30" y="15"/>
                    </a:lnTo>
                    <a:lnTo>
                      <a:pt x="32" y="16"/>
                    </a:lnTo>
                    <a:lnTo>
                      <a:pt x="33" y="18"/>
                    </a:lnTo>
                    <a:lnTo>
                      <a:pt x="35" y="22"/>
                    </a:lnTo>
                    <a:lnTo>
                      <a:pt x="35" y="24"/>
                    </a:lnTo>
                    <a:lnTo>
                      <a:pt x="36" y="28"/>
                    </a:lnTo>
                    <a:close/>
                  </a:path>
                </a:pathLst>
              </a:custGeom>
              <a:solidFill>
                <a:srgbClr val="FCF2C0"/>
              </a:solidFill>
              <a:ln w="9525">
                <a:noFill/>
                <a:round/>
                <a:headEnd/>
                <a:tailEnd/>
              </a:ln>
            </p:spPr>
            <p:txBody>
              <a:bodyPr/>
              <a:lstStyle/>
              <a:p>
                <a:endParaRPr lang="en-US"/>
              </a:p>
            </p:txBody>
          </p:sp>
          <p:sp>
            <p:nvSpPr>
              <p:cNvPr id="533548" name="Freeform 44"/>
              <p:cNvSpPr>
                <a:spLocks noEditPoints="1"/>
              </p:cNvSpPr>
              <p:nvPr/>
            </p:nvSpPr>
            <p:spPr bwMode="auto">
              <a:xfrm>
                <a:off x="1158" y="2656"/>
                <a:ext cx="7" cy="7"/>
              </a:xfrm>
              <a:custGeom>
                <a:avLst/>
                <a:gdLst/>
                <a:ahLst/>
                <a:cxnLst>
                  <a:cxn ang="0">
                    <a:pos x="36" y="17"/>
                  </a:cxn>
                  <a:cxn ang="0">
                    <a:pos x="33" y="10"/>
                  </a:cxn>
                  <a:cxn ang="0">
                    <a:pos x="28" y="4"/>
                  </a:cxn>
                  <a:cxn ang="0">
                    <a:pos x="22" y="0"/>
                  </a:cxn>
                  <a:cxn ang="0">
                    <a:pos x="14" y="0"/>
                  </a:cxn>
                  <a:cxn ang="0">
                    <a:pos x="8" y="4"/>
                  </a:cxn>
                  <a:cxn ang="0">
                    <a:pos x="3" y="10"/>
                  </a:cxn>
                  <a:cxn ang="0">
                    <a:pos x="0" y="17"/>
                  </a:cxn>
                  <a:cxn ang="0">
                    <a:pos x="0" y="27"/>
                  </a:cxn>
                  <a:cxn ang="0">
                    <a:pos x="3" y="34"/>
                  </a:cxn>
                  <a:cxn ang="0">
                    <a:pos x="8" y="40"/>
                  </a:cxn>
                  <a:cxn ang="0">
                    <a:pos x="14" y="43"/>
                  </a:cxn>
                  <a:cxn ang="0">
                    <a:pos x="22" y="43"/>
                  </a:cxn>
                  <a:cxn ang="0">
                    <a:pos x="28" y="40"/>
                  </a:cxn>
                  <a:cxn ang="0">
                    <a:pos x="33" y="34"/>
                  </a:cxn>
                  <a:cxn ang="0">
                    <a:pos x="36" y="27"/>
                  </a:cxn>
                  <a:cxn ang="0">
                    <a:pos x="27" y="22"/>
                  </a:cxn>
                  <a:cxn ang="0">
                    <a:pos x="26" y="25"/>
                  </a:cxn>
                  <a:cxn ang="0">
                    <a:pos x="24" y="29"/>
                  </a:cxn>
                  <a:cxn ang="0">
                    <a:pos x="22" y="31"/>
                  </a:cxn>
                  <a:cxn ang="0">
                    <a:pos x="18" y="33"/>
                  </a:cxn>
                  <a:cxn ang="0">
                    <a:pos x="15" y="31"/>
                  </a:cxn>
                  <a:cxn ang="0">
                    <a:pos x="12" y="29"/>
                  </a:cxn>
                  <a:cxn ang="0">
                    <a:pos x="10" y="25"/>
                  </a:cxn>
                  <a:cxn ang="0">
                    <a:pos x="9" y="22"/>
                  </a:cxn>
                  <a:cxn ang="0">
                    <a:pos x="10" y="17"/>
                  </a:cxn>
                  <a:cxn ang="0">
                    <a:pos x="12" y="15"/>
                  </a:cxn>
                  <a:cxn ang="0">
                    <a:pos x="15" y="12"/>
                  </a:cxn>
                  <a:cxn ang="0">
                    <a:pos x="18" y="11"/>
                  </a:cxn>
                  <a:cxn ang="0">
                    <a:pos x="22" y="12"/>
                  </a:cxn>
                  <a:cxn ang="0">
                    <a:pos x="24" y="15"/>
                  </a:cxn>
                  <a:cxn ang="0">
                    <a:pos x="26" y="17"/>
                  </a:cxn>
                  <a:cxn ang="0">
                    <a:pos x="27" y="22"/>
                  </a:cxn>
                </a:cxnLst>
                <a:rect l="0" t="0" r="r" b="b"/>
                <a:pathLst>
                  <a:path w="36" h="43">
                    <a:moveTo>
                      <a:pt x="36" y="22"/>
                    </a:moveTo>
                    <a:lnTo>
                      <a:pt x="36" y="17"/>
                    </a:lnTo>
                    <a:lnTo>
                      <a:pt x="35" y="13"/>
                    </a:lnTo>
                    <a:lnTo>
                      <a:pt x="33" y="10"/>
                    </a:lnTo>
                    <a:lnTo>
                      <a:pt x="31" y="6"/>
                    </a:lnTo>
                    <a:lnTo>
                      <a:pt x="28" y="4"/>
                    </a:lnTo>
                    <a:lnTo>
                      <a:pt x="25" y="1"/>
                    </a:lnTo>
                    <a:lnTo>
                      <a:pt x="22" y="0"/>
                    </a:lnTo>
                    <a:lnTo>
                      <a:pt x="18" y="0"/>
                    </a:lnTo>
                    <a:lnTo>
                      <a:pt x="14" y="0"/>
                    </a:lnTo>
                    <a:lnTo>
                      <a:pt x="11" y="1"/>
                    </a:lnTo>
                    <a:lnTo>
                      <a:pt x="8" y="4"/>
                    </a:lnTo>
                    <a:lnTo>
                      <a:pt x="5" y="6"/>
                    </a:lnTo>
                    <a:lnTo>
                      <a:pt x="3" y="10"/>
                    </a:lnTo>
                    <a:lnTo>
                      <a:pt x="2" y="13"/>
                    </a:lnTo>
                    <a:lnTo>
                      <a:pt x="0" y="17"/>
                    </a:lnTo>
                    <a:lnTo>
                      <a:pt x="0" y="22"/>
                    </a:lnTo>
                    <a:lnTo>
                      <a:pt x="0" y="27"/>
                    </a:lnTo>
                    <a:lnTo>
                      <a:pt x="2" y="30"/>
                    </a:lnTo>
                    <a:lnTo>
                      <a:pt x="3" y="34"/>
                    </a:lnTo>
                    <a:lnTo>
                      <a:pt x="5" y="37"/>
                    </a:lnTo>
                    <a:lnTo>
                      <a:pt x="8" y="40"/>
                    </a:lnTo>
                    <a:lnTo>
                      <a:pt x="11" y="42"/>
                    </a:lnTo>
                    <a:lnTo>
                      <a:pt x="14" y="43"/>
                    </a:lnTo>
                    <a:lnTo>
                      <a:pt x="18" y="43"/>
                    </a:lnTo>
                    <a:lnTo>
                      <a:pt x="22" y="43"/>
                    </a:lnTo>
                    <a:lnTo>
                      <a:pt x="25" y="42"/>
                    </a:lnTo>
                    <a:lnTo>
                      <a:pt x="28" y="40"/>
                    </a:lnTo>
                    <a:lnTo>
                      <a:pt x="31" y="37"/>
                    </a:lnTo>
                    <a:lnTo>
                      <a:pt x="33" y="34"/>
                    </a:lnTo>
                    <a:lnTo>
                      <a:pt x="35" y="30"/>
                    </a:lnTo>
                    <a:lnTo>
                      <a:pt x="36" y="27"/>
                    </a:lnTo>
                    <a:lnTo>
                      <a:pt x="36" y="22"/>
                    </a:lnTo>
                    <a:close/>
                    <a:moveTo>
                      <a:pt x="27" y="22"/>
                    </a:moveTo>
                    <a:lnTo>
                      <a:pt x="27" y="24"/>
                    </a:lnTo>
                    <a:lnTo>
                      <a:pt x="26" y="25"/>
                    </a:lnTo>
                    <a:lnTo>
                      <a:pt x="26" y="28"/>
                    </a:lnTo>
                    <a:lnTo>
                      <a:pt x="24" y="29"/>
                    </a:lnTo>
                    <a:lnTo>
                      <a:pt x="23" y="30"/>
                    </a:lnTo>
                    <a:lnTo>
                      <a:pt x="22" y="31"/>
                    </a:lnTo>
                    <a:lnTo>
                      <a:pt x="20" y="33"/>
                    </a:lnTo>
                    <a:lnTo>
                      <a:pt x="18" y="33"/>
                    </a:lnTo>
                    <a:lnTo>
                      <a:pt x="16" y="33"/>
                    </a:lnTo>
                    <a:lnTo>
                      <a:pt x="15" y="31"/>
                    </a:lnTo>
                    <a:lnTo>
                      <a:pt x="13" y="30"/>
                    </a:lnTo>
                    <a:lnTo>
                      <a:pt x="12" y="29"/>
                    </a:lnTo>
                    <a:lnTo>
                      <a:pt x="11" y="28"/>
                    </a:lnTo>
                    <a:lnTo>
                      <a:pt x="10" y="25"/>
                    </a:lnTo>
                    <a:lnTo>
                      <a:pt x="9" y="24"/>
                    </a:lnTo>
                    <a:lnTo>
                      <a:pt x="9" y="22"/>
                    </a:lnTo>
                    <a:lnTo>
                      <a:pt x="9" y="19"/>
                    </a:lnTo>
                    <a:lnTo>
                      <a:pt x="10" y="17"/>
                    </a:lnTo>
                    <a:lnTo>
                      <a:pt x="11" y="16"/>
                    </a:lnTo>
                    <a:lnTo>
                      <a:pt x="12" y="15"/>
                    </a:lnTo>
                    <a:lnTo>
                      <a:pt x="13" y="13"/>
                    </a:lnTo>
                    <a:lnTo>
                      <a:pt x="15" y="12"/>
                    </a:lnTo>
                    <a:lnTo>
                      <a:pt x="16" y="11"/>
                    </a:lnTo>
                    <a:lnTo>
                      <a:pt x="18" y="11"/>
                    </a:lnTo>
                    <a:lnTo>
                      <a:pt x="20" y="11"/>
                    </a:lnTo>
                    <a:lnTo>
                      <a:pt x="22" y="12"/>
                    </a:lnTo>
                    <a:lnTo>
                      <a:pt x="23" y="13"/>
                    </a:lnTo>
                    <a:lnTo>
                      <a:pt x="24" y="15"/>
                    </a:lnTo>
                    <a:lnTo>
                      <a:pt x="26" y="16"/>
                    </a:lnTo>
                    <a:lnTo>
                      <a:pt x="26" y="17"/>
                    </a:lnTo>
                    <a:lnTo>
                      <a:pt x="27" y="19"/>
                    </a:lnTo>
                    <a:lnTo>
                      <a:pt x="27" y="22"/>
                    </a:lnTo>
                    <a:close/>
                  </a:path>
                </a:pathLst>
              </a:custGeom>
              <a:solidFill>
                <a:srgbClr val="FDF4C1"/>
              </a:solidFill>
              <a:ln w="9525">
                <a:noFill/>
                <a:round/>
                <a:headEnd/>
                <a:tailEnd/>
              </a:ln>
            </p:spPr>
            <p:txBody>
              <a:bodyPr/>
              <a:lstStyle/>
              <a:p>
                <a:endParaRPr lang="en-US"/>
              </a:p>
            </p:txBody>
          </p:sp>
          <p:sp>
            <p:nvSpPr>
              <p:cNvPr id="533549" name="Freeform 45"/>
              <p:cNvSpPr>
                <a:spLocks/>
              </p:cNvSpPr>
              <p:nvPr/>
            </p:nvSpPr>
            <p:spPr bwMode="auto">
              <a:xfrm>
                <a:off x="1159" y="2657"/>
                <a:ext cx="5" cy="5"/>
              </a:xfrm>
              <a:custGeom>
                <a:avLst/>
                <a:gdLst/>
                <a:ahLst/>
                <a:cxnLst>
                  <a:cxn ang="0">
                    <a:pos x="27" y="17"/>
                  </a:cxn>
                  <a:cxn ang="0">
                    <a:pos x="26" y="13"/>
                  </a:cxn>
                  <a:cxn ang="0">
                    <a:pos x="26" y="11"/>
                  </a:cxn>
                  <a:cxn ang="0">
                    <a:pos x="24" y="7"/>
                  </a:cxn>
                  <a:cxn ang="0">
                    <a:pos x="23" y="5"/>
                  </a:cxn>
                  <a:cxn ang="0">
                    <a:pos x="21" y="4"/>
                  </a:cxn>
                  <a:cxn ang="0">
                    <a:pos x="18" y="2"/>
                  </a:cxn>
                  <a:cxn ang="0">
                    <a:pos x="16" y="1"/>
                  </a:cxn>
                  <a:cxn ang="0">
                    <a:pos x="13" y="0"/>
                  </a:cxn>
                  <a:cxn ang="0">
                    <a:pos x="10" y="1"/>
                  </a:cxn>
                  <a:cxn ang="0">
                    <a:pos x="8" y="2"/>
                  </a:cxn>
                  <a:cxn ang="0">
                    <a:pos x="6" y="4"/>
                  </a:cxn>
                  <a:cxn ang="0">
                    <a:pos x="4" y="5"/>
                  </a:cxn>
                  <a:cxn ang="0">
                    <a:pos x="2" y="7"/>
                  </a:cxn>
                  <a:cxn ang="0">
                    <a:pos x="1" y="11"/>
                  </a:cxn>
                  <a:cxn ang="0">
                    <a:pos x="0" y="13"/>
                  </a:cxn>
                  <a:cxn ang="0">
                    <a:pos x="0" y="17"/>
                  </a:cxn>
                  <a:cxn ang="0">
                    <a:pos x="0" y="20"/>
                  </a:cxn>
                  <a:cxn ang="0">
                    <a:pos x="1" y="23"/>
                  </a:cxn>
                  <a:cxn ang="0">
                    <a:pos x="2" y="26"/>
                  </a:cxn>
                  <a:cxn ang="0">
                    <a:pos x="4" y="29"/>
                  </a:cxn>
                  <a:cxn ang="0">
                    <a:pos x="6" y="30"/>
                  </a:cxn>
                  <a:cxn ang="0">
                    <a:pos x="8" y="31"/>
                  </a:cxn>
                  <a:cxn ang="0">
                    <a:pos x="10" y="32"/>
                  </a:cxn>
                  <a:cxn ang="0">
                    <a:pos x="13" y="32"/>
                  </a:cxn>
                  <a:cxn ang="0">
                    <a:pos x="16" y="32"/>
                  </a:cxn>
                  <a:cxn ang="0">
                    <a:pos x="18" y="31"/>
                  </a:cxn>
                  <a:cxn ang="0">
                    <a:pos x="21" y="30"/>
                  </a:cxn>
                  <a:cxn ang="0">
                    <a:pos x="23" y="29"/>
                  </a:cxn>
                  <a:cxn ang="0">
                    <a:pos x="24" y="26"/>
                  </a:cxn>
                  <a:cxn ang="0">
                    <a:pos x="26" y="23"/>
                  </a:cxn>
                  <a:cxn ang="0">
                    <a:pos x="26" y="20"/>
                  </a:cxn>
                  <a:cxn ang="0">
                    <a:pos x="27" y="17"/>
                  </a:cxn>
                </a:cxnLst>
                <a:rect l="0" t="0" r="r" b="b"/>
                <a:pathLst>
                  <a:path w="27" h="32">
                    <a:moveTo>
                      <a:pt x="27" y="17"/>
                    </a:moveTo>
                    <a:lnTo>
                      <a:pt x="26" y="13"/>
                    </a:lnTo>
                    <a:lnTo>
                      <a:pt x="26" y="11"/>
                    </a:lnTo>
                    <a:lnTo>
                      <a:pt x="24" y="7"/>
                    </a:lnTo>
                    <a:lnTo>
                      <a:pt x="23" y="5"/>
                    </a:lnTo>
                    <a:lnTo>
                      <a:pt x="21" y="4"/>
                    </a:lnTo>
                    <a:lnTo>
                      <a:pt x="18" y="2"/>
                    </a:lnTo>
                    <a:lnTo>
                      <a:pt x="16" y="1"/>
                    </a:lnTo>
                    <a:lnTo>
                      <a:pt x="13" y="0"/>
                    </a:lnTo>
                    <a:lnTo>
                      <a:pt x="10" y="1"/>
                    </a:lnTo>
                    <a:lnTo>
                      <a:pt x="8" y="2"/>
                    </a:lnTo>
                    <a:lnTo>
                      <a:pt x="6" y="4"/>
                    </a:lnTo>
                    <a:lnTo>
                      <a:pt x="4" y="5"/>
                    </a:lnTo>
                    <a:lnTo>
                      <a:pt x="2" y="7"/>
                    </a:lnTo>
                    <a:lnTo>
                      <a:pt x="1" y="11"/>
                    </a:lnTo>
                    <a:lnTo>
                      <a:pt x="0" y="13"/>
                    </a:lnTo>
                    <a:lnTo>
                      <a:pt x="0" y="17"/>
                    </a:lnTo>
                    <a:lnTo>
                      <a:pt x="0" y="20"/>
                    </a:lnTo>
                    <a:lnTo>
                      <a:pt x="1" y="23"/>
                    </a:lnTo>
                    <a:lnTo>
                      <a:pt x="2" y="26"/>
                    </a:lnTo>
                    <a:lnTo>
                      <a:pt x="4" y="29"/>
                    </a:lnTo>
                    <a:lnTo>
                      <a:pt x="6" y="30"/>
                    </a:lnTo>
                    <a:lnTo>
                      <a:pt x="8" y="31"/>
                    </a:lnTo>
                    <a:lnTo>
                      <a:pt x="10" y="32"/>
                    </a:lnTo>
                    <a:lnTo>
                      <a:pt x="13" y="32"/>
                    </a:lnTo>
                    <a:lnTo>
                      <a:pt x="16" y="32"/>
                    </a:lnTo>
                    <a:lnTo>
                      <a:pt x="18" y="31"/>
                    </a:lnTo>
                    <a:lnTo>
                      <a:pt x="21" y="30"/>
                    </a:lnTo>
                    <a:lnTo>
                      <a:pt x="23" y="29"/>
                    </a:lnTo>
                    <a:lnTo>
                      <a:pt x="24" y="26"/>
                    </a:lnTo>
                    <a:lnTo>
                      <a:pt x="26" y="23"/>
                    </a:lnTo>
                    <a:lnTo>
                      <a:pt x="26" y="20"/>
                    </a:lnTo>
                    <a:lnTo>
                      <a:pt x="27" y="17"/>
                    </a:lnTo>
                    <a:close/>
                  </a:path>
                </a:pathLst>
              </a:custGeom>
              <a:solidFill>
                <a:srgbClr val="FDF8C4"/>
              </a:solidFill>
              <a:ln w="9525">
                <a:noFill/>
                <a:round/>
                <a:headEnd/>
                <a:tailEnd/>
              </a:ln>
            </p:spPr>
            <p:txBody>
              <a:bodyPr/>
              <a:lstStyle/>
              <a:p>
                <a:endParaRPr lang="en-US"/>
              </a:p>
            </p:txBody>
          </p:sp>
          <p:sp>
            <p:nvSpPr>
              <p:cNvPr id="533550" name="Freeform 46"/>
              <p:cNvSpPr>
                <a:spLocks/>
              </p:cNvSpPr>
              <p:nvPr/>
            </p:nvSpPr>
            <p:spPr bwMode="auto">
              <a:xfrm>
                <a:off x="1160" y="2658"/>
                <a:ext cx="3" cy="3"/>
              </a:xfrm>
              <a:custGeom>
                <a:avLst/>
                <a:gdLst/>
                <a:ahLst/>
                <a:cxnLst>
                  <a:cxn ang="0">
                    <a:pos x="18" y="11"/>
                  </a:cxn>
                  <a:cxn ang="0">
                    <a:pos x="18" y="8"/>
                  </a:cxn>
                  <a:cxn ang="0">
                    <a:pos x="17" y="6"/>
                  </a:cxn>
                  <a:cxn ang="0">
                    <a:pos x="17" y="5"/>
                  </a:cxn>
                  <a:cxn ang="0">
                    <a:pos x="15" y="4"/>
                  </a:cxn>
                  <a:cxn ang="0">
                    <a:pos x="14" y="2"/>
                  </a:cxn>
                  <a:cxn ang="0">
                    <a:pos x="13" y="1"/>
                  </a:cxn>
                  <a:cxn ang="0">
                    <a:pos x="11" y="0"/>
                  </a:cxn>
                  <a:cxn ang="0">
                    <a:pos x="9" y="0"/>
                  </a:cxn>
                  <a:cxn ang="0">
                    <a:pos x="7" y="0"/>
                  </a:cxn>
                  <a:cxn ang="0">
                    <a:pos x="6" y="1"/>
                  </a:cxn>
                  <a:cxn ang="0">
                    <a:pos x="4" y="2"/>
                  </a:cxn>
                  <a:cxn ang="0">
                    <a:pos x="3" y="4"/>
                  </a:cxn>
                  <a:cxn ang="0">
                    <a:pos x="2" y="5"/>
                  </a:cxn>
                  <a:cxn ang="0">
                    <a:pos x="1" y="6"/>
                  </a:cxn>
                  <a:cxn ang="0">
                    <a:pos x="0" y="8"/>
                  </a:cxn>
                  <a:cxn ang="0">
                    <a:pos x="0" y="11"/>
                  </a:cxn>
                  <a:cxn ang="0">
                    <a:pos x="0" y="13"/>
                  </a:cxn>
                  <a:cxn ang="0">
                    <a:pos x="1" y="14"/>
                  </a:cxn>
                  <a:cxn ang="0">
                    <a:pos x="2" y="17"/>
                  </a:cxn>
                  <a:cxn ang="0">
                    <a:pos x="3" y="18"/>
                  </a:cxn>
                  <a:cxn ang="0">
                    <a:pos x="4" y="19"/>
                  </a:cxn>
                  <a:cxn ang="0">
                    <a:pos x="6" y="20"/>
                  </a:cxn>
                  <a:cxn ang="0">
                    <a:pos x="7" y="22"/>
                  </a:cxn>
                  <a:cxn ang="0">
                    <a:pos x="9" y="22"/>
                  </a:cxn>
                  <a:cxn ang="0">
                    <a:pos x="11" y="22"/>
                  </a:cxn>
                  <a:cxn ang="0">
                    <a:pos x="13" y="20"/>
                  </a:cxn>
                  <a:cxn ang="0">
                    <a:pos x="14" y="19"/>
                  </a:cxn>
                  <a:cxn ang="0">
                    <a:pos x="15" y="18"/>
                  </a:cxn>
                  <a:cxn ang="0">
                    <a:pos x="17" y="17"/>
                  </a:cxn>
                  <a:cxn ang="0">
                    <a:pos x="17" y="14"/>
                  </a:cxn>
                  <a:cxn ang="0">
                    <a:pos x="18" y="13"/>
                  </a:cxn>
                  <a:cxn ang="0">
                    <a:pos x="18" y="11"/>
                  </a:cxn>
                </a:cxnLst>
                <a:rect l="0" t="0" r="r" b="b"/>
                <a:pathLst>
                  <a:path w="18" h="22">
                    <a:moveTo>
                      <a:pt x="18" y="11"/>
                    </a:moveTo>
                    <a:lnTo>
                      <a:pt x="18" y="8"/>
                    </a:lnTo>
                    <a:lnTo>
                      <a:pt x="17" y="6"/>
                    </a:lnTo>
                    <a:lnTo>
                      <a:pt x="17" y="5"/>
                    </a:lnTo>
                    <a:lnTo>
                      <a:pt x="15" y="4"/>
                    </a:lnTo>
                    <a:lnTo>
                      <a:pt x="14" y="2"/>
                    </a:lnTo>
                    <a:lnTo>
                      <a:pt x="13" y="1"/>
                    </a:lnTo>
                    <a:lnTo>
                      <a:pt x="11" y="0"/>
                    </a:lnTo>
                    <a:lnTo>
                      <a:pt x="9" y="0"/>
                    </a:lnTo>
                    <a:lnTo>
                      <a:pt x="7" y="0"/>
                    </a:lnTo>
                    <a:lnTo>
                      <a:pt x="6" y="1"/>
                    </a:lnTo>
                    <a:lnTo>
                      <a:pt x="4" y="2"/>
                    </a:lnTo>
                    <a:lnTo>
                      <a:pt x="3" y="4"/>
                    </a:lnTo>
                    <a:lnTo>
                      <a:pt x="2" y="5"/>
                    </a:lnTo>
                    <a:lnTo>
                      <a:pt x="1" y="6"/>
                    </a:lnTo>
                    <a:lnTo>
                      <a:pt x="0" y="8"/>
                    </a:lnTo>
                    <a:lnTo>
                      <a:pt x="0" y="11"/>
                    </a:lnTo>
                    <a:lnTo>
                      <a:pt x="0" y="13"/>
                    </a:lnTo>
                    <a:lnTo>
                      <a:pt x="1" y="14"/>
                    </a:lnTo>
                    <a:lnTo>
                      <a:pt x="2" y="17"/>
                    </a:lnTo>
                    <a:lnTo>
                      <a:pt x="3" y="18"/>
                    </a:lnTo>
                    <a:lnTo>
                      <a:pt x="4" y="19"/>
                    </a:lnTo>
                    <a:lnTo>
                      <a:pt x="6" y="20"/>
                    </a:lnTo>
                    <a:lnTo>
                      <a:pt x="7" y="22"/>
                    </a:lnTo>
                    <a:lnTo>
                      <a:pt x="9" y="22"/>
                    </a:lnTo>
                    <a:lnTo>
                      <a:pt x="11" y="22"/>
                    </a:lnTo>
                    <a:lnTo>
                      <a:pt x="13" y="20"/>
                    </a:lnTo>
                    <a:lnTo>
                      <a:pt x="14" y="19"/>
                    </a:lnTo>
                    <a:lnTo>
                      <a:pt x="15" y="18"/>
                    </a:lnTo>
                    <a:lnTo>
                      <a:pt x="17" y="17"/>
                    </a:lnTo>
                    <a:lnTo>
                      <a:pt x="17" y="14"/>
                    </a:lnTo>
                    <a:lnTo>
                      <a:pt x="18" y="13"/>
                    </a:lnTo>
                    <a:lnTo>
                      <a:pt x="18" y="11"/>
                    </a:lnTo>
                    <a:close/>
                  </a:path>
                </a:pathLst>
              </a:custGeom>
              <a:solidFill>
                <a:srgbClr val="FDFAC4"/>
              </a:solidFill>
              <a:ln w="9525">
                <a:noFill/>
                <a:round/>
                <a:headEnd/>
                <a:tailEnd/>
              </a:ln>
            </p:spPr>
            <p:txBody>
              <a:bodyPr/>
              <a:lstStyle/>
              <a:p>
                <a:endParaRPr lang="en-US"/>
              </a:p>
            </p:txBody>
          </p:sp>
          <p:sp>
            <p:nvSpPr>
              <p:cNvPr id="533551" name="Freeform 47"/>
              <p:cNvSpPr>
                <a:spLocks/>
              </p:cNvSpPr>
              <p:nvPr/>
            </p:nvSpPr>
            <p:spPr bwMode="auto">
              <a:xfrm>
                <a:off x="1161" y="2658"/>
                <a:ext cx="2" cy="2"/>
              </a:xfrm>
              <a:custGeom>
                <a:avLst/>
                <a:gdLst/>
                <a:ahLst/>
                <a:cxnLst>
                  <a:cxn ang="0">
                    <a:pos x="9" y="6"/>
                  </a:cxn>
                  <a:cxn ang="0">
                    <a:pos x="9" y="5"/>
                  </a:cxn>
                  <a:cxn ang="0">
                    <a:pos x="8" y="3"/>
                  </a:cxn>
                  <a:cxn ang="0">
                    <a:pos x="8" y="2"/>
                  </a:cxn>
                  <a:cxn ang="0">
                    <a:pos x="7" y="2"/>
                  </a:cxn>
                  <a:cxn ang="0">
                    <a:pos x="7" y="1"/>
                  </a:cxn>
                  <a:cxn ang="0">
                    <a:pos x="6" y="1"/>
                  </a:cxn>
                  <a:cxn ang="0">
                    <a:pos x="5" y="1"/>
                  </a:cxn>
                  <a:cxn ang="0">
                    <a:pos x="4" y="0"/>
                  </a:cxn>
                  <a:cxn ang="0">
                    <a:pos x="3" y="1"/>
                  </a:cxn>
                  <a:cxn ang="0">
                    <a:pos x="2" y="1"/>
                  </a:cxn>
                  <a:cxn ang="0">
                    <a:pos x="2" y="1"/>
                  </a:cxn>
                  <a:cxn ang="0">
                    <a:pos x="1" y="2"/>
                  </a:cxn>
                  <a:cxn ang="0">
                    <a:pos x="0" y="2"/>
                  </a:cxn>
                  <a:cxn ang="0">
                    <a:pos x="0" y="3"/>
                  </a:cxn>
                  <a:cxn ang="0">
                    <a:pos x="0" y="5"/>
                  </a:cxn>
                  <a:cxn ang="0">
                    <a:pos x="0" y="6"/>
                  </a:cxn>
                  <a:cxn ang="0">
                    <a:pos x="0" y="7"/>
                  </a:cxn>
                  <a:cxn ang="0">
                    <a:pos x="0" y="8"/>
                  </a:cxn>
                  <a:cxn ang="0">
                    <a:pos x="0" y="8"/>
                  </a:cxn>
                  <a:cxn ang="0">
                    <a:pos x="1" y="9"/>
                  </a:cxn>
                  <a:cxn ang="0">
                    <a:pos x="2" y="11"/>
                  </a:cxn>
                  <a:cxn ang="0">
                    <a:pos x="2" y="11"/>
                  </a:cxn>
                  <a:cxn ang="0">
                    <a:pos x="3" y="11"/>
                  </a:cxn>
                  <a:cxn ang="0">
                    <a:pos x="4" y="11"/>
                  </a:cxn>
                  <a:cxn ang="0">
                    <a:pos x="5" y="11"/>
                  </a:cxn>
                  <a:cxn ang="0">
                    <a:pos x="6" y="11"/>
                  </a:cxn>
                  <a:cxn ang="0">
                    <a:pos x="7" y="11"/>
                  </a:cxn>
                  <a:cxn ang="0">
                    <a:pos x="7" y="9"/>
                  </a:cxn>
                  <a:cxn ang="0">
                    <a:pos x="8" y="8"/>
                  </a:cxn>
                  <a:cxn ang="0">
                    <a:pos x="8" y="8"/>
                  </a:cxn>
                  <a:cxn ang="0">
                    <a:pos x="9" y="7"/>
                  </a:cxn>
                  <a:cxn ang="0">
                    <a:pos x="9" y="6"/>
                  </a:cxn>
                </a:cxnLst>
                <a:rect l="0" t="0" r="r" b="b"/>
                <a:pathLst>
                  <a:path w="9" h="11">
                    <a:moveTo>
                      <a:pt x="9" y="6"/>
                    </a:moveTo>
                    <a:lnTo>
                      <a:pt x="9" y="5"/>
                    </a:lnTo>
                    <a:lnTo>
                      <a:pt x="8" y="3"/>
                    </a:lnTo>
                    <a:lnTo>
                      <a:pt x="8" y="2"/>
                    </a:lnTo>
                    <a:lnTo>
                      <a:pt x="7" y="2"/>
                    </a:lnTo>
                    <a:lnTo>
                      <a:pt x="7" y="1"/>
                    </a:lnTo>
                    <a:lnTo>
                      <a:pt x="6" y="1"/>
                    </a:lnTo>
                    <a:lnTo>
                      <a:pt x="5" y="1"/>
                    </a:lnTo>
                    <a:lnTo>
                      <a:pt x="4" y="0"/>
                    </a:lnTo>
                    <a:lnTo>
                      <a:pt x="3" y="1"/>
                    </a:lnTo>
                    <a:lnTo>
                      <a:pt x="2" y="1"/>
                    </a:lnTo>
                    <a:lnTo>
                      <a:pt x="2" y="1"/>
                    </a:lnTo>
                    <a:lnTo>
                      <a:pt x="1" y="2"/>
                    </a:lnTo>
                    <a:lnTo>
                      <a:pt x="0" y="2"/>
                    </a:lnTo>
                    <a:lnTo>
                      <a:pt x="0" y="3"/>
                    </a:lnTo>
                    <a:lnTo>
                      <a:pt x="0" y="5"/>
                    </a:lnTo>
                    <a:lnTo>
                      <a:pt x="0" y="6"/>
                    </a:lnTo>
                    <a:lnTo>
                      <a:pt x="0" y="7"/>
                    </a:lnTo>
                    <a:lnTo>
                      <a:pt x="0" y="8"/>
                    </a:lnTo>
                    <a:lnTo>
                      <a:pt x="0" y="8"/>
                    </a:lnTo>
                    <a:lnTo>
                      <a:pt x="1" y="9"/>
                    </a:lnTo>
                    <a:lnTo>
                      <a:pt x="2" y="11"/>
                    </a:lnTo>
                    <a:lnTo>
                      <a:pt x="2" y="11"/>
                    </a:lnTo>
                    <a:lnTo>
                      <a:pt x="3" y="11"/>
                    </a:lnTo>
                    <a:lnTo>
                      <a:pt x="4" y="11"/>
                    </a:lnTo>
                    <a:lnTo>
                      <a:pt x="5" y="11"/>
                    </a:lnTo>
                    <a:lnTo>
                      <a:pt x="6" y="11"/>
                    </a:lnTo>
                    <a:lnTo>
                      <a:pt x="7" y="11"/>
                    </a:lnTo>
                    <a:lnTo>
                      <a:pt x="7" y="9"/>
                    </a:lnTo>
                    <a:lnTo>
                      <a:pt x="8" y="8"/>
                    </a:lnTo>
                    <a:lnTo>
                      <a:pt x="8" y="8"/>
                    </a:lnTo>
                    <a:lnTo>
                      <a:pt x="9" y="7"/>
                    </a:lnTo>
                    <a:lnTo>
                      <a:pt x="9" y="6"/>
                    </a:lnTo>
                    <a:close/>
                  </a:path>
                </a:pathLst>
              </a:custGeom>
              <a:solidFill>
                <a:srgbClr val="FEFEC8"/>
              </a:solidFill>
              <a:ln w="9525">
                <a:noFill/>
                <a:round/>
                <a:headEnd/>
                <a:tailEnd/>
              </a:ln>
            </p:spPr>
            <p:txBody>
              <a:bodyPr/>
              <a:lstStyle/>
              <a:p>
                <a:endParaRPr lang="en-US"/>
              </a:p>
            </p:txBody>
          </p:sp>
          <p:sp>
            <p:nvSpPr>
              <p:cNvPr id="533552" name="Freeform 48"/>
              <p:cNvSpPr>
                <a:spLocks/>
              </p:cNvSpPr>
              <p:nvPr/>
            </p:nvSpPr>
            <p:spPr bwMode="auto">
              <a:xfrm>
                <a:off x="1043" y="2596"/>
                <a:ext cx="44" cy="47"/>
              </a:xfrm>
              <a:custGeom>
                <a:avLst/>
                <a:gdLst/>
                <a:ahLst/>
                <a:cxnLst>
                  <a:cxn ang="0">
                    <a:pos x="185" y="0"/>
                  </a:cxn>
                  <a:cxn ang="0">
                    <a:pos x="0" y="48"/>
                  </a:cxn>
                  <a:cxn ang="0">
                    <a:pos x="58" y="260"/>
                  </a:cxn>
                  <a:cxn ang="0">
                    <a:pos x="94" y="284"/>
                  </a:cxn>
                  <a:cxn ang="0">
                    <a:pos x="220" y="23"/>
                  </a:cxn>
                  <a:cxn ang="0">
                    <a:pos x="185" y="0"/>
                  </a:cxn>
                </a:cxnLst>
                <a:rect l="0" t="0" r="r" b="b"/>
                <a:pathLst>
                  <a:path w="220" h="284">
                    <a:moveTo>
                      <a:pt x="185" y="0"/>
                    </a:moveTo>
                    <a:lnTo>
                      <a:pt x="0" y="48"/>
                    </a:lnTo>
                    <a:lnTo>
                      <a:pt x="58" y="260"/>
                    </a:lnTo>
                    <a:lnTo>
                      <a:pt x="94" y="284"/>
                    </a:lnTo>
                    <a:lnTo>
                      <a:pt x="220" y="23"/>
                    </a:lnTo>
                    <a:lnTo>
                      <a:pt x="185" y="0"/>
                    </a:lnTo>
                    <a:close/>
                  </a:path>
                </a:pathLst>
              </a:custGeom>
              <a:solidFill>
                <a:srgbClr val="C2C2C1"/>
              </a:solidFill>
              <a:ln w="9525">
                <a:noFill/>
                <a:round/>
                <a:headEnd/>
                <a:tailEnd/>
              </a:ln>
            </p:spPr>
            <p:txBody>
              <a:bodyPr/>
              <a:lstStyle/>
              <a:p>
                <a:endParaRPr lang="en-US"/>
              </a:p>
            </p:txBody>
          </p:sp>
          <p:sp>
            <p:nvSpPr>
              <p:cNvPr id="533553" name="Freeform 49"/>
              <p:cNvSpPr>
                <a:spLocks/>
              </p:cNvSpPr>
              <p:nvPr/>
            </p:nvSpPr>
            <p:spPr bwMode="auto">
              <a:xfrm>
                <a:off x="1043" y="2596"/>
                <a:ext cx="44" cy="26"/>
              </a:xfrm>
              <a:custGeom>
                <a:avLst/>
                <a:gdLst/>
                <a:ahLst/>
                <a:cxnLst>
                  <a:cxn ang="0">
                    <a:pos x="186" y="0"/>
                  </a:cxn>
                  <a:cxn ang="0">
                    <a:pos x="0" y="48"/>
                  </a:cxn>
                  <a:cxn ang="0">
                    <a:pos x="157" y="157"/>
                  </a:cxn>
                  <a:cxn ang="0">
                    <a:pos x="222" y="24"/>
                  </a:cxn>
                  <a:cxn ang="0">
                    <a:pos x="186" y="0"/>
                  </a:cxn>
                </a:cxnLst>
                <a:rect l="0" t="0" r="r" b="b"/>
                <a:pathLst>
                  <a:path w="222" h="157">
                    <a:moveTo>
                      <a:pt x="186" y="0"/>
                    </a:moveTo>
                    <a:lnTo>
                      <a:pt x="0" y="48"/>
                    </a:lnTo>
                    <a:lnTo>
                      <a:pt x="157" y="157"/>
                    </a:lnTo>
                    <a:lnTo>
                      <a:pt x="222" y="24"/>
                    </a:lnTo>
                    <a:lnTo>
                      <a:pt x="186" y="0"/>
                    </a:lnTo>
                    <a:close/>
                  </a:path>
                </a:pathLst>
              </a:custGeom>
              <a:solidFill>
                <a:srgbClr val="EBECEE"/>
              </a:solidFill>
              <a:ln w="9525">
                <a:noFill/>
                <a:round/>
                <a:headEnd/>
                <a:tailEnd/>
              </a:ln>
            </p:spPr>
            <p:txBody>
              <a:bodyPr/>
              <a:lstStyle/>
              <a:p>
                <a:endParaRPr lang="en-US"/>
              </a:p>
            </p:txBody>
          </p:sp>
          <p:sp>
            <p:nvSpPr>
              <p:cNvPr id="533554" name="Freeform 50"/>
              <p:cNvSpPr>
                <a:spLocks/>
              </p:cNvSpPr>
              <p:nvPr/>
            </p:nvSpPr>
            <p:spPr bwMode="auto">
              <a:xfrm>
                <a:off x="1043" y="2601"/>
                <a:ext cx="13" cy="15"/>
              </a:xfrm>
              <a:custGeom>
                <a:avLst/>
                <a:gdLst/>
                <a:ahLst/>
                <a:cxnLst>
                  <a:cxn ang="0">
                    <a:pos x="63" y="0"/>
                  </a:cxn>
                  <a:cxn ang="0">
                    <a:pos x="0" y="16"/>
                  </a:cxn>
                  <a:cxn ang="0">
                    <a:pos x="20" y="89"/>
                  </a:cxn>
                  <a:cxn ang="0">
                    <a:pos x="63" y="0"/>
                  </a:cxn>
                </a:cxnLst>
                <a:rect l="0" t="0" r="r" b="b"/>
                <a:pathLst>
                  <a:path w="63" h="89">
                    <a:moveTo>
                      <a:pt x="63" y="0"/>
                    </a:moveTo>
                    <a:lnTo>
                      <a:pt x="0" y="16"/>
                    </a:lnTo>
                    <a:lnTo>
                      <a:pt x="20" y="89"/>
                    </a:lnTo>
                    <a:lnTo>
                      <a:pt x="63" y="0"/>
                    </a:lnTo>
                    <a:close/>
                  </a:path>
                </a:pathLst>
              </a:custGeom>
              <a:solidFill>
                <a:srgbClr val="A9A9A8"/>
              </a:solidFill>
              <a:ln w="9525">
                <a:noFill/>
                <a:round/>
                <a:headEnd/>
                <a:tailEnd/>
              </a:ln>
            </p:spPr>
            <p:txBody>
              <a:bodyPr/>
              <a:lstStyle/>
              <a:p>
                <a:endParaRPr lang="en-US"/>
              </a:p>
            </p:txBody>
          </p:sp>
          <p:sp>
            <p:nvSpPr>
              <p:cNvPr id="533555" name="Freeform 51"/>
              <p:cNvSpPr>
                <a:spLocks/>
              </p:cNvSpPr>
              <p:nvPr/>
            </p:nvSpPr>
            <p:spPr bwMode="auto">
              <a:xfrm>
                <a:off x="1043" y="2601"/>
                <a:ext cx="13" cy="8"/>
              </a:xfrm>
              <a:custGeom>
                <a:avLst/>
                <a:gdLst/>
                <a:ahLst/>
                <a:cxnLst>
                  <a:cxn ang="0">
                    <a:pos x="63" y="0"/>
                  </a:cxn>
                  <a:cxn ang="0">
                    <a:pos x="0" y="16"/>
                  </a:cxn>
                  <a:cxn ang="0">
                    <a:pos x="41" y="46"/>
                  </a:cxn>
                  <a:cxn ang="0">
                    <a:pos x="63" y="0"/>
                  </a:cxn>
                </a:cxnLst>
                <a:rect l="0" t="0" r="r" b="b"/>
                <a:pathLst>
                  <a:path w="63" h="46">
                    <a:moveTo>
                      <a:pt x="63" y="0"/>
                    </a:moveTo>
                    <a:lnTo>
                      <a:pt x="0" y="16"/>
                    </a:lnTo>
                    <a:lnTo>
                      <a:pt x="41" y="46"/>
                    </a:lnTo>
                    <a:lnTo>
                      <a:pt x="63" y="0"/>
                    </a:lnTo>
                    <a:close/>
                  </a:path>
                </a:pathLst>
              </a:custGeom>
              <a:solidFill>
                <a:srgbClr val="DEDDDD"/>
              </a:solidFill>
              <a:ln w="9525">
                <a:noFill/>
                <a:round/>
                <a:headEnd/>
                <a:tailEnd/>
              </a:ln>
            </p:spPr>
            <p:txBody>
              <a:bodyPr/>
              <a:lstStyle/>
              <a:p>
                <a:endParaRPr lang="en-US"/>
              </a:p>
            </p:txBody>
          </p:sp>
          <p:sp>
            <p:nvSpPr>
              <p:cNvPr id="533556" name="Freeform 52"/>
              <p:cNvSpPr>
                <a:spLocks/>
              </p:cNvSpPr>
              <p:nvPr/>
            </p:nvSpPr>
            <p:spPr bwMode="auto">
              <a:xfrm>
                <a:off x="1078" y="2596"/>
                <a:ext cx="93" cy="63"/>
              </a:xfrm>
              <a:custGeom>
                <a:avLst/>
                <a:gdLst/>
                <a:ahLst/>
                <a:cxnLst>
                  <a:cxn ang="0">
                    <a:pos x="8" y="0"/>
                  </a:cxn>
                  <a:cxn ang="0">
                    <a:pos x="0" y="79"/>
                  </a:cxn>
                  <a:cxn ang="0">
                    <a:pos x="432" y="376"/>
                  </a:cxn>
                  <a:cxn ang="0">
                    <a:pos x="463" y="311"/>
                  </a:cxn>
                  <a:cxn ang="0">
                    <a:pos x="8" y="0"/>
                  </a:cxn>
                </a:cxnLst>
                <a:rect l="0" t="0" r="r" b="b"/>
                <a:pathLst>
                  <a:path w="463" h="376">
                    <a:moveTo>
                      <a:pt x="8" y="0"/>
                    </a:moveTo>
                    <a:lnTo>
                      <a:pt x="0" y="79"/>
                    </a:lnTo>
                    <a:lnTo>
                      <a:pt x="432" y="376"/>
                    </a:lnTo>
                    <a:lnTo>
                      <a:pt x="463" y="311"/>
                    </a:lnTo>
                    <a:lnTo>
                      <a:pt x="8" y="0"/>
                    </a:lnTo>
                    <a:close/>
                  </a:path>
                </a:pathLst>
              </a:custGeom>
              <a:solidFill>
                <a:srgbClr val="B5DC7C"/>
              </a:solidFill>
              <a:ln w="9525">
                <a:noFill/>
                <a:round/>
                <a:headEnd/>
                <a:tailEnd/>
              </a:ln>
            </p:spPr>
            <p:txBody>
              <a:bodyPr/>
              <a:lstStyle/>
              <a:p>
                <a:endParaRPr lang="en-US"/>
              </a:p>
            </p:txBody>
          </p:sp>
          <p:sp>
            <p:nvSpPr>
              <p:cNvPr id="533557" name="Freeform 53"/>
              <p:cNvSpPr>
                <a:spLocks/>
              </p:cNvSpPr>
              <p:nvPr/>
            </p:nvSpPr>
            <p:spPr bwMode="auto">
              <a:xfrm>
                <a:off x="1065" y="2609"/>
                <a:ext cx="100" cy="72"/>
              </a:xfrm>
              <a:custGeom>
                <a:avLst/>
                <a:gdLst/>
                <a:ahLst/>
                <a:cxnLst>
                  <a:cxn ang="0">
                    <a:pos x="69" y="0"/>
                  </a:cxn>
                  <a:cxn ang="0">
                    <a:pos x="14" y="52"/>
                  </a:cxn>
                  <a:cxn ang="0">
                    <a:pos x="0" y="131"/>
                  </a:cxn>
                  <a:cxn ang="0">
                    <a:pos x="436" y="430"/>
                  </a:cxn>
                  <a:cxn ang="0">
                    <a:pos x="501" y="297"/>
                  </a:cxn>
                  <a:cxn ang="0">
                    <a:pos x="69" y="0"/>
                  </a:cxn>
                </a:cxnLst>
                <a:rect l="0" t="0" r="r" b="b"/>
                <a:pathLst>
                  <a:path w="501" h="430">
                    <a:moveTo>
                      <a:pt x="69" y="0"/>
                    </a:moveTo>
                    <a:lnTo>
                      <a:pt x="14" y="52"/>
                    </a:lnTo>
                    <a:lnTo>
                      <a:pt x="0" y="131"/>
                    </a:lnTo>
                    <a:lnTo>
                      <a:pt x="436" y="430"/>
                    </a:lnTo>
                    <a:lnTo>
                      <a:pt x="501" y="297"/>
                    </a:lnTo>
                    <a:lnTo>
                      <a:pt x="69" y="0"/>
                    </a:lnTo>
                    <a:close/>
                  </a:path>
                </a:pathLst>
              </a:custGeom>
              <a:solidFill>
                <a:srgbClr val="8DC634"/>
              </a:solidFill>
              <a:ln w="9525">
                <a:noFill/>
                <a:round/>
                <a:headEnd/>
                <a:tailEnd/>
              </a:ln>
            </p:spPr>
            <p:txBody>
              <a:bodyPr/>
              <a:lstStyle/>
              <a:p>
                <a:endParaRPr lang="en-US"/>
              </a:p>
            </p:txBody>
          </p:sp>
          <p:sp>
            <p:nvSpPr>
              <p:cNvPr id="533558" name="Freeform 54"/>
              <p:cNvSpPr>
                <a:spLocks/>
              </p:cNvSpPr>
              <p:nvPr/>
            </p:nvSpPr>
            <p:spPr bwMode="auto">
              <a:xfrm>
                <a:off x="1055" y="2630"/>
                <a:ext cx="97" cy="61"/>
              </a:xfrm>
              <a:custGeom>
                <a:avLst/>
                <a:gdLst/>
                <a:ahLst/>
                <a:cxnLst>
                  <a:cxn ang="0">
                    <a:pos x="51" y="0"/>
                  </a:cxn>
                  <a:cxn ang="0">
                    <a:pos x="0" y="55"/>
                  </a:cxn>
                  <a:cxn ang="0">
                    <a:pos x="455" y="367"/>
                  </a:cxn>
                  <a:cxn ang="0">
                    <a:pos x="487" y="301"/>
                  </a:cxn>
                  <a:cxn ang="0">
                    <a:pos x="51" y="0"/>
                  </a:cxn>
                </a:cxnLst>
                <a:rect l="0" t="0" r="r" b="b"/>
                <a:pathLst>
                  <a:path w="487" h="367">
                    <a:moveTo>
                      <a:pt x="51" y="0"/>
                    </a:moveTo>
                    <a:lnTo>
                      <a:pt x="0" y="55"/>
                    </a:lnTo>
                    <a:lnTo>
                      <a:pt x="455" y="367"/>
                    </a:lnTo>
                    <a:lnTo>
                      <a:pt x="487" y="301"/>
                    </a:lnTo>
                    <a:lnTo>
                      <a:pt x="51" y="0"/>
                    </a:lnTo>
                    <a:close/>
                  </a:path>
                </a:pathLst>
              </a:custGeom>
              <a:solidFill>
                <a:srgbClr val="6EAE33"/>
              </a:solidFill>
              <a:ln w="9525">
                <a:noFill/>
                <a:round/>
                <a:headEnd/>
                <a:tailEnd/>
              </a:ln>
            </p:spPr>
            <p:txBody>
              <a:bodyPr/>
              <a:lstStyle/>
              <a:p>
                <a:endParaRPr lang="en-US"/>
              </a:p>
            </p:txBody>
          </p:sp>
          <p:sp>
            <p:nvSpPr>
              <p:cNvPr id="533559" name="Freeform 55"/>
              <p:cNvSpPr>
                <a:spLocks/>
              </p:cNvSpPr>
              <p:nvPr/>
            </p:nvSpPr>
            <p:spPr bwMode="auto">
              <a:xfrm>
                <a:off x="1143" y="2647"/>
                <a:ext cx="30" cy="45"/>
              </a:xfrm>
              <a:custGeom>
                <a:avLst/>
                <a:gdLst/>
                <a:ahLst/>
                <a:cxnLst>
                  <a:cxn ang="0">
                    <a:pos x="127" y="0"/>
                  </a:cxn>
                  <a:cxn ang="0">
                    <a:pos x="147" y="14"/>
                  </a:cxn>
                  <a:cxn ang="0">
                    <a:pos x="20" y="276"/>
                  </a:cxn>
                  <a:cxn ang="0">
                    <a:pos x="0" y="263"/>
                  </a:cxn>
                  <a:cxn ang="0">
                    <a:pos x="127" y="0"/>
                  </a:cxn>
                </a:cxnLst>
                <a:rect l="0" t="0" r="r" b="b"/>
                <a:pathLst>
                  <a:path w="147" h="276">
                    <a:moveTo>
                      <a:pt x="127" y="0"/>
                    </a:moveTo>
                    <a:lnTo>
                      <a:pt x="147" y="14"/>
                    </a:lnTo>
                    <a:lnTo>
                      <a:pt x="20" y="276"/>
                    </a:lnTo>
                    <a:lnTo>
                      <a:pt x="0" y="263"/>
                    </a:lnTo>
                    <a:lnTo>
                      <a:pt x="127" y="0"/>
                    </a:lnTo>
                    <a:close/>
                  </a:path>
                </a:pathLst>
              </a:custGeom>
              <a:solidFill>
                <a:srgbClr val="C2C165"/>
              </a:solidFill>
              <a:ln w="9525">
                <a:noFill/>
                <a:round/>
                <a:headEnd/>
                <a:tailEnd/>
              </a:ln>
            </p:spPr>
            <p:txBody>
              <a:bodyPr/>
              <a:lstStyle/>
              <a:p>
                <a:endParaRPr lang="en-US"/>
              </a:p>
            </p:txBody>
          </p:sp>
          <p:sp>
            <p:nvSpPr>
              <p:cNvPr id="533560" name="Freeform 56"/>
              <p:cNvSpPr>
                <a:spLocks/>
              </p:cNvSpPr>
              <p:nvPr/>
            </p:nvSpPr>
            <p:spPr bwMode="auto">
              <a:xfrm>
                <a:off x="1150" y="2647"/>
                <a:ext cx="23" cy="34"/>
              </a:xfrm>
              <a:custGeom>
                <a:avLst/>
                <a:gdLst/>
                <a:ahLst/>
                <a:cxnLst>
                  <a:cxn ang="0">
                    <a:pos x="94" y="0"/>
                  </a:cxn>
                  <a:cxn ang="0">
                    <a:pos x="114" y="14"/>
                  </a:cxn>
                  <a:cxn ang="0">
                    <a:pos x="20" y="209"/>
                  </a:cxn>
                  <a:cxn ang="0">
                    <a:pos x="0" y="195"/>
                  </a:cxn>
                  <a:cxn ang="0">
                    <a:pos x="94" y="0"/>
                  </a:cxn>
                </a:cxnLst>
                <a:rect l="0" t="0" r="r" b="b"/>
                <a:pathLst>
                  <a:path w="114" h="209">
                    <a:moveTo>
                      <a:pt x="94" y="0"/>
                    </a:moveTo>
                    <a:lnTo>
                      <a:pt x="114" y="14"/>
                    </a:lnTo>
                    <a:lnTo>
                      <a:pt x="20" y="209"/>
                    </a:lnTo>
                    <a:lnTo>
                      <a:pt x="0" y="195"/>
                    </a:lnTo>
                    <a:lnTo>
                      <a:pt x="94" y="0"/>
                    </a:lnTo>
                    <a:close/>
                  </a:path>
                </a:pathLst>
              </a:custGeom>
              <a:solidFill>
                <a:srgbClr val="FDFC9B"/>
              </a:solidFill>
              <a:ln w="9525">
                <a:noFill/>
                <a:round/>
                <a:headEnd/>
                <a:tailEnd/>
              </a:ln>
            </p:spPr>
            <p:txBody>
              <a:bodyPr/>
              <a:lstStyle/>
              <a:p>
                <a:endParaRPr lang="en-US"/>
              </a:p>
            </p:txBody>
          </p:sp>
          <p:sp>
            <p:nvSpPr>
              <p:cNvPr id="533561" name="Freeform 57"/>
              <p:cNvSpPr>
                <a:spLocks/>
              </p:cNvSpPr>
              <p:nvPr/>
            </p:nvSpPr>
            <p:spPr bwMode="auto">
              <a:xfrm>
                <a:off x="1162" y="2647"/>
                <a:ext cx="11" cy="13"/>
              </a:xfrm>
              <a:custGeom>
                <a:avLst/>
                <a:gdLst/>
                <a:ahLst/>
                <a:cxnLst>
                  <a:cxn ang="0">
                    <a:pos x="31" y="0"/>
                  </a:cxn>
                  <a:cxn ang="0">
                    <a:pos x="51" y="14"/>
                  </a:cxn>
                  <a:cxn ang="0">
                    <a:pos x="21" y="78"/>
                  </a:cxn>
                  <a:cxn ang="0">
                    <a:pos x="0" y="65"/>
                  </a:cxn>
                  <a:cxn ang="0">
                    <a:pos x="31" y="0"/>
                  </a:cxn>
                </a:cxnLst>
                <a:rect l="0" t="0" r="r" b="b"/>
                <a:pathLst>
                  <a:path w="51" h="78">
                    <a:moveTo>
                      <a:pt x="31" y="0"/>
                    </a:moveTo>
                    <a:lnTo>
                      <a:pt x="51" y="14"/>
                    </a:lnTo>
                    <a:lnTo>
                      <a:pt x="21" y="78"/>
                    </a:lnTo>
                    <a:lnTo>
                      <a:pt x="0" y="65"/>
                    </a:lnTo>
                    <a:lnTo>
                      <a:pt x="31" y="0"/>
                    </a:lnTo>
                    <a:close/>
                  </a:path>
                </a:pathLst>
              </a:custGeom>
              <a:solidFill>
                <a:srgbClr val="FEFEC8"/>
              </a:solidFill>
              <a:ln w="9525">
                <a:noFill/>
                <a:round/>
                <a:headEnd/>
                <a:tailEnd/>
              </a:ln>
            </p:spPr>
            <p:txBody>
              <a:bodyPr/>
              <a:lstStyle/>
              <a:p>
                <a:endParaRPr lang="en-US"/>
              </a:p>
            </p:txBody>
          </p:sp>
        </p:grpSp>
        <p:sp>
          <p:nvSpPr>
            <p:cNvPr id="533562" name="Line 58"/>
            <p:cNvSpPr>
              <a:spLocks noChangeShapeType="1"/>
            </p:cNvSpPr>
            <p:nvPr/>
          </p:nvSpPr>
          <p:spPr bwMode="auto">
            <a:xfrm>
              <a:off x="1728" y="1824"/>
              <a:ext cx="3024" cy="0"/>
            </a:xfrm>
            <a:prstGeom prst="line">
              <a:avLst/>
            </a:prstGeom>
            <a:noFill/>
            <a:ln w="25400">
              <a:solidFill>
                <a:srgbClr val="C0C0C0"/>
              </a:solidFill>
              <a:prstDash val="sysDot"/>
              <a:round/>
              <a:headEnd/>
              <a:tailEnd type="oval" w="med" len="med"/>
            </a:ln>
            <a:effectLst/>
          </p:spPr>
          <p:txBody>
            <a:bodyPr wrap="none" anchor="ctr"/>
            <a:lstStyle/>
            <a:p>
              <a:endParaRPr lang="en-US"/>
            </a:p>
          </p:txBody>
        </p:sp>
        <p:sp>
          <p:nvSpPr>
            <p:cNvPr id="533563" name="Text Box 59"/>
            <p:cNvSpPr txBox="1">
              <a:spLocks noChangeArrowheads="1"/>
            </p:cNvSpPr>
            <p:nvPr/>
          </p:nvSpPr>
          <p:spPr bwMode="auto">
            <a:xfrm>
              <a:off x="2352" y="1488"/>
              <a:ext cx="2697" cy="291"/>
            </a:xfrm>
            <a:prstGeom prst="rect">
              <a:avLst/>
            </a:prstGeom>
            <a:noFill/>
            <a:ln w="9525" algn="ctr">
              <a:noFill/>
              <a:miter lim="800000"/>
              <a:headEnd/>
              <a:tailEnd/>
            </a:ln>
            <a:effectLst/>
          </p:spPr>
          <p:txBody>
            <a:bodyPr wrap="none">
              <a:spAutoFit/>
            </a:bodyPr>
            <a:lstStyle/>
            <a:p>
              <a:pPr eaLnBrk="1" hangingPunct="1"/>
              <a:r>
                <a:rPr lang="en-US" sz="2400" dirty="0" err="1" smtClean="0">
                  <a:latin typeface="Times New Roman" pitchFamily="18" charset="0"/>
                  <a:cs typeface="Times New Roman" pitchFamily="18" charset="0"/>
                </a:rPr>
                <a:t>Nội</a:t>
              </a:r>
              <a:r>
                <a:rPr lang="en-US" sz="2400" dirty="0" smtClean="0">
                  <a:latin typeface="Times New Roman" pitchFamily="18" charset="0"/>
                  <a:cs typeface="Times New Roman" pitchFamily="18" charset="0"/>
                </a:rPr>
                <a:t> dung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hối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phiếu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nhận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nợ</a:t>
              </a:r>
              <a:endParaRPr lang="en-US" sz="2400" dirty="0" smtClean="0">
                <a:latin typeface="Times New Roman" pitchFamily="18" charset="0"/>
                <a:cs typeface="Times New Roman" pitchFamily="18" charset="0"/>
              </a:endParaRPr>
            </a:p>
          </p:txBody>
        </p:sp>
      </p:grpSp>
      <p:grpSp>
        <p:nvGrpSpPr>
          <p:cNvPr id="4" name="Group 60"/>
          <p:cNvGrpSpPr>
            <a:grpSpLocks/>
          </p:cNvGrpSpPr>
          <p:nvPr/>
        </p:nvGrpSpPr>
        <p:grpSpPr bwMode="auto">
          <a:xfrm>
            <a:off x="228600" y="2438400"/>
            <a:ext cx="5037138" cy="635000"/>
            <a:chOff x="1728" y="2048"/>
            <a:chExt cx="3173" cy="400"/>
          </a:xfrm>
        </p:grpSpPr>
        <p:sp>
          <p:nvSpPr>
            <p:cNvPr id="533565" name="Line 61"/>
            <p:cNvSpPr>
              <a:spLocks noChangeShapeType="1"/>
            </p:cNvSpPr>
            <p:nvPr/>
          </p:nvSpPr>
          <p:spPr bwMode="auto">
            <a:xfrm>
              <a:off x="1728" y="2400"/>
              <a:ext cx="3024" cy="0"/>
            </a:xfrm>
            <a:prstGeom prst="line">
              <a:avLst/>
            </a:prstGeom>
            <a:noFill/>
            <a:ln w="25400">
              <a:solidFill>
                <a:srgbClr val="C0C0C0"/>
              </a:solidFill>
              <a:prstDash val="sysDot"/>
              <a:round/>
              <a:headEnd/>
              <a:tailEnd type="oval" w="med" len="med"/>
            </a:ln>
            <a:effectLst/>
          </p:spPr>
          <p:txBody>
            <a:bodyPr wrap="none" anchor="ctr"/>
            <a:lstStyle/>
            <a:p>
              <a:endParaRPr lang="en-US"/>
            </a:p>
          </p:txBody>
        </p:sp>
        <p:sp>
          <p:nvSpPr>
            <p:cNvPr id="533566" name="Text Box 62"/>
            <p:cNvSpPr txBox="1">
              <a:spLocks noChangeArrowheads="1"/>
            </p:cNvSpPr>
            <p:nvPr/>
          </p:nvSpPr>
          <p:spPr bwMode="auto">
            <a:xfrm>
              <a:off x="2352" y="2064"/>
              <a:ext cx="2549" cy="291"/>
            </a:xfrm>
            <a:prstGeom prst="rect">
              <a:avLst/>
            </a:prstGeom>
            <a:noFill/>
            <a:ln w="9525" algn="ctr">
              <a:noFill/>
              <a:miter lim="800000"/>
              <a:headEnd/>
              <a:tailEnd/>
            </a:ln>
            <a:effectLst/>
          </p:spPr>
          <p:txBody>
            <a:bodyPr wrap="none">
              <a:spAutoFit/>
            </a:bodyPr>
            <a:lstStyle/>
            <a:p>
              <a:pPr eaLnBrk="1" hangingPunct="1"/>
              <a:r>
                <a:rPr lang="en-US" sz="2400" dirty="0" err="1" smtClean="0">
                  <a:latin typeface="Times New Roman" pitchFamily="18" charset="0"/>
                  <a:cs typeface="Times New Roman" pitchFamily="18" charset="0"/>
                </a:rPr>
                <a:t>Nghĩa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vụ</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phát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hành</a:t>
              </a:r>
              <a:endParaRPr lang="en-US" sz="2400" dirty="0" smtClean="0">
                <a:latin typeface="Times New Roman" pitchFamily="18" charset="0"/>
                <a:cs typeface="Times New Roman" pitchFamily="18" charset="0"/>
              </a:endParaRPr>
            </a:p>
          </p:txBody>
        </p:sp>
        <p:grpSp>
          <p:nvGrpSpPr>
            <p:cNvPr id="5" name="Group 63"/>
            <p:cNvGrpSpPr>
              <a:grpSpLocks/>
            </p:cNvGrpSpPr>
            <p:nvPr/>
          </p:nvGrpSpPr>
          <p:grpSpPr bwMode="auto">
            <a:xfrm rot="-4423226">
              <a:off x="1668" y="2108"/>
              <a:ext cx="400" cy="280"/>
              <a:chOff x="1043" y="2596"/>
              <a:chExt cx="142" cy="99"/>
            </a:xfrm>
          </p:grpSpPr>
          <p:sp>
            <p:nvSpPr>
              <p:cNvPr id="533568" name="Freeform 64"/>
              <p:cNvSpPr>
                <a:spLocks/>
              </p:cNvSpPr>
              <p:nvPr/>
            </p:nvSpPr>
            <p:spPr bwMode="auto">
              <a:xfrm>
                <a:off x="1149" y="2693"/>
                <a:ext cx="12" cy="2"/>
              </a:xfrm>
              <a:custGeom>
                <a:avLst/>
                <a:gdLst/>
                <a:ahLst/>
                <a:cxnLst>
                  <a:cxn ang="0">
                    <a:pos x="63" y="14"/>
                  </a:cxn>
                  <a:cxn ang="0">
                    <a:pos x="55" y="14"/>
                  </a:cxn>
                  <a:cxn ang="0">
                    <a:pos x="48" y="14"/>
                  </a:cxn>
                  <a:cxn ang="0">
                    <a:pos x="40" y="14"/>
                  </a:cxn>
                  <a:cxn ang="0">
                    <a:pos x="31" y="11"/>
                  </a:cxn>
                  <a:cxn ang="0">
                    <a:pos x="23" y="10"/>
                  </a:cxn>
                  <a:cxn ang="0">
                    <a:pos x="16" y="8"/>
                  </a:cxn>
                  <a:cxn ang="0">
                    <a:pos x="8" y="4"/>
                  </a:cxn>
                  <a:cxn ang="0">
                    <a:pos x="0" y="0"/>
                  </a:cxn>
                  <a:cxn ang="0">
                    <a:pos x="8" y="3"/>
                  </a:cxn>
                  <a:cxn ang="0">
                    <a:pos x="15" y="6"/>
                  </a:cxn>
                  <a:cxn ang="0">
                    <a:pos x="23" y="8"/>
                  </a:cxn>
                  <a:cxn ang="0">
                    <a:pos x="30" y="10"/>
                  </a:cxn>
                  <a:cxn ang="0">
                    <a:pos x="39" y="11"/>
                  </a:cxn>
                  <a:cxn ang="0">
                    <a:pos x="47" y="12"/>
                  </a:cxn>
                  <a:cxn ang="0">
                    <a:pos x="55" y="14"/>
                  </a:cxn>
                  <a:cxn ang="0">
                    <a:pos x="63" y="14"/>
                  </a:cxn>
                </a:cxnLst>
                <a:rect l="0" t="0" r="r" b="b"/>
                <a:pathLst>
                  <a:path w="63" h="14">
                    <a:moveTo>
                      <a:pt x="63" y="14"/>
                    </a:moveTo>
                    <a:lnTo>
                      <a:pt x="55" y="14"/>
                    </a:lnTo>
                    <a:lnTo>
                      <a:pt x="48" y="14"/>
                    </a:lnTo>
                    <a:lnTo>
                      <a:pt x="40" y="14"/>
                    </a:lnTo>
                    <a:lnTo>
                      <a:pt x="31" y="11"/>
                    </a:lnTo>
                    <a:lnTo>
                      <a:pt x="23" y="10"/>
                    </a:lnTo>
                    <a:lnTo>
                      <a:pt x="16" y="8"/>
                    </a:lnTo>
                    <a:lnTo>
                      <a:pt x="8" y="4"/>
                    </a:lnTo>
                    <a:lnTo>
                      <a:pt x="0" y="0"/>
                    </a:lnTo>
                    <a:lnTo>
                      <a:pt x="8" y="3"/>
                    </a:lnTo>
                    <a:lnTo>
                      <a:pt x="15" y="6"/>
                    </a:lnTo>
                    <a:lnTo>
                      <a:pt x="23" y="8"/>
                    </a:lnTo>
                    <a:lnTo>
                      <a:pt x="30" y="10"/>
                    </a:lnTo>
                    <a:lnTo>
                      <a:pt x="39" y="11"/>
                    </a:lnTo>
                    <a:lnTo>
                      <a:pt x="47" y="12"/>
                    </a:lnTo>
                    <a:lnTo>
                      <a:pt x="55" y="14"/>
                    </a:lnTo>
                    <a:lnTo>
                      <a:pt x="63" y="14"/>
                    </a:lnTo>
                    <a:close/>
                  </a:path>
                </a:pathLst>
              </a:custGeom>
              <a:solidFill>
                <a:srgbClr val="F0A78C"/>
              </a:solidFill>
              <a:ln w="9525">
                <a:noFill/>
                <a:round/>
                <a:headEnd/>
                <a:tailEnd/>
              </a:ln>
            </p:spPr>
            <p:txBody>
              <a:bodyPr/>
              <a:lstStyle/>
              <a:p>
                <a:endParaRPr lang="en-US"/>
              </a:p>
            </p:txBody>
          </p:sp>
          <p:sp>
            <p:nvSpPr>
              <p:cNvPr id="533569" name="Freeform 65"/>
              <p:cNvSpPr>
                <a:spLocks/>
              </p:cNvSpPr>
              <p:nvPr/>
            </p:nvSpPr>
            <p:spPr bwMode="auto">
              <a:xfrm>
                <a:off x="1143" y="2689"/>
                <a:ext cx="26" cy="6"/>
              </a:xfrm>
              <a:custGeom>
                <a:avLst/>
                <a:gdLst/>
                <a:ahLst/>
                <a:cxnLst>
                  <a:cxn ang="0">
                    <a:pos x="129" y="28"/>
                  </a:cxn>
                  <a:cxn ang="0">
                    <a:pos x="116" y="33"/>
                  </a:cxn>
                  <a:cxn ang="0">
                    <a:pos x="102" y="36"/>
                  </a:cxn>
                  <a:cxn ang="0">
                    <a:pos x="89" y="38"/>
                  </a:cxn>
                  <a:cxn ang="0">
                    <a:pos x="75" y="38"/>
                  </a:cxn>
                  <a:cxn ang="0">
                    <a:pos x="60" y="35"/>
                  </a:cxn>
                  <a:cxn ang="0">
                    <a:pos x="47" y="32"/>
                  </a:cxn>
                  <a:cxn ang="0">
                    <a:pos x="33" y="26"/>
                  </a:cxn>
                  <a:cxn ang="0">
                    <a:pos x="20" y="18"/>
                  </a:cxn>
                  <a:cxn ang="0">
                    <a:pos x="18" y="16"/>
                  </a:cxn>
                  <a:cxn ang="0">
                    <a:pos x="15" y="14"/>
                  </a:cxn>
                  <a:cxn ang="0">
                    <a:pos x="12" y="11"/>
                  </a:cxn>
                  <a:cxn ang="0">
                    <a:pos x="10" y="10"/>
                  </a:cxn>
                  <a:cxn ang="0">
                    <a:pos x="7" y="8"/>
                  </a:cxn>
                  <a:cxn ang="0">
                    <a:pos x="5" y="5"/>
                  </a:cxn>
                  <a:cxn ang="0">
                    <a:pos x="2" y="3"/>
                  </a:cxn>
                  <a:cxn ang="0">
                    <a:pos x="0" y="0"/>
                  </a:cxn>
                  <a:cxn ang="0">
                    <a:pos x="10" y="8"/>
                  </a:cxn>
                  <a:cxn ang="0">
                    <a:pos x="21" y="14"/>
                  </a:cxn>
                  <a:cxn ang="0">
                    <a:pos x="32" y="20"/>
                  </a:cxn>
                  <a:cxn ang="0">
                    <a:pos x="44" y="23"/>
                  </a:cxn>
                  <a:cxn ang="0">
                    <a:pos x="56" y="27"/>
                  </a:cxn>
                  <a:cxn ang="0">
                    <a:pos x="69" y="30"/>
                  </a:cxn>
                  <a:cxn ang="0">
                    <a:pos x="81" y="32"/>
                  </a:cxn>
                  <a:cxn ang="0">
                    <a:pos x="94" y="33"/>
                  </a:cxn>
                  <a:cxn ang="0">
                    <a:pos x="99" y="32"/>
                  </a:cxn>
                  <a:cxn ang="0">
                    <a:pos x="103" y="32"/>
                  </a:cxn>
                  <a:cxn ang="0">
                    <a:pos x="107" y="32"/>
                  </a:cxn>
                  <a:cxn ang="0">
                    <a:pos x="112" y="32"/>
                  </a:cxn>
                  <a:cxn ang="0">
                    <a:pos x="116" y="30"/>
                  </a:cxn>
                  <a:cxn ang="0">
                    <a:pos x="120" y="30"/>
                  </a:cxn>
                  <a:cxn ang="0">
                    <a:pos x="124" y="29"/>
                  </a:cxn>
                  <a:cxn ang="0">
                    <a:pos x="129" y="28"/>
                  </a:cxn>
                </a:cxnLst>
                <a:rect l="0" t="0" r="r" b="b"/>
                <a:pathLst>
                  <a:path w="129" h="38">
                    <a:moveTo>
                      <a:pt x="129" y="28"/>
                    </a:moveTo>
                    <a:lnTo>
                      <a:pt x="116" y="33"/>
                    </a:lnTo>
                    <a:lnTo>
                      <a:pt x="102" y="36"/>
                    </a:lnTo>
                    <a:lnTo>
                      <a:pt x="89" y="38"/>
                    </a:lnTo>
                    <a:lnTo>
                      <a:pt x="75" y="38"/>
                    </a:lnTo>
                    <a:lnTo>
                      <a:pt x="60" y="35"/>
                    </a:lnTo>
                    <a:lnTo>
                      <a:pt x="47" y="32"/>
                    </a:lnTo>
                    <a:lnTo>
                      <a:pt x="33" y="26"/>
                    </a:lnTo>
                    <a:lnTo>
                      <a:pt x="20" y="18"/>
                    </a:lnTo>
                    <a:lnTo>
                      <a:pt x="18" y="16"/>
                    </a:lnTo>
                    <a:lnTo>
                      <a:pt x="15" y="14"/>
                    </a:lnTo>
                    <a:lnTo>
                      <a:pt x="12" y="11"/>
                    </a:lnTo>
                    <a:lnTo>
                      <a:pt x="10" y="10"/>
                    </a:lnTo>
                    <a:lnTo>
                      <a:pt x="7" y="8"/>
                    </a:lnTo>
                    <a:lnTo>
                      <a:pt x="5" y="5"/>
                    </a:lnTo>
                    <a:lnTo>
                      <a:pt x="2" y="3"/>
                    </a:lnTo>
                    <a:lnTo>
                      <a:pt x="0" y="0"/>
                    </a:lnTo>
                    <a:lnTo>
                      <a:pt x="10" y="8"/>
                    </a:lnTo>
                    <a:lnTo>
                      <a:pt x="21" y="14"/>
                    </a:lnTo>
                    <a:lnTo>
                      <a:pt x="32" y="20"/>
                    </a:lnTo>
                    <a:lnTo>
                      <a:pt x="44" y="23"/>
                    </a:lnTo>
                    <a:lnTo>
                      <a:pt x="56" y="27"/>
                    </a:lnTo>
                    <a:lnTo>
                      <a:pt x="69" y="30"/>
                    </a:lnTo>
                    <a:lnTo>
                      <a:pt x="81" y="32"/>
                    </a:lnTo>
                    <a:lnTo>
                      <a:pt x="94" y="33"/>
                    </a:lnTo>
                    <a:lnTo>
                      <a:pt x="99" y="32"/>
                    </a:lnTo>
                    <a:lnTo>
                      <a:pt x="103" y="32"/>
                    </a:lnTo>
                    <a:lnTo>
                      <a:pt x="107" y="32"/>
                    </a:lnTo>
                    <a:lnTo>
                      <a:pt x="112" y="32"/>
                    </a:lnTo>
                    <a:lnTo>
                      <a:pt x="116" y="30"/>
                    </a:lnTo>
                    <a:lnTo>
                      <a:pt x="120" y="30"/>
                    </a:lnTo>
                    <a:lnTo>
                      <a:pt x="124" y="29"/>
                    </a:lnTo>
                    <a:lnTo>
                      <a:pt x="129" y="28"/>
                    </a:lnTo>
                    <a:close/>
                  </a:path>
                </a:pathLst>
              </a:custGeom>
              <a:solidFill>
                <a:srgbClr val="F1AA8C"/>
              </a:solidFill>
              <a:ln w="9525">
                <a:noFill/>
                <a:round/>
                <a:headEnd/>
                <a:tailEnd/>
              </a:ln>
            </p:spPr>
            <p:txBody>
              <a:bodyPr/>
              <a:lstStyle/>
              <a:p>
                <a:endParaRPr lang="en-US"/>
              </a:p>
            </p:txBody>
          </p:sp>
          <p:sp>
            <p:nvSpPr>
              <p:cNvPr id="533570" name="Freeform 66"/>
              <p:cNvSpPr>
                <a:spLocks/>
              </p:cNvSpPr>
              <p:nvPr/>
            </p:nvSpPr>
            <p:spPr bwMode="auto">
              <a:xfrm>
                <a:off x="1140" y="2685"/>
                <a:ext cx="33" cy="10"/>
              </a:xfrm>
              <a:custGeom>
                <a:avLst/>
                <a:gdLst/>
                <a:ahLst/>
                <a:cxnLst>
                  <a:cxn ang="0">
                    <a:pos x="47" y="45"/>
                  </a:cxn>
                  <a:cxn ang="0">
                    <a:pos x="54" y="48"/>
                  </a:cxn>
                  <a:cxn ang="0">
                    <a:pos x="61" y="51"/>
                  </a:cxn>
                  <a:cxn ang="0">
                    <a:pos x="69" y="53"/>
                  </a:cxn>
                  <a:cxn ang="0">
                    <a:pos x="76" y="55"/>
                  </a:cxn>
                  <a:cxn ang="0">
                    <a:pos x="85" y="56"/>
                  </a:cxn>
                  <a:cxn ang="0">
                    <a:pos x="93" y="57"/>
                  </a:cxn>
                  <a:cxn ang="0">
                    <a:pos x="101" y="59"/>
                  </a:cxn>
                  <a:cxn ang="0">
                    <a:pos x="109" y="59"/>
                  </a:cxn>
                  <a:cxn ang="0">
                    <a:pos x="117" y="57"/>
                  </a:cxn>
                  <a:cxn ang="0">
                    <a:pos x="124" y="56"/>
                  </a:cxn>
                  <a:cxn ang="0">
                    <a:pos x="131" y="54"/>
                  </a:cxn>
                  <a:cxn ang="0">
                    <a:pos x="139" y="51"/>
                  </a:cxn>
                  <a:cxn ang="0">
                    <a:pos x="146" y="49"/>
                  </a:cxn>
                  <a:cxn ang="0">
                    <a:pos x="153" y="45"/>
                  </a:cxn>
                  <a:cxn ang="0">
                    <a:pos x="159" y="41"/>
                  </a:cxn>
                  <a:cxn ang="0">
                    <a:pos x="166" y="37"/>
                  </a:cxn>
                  <a:cxn ang="0">
                    <a:pos x="159" y="39"/>
                  </a:cxn>
                  <a:cxn ang="0">
                    <a:pos x="152" y="42"/>
                  </a:cxn>
                  <a:cxn ang="0">
                    <a:pos x="146" y="43"/>
                  </a:cxn>
                  <a:cxn ang="0">
                    <a:pos x="139" y="45"/>
                  </a:cxn>
                  <a:cxn ang="0">
                    <a:pos x="132" y="47"/>
                  </a:cxn>
                  <a:cxn ang="0">
                    <a:pos x="125" y="47"/>
                  </a:cxn>
                  <a:cxn ang="0">
                    <a:pos x="117" y="48"/>
                  </a:cxn>
                  <a:cxn ang="0">
                    <a:pos x="110" y="48"/>
                  </a:cxn>
                  <a:cxn ang="0">
                    <a:pos x="95" y="47"/>
                  </a:cxn>
                  <a:cxn ang="0">
                    <a:pos x="79" y="44"/>
                  </a:cxn>
                  <a:cxn ang="0">
                    <a:pos x="64" y="41"/>
                  </a:cxn>
                  <a:cxn ang="0">
                    <a:pos x="50" y="36"/>
                  </a:cxn>
                  <a:cxn ang="0">
                    <a:pos x="36" y="29"/>
                  </a:cxn>
                  <a:cxn ang="0">
                    <a:pos x="24" y="20"/>
                  </a:cxn>
                  <a:cxn ang="0">
                    <a:pos x="11" y="11"/>
                  </a:cxn>
                  <a:cxn ang="0">
                    <a:pos x="0" y="0"/>
                  </a:cxn>
                  <a:cxn ang="0">
                    <a:pos x="4" y="6"/>
                  </a:cxn>
                  <a:cxn ang="0">
                    <a:pos x="8" y="12"/>
                  </a:cxn>
                  <a:cxn ang="0">
                    <a:pos x="12" y="17"/>
                  </a:cxn>
                  <a:cxn ang="0">
                    <a:pos x="16" y="21"/>
                  </a:cxn>
                  <a:cxn ang="0">
                    <a:pos x="21" y="26"/>
                  </a:cxn>
                  <a:cxn ang="0">
                    <a:pos x="26" y="31"/>
                  </a:cxn>
                  <a:cxn ang="0">
                    <a:pos x="31" y="35"/>
                  </a:cxn>
                  <a:cxn ang="0">
                    <a:pos x="36" y="39"/>
                  </a:cxn>
                  <a:cxn ang="0">
                    <a:pos x="38" y="39"/>
                  </a:cxn>
                  <a:cxn ang="0">
                    <a:pos x="39" y="41"/>
                  </a:cxn>
                  <a:cxn ang="0">
                    <a:pos x="40" y="42"/>
                  </a:cxn>
                  <a:cxn ang="0">
                    <a:pos x="41" y="42"/>
                  </a:cxn>
                  <a:cxn ang="0">
                    <a:pos x="43" y="43"/>
                  </a:cxn>
                  <a:cxn ang="0">
                    <a:pos x="44" y="44"/>
                  </a:cxn>
                  <a:cxn ang="0">
                    <a:pos x="45" y="44"/>
                  </a:cxn>
                  <a:cxn ang="0">
                    <a:pos x="47" y="45"/>
                  </a:cxn>
                </a:cxnLst>
                <a:rect l="0" t="0" r="r" b="b"/>
                <a:pathLst>
                  <a:path w="166" h="59">
                    <a:moveTo>
                      <a:pt x="47" y="45"/>
                    </a:moveTo>
                    <a:lnTo>
                      <a:pt x="54" y="48"/>
                    </a:lnTo>
                    <a:lnTo>
                      <a:pt x="61" y="51"/>
                    </a:lnTo>
                    <a:lnTo>
                      <a:pt x="69" y="53"/>
                    </a:lnTo>
                    <a:lnTo>
                      <a:pt x="76" y="55"/>
                    </a:lnTo>
                    <a:lnTo>
                      <a:pt x="85" y="56"/>
                    </a:lnTo>
                    <a:lnTo>
                      <a:pt x="93" y="57"/>
                    </a:lnTo>
                    <a:lnTo>
                      <a:pt x="101" y="59"/>
                    </a:lnTo>
                    <a:lnTo>
                      <a:pt x="109" y="59"/>
                    </a:lnTo>
                    <a:lnTo>
                      <a:pt x="117" y="57"/>
                    </a:lnTo>
                    <a:lnTo>
                      <a:pt x="124" y="56"/>
                    </a:lnTo>
                    <a:lnTo>
                      <a:pt x="131" y="54"/>
                    </a:lnTo>
                    <a:lnTo>
                      <a:pt x="139" y="51"/>
                    </a:lnTo>
                    <a:lnTo>
                      <a:pt x="146" y="49"/>
                    </a:lnTo>
                    <a:lnTo>
                      <a:pt x="153" y="45"/>
                    </a:lnTo>
                    <a:lnTo>
                      <a:pt x="159" y="41"/>
                    </a:lnTo>
                    <a:lnTo>
                      <a:pt x="166" y="37"/>
                    </a:lnTo>
                    <a:lnTo>
                      <a:pt x="159" y="39"/>
                    </a:lnTo>
                    <a:lnTo>
                      <a:pt x="152" y="42"/>
                    </a:lnTo>
                    <a:lnTo>
                      <a:pt x="146" y="43"/>
                    </a:lnTo>
                    <a:lnTo>
                      <a:pt x="139" y="45"/>
                    </a:lnTo>
                    <a:lnTo>
                      <a:pt x="132" y="47"/>
                    </a:lnTo>
                    <a:lnTo>
                      <a:pt x="125" y="47"/>
                    </a:lnTo>
                    <a:lnTo>
                      <a:pt x="117" y="48"/>
                    </a:lnTo>
                    <a:lnTo>
                      <a:pt x="110" y="48"/>
                    </a:lnTo>
                    <a:lnTo>
                      <a:pt x="95" y="47"/>
                    </a:lnTo>
                    <a:lnTo>
                      <a:pt x="79" y="44"/>
                    </a:lnTo>
                    <a:lnTo>
                      <a:pt x="64" y="41"/>
                    </a:lnTo>
                    <a:lnTo>
                      <a:pt x="50" y="36"/>
                    </a:lnTo>
                    <a:lnTo>
                      <a:pt x="36" y="29"/>
                    </a:lnTo>
                    <a:lnTo>
                      <a:pt x="24" y="20"/>
                    </a:lnTo>
                    <a:lnTo>
                      <a:pt x="11" y="11"/>
                    </a:lnTo>
                    <a:lnTo>
                      <a:pt x="0" y="0"/>
                    </a:lnTo>
                    <a:lnTo>
                      <a:pt x="4" y="6"/>
                    </a:lnTo>
                    <a:lnTo>
                      <a:pt x="8" y="12"/>
                    </a:lnTo>
                    <a:lnTo>
                      <a:pt x="12" y="17"/>
                    </a:lnTo>
                    <a:lnTo>
                      <a:pt x="16" y="21"/>
                    </a:lnTo>
                    <a:lnTo>
                      <a:pt x="21" y="26"/>
                    </a:lnTo>
                    <a:lnTo>
                      <a:pt x="26" y="31"/>
                    </a:lnTo>
                    <a:lnTo>
                      <a:pt x="31" y="35"/>
                    </a:lnTo>
                    <a:lnTo>
                      <a:pt x="36" y="39"/>
                    </a:lnTo>
                    <a:lnTo>
                      <a:pt x="38" y="39"/>
                    </a:lnTo>
                    <a:lnTo>
                      <a:pt x="39" y="41"/>
                    </a:lnTo>
                    <a:lnTo>
                      <a:pt x="40" y="42"/>
                    </a:lnTo>
                    <a:lnTo>
                      <a:pt x="41" y="42"/>
                    </a:lnTo>
                    <a:lnTo>
                      <a:pt x="43" y="43"/>
                    </a:lnTo>
                    <a:lnTo>
                      <a:pt x="44" y="44"/>
                    </a:lnTo>
                    <a:lnTo>
                      <a:pt x="45" y="44"/>
                    </a:lnTo>
                    <a:lnTo>
                      <a:pt x="47" y="45"/>
                    </a:lnTo>
                    <a:close/>
                  </a:path>
                </a:pathLst>
              </a:custGeom>
              <a:solidFill>
                <a:srgbClr val="F1AB8E"/>
              </a:solidFill>
              <a:ln w="9525">
                <a:noFill/>
                <a:round/>
                <a:headEnd/>
                <a:tailEnd/>
              </a:ln>
            </p:spPr>
            <p:txBody>
              <a:bodyPr/>
              <a:lstStyle/>
              <a:p>
                <a:endParaRPr lang="en-US"/>
              </a:p>
            </p:txBody>
          </p:sp>
          <p:sp>
            <p:nvSpPr>
              <p:cNvPr id="533571" name="Freeform 67"/>
              <p:cNvSpPr>
                <a:spLocks/>
              </p:cNvSpPr>
              <p:nvPr/>
            </p:nvSpPr>
            <p:spPr bwMode="auto">
              <a:xfrm>
                <a:off x="1138" y="2682"/>
                <a:ext cx="38" cy="12"/>
              </a:xfrm>
              <a:custGeom>
                <a:avLst/>
                <a:gdLst/>
                <a:ahLst/>
                <a:cxnLst>
                  <a:cxn ang="0">
                    <a:pos x="26" y="39"/>
                  </a:cxn>
                  <a:cxn ang="0">
                    <a:pos x="36" y="47"/>
                  </a:cxn>
                  <a:cxn ang="0">
                    <a:pos x="47" y="53"/>
                  </a:cxn>
                  <a:cxn ang="0">
                    <a:pos x="58" y="59"/>
                  </a:cxn>
                  <a:cxn ang="0">
                    <a:pos x="70" y="62"/>
                  </a:cxn>
                  <a:cxn ang="0">
                    <a:pos x="82" y="66"/>
                  </a:cxn>
                  <a:cxn ang="0">
                    <a:pos x="95" y="69"/>
                  </a:cxn>
                  <a:cxn ang="0">
                    <a:pos x="107" y="71"/>
                  </a:cxn>
                  <a:cxn ang="0">
                    <a:pos x="120" y="72"/>
                  </a:cxn>
                  <a:cxn ang="0">
                    <a:pos x="125" y="71"/>
                  </a:cxn>
                  <a:cxn ang="0">
                    <a:pos x="129" y="71"/>
                  </a:cxn>
                  <a:cxn ang="0">
                    <a:pos x="133" y="71"/>
                  </a:cxn>
                  <a:cxn ang="0">
                    <a:pos x="138" y="71"/>
                  </a:cxn>
                  <a:cxn ang="0">
                    <a:pos x="142" y="69"/>
                  </a:cxn>
                  <a:cxn ang="0">
                    <a:pos x="146" y="69"/>
                  </a:cxn>
                  <a:cxn ang="0">
                    <a:pos x="150" y="68"/>
                  </a:cxn>
                  <a:cxn ang="0">
                    <a:pos x="155" y="67"/>
                  </a:cxn>
                  <a:cxn ang="0">
                    <a:pos x="160" y="65"/>
                  </a:cxn>
                  <a:cxn ang="0">
                    <a:pos x="164" y="62"/>
                  </a:cxn>
                  <a:cxn ang="0">
                    <a:pos x="169" y="60"/>
                  </a:cxn>
                  <a:cxn ang="0">
                    <a:pos x="174" y="56"/>
                  </a:cxn>
                  <a:cxn ang="0">
                    <a:pos x="178" y="53"/>
                  </a:cxn>
                  <a:cxn ang="0">
                    <a:pos x="183" y="49"/>
                  </a:cxn>
                  <a:cxn ang="0">
                    <a:pos x="187" y="45"/>
                  </a:cxn>
                  <a:cxn ang="0">
                    <a:pos x="191" y="42"/>
                  </a:cxn>
                  <a:cxn ang="0">
                    <a:pos x="183" y="45"/>
                  </a:cxn>
                  <a:cxn ang="0">
                    <a:pos x="175" y="49"/>
                  </a:cxn>
                  <a:cxn ang="0">
                    <a:pos x="166" y="53"/>
                  </a:cxn>
                  <a:cxn ang="0">
                    <a:pos x="157" y="55"/>
                  </a:cxn>
                  <a:cxn ang="0">
                    <a:pos x="148" y="57"/>
                  </a:cxn>
                  <a:cxn ang="0">
                    <a:pos x="139" y="59"/>
                  </a:cxn>
                  <a:cxn ang="0">
                    <a:pos x="130" y="60"/>
                  </a:cxn>
                  <a:cxn ang="0">
                    <a:pos x="120" y="60"/>
                  </a:cxn>
                  <a:cxn ang="0">
                    <a:pos x="103" y="60"/>
                  </a:cxn>
                  <a:cxn ang="0">
                    <a:pos x="85" y="56"/>
                  </a:cxn>
                  <a:cxn ang="0">
                    <a:pos x="69" y="51"/>
                  </a:cxn>
                  <a:cxn ang="0">
                    <a:pos x="53" y="44"/>
                  </a:cxn>
                  <a:cxn ang="0">
                    <a:pos x="38" y="36"/>
                  </a:cxn>
                  <a:cxn ang="0">
                    <a:pos x="24" y="25"/>
                  </a:cxn>
                  <a:cxn ang="0">
                    <a:pos x="12" y="13"/>
                  </a:cxn>
                  <a:cxn ang="0">
                    <a:pos x="0" y="0"/>
                  </a:cxn>
                  <a:cxn ang="0">
                    <a:pos x="2" y="5"/>
                  </a:cxn>
                  <a:cxn ang="0">
                    <a:pos x="5" y="11"/>
                  </a:cxn>
                  <a:cxn ang="0">
                    <a:pos x="8" y="15"/>
                  </a:cxn>
                  <a:cxn ang="0">
                    <a:pos x="11" y="20"/>
                  </a:cxn>
                  <a:cxn ang="0">
                    <a:pos x="15" y="25"/>
                  </a:cxn>
                  <a:cxn ang="0">
                    <a:pos x="18" y="30"/>
                  </a:cxn>
                  <a:cxn ang="0">
                    <a:pos x="22" y="35"/>
                  </a:cxn>
                  <a:cxn ang="0">
                    <a:pos x="26" y="39"/>
                  </a:cxn>
                </a:cxnLst>
                <a:rect l="0" t="0" r="r" b="b"/>
                <a:pathLst>
                  <a:path w="191" h="72">
                    <a:moveTo>
                      <a:pt x="26" y="39"/>
                    </a:moveTo>
                    <a:lnTo>
                      <a:pt x="36" y="47"/>
                    </a:lnTo>
                    <a:lnTo>
                      <a:pt x="47" y="53"/>
                    </a:lnTo>
                    <a:lnTo>
                      <a:pt x="58" y="59"/>
                    </a:lnTo>
                    <a:lnTo>
                      <a:pt x="70" y="62"/>
                    </a:lnTo>
                    <a:lnTo>
                      <a:pt x="82" y="66"/>
                    </a:lnTo>
                    <a:lnTo>
                      <a:pt x="95" y="69"/>
                    </a:lnTo>
                    <a:lnTo>
                      <a:pt x="107" y="71"/>
                    </a:lnTo>
                    <a:lnTo>
                      <a:pt x="120" y="72"/>
                    </a:lnTo>
                    <a:lnTo>
                      <a:pt x="125" y="71"/>
                    </a:lnTo>
                    <a:lnTo>
                      <a:pt x="129" y="71"/>
                    </a:lnTo>
                    <a:lnTo>
                      <a:pt x="133" y="71"/>
                    </a:lnTo>
                    <a:lnTo>
                      <a:pt x="138" y="71"/>
                    </a:lnTo>
                    <a:lnTo>
                      <a:pt x="142" y="69"/>
                    </a:lnTo>
                    <a:lnTo>
                      <a:pt x="146" y="69"/>
                    </a:lnTo>
                    <a:lnTo>
                      <a:pt x="150" y="68"/>
                    </a:lnTo>
                    <a:lnTo>
                      <a:pt x="155" y="67"/>
                    </a:lnTo>
                    <a:lnTo>
                      <a:pt x="160" y="65"/>
                    </a:lnTo>
                    <a:lnTo>
                      <a:pt x="164" y="62"/>
                    </a:lnTo>
                    <a:lnTo>
                      <a:pt x="169" y="60"/>
                    </a:lnTo>
                    <a:lnTo>
                      <a:pt x="174" y="56"/>
                    </a:lnTo>
                    <a:lnTo>
                      <a:pt x="178" y="53"/>
                    </a:lnTo>
                    <a:lnTo>
                      <a:pt x="183" y="49"/>
                    </a:lnTo>
                    <a:lnTo>
                      <a:pt x="187" y="45"/>
                    </a:lnTo>
                    <a:lnTo>
                      <a:pt x="191" y="42"/>
                    </a:lnTo>
                    <a:lnTo>
                      <a:pt x="183" y="45"/>
                    </a:lnTo>
                    <a:lnTo>
                      <a:pt x="175" y="49"/>
                    </a:lnTo>
                    <a:lnTo>
                      <a:pt x="166" y="53"/>
                    </a:lnTo>
                    <a:lnTo>
                      <a:pt x="157" y="55"/>
                    </a:lnTo>
                    <a:lnTo>
                      <a:pt x="148" y="57"/>
                    </a:lnTo>
                    <a:lnTo>
                      <a:pt x="139" y="59"/>
                    </a:lnTo>
                    <a:lnTo>
                      <a:pt x="130" y="60"/>
                    </a:lnTo>
                    <a:lnTo>
                      <a:pt x="120" y="60"/>
                    </a:lnTo>
                    <a:lnTo>
                      <a:pt x="103" y="60"/>
                    </a:lnTo>
                    <a:lnTo>
                      <a:pt x="85" y="56"/>
                    </a:lnTo>
                    <a:lnTo>
                      <a:pt x="69" y="51"/>
                    </a:lnTo>
                    <a:lnTo>
                      <a:pt x="53" y="44"/>
                    </a:lnTo>
                    <a:lnTo>
                      <a:pt x="38" y="36"/>
                    </a:lnTo>
                    <a:lnTo>
                      <a:pt x="24" y="25"/>
                    </a:lnTo>
                    <a:lnTo>
                      <a:pt x="12" y="13"/>
                    </a:lnTo>
                    <a:lnTo>
                      <a:pt x="0" y="0"/>
                    </a:lnTo>
                    <a:lnTo>
                      <a:pt x="2" y="5"/>
                    </a:lnTo>
                    <a:lnTo>
                      <a:pt x="5" y="11"/>
                    </a:lnTo>
                    <a:lnTo>
                      <a:pt x="8" y="15"/>
                    </a:lnTo>
                    <a:lnTo>
                      <a:pt x="11" y="20"/>
                    </a:lnTo>
                    <a:lnTo>
                      <a:pt x="15" y="25"/>
                    </a:lnTo>
                    <a:lnTo>
                      <a:pt x="18" y="30"/>
                    </a:lnTo>
                    <a:lnTo>
                      <a:pt x="22" y="35"/>
                    </a:lnTo>
                    <a:lnTo>
                      <a:pt x="26" y="39"/>
                    </a:lnTo>
                    <a:close/>
                  </a:path>
                </a:pathLst>
              </a:custGeom>
              <a:solidFill>
                <a:srgbClr val="F1AB8E"/>
              </a:solidFill>
              <a:ln w="9525">
                <a:noFill/>
                <a:round/>
                <a:headEnd/>
                <a:tailEnd/>
              </a:ln>
            </p:spPr>
            <p:txBody>
              <a:bodyPr/>
              <a:lstStyle/>
              <a:p>
                <a:endParaRPr lang="en-US"/>
              </a:p>
            </p:txBody>
          </p:sp>
          <p:sp>
            <p:nvSpPr>
              <p:cNvPr id="533572" name="Freeform 68"/>
              <p:cNvSpPr>
                <a:spLocks/>
              </p:cNvSpPr>
              <p:nvPr/>
            </p:nvSpPr>
            <p:spPr bwMode="auto">
              <a:xfrm>
                <a:off x="1136" y="2679"/>
                <a:ext cx="42" cy="14"/>
              </a:xfrm>
              <a:custGeom>
                <a:avLst/>
                <a:gdLst/>
                <a:ahLst/>
                <a:cxnLst>
                  <a:cxn ang="0">
                    <a:pos x="17" y="36"/>
                  </a:cxn>
                  <a:cxn ang="0">
                    <a:pos x="28" y="47"/>
                  </a:cxn>
                  <a:cxn ang="0">
                    <a:pos x="41" y="56"/>
                  </a:cxn>
                  <a:cxn ang="0">
                    <a:pos x="53" y="65"/>
                  </a:cxn>
                  <a:cxn ang="0">
                    <a:pos x="67" y="71"/>
                  </a:cxn>
                  <a:cxn ang="0">
                    <a:pos x="81" y="77"/>
                  </a:cxn>
                  <a:cxn ang="0">
                    <a:pos x="96" y="80"/>
                  </a:cxn>
                  <a:cxn ang="0">
                    <a:pos x="112" y="83"/>
                  </a:cxn>
                  <a:cxn ang="0">
                    <a:pos x="127" y="84"/>
                  </a:cxn>
                  <a:cxn ang="0">
                    <a:pos x="134" y="84"/>
                  </a:cxn>
                  <a:cxn ang="0">
                    <a:pos x="142" y="83"/>
                  </a:cxn>
                  <a:cxn ang="0">
                    <a:pos x="149" y="83"/>
                  </a:cxn>
                  <a:cxn ang="0">
                    <a:pos x="156" y="81"/>
                  </a:cxn>
                  <a:cxn ang="0">
                    <a:pos x="163" y="79"/>
                  </a:cxn>
                  <a:cxn ang="0">
                    <a:pos x="170" y="78"/>
                  </a:cxn>
                  <a:cxn ang="0">
                    <a:pos x="176" y="75"/>
                  </a:cxn>
                  <a:cxn ang="0">
                    <a:pos x="183" y="73"/>
                  </a:cxn>
                  <a:cxn ang="0">
                    <a:pos x="187" y="69"/>
                  </a:cxn>
                  <a:cxn ang="0">
                    <a:pos x="190" y="67"/>
                  </a:cxn>
                  <a:cxn ang="0">
                    <a:pos x="194" y="63"/>
                  </a:cxn>
                  <a:cxn ang="0">
                    <a:pos x="197" y="61"/>
                  </a:cxn>
                  <a:cxn ang="0">
                    <a:pos x="200" y="57"/>
                  </a:cxn>
                  <a:cxn ang="0">
                    <a:pos x="204" y="54"/>
                  </a:cxn>
                  <a:cxn ang="0">
                    <a:pos x="207" y="50"/>
                  </a:cxn>
                  <a:cxn ang="0">
                    <a:pos x="210" y="45"/>
                  </a:cxn>
                  <a:cxn ang="0">
                    <a:pos x="201" y="51"/>
                  </a:cxn>
                  <a:cxn ang="0">
                    <a:pos x="191" y="57"/>
                  </a:cxn>
                  <a:cxn ang="0">
                    <a:pos x="181" y="62"/>
                  </a:cxn>
                  <a:cxn ang="0">
                    <a:pos x="171" y="66"/>
                  </a:cxn>
                  <a:cxn ang="0">
                    <a:pos x="160" y="69"/>
                  </a:cxn>
                  <a:cxn ang="0">
                    <a:pos x="149" y="71"/>
                  </a:cxn>
                  <a:cxn ang="0">
                    <a:pos x="138" y="73"/>
                  </a:cxn>
                  <a:cxn ang="0">
                    <a:pos x="127" y="73"/>
                  </a:cxn>
                  <a:cxn ang="0">
                    <a:pos x="118" y="73"/>
                  </a:cxn>
                  <a:cxn ang="0">
                    <a:pos x="108" y="72"/>
                  </a:cxn>
                  <a:cxn ang="0">
                    <a:pos x="99" y="71"/>
                  </a:cxn>
                  <a:cxn ang="0">
                    <a:pos x="89" y="68"/>
                  </a:cxn>
                  <a:cxn ang="0">
                    <a:pos x="80" y="65"/>
                  </a:cxn>
                  <a:cxn ang="0">
                    <a:pos x="71" y="62"/>
                  </a:cxn>
                  <a:cxn ang="0">
                    <a:pos x="63" y="57"/>
                  </a:cxn>
                  <a:cxn ang="0">
                    <a:pos x="55" y="54"/>
                  </a:cxn>
                  <a:cxn ang="0">
                    <a:pos x="39" y="43"/>
                  </a:cxn>
                  <a:cxn ang="0">
                    <a:pos x="25" y="30"/>
                  </a:cxn>
                  <a:cxn ang="0">
                    <a:pos x="12" y="17"/>
                  </a:cxn>
                  <a:cxn ang="0">
                    <a:pos x="0" y="0"/>
                  </a:cxn>
                  <a:cxn ang="0">
                    <a:pos x="1" y="5"/>
                  </a:cxn>
                  <a:cxn ang="0">
                    <a:pos x="3" y="9"/>
                  </a:cxn>
                  <a:cxn ang="0">
                    <a:pos x="5" y="14"/>
                  </a:cxn>
                  <a:cxn ang="0">
                    <a:pos x="7" y="19"/>
                  </a:cxn>
                  <a:cxn ang="0">
                    <a:pos x="9" y="24"/>
                  </a:cxn>
                  <a:cxn ang="0">
                    <a:pos x="12" y="27"/>
                  </a:cxn>
                  <a:cxn ang="0">
                    <a:pos x="14" y="32"/>
                  </a:cxn>
                  <a:cxn ang="0">
                    <a:pos x="17" y="36"/>
                  </a:cxn>
                </a:cxnLst>
                <a:rect l="0" t="0" r="r" b="b"/>
                <a:pathLst>
                  <a:path w="210" h="84">
                    <a:moveTo>
                      <a:pt x="17" y="36"/>
                    </a:moveTo>
                    <a:lnTo>
                      <a:pt x="28" y="47"/>
                    </a:lnTo>
                    <a:lnTo>
                      <a:pt x="41" y="56"/>
                    </a:lnTo>
                    <a:lnTo>
                      <a:pt x="53" y="65"/>
                    </a:lnTo>
                    <a:lnTo>
                      <a:pt x="67" y="71"/>
                    </a:lnTo>
                    <a:lnTo>
                      <a:pt x="81" y="77"/>
                    </a:lnTo>
                    <a:lnTo>
                      <a:pt x="96" y="80"/>
                    </a:lnTo>
                    <a:lnTo>
                      <a:pt x="112" y="83"/>
                    </a:lnTo>
                    <a:lnTo>
                      <a:pt x="127" y="84"/>
                    </a:lnTo>
                    <a:lnTo>
                      <a:pt x="134" y="84"/>
                    </a:lnTo>
                    <a:lnTo>
                      <a:pt x="142" y="83"/>
                    </a:lnTo>
                    <a:lnTo>
                      <a:pt x="149" y="83"/>
                    </a:lnTo>
                    <a:lnTo>
                      <a:pt x="156" y="81"/>
                    </a:lnTo>
                    <a:lnTo>
                      <a:pt x="163" y="79"/>
                    </a:lnTo>
                    <a:lnTo>
                      <a:pt x="170" y="78"/>
                    </a:lnTo>
                    <a:lnTo>
                      <a:pt x="176" y="75"/>
                    </a:lnTo>
                    <a:lnTo>
                      <a:pt x="183" y="73"/>
                    </a:lnTo>
                    <a:lnTo>
                      <a:pt x="187" y="69"/>
                    </a:lnTo>
                    <a:lnTo>
                      <a:pt x="190" y="67"/>
                    </a:lnTo>
                    <a:lnTo>
                      <a:pt x="194" y="63"/>
                    </a:lnTo>
                    <a:lnTo>
                      <a:pt x="197" y="61"/>
                    </a:lnTo>
                    <a:lnTo>
                      <a:pt x="200" y="57"/>
                    </a:lnTo>
                    <a:lnTo>
                      <a:pt x="204" y="54"/>
                    </a:lnTo>
                    <a:lnTo>
                      <a:pt x="207" y="50"/>
                    </a:lnTo>
                    <a:lnTo>
                      <a:pt x="210" y="45"/>
                    </a:lnTo>
                    <a:lnTo>
                      <a:pt x="201" y="51"/>
                    </a:lnTo>
                    <a:lnTo>
                      <a:pt x="191" y="57"/>
                    </a:lnTo>
                    <a:lnTo>
                      <a:pt x="181" y="62"/>
                    </a:lnTo>
                    <a:lnTo>
                      <a:pt x="171" y="66"/>
                    </a:lnTo>
                    <a:lnTo>
                      <a:pt x="160" y="69"/>
                    </a:lnTo>
                    <a:lnTo>
                      <a:pt x="149" y="71"/>
                    </a:lnTo>
                    <a:lnTo>
                      <a:pt x="138" y="73"/>
                    </a:lnTo>
                    <a:lnTo>
                      <a:pt x="127" y="73"/>
                    </a:lnTo>
                    <a:lnTo>
                      <a:pt x="118" y="73"/>
                    </a:lnTo>
                    <a:lnTo>
                      <a:pt x="108" y="72"/>
                    </a:lnTo>
                    <a:lnTo>
                      <a:pt x="99" y="71"/>
                    </a:lnTo>
                    <a:lnTo>
                      <a:pt x="89" y="68"/>
                    </a:lnTo>
                    <a:lnTo>
                      <a:pt x="80" y="65"/>
                    </a:lnTo>
                    <a:lnTo>
                      <a:pt x="71" y="62"/>
                    </a:lnTo>
                    <a:lnTo>
                      <a:pt x="63" y="57"/>
                    </a:lnTo>
                    <a:lnTo>
                      <a:pt x="55" y="54"/>
                    </a:lnTo>
                    <a:lnTo>
                      <a:pt x="39" y="43"/>
                    </a:lnTo>
                    <a:lnTo>
                      <a:pt x="25" y="30"/>
                    </a:lnTo>
                    <a:lnTo>
                      <a:pt x="12" y="17"/>
                    </a:lnTo>
                    <a:lnTo>
                      <a:pt x="0" y="0"/>
                    </a:lnTo>
                    <a:lnTo>
                      <a:pt x="1" y="5"/>
                    </a:lnTo>
                    <a:lnTo>
                      <a:pt x="3" y="9"/>
                    </a:lnTo>
                    <a:lnTo>
                      <a:pt x="5" y="14"/>
                    </a:lnTo>
                    <a:lnTo>
                      <a:pt x="7" y="19"/>
                    </a:lnTo>
                    <a:lnTo>
                      <a:pt x="9" y="24"/>
                    </a:lnTo>
                    <a:lnTo>
                      <a:pt x="12" y="27"/>
                    </a:lnTo>
                    <a:lnTo>
                      <a:pt x="14" y="32"/>
                    </a:lnTo>
                    <a:lnTo>
                      <a:pt x="17" y="36"/>
                    </a:lnTo>
                    <a:close/>
                  </a:path>
                </a:pathLst>
              </a:custGeom>
              <a:solidFill>
                <a:srgbClr val="F1AD8F"/>
              </a:solidFill>
              <a:ln w="9525">
                <a:noFill/>
                <a:round/>
                <a:headEnd/>
                <a:tailEnd/>
              </a:ln>
            </p:spPr>
            <p:txBody>
              <a:bodyPr/>
              <a:lstStyle/>
              <a:p>
                <a:endParaRPr lang="en-US"/>
              </a:p>
            </p:txBody>
          </p:sp>
          <p:sp>
            <p:nvSpPr>
              <p:cNvPr id="533573" name="Freeform 69"/>
              <p:cNvSpPr>
                <a:spLocks/>
              </p:cNvSpPr>
              <p:nvPr/>
            </p:nvSpPr>
            <p:spPr bwMode="auto">
              <a:xfrm>
                <a:off x="1135" y="2677"/>
                <a:ext cx="45" cy="15"/>
              </a:xfrm>
              <a:custGeom>
                <a:avLst/>
                <a:gdLst/>
                <a:ahLst/>
                <a:cxnLst>
                  <a:cxn ang="0">
                    <a:pos x="12" y="35"/>
                  </a:cxn>
                  <a:cxn ang="0">
                    <a:pos x="24" y="48"/>
                  </a:cxn>
                  <a:cxn ang="0">
                    <a:pos x="37" y="60"/>
                  </a:cxn>
                  <a:cxn ang="0">
                    <a:pos x="50" y="71"/>
                  </a:cxn>
                  <a:cxn ang="0">
                    <a:pos x="65" y="79"/>
                  </a:cxn>
                  <a:cxn ang="0">
                    <a:pos x="81" y="86"/>
                  </a:cxn>
                  <a:cxn ang="0">
                    <a:pos x="97" y="91"/>
                  </a:cxn>
                  <a:cxn ang="0">
                    <a:pos x="115" y="95"/>
                  </a:cxn>
                  <a:cxn ang="0">
                    <a:pos x="132" y="95"/>
                  </a:cxn>
                  <a:cxn ang="0">
                    <a:pos x="142" y="95"/>
                  </a:cxn>
                  <a:cxn ang="0">
                    <a:pos x="151" y="94"/>
                  </a:cxn>
                  <a:cxn ang="0">
                    <a:pos x="160" y="92"/>
                  </a:cxn>
                  <a:cxn ang="0">
                    <a:pos x="169" y="90"/>
                  </a:cxn>
                  <a:cxn ang="0">
                    <a:pos x="178" y="88"/>
                  </a:cxn>
                  <a:cxn ang="0">
                    <a:pos x="187" y="84"/>
                  </a:cxn>
                  <a:cxn ang="0">
                    <a:pos x="195" y="80"/>
                  </a:cxn>
                  <a:cxn ang="0">
                    <a:pos x="203" y="77"/>
                  </a:cxn>
                  <a:cxn ang="0">
                    <a:pos x="206" y="73"/>
                  </a:cxn>
                  <a:cxn ang="0">
                    <a:pos x="209" y="70"/>
                  </a:cxn>
                  <a:cxn ang="0">
                    <a:pos x="212" y="67"/>
                  </a:cxn>
                  <a:cxn ang="0">
                    <a:pos x="214" y="64"/>
                  </a:cxn>
                  <a:cxn ang="0">
                    <a:pos x="217" y="60"/>
                  </a:cxn>
                  <a:cxn ang="0">
                    <a:pos x="219" y="56"/>
                  </a:cxn>
                  <a:cxn ang="0">
                    <a:pos x="222" y="53"/>
                  </a:cxn>
                  <a:cxn ang="0">
                    <a:pos x="224" y="49"/>
                  </a:cxn>
                  <a:cxn ang="0">
                    <a:pos x="214" y="56"/>
                  </a:cxn>
                  <a:cxn ang="0">
                    <a:pos x="204" y="64"/>
                  </a:cxn>
                  <a:cxn ang="0">
                    <a:pos x="193" y="70"/>
                  </a:cxn>
                  <a:cxn ang="0">
                    <a:pos x="181" y="76"/>
                  </a:cxn>
                  <a:cxn ang="0">
                    <a:pos x="170" y="79"/>
                  </a:cxn>
                  <a:cxn ang="0">
                    <a:pos x="157" y="82"/>
                  </a:cxn>
                  <a:cxn ang="0">
                    <a:pos x="145" y="84"/>
                  </a:cxn>
                  <a:cxn ang="0">
                    <a:pos x="132" y="84"/>
                  </a:cxn>
                  <a:cxn ang="0">
                    <a:pos x="122" y="84"/>
                  </a:cxn>
                  <a:cxn ang="0">
                    <a:pos x="112" y="83"/>
                  </a:cxn>
                  <a:cxn ang="0">
                    <a:pos x="101" y="82"/>
                  </a:cxn>
                  <a:cxn ang="0">
                    <a:pos x="92" y="78"/>
                  </a:cxn>
                  <a:cxn ang="0">
                    <a:pos x="82" y="76"/>
                  </a:cxn>
                  <a:cxn ang="0">
                    <a:pos x="73" y="71"/>
                  </a:cxn>
                  <a:cxn ang="0">
                    <a:pos x="64" y="67"/>
                  </a:cxn>
                  <a:cxn ang="0">
                    <a:pos x="56" y="61"/>
                  </a:cxn>
                  <a:cxn ang="0">
                    <a:pos x="47" y="55"/>
                  </a:cxn>
                  <a:cxn ang="0">
                    <a:pos x="40" y="49"/>
                  </a:cxn>
                  <a:cxn ang="0">
                    <a:pos x="32" y="42"/>
                  </a:cxn>
                  <a:cxn ang="0">
                    <a:pos x="25" y="35"/>
                  </a:cxn>
                  <a:cxn ang="0">
                    <a:pos x="18" y="28"/>
                  </a:cxn>
                  <a:cxn ang="0">
                    <a:pos x="12" y="19"/>
                  </a:cxn>
                  <a:cxn ang="0">
                    <a:pos x="6" y="10"/>
                  </a:cxn>
                  <a:cxn ang="0">
                    <a:pos x="0" y="0"/>
                  </a:cxn>
                  <a:cxn ang="0">
                    <a:pos x="1" y="5"/>
                  </a:cxn>
                  <a:cxn ang="0">
                    <a:pos x="2" y="10"/>
                  </a:cxn>
                  <a:cxn ang="0">
                    <a:pos x="4" y="13"/>
                  </a:cxn>
                  <a:cxn ang="0">
                    <a:pos x="5" y="18"/>
                  </a:cxn>
                  <a:cxn ang="0">
                    <a:pos x="7" y="23"/>
                  </a:cxn>
                  <a:cxn ang="0">
                    <a:pos x="8" y="26"/>
                  </a:cxn>
                  <a:cxn ang="0">
                    <a:pos x="10" y="30"/>
                  </a:cxn>
                  <a:cxn ang="0">
                    <a:pos x="12" y="35"/>
                  </a:cxn>
                </a:cxnLst>
                <a:rect l="0" t="0" r="r" b="b"/>
                <a:pathLst>
                  <a:path w="224" h="95">
                    <a:moveTo>
                      <a:pt x="12" y="35"/>
                    </a:moveTo>
                    <a:lnTo>
                      <a:pt x="24" y="48"/>
                    </a:lnTo>
                    <a:lnTo>
                      <a:pt x="37" y="60"/>
                    </a:lnTo>
                    <a:lnTo>
                      <a:pt x="50" y="71"/>
                    </a:lnTo>
                    <a:lnTo>
                      <a:pt x="65" y="79"/>
                    </a:lnTo>
                    <a:lnTo>
                      <a:pt x="81" y="86"/>
                    </a:lnTo>
                    <a:lnTo>
                      <a:pt x="97" y="91"/>
                    </a:lnTo>
                    <a:lnTo>
                      <a:pt x="115" y="95"/>
                    </a:lnTo>
                    <a:lnTo>
                      <a:pt x="132" y="95"/>
                    </a:lnTo>
                    <a:lnTo>
                      <a:pt x="142" y="95"/>
                    </a:lnTo>
                    <a:lnTo>
                      <a:pt x="151" y="94"/>
                    </a:lnTo>
                    <a:lnTo>
                      <a:pt x="160" y="92"/>
                    </a:lnTo>
                    <a:lnTo>
                      <a:pt x="169" y="90"/>
                    </a:lnTo>
                    <a:lnTo>
                      <a:pt x="178" y="88"/>
                    </a:lnTo>
                    <a:lnTo>
                      <a:pt x="187" y="84"/>
                    </a:lnTo>
                    <a:lnTo>
                      <a:pt x="195" y="80"/>
                    </a:lnTo>
                    <a:lnTo>
                      <a:pt x="203" y="77"/>
                    </a:lnTo>
                    <a:lnTo>
                      <a:pt x="206" y="73"/>
                    </a:lnTo>
                    <a:lnTo>
                      <a:pt x="209" y="70"/>
                    </a:lnTo>
                    <a:lnTo>
                      <a:pt x="212" y="67"/>
                    </a:lnTo>
                    <a:lnTo>
                      <a:pt x="214" y="64"/>
                    </a:lnTo>
                    <a:lnTo>
                      <a:pt x="217" y="60"/>
                    </a:lnTo>
                    <a:lnTo>
                      <a:pt x="219" y="56"/>
                    </a:lnTo>
                    <a:lnTo>
                      <a:pt x="222" y="53"/>
                    </a:lnTo>
                    <a:lnTo>
                      <a:pt x="224" y="49"/>
                    </a:lnTo>
                    <a:lnTo>
                      <a:pt x="214" y="56"/>
                    </a:lnTo>
                    <a:lnTo>
                      <a:pt x="204" y="64"/>
                    </a:lnTo>
                    <a:lnTo>
                      <a:pt x="193" y="70"/>
                    </a:lnTo>
                    <a:lnTo>
                      <a:pt x="181" y="76"/>
                    </a:lnTo>
                    <a:lnTo>
                      <a:pt x="170" y="79"/>
                    </a:lnTo>
                    <a:lnTo>
                      <a:pt x="157" y="82"/>
                    </a:lnTo>
                    <a:lnTo>
                      <a:pt x="145" y="84"/>
                    </a:lnTo>
                    <a:lnTo>
                      <a:pt x="132" y="84"/>
                    </a:lnTo>
                    <a:lnTo>
                      <a:pt x="122" y="84"/>
                    </a:lnTo>
                    <a:lnTo>
                      <a:pt x="112" y="83"/>
                    </a:lnTo>
                    <a:lnTo>
                      <a:pt x="101" y="82"/>
                    </a:lnTo>
                    <a:lnTo>
                      <a:pt x="92" y="78"/>
                    </a:lnTo>
                    <a:lnTo>
                      <a:pt x="82" y="76"/>
                    </a:lnTo>
                    <a:lnTo>
                      <a:pt x="73" y="71"/>
                    </a:lnTo>
                    <a:lnTo>
                      <a:pt x="64" y="67"/>
                    </a:lnTo>
                    <a:lnTo>
                      <a:pt x="56" y="61"/>
                    </a:lnTo>
                    <a:lnTo>
                      <a:pt x="47" y="55"/>
                    </a:lnTo>
                    <a:lnTo>
                      <a:pt x="40" y="49"/>
                    </a:lnTo>
                    <a:lnTo>
                      <a:pt x="32" y="42"/>
                    </a:lnTo>
                    <a:lnTo>
                      <a:pt x="25" y="35"/>
                    </a:lnTo>
                    <a:lnTo>
                      <a:pt x="18" y="28"/>
                    </a:lnTo>
                    <a:lnTo>
                      <a:pt x="12" y="19"/>
                    </a:lnTo>
                    <a:lnTo>
                      <a:pt x="6" y="10"/>
                    </a:lnTo>
                    <a:lnTo>
                      <a:pt x="0" y="0"/>
                    </a:lnTo>
                    <a:lnTo>
                      <a:pt x="1" y="5"/>
                    </a:lnTo>
                    <a:lnTo>
                      <a:pt x="2" y="10"/>
                    </a:lnTo>
                    <a:lnTo>
                      <a:pt x="4" y="13"/>
                    </a:lnTo>
                    <a:lnTo>
                      <a:pt x="5" y="18"/>
                    </a:lnTo>
                    <a:lnTo>
                      <a:pt x="7" y="23"/>
                    </a:lnTo>
                    <a:lnTo>
                      <a:pt x="8" y="26"/>
                    </a:lnTo>
                    <a:lnTo>
                      <a:pt x="10" y="30"/>
                    </a:lnTo>
                    <a:lnTo>
                      <a:pt x="12" y="35"/>
                    </a:lnTo>
                    <a:close/>
                  </a:path>
                </a:pathLst>
              </a:custGeom>
              <a:solidFill>
                <a:srgbClr val="F2AF91"/>
              </a:solidFill>
              <a:ln w="9525">
                <a:noFill/>
                <a:round/>
                <a:headEnd/>
                <a:tailEnd/>
              </a:ln>
            </p:spPr>
            <p:txBody>
              <a:bodyPr/>
              <a:lstStyle/>
              <a:p>
                <a:endParaRPr lang="en-US"/>
              </a:p>
            </p:txBody>
          </p:sp>
          <p:sp>
            <p:nvSpPr>
              <p:cNvPr id="533574" name="Freeform 70"/>
              <p:cNvSpPr>
                <a:spLocks/>
              </p:cNvSpPr>
              <p:nvPr/>
            </p:nvSpPr>
            <p:spPr bwMode="auto">
              <a:xfrm>
                <a:off x="1135" y="2674"/>
                <a:ext cx="47" cy="18"/>
              </a:xfrm>
              <a:custGeom>
                <a:avLst/>
                <a:gdLst/>
                <a:ahLst/>
                <a:cxnLst>
                  <a:cxn ang="0">
                    <a:pos x="20" y="50"/>
                  </a:cxn>
                  <a:cxn ang="0">
                    <a:pos x="47" y="76"/>
                  </a:cxn>
                  <a:cxn ang="0">
                    <a:pos x="71" y="90"/>
                  </a:cxn>
                  <a:cxn ang="0">
                    <a:pos x="88" y="98"/>
                  </a:cxn>
                  <a:cxn ang="0">
                    <a:pos x="107" y="104"/>
                  </a:cxn>
                  <a:cxn ang="0">
                    <a:pos x="126" y="106"/>
                  </a:cxn>
                  <a:cxn ang="0">
                    <a:pos x="146" y="106"/>
                  </a:cxn>
                  <a:cxn ang="0">
                    <a:pos x="168" y="102"/>
                  </a:cxn>
                  <a:cxn ang="0">
                    <a:pos x="189" y="95"/>
                  </a:cxn>
                  <a:cxn ang="0">
                    <a:pos x="209" y="84"/>
                  </a:cxn>
                  <a:cxn ang="0">
                    <a:pos x="220" y="76"/>
                  </a:cxn>
                  <a:cxn ang="0">
                    <a:pos x="224" y="70"/>
                  </a:cxn>
                  <a:cxn ang="0">
                    <a:pos x="228" y="63"/>
                  </a:cxn>
                  <a:cxn ang="0">
                    <a:pos x="233" y="57"/>
                  </a:cxn>
                  <a:cxn ang="0">
                    <a:pos x="235" y="53"/>
                  </a:cxn>
                  <a:cxn ang="0">
                    <a:pos x="235" y="52"/>
                  </a:cxn>
                  <a:cxn ang="0">
                    <a:pos x="235" y="52"/>
                  </a:cxn>
                  <a:cxn ang="0">
                    <a:pos x="235" y="52"/>
                  </a:cxn>
                  <a:cxn ang="0">
                    <a:pos x="224" y="62"/>
                  </a:cxn>
                  <a:cxn ang="0">
                    <a:pos x="201" y="77"/>
                  </a:cxn>
                  <a:cxn ang="0">
                    <a:pos x="176" y="88"/>
                  </a:cxn>
                  <a:cxn ang="0">
                    <a:pos x="149" y="94"/>
                  </a:cxn>
                  <a:cxn ang="0">
                    <a:pos x="124" y="95"/>
                  </a:cxn>
                  <a:cxn ang="0">
                    <a:pos x="103" y="92"/>
                  </a:cxn>
                  <a:cxn ang="0">
                    <a:pos x="83" y="84"/>
                  </a:cxn>
                  <a:cxn ang="0">
                    <a:pos x="64" y="75"/>
                  </a:cxn>
                  <a:cxn ang="0">
                    <a:pos x="47" y="63"/>
                  </a:cxn>
                  <a:cxn ang="0">
                    <a:pos x="31" y="47"/>
                  </a:cxn>
                  <a:cxn ang="0">
                    <a:pos x="17" y="30"/>
                  </a:cxn>
                  <a:cxn ang="0">
                    <a:pos x="6" y="11"/>
                  </a:cxn>
                  <a:cxn ang="0">
                    <a:pos x="1" y="5"/>
                  </a:cxn>
                  <a:cxn ang="0">
                    <a:pos x="2" y="14"/>
                  </a:cxn>
                  <a:cxn ang="0">
                    <a:pos x="4" y="21"/>
                  </a:cxn>
                  <a:cxn ang="0">
                    <a:pos x="7" y="29"/>
                  </a:cxn>
                </a:cxnLst>
                <a:rect l="0" t="0" r="r" b="b"/>
                <a:pathLst>
                  <a:path w="235" h="106">
                    <a:moveTo>
                      <a:pt x="8" y="33"/>
                    </a:moveTo>
                    <a:lnTo>
                      <a:pt x="20" y="50"/>
                    </a:lnTo>
                    <a:lnTo>
                      <a:pt x="33" y="63"/>
                    </a:lnTo>
                    <a:lnTo>
                      <a:pt x="47" y="76"/>
                    </a:lnTo>
                    <a:lnTo>
                      <a:pt x="63" y="87"/>
                    </a:lnTo>
                    <a:lnTo>
                      <a:pt x="71" y="90"/>
                    </a:lnTo>
                    <a:lnTo>
                      <a:pt x="79" y="95"/>
                    </a:lnTo>
                    <a:lnTo>
                      <a:pt x="88" y="98"/>
                    </a:lnTo>
                    <a:lnTo>
                      <a:pt x="97" y="101"/>
                    </a:lnTo>
                    <a:lnTo>
                      <a:pt x="107" y="104"/>
                    </a:lnTo>
                    <a:lnTo>
                      <a:pt x="116" y="105"/>
                    </a:lnTo>
                    <a:lnTo>
                      <a:pt x="126" y="106"/>
                    </a:lnTo>
                    <a:lnTo>
                      <a:pt x="135" y="106"/>
                    </a:lnTo>
                    <a:lnTo>
                      <a:pt x="146" y="106"/>
                    </a:lnTo>
                    <a:lnTo>
                      <a:pt x="157" y="104"/>
                    </a:lnTo>
                    <a:lnTo>
                      <a:pt x="168" y="102"/>
                    </a:lnTo>
                    <a:lnTo>
                      <a:pt x="179" y="99"/>
                    </a:lnTo>
                    <a:lnTo>
                      <a:pt x="189" y="95"/>
                    </a:lnTo>
                    <a:lnTo>
                      <a:pt x="199" y="90"/>
                    </a:lnTo>
                    <a:lnTo>
                      <a:pt x="209" y="84"/>
                    </a:lnTo>
                    <a:lnTo>
                      <a:pt x="218" y="78"/>
                    </a:lnTo>
                    <a:lnTo>
                      <a:pt x="220" y="76"/>
                    </a:lnTo>
                    <a:lnTo>
                      <a:pt x="222" y="72"/>
                    </a:lnTo>
                    <a:lnTo>
                      <a:pt x="224" y="70"/>
                    </a:lnTo>
                    <a:lnTo>
                      <a:pt x="226" y="66"/>
                    </a:lnTo>
                    <a:lnTo>
                      <a:pt x="228" y="63"/>
                    </a:lnTo>
                    <a:lnTo>
                      <a:pt x="231" y="59"/>
                    </a:lnTo>
                    <a:lnTo>
                      <a:pt x="233" y="57"/>
                    </a:lnTo>
                    <a:lnTo>
                      <a:pt x="235" y="53"/>
                    </a:lnTo>
                    <a:lnTo>
                      <a:pt x="235" y="53"/>
                    </a:lnTo>
                    <a:lnTo>
                      <a:pt x="235" y="52"/>
                    </a:lnTo>
                    <a:lnTo>
                      <a:pt x="235" y="52"/>
                    </a:lnTo>
                    <a:lnTo>
                      <a:pt x="235" y="52"/>
                    </a:lnTo>
                    <a:lnTo>
                      <a:pt x="235" y="52"/>
                    </a:lnTo>
                    <a:lnTo>
                      <a:pt x="235" y="52"/>
                    </a:lnTo>
                    <a:lnTo>
                      <a:pt x="235" y="52"/>
                    </a:lnTo>
                    <a:lnTo>
                      <a:pt x="235" y="51"/>
                    </a:lnTo>
                    <a:lnTo>
                      <a:pt x="224" y="62"/>
                    </a:lnTo>
                    <a:lnTo>
                      <a:pt x="213" y="70"/>
                    </a:lnTo>
                    <a:lnTo>
                      <a:pt x="201" y="77"/>
                    </a:lnTo>
                    <a:lnTo>
                      <a:pt x="189" y="83"/>
                    </a:lnTo>
                    <a:lnTo>
                      <a:pt x="176" y="88"/>
                    </a:lnTo>
                    <a:lnTo>
                      <a:pt x="163" y="92"/>
                    </a:lnTo>
                    <a:lnTo>
                      <a:pt x="149" y="94"/>
                    </a:lnTo>
                    <a:lnTo>
                      <a:pt x="135" y="95"/>
                    </a:lnTo>
                    <a:lnTo>
                      <a:pt x="124" y="95"/>
                    </a:lnTo>
                    <a:lnTo>
                      <a:pt x="114" y="94"/>
                    </a:lnTo>
                    <a:lnTo>
                      <a:pt x="103" y="92"/>
                    </a:lnTo>
                    <a:lnTo>
                      <a:pt x="93" y="88"/>
                    </a:lnTo>
                    <a:lnTo>
                      <a:pt x="83" y="84"/>
                    </a:lnTo>
                    <a:lnTo>
                      <a:pt x="73" y="80"/>
                    </a:lnTo>
                    <a:lnTo>
                      <a:pt x="64" y="75"/>
                    </a:lnTo>
                    <a:lnTo>
                      <a:pt x="55" y="69"/>
                    </a:lnTo>
                    <a:lnTo>
                      <a:pt x="47" y="63"/>
                    </a:lnTo>
                    <a:lnTo>
                      <a:pt x="39" y="56"/>
                    </a:lnTo>
                    <a:lnTo>
                      <a:pt x="31" y="47"/>
                    </a:lnTo>
                    <a:lnTo>
                      <a:pt x="24" y="39"/>
                    </a:lnTo>
                    <a:lnTo>
                      <a:pt x="17" y="30"/>
                    </a:lnTo>
                    <a:lnTo>
                      <a:pt x="11" y="21"/>
                    </a:lnTo>
                    <a:lnTo>
                      <a:pt x="6" y="11"/>
                    </a:lnTo>
                    <a:lnTo>
                      <a:pt x="0" y="0"/>
                    </a:lnTo>
                    <a:lnTo>
                      <a:pt x="1" y="5"/>
                    </a:lnTo>
                    <a:lnTo>
                      <a:pt x="2" y="9"/>
                    </a:lnTo>
                    <a:lnTo>
                      <a:pt x="2" y="14"/>
                    </a:lnTo>
                    <a:lnTo>
                      <a:pt x="3" y="17"/>
                    </a:lnTo>
                    <a:lnTo>
                      <a:pt x="4" y="21"/>
                    </a:lnTo>
                    <a:lnTo>
                      <a:pt x="5" y="26"/>
                    </a:lnTo>
                    <a:lnTo>
                      <a:pt x="7" y="29"/>
                    </a:lnTo>
                    <a:lnTo>
                      <a:pt x="8" y="33"/>
                    </a:lnTo>
                    <a:close/>
                  </a:path>
                </a:pathLst>
              </a:custGeom>
              <a:solidFill>
                <a:srgbClr val="F2B191"/>
              </a:solidFill>
              <a:ln w="9525">
                <a:noFill/>
                <a:round/>
                <a:headEnd/>
                <a:tailEnd/>
              </a:ln>
            </p:spPr>
            <p:txBody>
              <a:bodyPr/>
              <a:lstStyle/>
              <a:p>
                <a:endParaRPr lang="en-US"/>
              </a:p>
            </p:txBody>
          </p:sp>
          <p:sp>
            <p:nvSpPr>
              <p:cNvPr id="533575" name="Freeform 71"/>
              <p:cNvSpPr>
                <a:spLocks/>
              </p:cNvSpPr>
              <p:nvPr/>
            </p:nvSpPr>
            <p:spPr bwMode="auto">
              <a:xfrm>
                <a:off x="1134" y="2672"/>
                <a:ext cx="49" cy="19"/>
              </a:xfrm>
              <a:custGeom>
                <a:avLst/>
                <a:gdLst/>
                <a:ahLst/>
                <a:cxnLst>
                  <a:cxn ang="0">
                    <a:pos x="10" y="40"/>
                  </a:cxn>
                  <a:cxn ang="0">
                    <a:pos x="22" y="58"/>
                  </a:cxn>
                  <a:cxn ang="0">
                    <a:pos x="36" y="72"/>
                  </a:cxn>
                  <a:cxn ang="0">
                    <a:pos x="51" y="85"/>
                  </a:cxn>
                  <a:cxn ang="0">
                    <a:pos x="68" y="97"/>
                  </a:cxn>
                  <a:cxn ang="0">
                    <a:pos x="86" y="106"/>
                  </a:cxn>
                  <a:cxn ang="0">
                    <a:pos x="105" y="112"/>
                  </a:cxn>
                  <a:cxn ang="0">
                    <a:pos x="126" y="114"/>
                  </a:cxn>
                  <a:cxn ang="0">
                    <a:pos x="149" y="114"/>
                  </a:cxn>
                  <a:cxn ang="0">
                    <a:pos x="174" y="109"/>
                  </a:cxn>
                  <a:cxn ang="0">
                    <a:pos x="197" y="100"/>
                  </a:cxn>
                  <a:cxn ang="0">
                    <a:pos x="218" y="86"/>
                  </a:cxn>
                  <a:cxn ang="0">
                    <a:pos x="229" y="78"/>
                  </a:cxn>
                  <a:cxn ang="0">
                    <a:pos x="232" y="74"/>
                  </a:cxn>
                  <a:cxn ang="0">
                    <a:pos x="233" y="72"/>
                  </a:cxn>
                  <a:cxn ang="0">
                    <a:pos x="235" y="68"/>
                  </a:cxn>
                  <a:cxn ang="0">
                    <a:pos x="237" y="65"/>
                  </a:cxn>
                  <a:cxn ang="0">
                    <a:pos x="238" y="61"/>
                  </a:cxn>
                  <a:cxn ang="0">
                    <a:pos x="240" y="58"/>
                  </a:cxn>
                  <a:cxn ang="0">
                    <a:pos x="241" y="54"/>
                  </a:cxn>
                  <a:cxn ang="0">
                    <a:pos x="230" y="64"/>
                  </a:cxn>
                  <a:cxn ang="0">
                    <a:pos x="207" y="83"/>
                  </a:cxn>
                  <a:cxn ang="0">
                    <a:pos x="180" y="96"/>
                  </a:cxn>
                  <a:cxn ang="0">
                    <a:pos x="151" y="103"/>
                  </a:cxn>
                  <a:cxn ang="0">
                    <a:pos x="125" y="103"/>
                  </a:cxn>
                  <a:cxn ang="0">
                    <a:pos x="102" y="100"/>
                  </a:cxn>
                  <a:cxn ang="0">
                    <a:pos x="82" y="92"/>
                  </a:cxn>
                  <a:cxn ang="0">
                    <a:pos x="63" y="82"/>
                  </a:cxn>
                  <a:cxn ang="0">
                    <a:pos x="45" y="67"/>
                  </a:cxn>
                  <a:cxn ang="0">
                    <a:pos x="30" y="52"/>
                  </a:cxn>
                  <a:cxn ang="0">
                    <a:pos x="16" y="32"/>
                  </a:cxn>
                  <a:cxn ang="0">
                    <a:pos x="5" y="11"/>
                  </a:cxn>
                  <a:cxn ang="0">
                    <a:pos x="0" y="4"/>
                  </a:cxn>
                  <a:cxn ang="0">
                    <a:pos x="1" y="11"/>
                  </a:cxn>
                  <a:cxn ang="0">
                    <a:pos x="2" y="19"/>
                  </a:cxn>
                  <a:cxn ang="0">
                    <a:pos x="3" y="26"/>
                  </a:cxn>
                </a:cxnLst>
                <a:rect l="0" t="0" r="r" b="b"/>
                <a:pathLst>
                  <a:path w="242" h="114">
                    <a:moveTo>
                      <a:pt x="4" y="30"/>
                    </a:moveTo>
                    <a:lnTo>
                      <a:pt x="10" y="40"/>
                    </a:lnTo>
                    <a:lnTo>
                      <a:pt x="16" y="49"/>
                    </a:lnTo>
                    <a:lnTo>
                      <a:pt x="22" y="58"/>
                    </a:lnTo>
                    <a:lnTo>
                      <a:pt x="29" y="65"/>
                    </a:lnTo>
                    <a:lnTo>
                      <a:pt x="36" y="72"/>
                    </a:lnTo>
                    <a:lnTo>
                      <a:pt x="44" y="79"/>
                    </a:lnTo>
                    <a:lnTo>
                      <a:pt x="51" y="85"/>
                    </a:lnTo>
                    <a:lnTo>
                      <a:pt x="60" y="91"/>
                    </a:lnTo>
                    <a:lnTo>
                      <a:pt x="68" y="97"/>
                    </a:lnTo>
                    <a:lnTo>
                      <a:pt x="77" y="101"/>
                    </a:lnTo>
                    <a:lnTo>
                      <a:pt x="86" y="106"/>
                    </a:lnTo>
                    <a:lnTo>
                      <a:pt x="96" y="108"/>
                    </a:lnTo>
                    <a:lnTo>
                      <a:pt x="105" y="112"/>
                    </a:lnTo>
                    <a:lnTo>
                      <a:pt x="116" y="113"/>
                    </a:lnTo>
                    <a:lnTo>
                      <a:pt x="126" y="114"/>
                    </a:lnTo>
                    <a:lnTo>
                      <a:pt x="136" y="114"/>
                    </a:lnTo>
                    <a:lnTo>
                      <a:pt x="149" y="114"/>
                    </a:lnTo>
                    <a:lnTo>
                      <a:pt x="161" y="112"/>
                    </a:lnTo>
                    <a:lnTo>
                      <a:pt x="174" y="109"/>
                    </a:lnTo>
                    <a:lnTo>
                      <a:pt x="185" y="106"/>
                    </a:lnTo>
                    <a:lnTo>
                      <a:pt x="197" y="100"/>
                    </a:lnTo>
                    <a:lnTo>
                      <a:pt x="208" y="94"/>
                    </a:lnTo>
                    <a:lnTo>
                      <a:pt x="218" y="86"/>
                    </a:lnTo>
                    <a:lnTo>
                      <a:pt x="228" y="79"/>
                    </a:lnTo>
                    <a:lnTo>
                      <a:pt x="229" y="78"/>
                    </a:lnTo>
                    <a:lnTo>
                      <a:pt x="230" y="76"/>
                    </a:lnTo>
                    <a:lnTo>
                      <a:pt x="232" y="74"/>
                    </a:lnTo>
                    <a:lnTo>
                      <a:pt x="232" y="73"/>
                    </a:lnTo>
                    <a:lnTo>
                      <a:pt x="233" y="72"/>
                    </a:lnTo>
                    <a:lnTo>
                      <a:pt x="234" y="70"/>
                    </a:lnTo>
                    <a:lnTo>
                      <a:pt x="235" y="68"/>
                    </a:lnTo>
                    <a:lnTo>
                      <a:pt x="236" y="67"/>
                    </a:lnTo>
                    <a:lnTo>
                      <a:pt x="237" y="65"/>
                    </a:lnTo>
                    <a:lnTo>
                      <a:pt x="237" y="64"/>
                    </a:lnTo>
                    <a:lnTo>
                      <a:pt x="238" y="61"/>
                    </a:lnTo>
                    <a:lnTo>
                      <a:pt x="239" y="59"/>
                    </a:lnTo>
                    <a:lnTo>
                      <a:pt x="240" y="58"/>
                    </a:lnTo>
                    <a:lnTo>
                      <a:pt x="241" y="55"/>
                    </a:lnTo>
                    <a:lnTo>
                      <a:pt x="241" y="54"/>
                    </a:lnTo>
                    <a:lnTo>
                      <a:pt x="242" y="52"/>
                    </a:lnTo>
                    <a:lnTo>
                      <a:pt x="230" y="64"/>
                    </a:lnTo>
                    <a:lnTo>
                      <a:pt x="219" y="73"/>
                    </a:lnTo>
                    <a:lnTo>
                      <a:pt x="207" y="83"/>
                    </a:lnTo>
                    <a:lnTo>
                      <a:pt x="194" y="90"/>
                    </a:lnTo>
                    <a:lnTo>
                      <a:pt x="180" y="96"/>
                    </a:lnTo>
                    <a:lnTo>
                      <a:pt x="166" y="100"/>
                    </a:lnTo>
                    <a:lnTo>
                      <a:pt x="151" y="103"/>
                    </a:lnTo>
                    <a:lnTo>
                      <a:pt x="136" y="103"/>
                    </a:lnTo>
                    <a:lnTo>
                      <a:pt x="125" y="103"/>
                    </a:lnTo>
                    <a:lnTo>
                      <a:pt x="114" y="102"/>
                    </a:lnTo>
                    <a:lnTo>
                      <a:pt x="102" y="100"/>
                    </a:lnTo>
                    <a:lnTo>
                      <a:pt x="92" y="96"/>
                    </a:lnTo>
                    <a:lnTo>
                      <a:pt x="82" y="92"/>
                    </a:lnTo>
                    <a:lnTo>
                      <a:pt x="72" y="88"/>
                    </a:lnTo>
                    <a:lnTo>
                      <a:pt x="63" y="82"/>
                    </a:lnTo>
                    <a:lnTo>
                      <a:pt x="54" y="74"/>
                    </a:lnTo>
                    <a:lnTo>
                      <a:pt x="45" y="67"/>
                    </a:lnTo>
                    <a:lnTo>
                      <a:pt x="37" y="60"/>
                    </a:lnTo>
                    <a:lnTo>
                      <a:pt x="30" y="52"/>
                    </a:lnTo>
                    <a:lnTo>
                      <a:pt x="23" y="42"/>
                    </a:lnTo>
                    <a:lnTo>
                      <a:pt x="16" y="32"/>
                    </a:lnTo>
                    <a:lnTo>
                      <a:pt x="10" y="22"/>
                    </a:lnTo>
                    <a:lnTo>
                      <a:pt x="5" y="11"/>
                    </a:lnTo>
                    <a:lnTo>
                      <a:pt x="0" y="0"/>
                    </a:lnTo>
                    <a:lnTo>
                      <a:pt x="0" y="4"/>
                    </a:lnTo>
                    <a:lnTo>
                      <a:pt x="1" y="7"/>
                    </a:lnTo>
                    <a:lnTo>
                      <a:pt x="1" y="11"/>
                    </a:lnTo>
                    <a:lnTo>
                      <a:pt x="1" y="16"/>
                    </a:lnTo>
                    <a:lnTo>
                      <a:pt x="2" y="19"/>
                    </a:lnTo>
                    <a:lnTo>
                      <a:pt x="3" y="23"/>
                    </a:lnTo>
                    <a:lnTo>
                      <a:pt x="3" y="26"/>
                    </a:lnTo>
                    <a:lnTo>
                      <a:pt x="4" y="30"/>
                    </a:lnTo>
                    <a:close/>
                  </a:path>
                </a:pathLst>
              </a:custGeom>
              <a:solidFill>
                <a:srgbClr val="F2B493"/>
              </a:solidFill>
              <a:ln w="9525">
                <a:noFill/>
                <a:round/>
                <a:headEnd/>
                <a:tailEnd/>
              </a:ln>
            </p:spPr>
            <p:txBody>
              <a:bodyPr/>
              <a:lstStyle/>
              <a:p>
                <a:endParaRPr lang="en-US"/>
              </a:p>
            </p:txBody>
          </p:sp>
          <p:sp>
            <p:nvSpPr>
              <p:cNvPr id="533576" name="Freeform 72"/>
              <p:cNvSpPr>
                <a:spLocks/>
              </p:cNvSpPr>
              <p:nvPr/>
            </p:nvSpPr>
            <p:spPr bwMode="auto">
              <a:xfrm>
                <a:off x="1134" y="2669"/>
                <a:ext cx="50" cy="21"/>
              </a:xfrm>
              <a:custGeom>
                <a:avLst/>
                <a:gdLst/>
                <a:ahLst/>
                <a:cxnLst>
                  <a:cxn ang="0">
                    <a:pos x="7" y="39"/>
                  </a:cxn>
                  <a:cxn ang="0">
                    <a:pos x="18" y="58"/>
                  </a:cxn>
                  <a:cxn ang="0">
                    <a:pos x="32" y="75"/>
                  </a:cxn>
                  <a:cxn ang="0">
                    <a:pos x="48" y="91"/>
                  </a:cxn>
                  <a:cxn ang="0">
                    <a:pos x="65" y="103"/>
                  </a:cxn>
                  <a:cxn ang="0">
                    <a:pos x="84" y="112"/>
                  </a:cxn>
                  <a:cxn ang="0">
                    <a:pos x="104" y="120"/>
                  </a:cxn>
                  <a:cxn ang="0">
                    <a:pos x="125" y="123"/>
                  </a:cxn>
                  <a:cxn ang="0">
                    <a:pos x="150" y="122"/>
                  </a:cxn>
                  <a:cxn ang="0">
                    <a:pos x="177" y="116"/>
                  </a:cxn>
                  <a:cxn ang="0">
                    <a:pos x="202" y="105"/>
                  </a:cxn>
                  <a:cxn ang="0">
                    <a:pos x="225" y="90"/>
                  </a:cxn>
                  <a:cxn ang="0">
                    <a:pos x="238" y="76"/>
                  </a:cxn>
                  <a:cxn ang="0">
                    <a:pos x="241" y="69"/>
                  </a:cxn>
                  <a:cxn ang="0">
                    <a:pos x="243" y="62"/>
                  </a:cxn>
                  <a:cxn ang="0">
                    <a:pos x="245" y="56"/>
                  </a:cxn>
                  <a:cxn ang="0">
                    <a:pos x="236" y="66"/>
                  </a:cxn>
                  <a:cxn ang="0">
                    <a:pos x="211" y="87"/>
                  </a:cxn>
                  <a:cxn ang="0">
                    <a:pos x="183" y="103"/>
                  </a:cxn>
                  <a:cxn ang="0">
                    <a:pos x="152" y="111"/>
                  </a:cxn>
                  <a:cxn ang="0">
                    <a:pos x="125" y="112"/>
                  </a:cxn>
                  <a:cxn ang="0">
                    <a:pos x="101" y="108"/>
                  </a:cxn>
                  <a:cxn ang="0">
                    <a:pos x="80" y="99"/>
                  </a:cxn>
                  <a:cxn ang="0">
                    <a:pos x="61" y="87"/>
                  </a:cxn>
                  <a:cxn ang="0">
                    <a:pos x="43" y="73"/>
                  </a:cxn>
                  <a:cxn ang="0">
                    <a:pos x="28" y="55"/>
                  </a:cxn>
                  <a:cxn ang="0">
                    <a:pos x="15" y="34"/>
                  </a:cxn>
                  <a:cxn ang="0">
                    <a:pos x="4" y="12"/>
                  </a:cxn>
                  <a:cxn ang="0">
                    <a:pos x="0" y="3"/>
                  </a:cxn>
                  <a:cxn ang="0">
                    <a:pos x="0" y="11"/>
                  </a:cxn>
                  <a:cxn ang="0">
                    <a:pos x="0" y="18"/>
                  </a:cxn>
                  <a:cxn ang="0">
                    <a:pos x="1" y="25"/>
                  </a:cxn>
                </a:cxnLst>
                <a:rect l="0" t="0" r="r" b="b"/>
                <a:pathLst>
                  <a:path w="246" h="123">
                    <a:moveTo>
                      <a:pt x="1" y="28"/>
                    </a:moveTo>
                    <a:lnTo>
                      <a:pt x="7" y="39"/>
                    </a:lnTo>
                    <a:lnTo>
                      <a:pt x="12" y="49"/>
                    </a:lnTo>
                    <a:lnTo>
                      <a:pt x="18" y="58"/>
                    </a:lnTo>
                    <a:lnTo>
                      <a:pt x="25" y="67"/>
                    </a:lnTo>
                    <a:lnTo>
                      <a:pt x="32" y="75"/>
                    </a:lnTo>
                    <a:lnTo>
                      <a:pt x="40" y="84"/>
                    </a:lnTo>
                    <a:lnTo>
                      <a:pt x="48" y="91"/>
                    </a:lnTo>
                    <a:lnTo>
                      <a:pt x="56" y="97"/>
                    </a:lnTo>
                    <a:lnTo>
                      <a:pt x="65" y="103"/>
                    </a:lnTo>
                    <a:lnTo>
                      <a:pt x="74" y="108"/>
                    </a:lnTo>
                    <a:lnTo>
                      <a:pt x="84" y="112"/>
                    </a:lnTo>
                    <a:lnTo>
                      <a:pt x="94" y="116"/>
                    </a:lnTo>
                    <a:lnTo>
                      <a:pt x="104" y="120"/>
                    </a:lnTo>
                    <a:lnTo>
                      <a:pt x="115" y="122"/>
                    </a:lnTo>
                    <a:lnTo>
                      <a:pt x="125" y="123"/>
                    </a:lnTo>
                    <a:lnTo>
                      <a:pt x="136" y="123"/>
                    </a:lnTo>
                    <a:lnTo>
                      <a:pt x="150" y="122"/>
                    </a:lnTo>
                    <a:lnTo>
                      <a:pt x="164" y="120"/>
                    </a:lnTo>
                    <a:lnTo>
                      <a:pt x="177" y="116"/>
                    </a:lnTo>
                    <a:lnTo>
                      <a:pt x="190" y="111"/>
                    </a:lnTo>
                    <a:lnTo>
                      <a:pt x="202" y="105"/>
                    </a:lnTo>
                    <a:lnTo>
                      <a:pt x="214" y="98"/>
                    </a:lnTo>
                    <a:lnTo>
                      <a:pt x="225" y="90"/>
                    </a:lnTo>
                    <a:lnTo>
                      <a:pt x="236" y="79"/>
                    </a:lnTo>
                    <a:lnTo>
                      <a:pt x="238" y="76"/>
                    </a:lnTo>
                    <a:lnTo>
                      <a:pt x="239" y="73"/>
                    </a:lnTo>
                    <a:lnTo>
                      <a:pt x="241" y="69"/>
                    </a:lnTo>
                    <a:lnTo>
                      <a:pt x="242" y="66"/>
                    </a:lnTo>
                    <a:lnTo>
                      <a:pt x="243" y="62"/>
                    </a:lnTo>
                    <a:lnTo>
                      <a:pt x="244" y="60"/>
                    </a:lnTo>
                    <a:lnTo>
                      <a:pt x="245" y="56"/>
                    </a:lnTo>
                    <a:lnTo>
                      <a:pt x="246" y="52"/>
                    </a:lnTo>
                    <a:lnTo>
                      <a:pt x="236" y="66"/>
                    </a:lnTo>
                    <a:lnTo>
                      <a:pt x="223" y="78"/>
                    </a:lnTo>
                    <a:lnTo>
                      <a:pt x="211" y="87"/>
                    </a:lnTo>
                    <a:lnTo>
                      <a:pt x="197" y="96"/>
                    </a:lnTo>
                    <a:lnTo>
                      <a:pt x="183" y="103"/>
                    </a:lnTo>
                    <a:lnTo>
                      <a:pt x="168" y="108"/>
                    </a:lnTo>
                    <a:lnTo>
                      <a:pt x="152" y="111"/>
                    </a:lnTo>
                    <a:lnTo>
                      <a:pt x="136" y="112"/>
                    </a:lnTo>
                    <a:lnTo>
                      <a:pt x="125" y="112"/>
                    </a:lnTo>
                    <a:lnTo>
                      <a:pt x="113" y="110"/>
                    </a:lnTo>
                    <a:lnTo>
                      <a:pt x="101" y="108"/>
                    </a:lnTo>
                    <a:lnTo>
                      <a:pt x="91" y="104"/>
                    </a:lnTo>
                    <a:lnTo>
                      <a:pt x="80" y="99"/>
                    </a:lnTo>
                    <a:lnTo>
                      <a:pt x="70" y="94"/>
                    </a:lnTo>
                    <a:lnTo>
                      <a:pt x="61" y="87"/>
                    </a:lnTo>
                    <a:lnTo>
                      <a:pt x="52" y="80"/>
                    </a:lnTo>
                    <a:lnTo>
                      <a:pt x="43" y="73"/>
                    </a:lnTo>
                    <a:lnTo>
                      <a:pt x="35" y="64"/>
                    </a:lnTo>
                    <a:lnTo>
                      <a:pt x="28" y="55"/>
                    </a:lnTo>
                    <a:lnTo>
                      <a:pt x="21" y="45"/>
                    </a:lnTo>
                    <a:lnTo>
                      <a:pt x="15" y="34"/>
                    </a:lnTo>
                    <a:lnTo>
                      <a:pt x="9" y="22"/>
                    </a:lnTo>
                    <a:lnTo>
                      <a:pt x="4" y="12"/>
                    </a:lnTo>
                    <a:lnTo>
                      <a:pt x="0" y="0"/>
                    </a:lnTo>
                    <a:lnTo>
                      <a:pt x="0" y="3"/>
                    </a:lnTo>
                    <a:lnTo>
                      <a:pt x="0" y="7"/>
                    </a:lnTo>
                    <a:lnTo>
                      <a:pt x="0" y="11"/>
                    </a:lnTo>
                    <a:lnTo>
                      <a:pt x="0" y="14"/>
                    </a:lnTo>
                    <a:lnTo>
                      <a:pt x="0" y="18"/>
                    </a:lnTo>
                    <a:lnTo>
                      <a:pt x="1" y="21"/>
                    </a:lnTo>
                    <a:lnTo>
                      <a:pt x="1" y="25"/>
                    </a:lnTo>
                    <a:lnTo>
                      <a:pt x="1" y="28"/>
                    </a:lnTo>
                    <a:close/>
                  </a:path>
                </a:pathLst>
              </a:custGeom>
              <a:solidFill>
                <a:srgbClr val="F3B694"/>
              </a:solidFill>
              <a:ln w="9525">
                <a:noFill/>
                <a:round/>
                <a:headEnd/>
                <a:tailEnd/>
              </a:ln>
            </p:spPr>
            <p:txBody>
              <a:bodyPr/>
              <a:lstStyle/>
              <a:p>
                <a:endParaRPr lang="en-US"/>
              </a:p>
            </p:txBody>
          </p:sp>
          <p:sp>
            <p:nvSpPr>
              <p:cNvPr id="533577" name="Freeform 73"/>
              <p:cNvSpPr>
                <a:spLocks/>
              </p:cNvSpPr>
              <p:nvPr/>
            </p:nvSpPr>
            <p:spPr bwMode="auto">
              <a:xfrm>
                <a:off x="1134" y="2667"/>
                <a:ext cx="50" cy="22"/>
              </a:xfrm>
              <a:custGeom>
                <a:avLst/>
                <a:gdLst/>
                <a:ahLst/>
                <a:cxnLst>
                  <a:cxn ang="0">
                    <a:pos x="5" y="40"/>
                  </a:cxn>
                  <a:cxn ang="0">
                    <a:pos x="16" y="61"/>
                  </a:cxn>
                  <a:cxn ang="0">
                    <a:pos x="30" y="79"/>
                  </a:cxn>
                  <a:cxn ang="0">
                    <a:pos x="45" y="96"/>
                  </a:cxn>
                  <a:cxn ang="0">
                    <a:pos x="63" y="111"/>
                  </a:cxn>
                  <a:cxn ang="0">
                    <a:pos x="82" y="121"/>
                  </a:cxn>
                  <a:cxn ang="0">
                    <a:pos x="102" y="129"/>
                  </a:cxn>
                  <a:cxn ang="0">
                    <a:pos x="125" y="132"/>
                  </a:cxn>
                  <a:cxn ang="0">
                    <a:pos x="151" y="132"/>
                  </a:cxn>
                  <a:cxn ang="0">
                    <a:pos x="180" y="125"/>
                  </a:cxn>
                  <a:cxn ang="0">
                    <a:pos x="207" y="112"/>
                  </a:cxn>
                  <a:cxn ang="0">
                    <a:pos x="230" y="93"/>
                  </a:cxn>
                  <a:cxn ang="0">
                    <a:pos x="243" y="77"/>
                  </a:cxn>
                  <a:cxn ang="0">
                    <a:pos x="245" y="71"/>
                  </a:cxn>
                  <a:cxn ang="0">
                    <a:pos x="247" y="64"/>
                  </a:cxn>
                  <a:cxn ang="0">
                    <a:pos x="249" y="58"/>
                  </a:cxn>
                  <a:cxn ang="0">
                    <a:pos x="239" y="69"/>
                  </a:cxn>
                  <a:cxn ang="0">
                    <a:pos x="214" y="94"/>
                  </a:cxn>
                  <a:cxn ang="0">
                    <a:pos x="185" y="112"/>
                  </a:cxn>
                  <a:cxn ang="0">
                    <a:pos x="161" y="119"/>
                  </a:cxn>
                  <a:cxn ang="0">
                    <a:pos x="145" y="121"/>
                  </a:cxn>
                  <a:cxn ang="0">
                    <a:pos x="124" y="121"/>
                  </a:cxn>
                  <a:cxn ang="0">
                    <a:pos x="100" y="117"/>
                  </a:cxn>
                  <a:cxn ang="0">
                    <a:pos x="79" y="108"/>
                  </a:cxn>
                  <a:cxn ang="0">
                    <a:pos x="59" y="95"/>
                  </a:cxn>
                  <a:cxn ang="0">
                    <a:pos x="42" y="79"/>
                  </a:cxn>
                  <a:cxn ang="0">
                    <a:pos x="27" y="60"/>
                  </a:cxn>
                  <a:cxn ang="0">
                    <a:pos x="14" y="37"/>
                  </a:cxn>
                  <a:cxn ang="0">
                    <a:pos x="5" y="14"/>
                  </a:cxn>
                  <a:cxn ang="0">
                    <a:pos x="1" y="4"/>
                  </a:cxn>
                  <a:cxn ang="0">
                    <a:pos x="0" y="11"/>
                  </a:cxn>
                  <a:cxn ang="0">
                    <a:pos x="0" y="18"/>
                  </a:cxn>
                  <a:cxn ang="0">
                    <a:pos x="0" y="26"/>
                  </a:cxn>
                </a:cxnLst>
                <a:rect l="0" t="0" r="r" b="b"/>
                <a:pathLst>
                  <a:path w="249" h="132">
                    <a:moveTo>
                      <a:pt x="0" y="29"/>
                    </a:moveTo>
                    <a:lnTo>
                      <a:pt x="5" y="40"/>
                    </a:lnTo>
                    <a:lnTo>
                      <a:pt x="10" y="51"/>
                    </a:lnTo>
                    <a:lnTo>
                      <a:pt x="16" y="61"/>
                    </a:lnTo>
                    <a:lnTo>
                      <a:pt x="23" y="71"/>
                    </a:lnTo>
                    <a:lnTo>
                      <a:pt x="30" y="79"/>
                    </a:lnTo>
                    <a:lnTo>
                      <a:pt x="37" y="89"/>
                    </a:lnTo>
                    <a:lnTo>
                      <a:pt x="45" y="96"/>
                    </a:lnTo>
                    <a:lnTo>
                      <a:pt x="54" y="103"/>
                    </a:lnTo>
                    <a:lnTo>
                      <a:pt x="63" y="111"/>
                    </a:lnTo>
                    <a:lnTo>
                      <a:pt x="72" y="117"/>
                    </a:lnTo>
                    <a:lnTo>
                      <a:pt x="82" y="121"/>
                    </a:lnTo>
                    <a:lnTo>
                      <a:pt x="92" y="125"/>
                    </a:lnTo>
                    <a:lnTo>
                      <a:pt x="102" y="129"/>
                    </a:lnTo>
                    <a:lnTo>
                      <a:pt x="114" y="131"/>
                    </a:lnTo>
                    <a:lnTo>
                      <a:pt x="125" y="132"/>
                    </a:lnTo>
                    <a:lnTo>
                      <a:pt x="136" y="132"/>
                    </a:lnTo>
                    <a:lnTo>
                      <a:pt x="151" y="132"/>
                    </a:lnTo>
                    <a:lnTo>
                      <a:pt x="166" y="129"/>
                    </a:lnTo>
                    <a:lnTo>
                      <a:pt x="180" y="125"/>
                    </a:lnTo>
                    <a:lnTo>
                      <a:pt x="194" y="119"/>
                    </a:lnTo>
                    <a:lnTo>
                      <a:pt x="207" y="112"/>
                    </a:lnTo>
                    <a:lnTo>
                      <a:pt x="219" y="102"/>
                    </a:lnTo>
                    <a:lnTo>
                      <a:pt x="230" y="93"/>
                    </a:lnTo>
                    <a:lnTo>
                      <a:pt x="242" y="81"/>
                    </a:lnTo>
                    <a:lnTo>
                      <a:pt x="243" y="77"/>
                    </a:lnTo>
                    <a:lnTo>
                      <a:pt x="244" y="75"/>
                    </a:lnTo>
                    <a:lnTo>
                      <a:pt x="245" y="71"/>
                    </a:lnTo>
                    <a:lnTo>
                      <a:pt x="246" y="67"/>
                    </a:lnTo>
                    <a:lnTo>
                      <a:pt x="247" y="64"/>
                    </a:lnTo>
                    <a:lnTo>
                      <a:pt x="248" y="60"/>
                    </a:lnTo>
                    <a:lnTo>
                      <a:pt x="249" y="58"/>
                    </a:lnTo>
                    <a:lnTo>
                      <a:pt x="249" y="54"/>
                    </a:lnTo>
                    <a:lnTo>
                      <a:pt x="239" y="69"/>
                    </a:lnTo>
                    <a:lnTo>
                      <a:pt x="227" y="82"/>
                    </a:lnTo>
                    <a:lnTo>
                      <a:pt x="214" y="94"/>
                    </a:lnTo>
                    <a:lnTo>
                      <a:pt x="200" y="103"/>
                    </a:lnTo>
                    <a:lnTo>
                      <a:pt x="185" y="112"/>
                    </a:lnTo>
                    <a:lnTo>
                      <a:pt x="169" y="117"/>
                    </a:lnTo>
                    <a:lnTo>
                      <a:pt x="161" y="119"/>
                    </a:lnTo>
                    <a:lnTo>
                      <a:pt x="153" y="120"/>
                    </a:lnTo>
                    <a:lnTo>
                      <a:pt x="145" y="121"/>
                    </a:lnTo>
                    <a:lnTo>
                      <a:pt x="136" y="121"/>
                    </a:lnTo>
                    <a:lnTo>
                      <a:pt x="124" y="121"/>
                    </a:lnTo>
                    <a:lnTo>
                      <a:pt x="113" y="120"/>
                    </a:lnTo>
                    <a:lnTo>
                      <a:pt x="100" y="117"/>
                    </a:lnTo>
                    <a:lnTo>
                      <a:pt x="90" y="113"/>
                    </a:lnTo>
                    <a:lnTo>
                      <a:pt x="79" y="108"/>
                    </a:lnTo>
                    <a:lnTo>
                      <a:pt x="69" y="102"/>
                    </a:lnTo>
                    <a:lnTo>
                      <a:pt x="59" y="95"/>
                    </a:lnTo>
                    <a:lnTo>
                      <a:pt x="50" y="88"/>
                    </a:lnTo>
                    <a:lnTo>
                      <a:pt x="42" y="79"/>
                    </a:lnTo>
                    <a:lnTo>
                      <a:pt x="34" y="70"/>
                    </a:lnTo>
                    <a:lnTo>
                      <a:pt x="27" y="60"/>
                    </a:lnTo>
                    <a:lnTo>
                      <a:pt x="20" y="49"/>
                    </a:lnTo>
                    <a:lnTo>
                      <a:pt x="14" y="37"/>
                    </a:lnTo>
                    <a:lnTo>
                      <a:pt x="9" y="26"/>
                    </a:lnTo>
                    <a:lnTo>
                      <a:pt x="5" y="14"/>
                    </a:lnTo>
                    <a:lnTo>
                      <a:pt x="1" y="0"/>
                    </a:lnTo>
                    <a:lnTo>
                      <a:pt x="1" y="4"/>
                    </a:lnTo>
                    <a:lnTo>
                      <a:pt x="0" y="8"/>
                    </a:lnTo>
                    <a:lnTo>
                      <a:pt x="0" y="11"/>
                    </a:lnTo>
                    <a:lnTo>
                      <a:pt x="0" y="15"/>
                    </a:lnTo>
                    <a:lnTo>
                      <a:pt x="0" y="18"/>
                    </a:lnTo>
                    <a:lnTo>
                      <a:pt x="0" y="22"/>
                    </a:lnTo>
                    <a:lnTo>
                      <a:pt x="0" y="26"/>
                    </a:lnTo>
                    <a:lnTo>
                      <a:pt x="0" y="29"/>
                    </a:lnTo>
                    <a:close/>
                  </a:path>
                </a:pathLst>
              </a:custGeom>
              <a:solidFill>
                <a:srgbClr val="F3B694"/>
              </a:solidFill>
              <a:ln w="9525">
                <a:noFill/>
                <a:round/>
                <a:headEnd/>
                <a:tailEnd/>
              </a:ln>
            </p:spPr>
            <p:txBody>
              <a:bodyPr/>
              <a:lstStyle/>
              <a:p>
                <a:endParaRPr lang="en-US"/>
              </a:p>
            </p:txBody>
          </p:sp>
          <p:sp>
            <p:nvSpPr>
              <p:cNvPr id="533578" name="Freeform 74"/>
              <p:cNvSpPr>
                <a:spLocks/>
              </p:cNvSpPr>
              <p:nvPr/>
            </p:nvSpPr>
            <p:spPr bwMode="auto">
              <a:xfrm>
                <a:off x="1134" y="2665"/>
                <a:ext cx="51" cy="23"/>
              </a:xfrm>
              <a:custGeom>
                <a:avLst/>
                <a:gdLst/>
                <a:ahLst/>
                <a:cxnLst>
                  <a:cxn ang="0">
                    <a:pos x="4" y="40"/>
                  </a:cxn>
                  <a:cxn ang="0">
                    <a:pos x="15" y="62"/>
                  </a:cxn>
                  <a:cxn ang="0">
                    <a:pos x="28" y="83"/>
                  </a:cxn>
                  <a:cxn ang="0">
                    <a:pos x="43" y="101"/>
                  </a:cxn>
                  <a:cxn ang="0">
                    <a:pos x="61" y="115"/>
                  </a:cxn>
                  <a:cxn ang="0">
                    <a:pos x="80" y="127"/>
                  </a:cxn>
                  <a:cxn ang="0">
                    <a:pos x="101" y="136"/>
                  </a:cxn>
                  <a:cxn ang="0">
                    <a:pos x="125" y="140"/>
                  </a:cxn>
                  <a:cxn ang="0">
                    <a:pos x="152" y="139"/>
                  </a:cxn>
                  <a:cxn ang="0">
                    <a:pos x="183" y="131"/>
                  </a:cxn>
                  <a:cxn ang="0">
                    <a:pos x="211" y="115"/>
                  </a:cxn>
                  <a:cxn ang="0">
                    <a:pos x="236" y="94"/>
                  </a:cxn>
                  <a:cxn ang="0">
                    <a:pos x="247" y="77"/>
                  </a:cxn>
                  <a:cxn ang="0">
                    <a:pos x="249" y="71"/>
                  </a:cxn>
                  <a:cxn ang="0">
                    <a:pos x="250" y="64"/>
                  </a:cxn>
                  <a:cxn ang="0">
                    <a:pos x="251" y="58"/>
                  </a:cxn>
                  <a:cxn ang="0">
                    <a:pos x="247" y="62"/>
                  </a:cxn>
                  <a:cxn ang="0">
                    <a:pos x="236" y="78"/>
                  </a:cxn>
                  <a:cxn ang="0">
                    <a:pos x="223" y="91"/>
                  </a:cxn>
                  <a:cxn ang="0">
                    <a:pos x="209" y="103"/>
                  </a:cxn>
                  <a:cxn ang="0">
                    <a:pos x="195" y="114"/>
                  </a:cxn>
                  <a:cxn ang="0">
                    <a:pos x="179" y="121"/>
                  </a:cxn>
                  <a:cxn ang="0">
                    <a:pos x="162" y="126"/>
                  </a:cxn>
                  <a:cxn ang="0">
                    <a:pos x="145" y="130"/>
                  </a:cxn>
                  <a:cxn ang="0">
                    <a:pos x="124" y="128"/>
                  </a:cxn>
                  <a:cxn ang="0">
                    <a:pos x="100" y="124"/>
                  </a:cxn>
                  <a:cxn ang="0">
                    <a:pos x="78" y="114"/>
                  </a:cxn>
                  <a:cxn ang="0">
                    <a:pos x="58" y="101"/>
                  </a:cxn>
                  <a:cxn ang="0">
                    <a:pos x="41" y="84"/>
                  </a:cxn>
                  <a:cxn ang="0">
                    <a:pos x="26" y="62"/>
                  </a:cxn>
                  <a:cxn ang="0">
                    <a:pos x="14" y="40"/>
                  </a:cxn>
                  <a:cxn ang="0">
                    <a:pos x="6" y="15"/>
                  </a:cxn>
                  <a:cxn ang="0">
                    <a:pos x="2" y="4"/>
                  </a:cxn>
                  <a:cxn ang="0">
                    <a:pos x="1" y="11"/>
                  </a:cxn>
                  <a:cxn ang="0">
                    <a:pos x="1" y="17"/>
                  </a:cxn>
                  <a:cxn ang="0">
                    <a:pos x="0" y="24"/>
                  </a:cxn>
                </a:cxnLst>
                <a:rect l="0" t="0" r="r" b="b"/>
                <a:pathLst>
                  <a:path w="251" h="140">
                    <a:moveTo>
                      <a:pt x="0" y="28"/>
                    </a:moveTo>
                    <a:lnTo>
                      <a:pt x="4" y="40"/>
                    </a:lnTo>
                    <a:lnTo>
                      <a:pt x="9" y="50"/>
                    </a:lnTo>
                    <a:lnTo>
                      <a:pt x="15" y="62"/>
                    </a:lnTo>
                    <a:lnTo>
                      <a:pt x="21" y="73"/>
                    </a:lnTo>
                    <a:lnTo>
                      <a:pt x="28" y="83"/>
                    </a:lnTo>
                    <a:lnTo>
                      <a:pt x="35" y="92"/>
                    </a:lnTo>
                    <a:lnTo>
                      <a:pt x="43" y="101"/>
                    </a:lnTo>
                    <a:lnTo>
                      <a:pt x="52" y="108"/>
                    </a:lnTo>
                    <a:lnTo>
                      <a:pt x="61" y="115"/>
                    </a:lnTo>
                    <a:lnTo>
                      <a:pt x="70" y="122"/>
                    </a:lnTo>
                    <a:lnTo>
                      <a:pt x="80" y="127"/>
                    </a:lnTo>
                    <a:lnTo>
                      <a:pt x="91" y="132"/>
                    </a:lnTo>
                    <a:lnTo>
                      <a:pt x="101" y="136"/>
                    </a:lnTo>
                    <a:lnTo>
                      <a:pt x="113" y="138"/>
                    </a:lnTo>
                    <a:lnTo>
                      <a:pt x="125" y="140"/>
                    </a:lnTo>
                    <a:lnTo>
                      <a:pt x="136" y="140"/>
                    </a:lnTo>
                    <a:lnTo>
                      <a:pt x="152" y="139"/>
                    </a:lnTo>
                    <a:lnTo>
                      <a:pt x="168" y="136"/>
                    </a:lnTo>
                    <a:lnTo>
                      <a:pt x="183" y="131"/>
                    </a:lnTo>
                    <a:lnTo>
                      <a:pt x="197" y="124"/>
                    </a:lnTo>
                    <a:lnTo>
                      <a:pt x="211" y="115"/>
                    </a:lnTo>
                    <a:lnTo>
                      <a:pt x="223" y="106"/>
                    </a:lnTo>
                    <a:lnTo>
                      <a:pt x="236" y="94"/>
                    </a:lnTo>
                    <a:lnTo>
                      <a:pt x="246" y="80"/>
                    </a:lnTo>
                    <a:lnTo>
                      <a:pt x="247" y="77"/>
                    </a:lnTo>
                    <a:lnTo>
                      <a:pt x="248" y="73"/>
                    </a:lnTo>
                    <a:lnTo>
                      <a:pt x="249" y="71"/>
                    </a:lnTo>
                    <a:lnTo>
                      <a:pt x="249" y="67"/>
                    </a:lnTo>
                    <a:lnTo>
                      <a:pt x="250" y="64"/>
                    </a:lnTo>
                    <a:lnTo>
                      <a:pt x="250" y="61"/>
                    </a:lnTo>
                    <a:lnTo>
                      <a:pt x="251" y="58"/>
                    </a:lnTo>
                    <a:lnTo>
                      <a:pt x="251" y="54"/>
                    </a:lnTo>
                    <a:lnTo>
                      <a:pt x="247" y="62"/>
                    </a:lnTo>
                    <a:lnTo>
                      <a:pt x="241" y="71"/>
                    </a:lnTo>
                    <a:lnTo>
                      <a:pt x="236" y="78"/>
                    </a:lnTo>
                    <a:lnTo>
                      <a:pt x="229" y="85"/>
                    </a:lnTo>
                    <a:lnTo>
                      <a:pt x="223" y="91"/>
                    </a:lnTo>
                    <a:lnTo>
                      <a:pt x="216" y="98"/>
                    </a:lnTo>
                    <a:lnTo>
                      <a:pt x="209" y="103"/>
                    </a:lnTo>
                    <a:lnTo>
                      <a:pt x="202" y="109"/>
                    </a:lnTo>
                    <a:lnTo>
                      <a:pt x="195" y="114"/>
                    </a:lnTo>
                    <a:lnTo>
                      <a:pt x="187" y="118"/>
                    </a:lnTo>
                    <a:lnTo>
                      <a:pt x="179" y="121"/>
                    </a:lnTo>
                    <a:lnTo>
                      <a:pt x="171" y="124"/>
                    </a:lnTo>
                    <a:lnTo>
                      <a:pt x="162" y="126"/>
                    </a:lnTo>
                    <a:lnTo>
                      <a:pt x="154" y="128"/>
                    </a:lnTo>
                    <a:lnTo>
                      <a:pt x="145" y="130"/>
                    </a:lnTo>
                    <a:lnTo>
                      <a:pt x="136" y="130"/>
                    </a:lnTo>
                    <a:lnTo>
                      <a:pt x="124" y="128"/>
                    </a:lnTo>
                    <a:lnTo>
                      <a:pt x="112" y="127"/>
                    </a:lnTo>
                    <a:lnTo>
                      <a:pt x="100" y="124"/>
                    </a:lnTo>
                    <a:lnTo>
                      <a:pt x="89" y="120"/>
                    </a:lnTo>
                    <a:lnTo>
                      <a:pt x="78" y="114"/>
                    </a:lnTo>
                    <a:lnTo>
                      <a:pt x="68" y="108"/>
                    </a:lnTo>
                    <a:lnTo>
                      <a:pt x="58" y="101"/>
                    </a:lnTo>
                    <a:lnTo>
                      <a:pt x="49" y="92"/>
                    </a:lnTo>
                    <a:lnTo>
                      <a:pt x="41" y="84"/>
                    </a:lnTo>
                    <a:lnTo>
                      <a:pt x="33" y="73"/>
                    </a:lnTo>
                    <a:lnTo>
                      <a:pt x="26" y="62"/>
                    </a:lnTo>
                    <a:lnTo>
                      <a:pt x="20" y="52"/>
                    </a:lnTo>
                    <a:lnTo>
                      <a:pt x="14" y="40"/>
                    </a:lnTo>
                    <a:lnTo>
                      <a:pt x="10" y="27"/>
                    </a:lnTo>
                    <a:lnTo>
                      <a:pt x="6" y="15"/>
                    </a:lnTo>
                    <a:lnTo>
                      <a:pt x="3" y="0"/>
                    </a:lnTo>
                    <a:lnTo>
                      <a:pt x="2" y="4"/>
                    </a:lnTo>
                    <a:lnTo>
                      <a:pt x="2" y="7"/>
                    </a:lnTo>
                    <a:lnTo>
                      <a:pt x="1" y="11"/>
                    </a:lnTo>
                    <a:lnTo>
                      <a:pt x="1" y="13"/>
                    </a:lnTo>
                    <a:lnTo>
                      <a:pt x="1" y="17"/>
                    </a:lnTo>
                    <a:lnTo>
                      <a:pt x="0" y="21"/>
                    </a:lnTo>
                    <a:lnTo>
                      <a:pt x="0" y="24"/>
                    </a:lnTo>
                    <a:lnTo>
                      <a:pt x="0" y="28"/>
                    </a:lnTo>
                    <a:close/>
                  </a:path>
                </a:pathLst>
              </a:custGeom>
              <a:solidFill>
                <a:srgbClr val="F3B897"/>
              </a:solidFill>
              <a:ln w="9525">
                <a:noFill/>
                <a:round/>
                <a:headEnd/>
                <a:tailEnd/>
              </a:ln>
            </p:spPr>
            <p:txBody>
              <a:bodyPr/>
              <a:lstStyle/>
              <a:p>
                <a:endParaRPr lang="en-US"/>
              </a:p>
            </p:txBody>
          </p:sp>
          <p:sp>
            <p:nvSpPr>
              <p:cNvPr id="533579" name="Freeform 75"/>
              <p:cNvSpPr>
                <a:spLocks/>
              </p:cNvSpPr>
              <p:nvPr/>
            </p:nvSpPr>
            <p:spPr bwMode="auto">
              <a:xfrm>
                <a:off x="1135" y="2663"/>
                <a:ext cx="50" cy="24"/>
              </a:xfrm>
              <a:custGeom>
                <a:avLst/>
                <a:gdLst/>
                <a:ahLst/>
                <a:cxnLst>
                  <a:cxn ang="0">
                    <a:pos x="4" y="39"/>
                  </a:cxn>
                  <a:cxn ang="0">
                    <a:pos x="13" y="62"/>
                  </a:cxn>
                  <a:cxn ang="0">
                    <a:pos x="26" y="85"/>
                  </a:cxn>
                  <a:cxn ang="0">
                    <a:pos x="41" y="104"/>
                  </a:cxn>
                  <a:cxn ang="0">
                    <a:pos x="58" y="120"/>
                  </a:cxn>
                  <a:cxn ang="0">
                    <a:pos x="78" y="133"/>
                  </a:cxn>
                  <a:cxn ang="0">
                    <a:pos x="99" y="142"/>
                  </a:cxn>
                  <a:cxn ang="0">
                    <a:pos x="123" y="146"/>
                  </a:cxn>
                  <a:cxn ang="0">
                    <a:pos x="144" y="146"/>
                  </a:cxn>
                  <a:cxn ang="0">
                    <a:pos x="160" y="144"/>
                  </a:cxn>
                  <a:cxn ang="0">
                    <a:pos x="184" y="137"/>
                  </a:cxn>
                  <a:cxn ang="0">
                    <a:pos x="213" y="119"/>
                  </a:cxn>
                  <a:cxn ang="0">
                    <a:pos x="238" y="94"/>
                  </a:cxn>
                  <a:cxn ang="0">
                    <a:pos x="249" y="76"/>
                  </a:cxn>
                  <a:cxn ang="0">
                    <a:pos x="250" y="70"/>
                  </a:cxn>
                  <a:cxn ang="0">
                    <a:pos x="251" y="62"/>
                  </a:cxn>
                  <a:cxn ang="0">
                    <a:pos x="251" y="57"/>
                  </a:cxn>
                  <a:cxn ang="0">
                    <a:pos x="247" y="62"/>
                  </a:cxn>
                  <a:cxn ang="0">
                    <a:pos x="237" y="79"/>
                  </a:cxn>
                  <a:cxn ang="0">
                    <a:pos x="224" y="95"/>
                  </a:cxn>
                  <a:cxn ang="0">
                    <a:pos x="210" y="108"/>
                  </a:cxn>
                  <a:cxn ang="0">
                    <a:pos x="196" y="119"/>
                  </a:cxn>
                  <a:cxn ang="0">
                    <a:pos x="179" y="127"/>
                  </a:cxn>
                  <a:cxn ang="0">
                    <a:pos x="162" y="133"/>
                  </a:cxn>
                  <a:cxn ang="0">
                    <a:pos x="144" y="136"/>
                  </a:cxn>
                  <a:cxn ang="0">
                    <a:pos x="123" y="136"/>
                  </a:cxn>
                  <a:cxn ang="0">
                    <a:pos x="98" y="130"/>
                  </a:cxn>
                  <a:cxn ang="0">
                    <a:pos x="76" y="120"/>
                  </a:cxn>
                  <a:cxn ang="0">
                    <a:pos x="57" y="106"/>
                  </a:cxn>
                  <a:cxn ang="0">
                    <a:pos x="39" y="88"/>
                  </a:cxn>
                  <a:cxn ang="0">
                    <a:pos x="25" y="66"/>
                  </a:cxn>
                  <a:cxn ang="0">
                    <a:pos x="14" y="41"/>
                  </a:cxn>
                  <a:cxn ang="0">
                    <a:pos x="7" y="15"/>
                  </a:cxn>
                  <a:cxn ang="0">
                    <a:pos x="4" y="3"/>
                  </a:cxn>
                  <a:cxn ang="0">
                    <a:pos x="3" y="10"/>
                  </a:cxn>
                  <a:cxn ang="0">
                    <a:pos x="1" y="16"/>
                  </a:cxn>
                  <a:cxn ang="0">
                    <a:pos x="0" y="22"/>
                  </a:cxn>
                </a:cxnLst>
                <a:rect l="0" t="0" r="r" b="b"/>
                <a:pathLst>
                  <a:path w="251" h="146">
                    <a:moveTo>
                      <a:pt x="0" y="25"/>
                    </a:moveTo>
                    <a:lnTo>
                      <a:pt x="4" y="39"/>
                    </a:lnTo>
                    <a:lnTo>
                      <a:pt x="8" y="51"/>
                    </a:lnTo>
                    <a:lnTo>
                      <a:pt x="13" y="62"/>
                    </a:lnTo>
                    <a:lnTo>
                      <a:pt x="19" y="74"/>
                    </a:lnTo>
                    <a:lnTo>
                      <a:pt x="26" y="85"/>
                    </a:lnTo>
                    <a:lnTo>
                      <a:pt x="33" y="95"/>
                    </a:lnTo>
                    <a:lnTo>
                      <a:pt x="41" y="104"/>
                    </a:lnTo>
                    <a:lnTo>
                      <a:pt x="49" y="113"/>
                    </a:lnTo>
                    <a:lnTo>
                      <a:pt x="58" y="120"/>
                    </a:lnTo>
                    <a:lnTo>
                      <a:pt x="68" y="127"/>
                    </a:lnTo>
                    <a:lnTo>
                      <a:pt x="78" y="133"/>
                    </a:lnTo>
                    <a:lnTo>
                      <a:pt x="89" y="138"/>
                    </a:lnTo>
                    <a:lnTo>
                      <a:pt x="99" y="142"/>
                    </a:lnTo>
                    <a:lnTo>
                      <a:pt x="112" y="145"/>
                    </a:lnTo>
                    <a:lnTo>
                      <a:pt x="123" y="146"/>
                    </a:lnTo>
                    <a:lnTo>
                      <a:pt x="135" y="146"/>
                    </a:lnTo>
                    <a:lnTo>
                      <a:pt x="144" y="146"/>
                    </a:lnTo>
                    <a:lnTo>
                      <a:pt x="152" y="145"/>
                    </a:lnTo>
                    <a:lnTo>
                      <a:pt x="160" y="144"/>
                    </a:lnTo>
                    <a:lnTo>
                      <a:pt x="168" y="142"/>
                    </a:lnTo>
                    <a:lnTo>
                      <a:pt x="184" y="137"/>
                    </a:lnTo>
                    <a:lnTo>
                      <a:pt x="199" y="128"/>
                    </a:lnTo>
                    <a:lnTo>
                      <a:pt x="213" y="119"/>
                    </a:lnTo>
                    <a:lnTo>
                      <a:pt x="226" y="107"/>
                    </a:lnTo>
                    <a:lnTo>
                      <a:pt x="238" y="94"/>
                    </a:lnTo>
                    <a:lnTo>
                      <a:pt x="248" y="79"/>
                    </a:lnTo>
                    <a:lnTo>
                      <a:pt x="249" y="76"/>
                    </a:lnTo>
                    <a:lnTo>
                      <a:pt x="249" y="72"/>
                    </a:lnTo>
                    <a:lnTo>
                      <a:pt x="250" y="70"/>
                    </a:lnTo>
                    <a:lnTo>
                      <a:pt x="250" y="66"/>
                    </a:lnTo>
                    <a:lnTo>
                      <a:pt x="251" y="62"/>
                    </a:lnTo>
                    <a:lnTo>
                      <a:pt x="251" y="60"/>
                    </a:lnTo>
                    <a:lnTo>
                      <a:pt x="251" y="57"/>
                    </a:lnTo>
                    <a:lnTo>
                      <a:pt x="251" y="53"/>
                    </a:lnTo>
                    <a:lnTo>
                      <a:pt x="247" y="62"/>
                    </a:lnTo>
                    <a:lnTo>
                      <a:pt x="242" y="71"/>
                    </a:lnTo>
                    <a:lnTo>
                      <a:pt x="237" y="79"/>
                    </a:lnTo>
                    <a:lnTo>
                      <a:pt x="231" y="86"/>
                    </a:lnTo>
                    <a:lnTo>
                      <a:pt x="224" y="95"/>
                    </a:lnTo>
                    <a:lnTo>
                      <a:pt x="217" y="101"/>
                    </a:lnTo>
                    <a:lnTo>
                      <a:pt x="210" y="108"/>
                    </a:lnTo>
                    <a:lnTo>
                      <a:pt x="203" y="113"/>
                    </a:lnTo>
                    <a:lnTo>
                      <a:pt x="196" y="119"/>
                    </a:lnTo>
                    <a:lnTo>
                      <a:pt x="188" y="122"/>
                    </a:lnTo>
                    <a:lnTo>
                      <a:pt x="179" y="127"/>
                    </a:lnTo>
                    <a:lnTo>
                      <a:pt x="171" y="130"/>
                    </a:lnTo>
                    <a:lnTo>
                      <a:pt x="162" y="133"/>
                    </a:lnTo>
                    <a:lnTo>
                      <a:pt x="153" y="134"/>
                    </a:lnTo>
                    <a:lnTo>
                      <a:pt x="144" y="136"/>
                    </a:lnTo>
                    <a:lnTo>
                      <a:pt x="135" y="136"/>
                    </a:lnTo>
                    <a:lnTo>
                      <a:pt x="123" y="136"/>
                    </a:lnTo>
                    <a:lnTo>
                      <a:pt x="111" y="133"/>
                    </a:lnTo>
                    <a:lnTo>
                      <a:pt x="98" y="130"/>
                    </a:lnTo>
                    <a:lnTo>
                      <a:pt x="87" y="126"/>
                    </a:lnTo>
                    <a:lnTo>
                      <a:pt x="76" y="120"/>
                    </a:lnTo>
                    <a:lnTo>
                      <a:pt x="66" y="113"/>
                    </a:lnTo>
                    <a:lnTo>
                      <a:pt x="57" y="106"/>
                    </a:lnTo>
                    <a:lnTo>
                      <a:pt x="48" y="97"/>
                    </a:lnTo>
                    <a:lnTo>
                      <a:pt x="39" y="88"/>
                    </a:lnTo>
                    <a:lnTo>
                      <a:pt x="32" y="77"/>
                    </a:lnTo>
                    <a:lnTo>
                      <a:pt x="25" y="66"/>
                    </a:lnTo>
                    <a:lnTo>
                      <a:pt x="19" y="54"/>
                    </a:lnTo>
                    <a:lnTo>
                      <a:pt x="14" y="41"/>
                    </a:lnTo>
                    <a:lnTo>
                      <a:pt x="10" y="28"/>
                    </a:lnTo>
                    <a:lnTo>
                      <a:pt x="7" y="15"/>
                    </a:lnTo>
                    <a:lnTo>
                      <a:pt x="5" y="0"/>
                    </a:lnTo>
                    <a:lnTo>
                      <a:pt x="4" y="3"/>
                    </a:lnTo>
                    <a:lnTo>
                      <a:pt x="3" y="6"/>
                    </a:lnTo>
                    <a:lnTo>
                      <a:pt x="3" y="10"/>
                    </a:lnTo>
                    <a:lnTo>
                      <a:pt x="2" y="12"/>
                    </a:lnTo>
                    <a:lnTo>
                      <a:pt x="1" y="16"/>
                    </a:lnTo>
                    <a:lnTo>
                      <a:pt x="1" y="19"/>
                    </a:lnTo>
                    <a:lnTo>
                      <a:pt x="0" y="22"/>
                    </a:lnTo>
                    <a:lnTo>
                      <a:pt x="0" y="25"/>
                    </a:lnTo>
                    <a:close/>
                  </a:path>
                </a:pathLst>
              </a:custGeom>
              <a:solidFill>
                <a:srgbClr val="F3BA98"/>
              </a:solidFill>
              <a:ln w="9525">
                <a:noFill/>
                <a:round/>
                <a:headEnd/>
                <a:tailEnd/>
              </a:ln>
            </p:spPr>
            <p:txBody>
              <a:bodyPr/>
              <a:lstStyle/>
              <a:p>
                <a:endParaRPr lang="en-US"/>
              </a:p>
            </p:txBody>
          </p:sp>
          <p:sp>
            <p:nvSpPr>
              <p:cNvPr id="533580" name="Freeform 76"/>
              <p:cNvSpPr>
                <a:spLocks/>
              </p:cNvSpPr>
              <p:nvPr/>
            </p:nvSpPr>
            <p:spPr bwMode="auto">
              <a:xfrm>
                <a:off x="1135" y="2661"/>
                <a:ext cx="50" cy="25"/>
              </a:xfrm>
              <a:custGeom>
                <a:avLst/>
                <a:gdLst/>
                <a:ahLst/>
                <a:cxnLst>
                  <a:cxn ang="0">
                    <a:pos x="3" y="39"/>
                  </a:cxn>
                  <a:cxn ang="0">
                    <a:pos x="11" y="64"/>
                  </a:cxn>
                  <a:cxn ang="0">
                    <a:pos x="23" y="86"/>
                  </a:cxn>
                  <a:cxn ang="0">
                    <a:pos x="38" y="108"/>
                  </a:cxn>
                  <a:cxn ang="0">
                    <a:pos x="55" y="125"/>
                  </a:cxn>
                  <a:cxn ang="0">
                    <a:pos x="75" y="138"/>
                  </a:cxn>
                  <a:cxn ang="0">
                    <a:pos x="97" y="148"/>
                  </a:cxn>
                  <a:cxn ang="0">
                    <a:pos x="121" y="152"/>
                  </a:cxn>
                  <a:cxn ang="0">
                    <a:pos x="142" y="154"/>
                  </a:cxn>
                  <a:cxn ang="0">
                    <a:pos x="159" y="150"/>
                  </a:cxn>
                  <a:cxn ang="0">
                    <a:pos x="176" y="145"/>
                  </a:cxn>
                  <a:cxn ang="0">
                    <a:pos x="192" y="138"/>
                  </a:cxn>
                  <a:cxn ang="0">
                    <a:pos x="206" y="127"/>
                  </a:cxn>
                  <a:cxn ang="0">
                    <a:pos x="220" y="115"/>
                  </a:cxn>
                  <a:cxn ang="0">
                    <a:pos x="233" y="102"/>
                  </a:cxn>
                  <a:cxn ang="0">
                    <a:pos x="244" y="86"/>
                  </a:cxn>
                  <a:cxn ang="0">
                    <a:pos x="249" y="74"/>
                  </a:cxn>
                  <a:cxn ang="0">
                    <a:pos x="249" y="69"/>
                  </a:cxn>
                  <a:cxn ang="0">
                    <a:pos x="249" y="63"/>
                  </a:cxn>
                  <a:cxn ang="0">
                    <a:pos x="249" y="57"/>
                  </a:cxn>
                  <a:cxn ang="0">
                    <a:pos x="245" y="63"/>
                  </a:cxn>
                  <a:cxn ang="0">
                    <a:pos x="236" y="80"/>
                  </a:cxn>
                  <a:cxn ang="0">
                    <a:pos x="223" y="97"/>
                  </a:cxn>
                  <a:cxn ang="0">
                    <a:pos x="210" y="112"/>
                  </a:cxn>
                  <a:cxn ang="0">
                    <a:pos x="195" y="124"/>
                  </a:cxn>
                  <a:cxn ang="0">
                    <a:pos x="179" y="133"/>
                  </a:cxn>
                  <a:cxn ang="0">
                    <a:pos x="161" y="139"/>
                  </a:cxn>
                  <a:cxn ang="0">
                    <a:pos x="143" y="143"/>
                  </a:cxn>
                  <a:cxn ang="0">
                    <a:pos x="121" y="142"/>
                  </a:cxn>
                  <a:cxn ang="0">
                    <a:pos x="96" y="137"/>
                  </a:cxn>
                  <a:cxn ang="0">
                    <a:pos x="74" y="126"/>
                  </a:cxn>
                  <a:cxn ang="0">
                    <a:pos x="54" y="110"/>
                  </a:cxn>
                  <a:cxn ang="0">
                    <a:pos x="37" y="91"/>
                  </a:cxn>
                  <a:cxn ang="0">
                    <a:pos x="24" y="69"/>
                  </a:cxn>
                  <a:cxn ang="0">
                    <a:pos x="14" y="43"/>
                  </a:cxn>
                  <a:cxn ang="0">
                    <a:pos x="8" y="15"/>
                  </a:cxn>
                  <a:cxn ang="0">
                    <a:pos x="5" y="3"/>
                  </a:cxn>
                  <a:cxn ang="0">
                    <a:pos x="4" y="9"/>
                  </a:cxn>
                  <a:cxn ang="0">
                    <a:pos x="2" y="16"/>
                  </a:cxn>
                  <a:cxn ang="0">
                    <a:pos x="1" y="22"/>
                  </a:cxn>
                </a:cxnLst>
                <a:rect l="0" t="0" r="r" b="b"/>
                <a:pathLst>
                  <a:path w="249" h="154">
                    <a:moveTo>
                      <a:pt x="0" y="24"/>
                    </a:moveTo>
                    <a:lnTo>
                      <a:pt x="3" y="39"/>
                    </a:lnTo>
                    <a:lnTo>
                      <a:pt x="7" y="51"/>
                    </a:lnTo>
                    <a:lnTo>
                      <a:pt x="11" y="64"/>
                    </a:lnTo>
                    <a:lnTo>
                      <a:pt x="17" y="76"/>
                    </a:lnTo>
                    <a:lnTo>
                      <a:pt x="23" y="86"/>
                    </a:lnTo>
                    <a:lnTo>
                      <a:pt x="30" y="97"/>
                    </a:lnTo>
                    <a:lnTo>
                      <a:pt x="38" y="108"/>
                    </a:lnTo>
                    <a:lnTo>
                      <a:pt x="46" y="116"/>
                    </a:lnTo>
                    <a:lnTo>
                      <a:pt x="55" y="125"/>
                    </a:lnTo>
                    <a:lnTo>
                      <a:pt x="65" y="132"/>
                    </a:lnTo>
                    <a:lnTo>
                      <a:pt x="75" y="138"/>
                    </a:lnTo>
                    <a:lnTo>
                      <a:pt x="86" y="144"/>
                    </a:lnTo>
                    <a:lnTo>
                      <a:pt x="97" y="148"/>
                    </a:lnTo>
                    <a:lnTo>
                      <a:pt x="109" y="151"/>
                    </a:lnTo>
                    <a:lnTo>
                      <a:pt x="121" y="152"/>
                    </a:lnTo>
                    <a:lnTo>
                      <a:pt x="133" y="154"/>
                    </a:lnTo>
                    <a:lnTo>
                      <a:pt x="142" y="154"/>
                    </a:lnTo>
                    <a:lnTo>
                      <a:pt x="151" y="152"/>
                    </a:lnTo>
                    <a:lnTo>
                      <a:pt x="159" y="150"/>
                    </a:lnTo>
                    <a:lnTo>
                      <a:pt x="168" y="148"/>
                    </a:lnTo>
                    <a:lnTo>
                      <a:pt x="176" y="145"/>
                    </a:lnTo>
                    <a:lnTo>
                      <a:pt x="184" y="142"/>
                    </a:lnTo>
                    <a:lnTo>
                      <a:pt x="192" y="138"/>
                    </a:lnTo>
                    <a:lnTo>
                      <a:pt x="199" y="133"/>
                    </a:lnTo>
                    <a:lnTo>
                      <a:pt x="206" y="127"/>
                    </a:lnTo>
                    <a:lnTo>
                      <a:pt x="213" y="122"/>
                    </a:lnTo>
                    <a:lnTo>
                      <a:pt x="220" y="115"/>
                    </a:lnTo>
                    <a:lnTo>
                      <a:pt x="226" y="109"/>
                    </a:lnTo>
                    <a:lnTo>
                      <a:pt x="233" y="102"/>
                    </a:lnTo>
                    <a:lnTo>
                      <a:pt x="238" y="95"/>
                    </a:lnTo>
                    <a:lnTo>
                      <a:pt x="244" y="86"/>
                    </a:lnTo>
                    <a:lnTo>
                      <a:pt x="248" y="78"/>
                    </a:lnTo>
                    <a:lnTo>
                      <a:pt x="249" y="74"/>
                    </a:lnTo>
                    <a:lnTo>
                      <a:pt x="249" y="72"/>
                    </a:lnTo>
                    <a:lnTo>
                      <a:pt x="249" y="69"/>
                    </a:lnTo>
                    <a:lnTo>
                      <a:pt x="249" y="65"/>
                    </a:lnTo>
                    <a:lnTo>
                      <a:pt x="249" y="63"/>
                    </a:lnTo>
                    <a:lnTo>
                      <a:pt x="249" y="59"/>
                    </a:lnTo>
                    <a:lnTo>
                      <a:pt x="249" y="57"/>
                    </a:lnTo>
                    <a:lnTo>
                      <a:pt x="249" y="53"/>
                    </a:lnTo>
                    <a:lnTo>
                      <a:pt x="245" y="63"/>
                    </a:lnTo>
                    <a:lnTo>
                      <a:pt x="241" y="72"/>
                    </a:lnTo>
                    <a:lnTo>
                      <a:pt x="236" y="80"/>
                    </a:lnTo>
                    <a:lnTo>
                      <a:pt x="230" y="89"/>
                    </a:lnTo>
                    <a:lnTo>
                      <a:pt x="223" y="97"/>
                    </a:lnTo>
                    <a:lnTo>
                      <a:pt x="217" y="104"/>
                    </a:lnTo>
                    <a:lnTo>
                      <a:pt x="210" y="112"/>
                    </a:lnTo>
                    <a:lnTo>
                      <a:pt x="203" y="118"/>
                    </a:lnTo>
                    <a:lnTo>
                      <a:pt x="195" y="124"/>
                    </a:lnTo>
                    <a:lnTo>
                      <a:pt x="187" y="128"/>
                    </a:lnTo>
                    <a:lnTo>
                      <a:pt x="179" y="133"/>
                    </a:lnTo>
                    <a:lnTo>
                      <a:pt x="170" y="136"/>
                    </a:lnTo>
                    <a:lnTo>
                      <a:pt x="161" y="139"/>
                    </a:lnTo>
                    <a:lnTo>
                      <a:pt x="152" y="142"/>
                    </a:lnTo>
                    <a:lnTo>
                      <a:pt x="143" y="143"/>
                    </a:lnTo>
                    <a:lnTo>
                      <a:pt x="133" y="143"/>
                    </a:lnTo>
                    <a:lnTo>
                      <a:pt x="121" y="142"/>
                    </a:lnTo>
                    <a:lnTo>
                      <a:pt x="109" y="140"/>
                    </a:lnTo>
                    <a:lnTo>
                      <a:pt x="96" y="137"/>
                    </a:lnTo>
                    <a:lnTo>
                      <a:pt x="85" y="132"/>
                    </a:lnTo>
                    <a:lnTo>
                      <a:pt x="74" y="126"/>
                    </a:lnTo>
                    <a:lnTo>
                      <a:pt x="64" y="119"/>
                    </a:lnTo>
                    <a:lnTo>
                      <a:pt x="54" y="110"/>
                    </a:lnTo>
                    <a:lnTo>
                      <a:pt x="45" y="101"/>
                    </a:lnTo>
                    <a:lnTo>
                      <a:pt x="37" y="91"/>
                    </a:lnTo>
                    <a:lnTo>
                      <a:pt x="30" y="80"/>
                    </a:lnTo>
                    <a:lnTo>
                      <a:pt x="24" y="69"/>
                    </a:lnTo>
                    <a:lnTo>
                      <a:pt x="18" y="57"/>
                    </a:lnTo>
                    <a:lnTo>
                      <a:pt x="14" y="43"/>
                    </a:lnTo>
                    <a:lnTo>
                      <a:pt x="10" y="29"/>
                    </a:lnTo>
                    <a:lnTo>
                      <a:pt x="8" y="15"/>
                    </a:lnTo>
                    <a:lnTo>
                      <a:pt x="6" y="0"/>
                    </a:lnTo>
                    <a:lnTo>
                      <a:pt x="5" y="3"/>
                    </a:lnTo>
                    <a:lnTo>
                      <a:pt x="4" y="6"/>
                    </a:lnTo>
                    <a:lnTo>
                      <a:pt x="4" y="9"/>
                    </a:lnTo>
                    <a:lnTo>
                      <a:pt x="3" y="12"/>
                    </a:lnTo>
                    <a:lnTo>
                      <a:pt x="2" y="16"/>
                    </a:lnTo>
                    <a:lnTo>
                      <a:pt x="1" y="18"/>
                    </a:lnTo>
                    <a:lnTo>
                      <a:pt x="1" y="22"/>
                    </a:lnTo>
                    <a:lnTo>
                      <a:pt x="0" y="24"/>
                    </a:lnTo>
                    <a:close/>
                  </a:path>
                </a:pathLst>
              </a:custGeom>
              <a:solidFill>
                <a:srgbClr val="F4BD9A"/>
              </a:solidFill>
              <a:ln w="9525">
                <a:noFill/>
                <a:round/>
                <a:headEnd/>
                <a:tailEnd/>
              </a:ln>
            </p:spPr>
            <p:txBody>
              <a:bodyPr/>
              <a:lstStyle/>
              <a:p>
                <a:endParaRPr lang="en-US"/>
              </a:p>
            </p:txBody>
          </p:sp>
          <p:sp>
            <p:nvSpPr>
              <p:cNvPr id="533581" name="Freeform 77"/>
              <p:cNvSpPr>
                <a:spLocks/>
              </p:cNvSpPr>
              <p:nvPr/>
            </p:nvSpPr>
            <p:spPr bwMode="auto">
              <a:xfrm>
                <a:off x="1136" y="2659"/>
                <a:ext cx="49" cy="26"/>
              </a:xfrm>
              <a:custGeom>
                <a:avLst/>
                <a:gdLst/>
                <a:ahLst/>
                <a:cxnLst>
                  <a:cxn ang="0">
                    <a:pos x="2" y="38"/>
                  </a:cxn>
                  <a:cxn ang="0">
                    <a:pos x="9" y="64"/>
                  </a:cxn>
                  <a:cxn ang="0">
                    <a:pos x="20" y="89"/>
                  </a:cxn>
                  <a:cxn ang="0">
                    <a:pos x="34" y="111"/>
                  </a:cxn>
                  <a:cxn ang="0">
                    <a:pos x="52" y="129"/>
                  </a:cxn>
                  <a:cxn ang="0">
                    <a:pos x="71" y="143"/>
                  </a:cxn>
                  <a:cxn ang="0">
                    <a:pos x="93" y="153"/>
                  </a:cxn>
                  <a:cxn ang="0">
                    <a:pos x="118" y="159"/>
                  </a:cxn>
                  <a:cxn ang="0">
                    <a:pos x="139" y="159"/>
                  </a:cxn>
                  <a:cxn ang="0">
                    <a:pos x="157" y="156"/>
                  </a:cxn>
                  <a:cxn ang="0">
                    <a:pos x="174" y="150"/>
                  </a:cxn>
                  <a:cxn ang="0">
                    <a:pos x="191" y="142"/>
                  </a:cxn>
                  <a:cxn ang="0">
                    <a:pos x="205" y="131"/>
                  </a:cxn>
                  <a:cxn ang="0">
                    <a:pos x="219" y="118"/>
                  </a:cxn>
                  <a:cxn ang="0">
                    <a:pos x="232" y="102"/>
                  </a:cxn>
                  <a:cxn ang="0">
                    <a:pos x="242" y="85"/>
                  </a:cxn>
                  <a:cxn ang="0">
                    <a:pos x="246" y="74"/>
                  </a:cxn>
                  <a:cxn ang="0">
                    <a:pos x="246" y="68"/>
                  </a:cxn>
                  <a:cxn ang="0">
                    <a:pos x="246" y="60"/>
                  </a:cxn>
                  <a:cxn ang="0">
                    <a:pos x="246" y="54"/>
                  </a:cxn>
                  <a:cxn ang="0">
                    <a:pos x="242" y="62"/>
                  </a:cxn>
                  <a:cxn ang="0">
                    <a:pos x="233" y="82"/>
                  </a:cxn>
                  <a:cxn ang="0">
                    <a:pos x="221" y="99"/>
                  </a:cxn>
                  <a:cxn ang="0">
                    <a:pos x="208" y="114"/>
                  </a:cxn>
                  <a:cxn ang="0">
                    <a:pos x="193" y="127"/>
                  </a:cxn>
                  <a:cxn ang="0">
                    <a:pos x="177" y="137"/>
                  </a:cxn>
                  <a:cxn ang="0">
                    <a:pos x="159" y="144"/>
                  </a:cxn>
                  <a:cxn ang="0">
                    <a:pos x="140" y="148"/>
                  </a:cxn>
                  <a:cxn ang="0">
                    <a:pos x="118" y="148"/>
                  </a:cxn>
                  <a:cxn ang="0">
                    <a:pos x="93" y="142"/>
                  </a:cxn>
                  <a:cxn ang="0">
                    <a:pos x="71" y="131"/>
                  </a:cxn>
                  <a:cxn ang="0">
                    <a:pos x="52" y="115"/>
                  </a:cxn>
                  <a:cxn ang="0">
                    <a:pos x="35" y="95"/>
                  </a:cxn>
                  <a:cxn ang="0">
                    <a:pos x="22" y="72"/>
                  </a:cxn>
                  <a:cxn ang="0">
                    <a:pos x="13" y="46"/>
                  </a:cxn>
                  <a:cxn ang="0">
                    <a:pos x="8" y="17"/>
                  </a:cxn>
                  <a:cxn ang="0">
                    <a:pos x="8" y="3"/>
                  </a:cxn>
                  <a:cxn ang="0">
                    <a:pos x="8" y="2"/>
                  </a:cxn>
                  <a:cxn ang="0">
                    <a:pos x="8" y="0"/>
                  </a:cxn>
                  <a:cxn ang="0">
                    <a:pos x="8" y="0"/>
                  </a:cxn>
                  <a:cxn ang="0">
                    <a:pos x="7" y="3"/>
                  </a:cxn>
                  <a:cxn ang="0">
                    <a:pos x="4" y="9"/>
                  </a:cxn>
                  <a:cxn ang="0">
                    <a:pos x="2" y="14"/>
                  </a:cxn>
                  <a:cxn ang="0">
                    <a:pos x="1" y="20"/>
                  </a:cxn>
                </a:cxnLst>
                <a:rect l="0" t="0" r="r" b="b"/>
                <a:pathLst>
                  <a:path w="246" h="159">
                    <a:moveTo>
                      <a:pt x="0" y="23"/>
                    </a:moveTo>
                    <a:lnTo>
                      <a:pt x="2" y="38"/>
                    </a:lnTo>
                    <a:lnTo>
                      <a:pt x="5" y="51"/>
                    </a:lnTo>
                    <a:lnTo>
                      <a:pt x="9" y="64"/>
                    </a:lnTo>
                    <a:lnTo>
                      <a:pt x="14" y="77"/>
                    </a:lnTo>
                    <a:lnTo>
                      <a:pt x="20" y="89"/>
                    </a:lnTo>
                    <a:lnTo>
                      <a:pt x="27" y="100"/>
                    </a:lnTo>
                    <a:lnTo>
                      <a:pt x="34" y="111"/>
                    </a:lnTo>
                    <a:lnTo>
                      <a:pt x="43" y="120"/>
                    </a:lnTo>
                    <a:lnTo>
                      <a:pt x="52" y="129"/>
                    </a:lnTo>
                    <a:lnTo>
                      <a:pt x="61" y="136"/>
                    </a:lnTo>
                    <a:lnTo>
                      <a:pt x="71" y="143"/>
                    </a:lnTo>
                    <a:lnTo>
                      <a:pt x="82" y="149"/>
                    </a:lnTo>
                    <a:lnTo>
                      <a:pt x="93" y="153"/>
                    </a:lnTo>
                    <a:lnTo>
                      <a:pt x="106" y="156"/>
                    </a:lnTo>
                    <a:lnTo>
                      <a:pt x="118" y="159"/>
                    </a:lnTo>
                    <a:lnTo>
                      <a:pt x="130" y="159"/>
                    </a:lnTo>
                    <a:lnTo>
                      <a:pt x="139" y="159"/>
                    </a:lnTo>
                    <a:lnTo>
                      <a:pt x="148" y="157"/>
                    </a:lnTo>
                    <a:lnTo>
                      <a:pt x="157" y="156"/>
                    </a:lnTo>
                    <a:lnTo>
                      <a:pt x="166" y="153"/>
                    </a:lnTo>
                    <a:lnTo>
                      <a:pt x="174" y="150"/>
                    </a:lnTo>
                    <a:lnTo>
                      <a:pt x="183" y="145"/>
                    </a:lnTo>
                    <a:lnTo>
                      <a:pt x="191" y="142"/>
                    </a:lnTo>
                    <a:lnTo>
                      <a:pt x="198" y="136"/>
                    </a:lnTo>
                    <a:lnTo>
                      <a:pt x="205" y="131"/>
                    </a:lnTo>
                    <a:lnTo>
                      <a:pt x="212" y="124"/>
                    </a:lnTo>
                    <a:lnTo>
                      <a:pt x="219" y="118"/>
                    </a:lnTo>
                    <a:lnTo>
                      <a:pt x="226" y="111"/>
                    </a:lnTo>
                    <a:lnTo>
                      <a:pt x="232" y="102"/>
                    </a:lnTo>
                    <a:lnTo>
                      <a:pt x="237" y="94"/>
                    </a:lnTo>
                    <a:lnTo>
                      <a:pt x="242" y="85"/>
                    </a:lnTo>
                    <a:lnTo>
                      <a:pt x="246" y="76"/>
                    </a:lnTo>
                    <a:lnTo>
                      <a:pt x="246" y="74"/>
                    </a:lnTo>
                    <a:lnTo>
                      <a:pt x="246" y="70"/>
                    </a:lnTo>
                    <a:lnTo>
                      <a:pt x="246" y="68"/>
                    </a:lnTo>
                    <a:lnTo>
                      <a:pt x="246" y="64"/>
                    </a:lnTo>
                    <a:lnTo>
                      <a:pt x="246" y="60"/>
                    </a:lnTo>
                    <a:lnTo>
                      <a:pt x="246" y="58"/>
                    </a:lnTo>
                    <a:lnTo>
                      <a:pt x="246" y="54"/>
                    </a:lnTo>
                    <a:lnTo>
                      <a:pt x="246" y="52"/>
                    </a:lnTo>
                    <a:lnTo>
                      <a:pt x="242" y="62"/>
                    </a:lnTo>
                    <a:lnTo>
                      <a:pt x="238" y="72"/>
                    </a:lnTo>
                    <a:lnTo>
                      <a:pt x="233" y="82"/>
                    </a:lnTo>
                    <a:lnTo>
                      <a:pt x="228" y="90"/>
                    </a:lnTo>
                    <a:lnTo>
                      <a:pt x="221" y="99"/>
                    </a:lnTo>
                    <a:lnTo>
                      <a:pt x="215" y="107"/>
                    </a:lnTo>
                    <a:lnTo>
                      <a:pt x="208" y="114"/>
                    </a:lnTo>
                    <a:lnTo>
                      <a:pt x="201" y="121"/>
                    </a:lnTo>
                    <a:lnTo>
                      <a:pt x="193" y="127"/>
                    </a:lnTo>
                    <a:lnTo>
                      <a:pt x="185" y="132"/>
                    </a:lnTo>
                    <a:lnTo>
                      <a:pt x="177" y="137"/>
                    </a:lnTo>
                    <a:lnTo>
                      <a:pt x="168" y="142"/>
                    </a:lnTo>
                    <a:lnTo>
                      <a:pt x="159" y="144"/>
                    </a:lnTo>
                    <a:lnTo>
                      <a:pt x="149" y="147"/>
                    </a:lnTo>
                    <a:lnTo>
                      <a:pt x="140" y="148"/>
                    </a:lnTo>
                    <a:lnTo>
                      <a:pt x="130" y="148"/>
                    </a:lnTo>
                    <a:lnTo>
                      <a:pt x="118" y="148"/>
                    </a:lnTo>
                    <a:lnTo>
                      <a:pt x="106" y="145"/>
                    </a:lnTo>
                    <a:lnTo>
                      <a:pt x="93" y="142"/>
                    </a:lnTo>
                    <a:lnTo>
                      <a:pt x="82" y="137"/>
                    </a:lnTo>
                    <a:lnTo>
                      <a:pt x="71" y="131"/>
                    </a:lnTo>
                    <a:lnTo>
                      <a:pt x="61" y="124"/>
                    </a:lnTo>
                    <a:lnTo>
                      <a:pt x="52" y="115"/>
                    </a:lnTo>
                    <a:lnTo>
                      <a:pt x="43" y="106"/>
                    </a:lnTo>
                    <a:lnTo>
                      <a:pt x="35" y="95"/>
                    </a:lnTo>
                    <a:lnTo>
                      <a:pt x="28" y="84"/>
                    </a:lnTo>
                    <a:lnTo>
                      <a:pt x="22" y="72"/>
                    </a:lnTo>
                    <a:lnTo>
                      <a:pt x="17" y="59"/>
                    </a:lnTo>
                    <a:lnTo>
                      <a:pt x="13" y="46"/>
                    </a:lnTo>
                    <a:lnTo>
                      <a:pt x="10" y="32"/>
                    </a:lnTo>
                    <a:lnTo>
                      <a:pt x="8" y="17"/>
                    </a:lnTo>
                    <a:lnTo>
                      <a:pt x="8" y="3"/>
                    </a:lnTo>
                    <a:lnTo>
                      <a:pt x="8" y="3"/>
                    </a:lnTo>
                    <a:lnTo>
                      <a:pt x="8" y="2"/>
                    </a:lnTo>
                    <a:lnTo>
                      <a:pt x="8" y="2"/>
                    </a:lnTo>
                    <a:lnTo>
                      <a:pt x="8" y="2"/>
                    </a:lnTo>
                    <a:lnTo>
                      <a:pt x="8" y="0"/>
                    </a:lnTo>
                    <a:lnTo>
                      <a:pt x="8" y="0"/>
                    </a:lnTo>
                    <a:lnTo>
                      <a:pt x="8" y="0"/>
                    </a:lnTo>
                    <a:lnTo>
                      <a:pt x="8" y="0"/>
                    </a:lnTo>
                    <a:lnTo>
                      <a:pt x="7" y="3"/>
                    </a:lnTo>
                    <a:lnTo>
                      <a:pt x="5" y="5"/>
                    </a:lnTo>
                    <a:lnTo>
                      <a:pt x="4" y="9"/>
                    </a:lnTo>
                    <a:lnTo>
                      <a:pt x="3" y="11"/>
                    </a:lnTo>
                    <a:lnTo>
                      <a:pt x="2" y="14"/>
                    </a:lnTo>
                    <a:lnTo>
                      <a:pt x="1" y="17"/>
                    </a:lnTo>
                    <a:lnTo>
                      <a:pt x="1" y="20"/>
                    </a:lnTo>
                    <a:lnTo>
                      <a:pt x="0" y="23"/>
                    </a:lnTo>
                    <a:close/>
                  </a:path>
                </a:pathLst>
              </a:custGeom>
              <a:solidFill>
                <a:srgbClr val="F4BF9B"/>
              </a:solidFill>
              <a:ln w="9525">
                <a:noFill/>
                <a:round/>
                <a:headEnd/>
                <a:tailEnd/>
              </a:ln>
            </p:spPr>
            <p:txBody>
              <a:bodyPr/>
              <a:lstStyle/>
              <a:p>
                <a:endParaRPr lang="en-US"/>
              </a:p>
            </p:txBody>
          </p:sp>
          <p:sp>
            <p:nvSpPr>
              <p:cNvPr id="533582" name="Freeform 78"/>
              <p:cNvSpPr>
                <a:spLocks/>
              </p:cNvSpPr>
              <p:nvPr/>
            </p:nvSpPr>
            <p:spPr bwMode="auto">
              <a:xfrm>
                <a:off x="1136" y="2657"/>
                <a:ext cx="49" cy="27"/>
              </a:xfrm>
              <a:custGeom>
                <a:avLst/>
                <a:gdLst/>
                <a:ahLst/>
                <a:cxnLst>
                  <a:cxn ang="0">
                    <a:pos x="2" y="36"/>
                  </a:cxn>
                  <a:cxn ang="0">
                    <a:pos x="8" y="64"/>
                  </a:cxn>
                  <a:cxn ang="0">
                    <a:pos x="18" y="90"/>
                  </a:cxn>
                  <a:cxn ang="0">
                    <a:pos x="31" y="112"/>
                  </a:cxn>
                  <a:cxn ang="0">
                    <a:pos x="48" y="131"/>
                  </a:cxn>
                  <a:cxn ang="0">
                    <a:pos x="68" y="147"/>
                  </a:cxn>
                  <a:cxn ang="0">
                    <a:pos x="90" y="158"/>
                  </a:cxn>
                  <a:cxn ang="0">
                    <a:pos x="115" y="163"/>
                  </a:cxn>
                  <a:cxn ang="0">
                    <a:pos x="137" y="164"/>
                  </a:cxn>
                  <a:cxn ang="0">
                    <a:pos x="155" y="160"/>
                  </a:cxn>
                  <a:cxn ang="0">
                    <a:pos x="173" y="154"/>
                  </a:cxn>
                  <a:cxn ang="0">
                    <a:pos x="189" y="145"/>
                  </a:cxn>
                  <a:cxn ang="0">
                    <a:pos x="204" y="133"/>
                  </a:cxn>
                  <a:cxn ang="0">
                    <a:pos x="217" y="118"/>
                  </a:cxn>
                  <a:cxn ang="0">
                    <a:pos x="230" y="101"/>
                  </a:cxn>
                  <a:cxn ang="0">
                    <a:pos x="239" y="84"/>
                  </a:cxn>
                  <a:cxn ang="0">
                    <a:pos x="243" y="70"/>
                  </a:cxn>
                  <a:cxn ang="0">
                    <a:pos x="243" y="64"/>
                  </a:cxn>
                  <a:cxn ang="0">
                    <a:pos x="242" y="58"/>
                  </a:cxn>
                  <a:cxn ang="0">
                    <a:pos x="241" y="52"/>
                  </a:cxn>
                  <a:cxn ang="0">
                    <a:pos x="238" y="61"/>
                  </a:cxn>
                  <a:cxn ang="0">
                    <a:pos x="230" y="81"/>
                  </a:cxn>
                  <a:cxn ang="0">
                    <a:pos x="219" y="100"/>
                  </a:cxn>
                  <a:cxn ang="0">
                    <a:pos x="206" y="116"/>
                  </a:cxn>
                  <a:cxn ang="0">
                    <a:pos x="191" y="130"/>
                  </a:cxn>
                  <a:cxn ang="0">
                    <a:pos x="174" y="141"/>
                  </a:cxn>
                  <a:cxn ang="0">
                    <a:pos x="156" y="148"/>
                  </a:cxn>
                  <a:cxn ang="0">
                    <a:pos x="137" y="153"/>
                  </a:cxn>
                  <a:cxn ang="0">
                    <a:pos x="115" y="152"/>
                  </a:cxn>
                  <a:cxn ang="0">
                    <a:pos x="91" y="147"/>
                  </a:cxn>
                  <a:cxn ang="0">
                    <a:pos x="70" y="136"/>
                  </a:cxn>
                  <a:cxn ang="0">
                    <a:pos x="52" y="121"/>
                  </a:cxn>
                  <a:cxn ang="0">
                    <a:pos x="36" y="101"/>
                  </a:cxn>
                  <a:cxn ang="0">
                    <a:pos x="23" y="80"/>
                  </a:cxn>
                  <a:cxn ang="0">
                    <a:pos x="14" y="55"/>
                  </a:cxn>
                  <a:cxn ang="0">
                    <a:pos x="10" y="27"/>
                  </a:cxn>
                  <a:cxn ang="0">
                    <a:pos x="9" y="12"/>
                  </a:cxn>
                  <a:cxn ang="0">
                    <a:pos x="9" y="8"/>
                  </a:cxn>
                  <a:cxn ang="0">
                    <a:pos x="9" y="4"/>
                  </a:cxn>
                  <a:cxn ang="0">
                    <a:pos x="10" y="1"/>
                  </a:cxn>
                  <a:cxn ang="0">
                    <a:pos x="9" y="0"/>
                  </a:cxn>
                  <a:cxn ang="0">
                    <a:pos x="9" y="1"/>
                  </a:cxn>
                  <a:cxn ang="0">
                    <a:pos x="8" y="2"/>
                  </a:cxn>
                  <a:cxn ang="0">
                    <a:pos x="8" y="3"/>
                  </a:cxn>
                  <a:cxn ang="0">
                    <a:pos x="7" y="6"/>
                  </a:cxn>
                  <a:cxn ang="0">
                    <a:pos x="5" y="10"/>
                  </a:cxn>
                  <a:cxn ang="0">
                    <a:pos x="3" y="14"/>
                  </a:cxn>
                  <a:cxn ang="0">
                    <a:pos x="1" y="19"/>
                  </a:cxn>
                </a:cxnLst>
                <a:rect l="0" t="0" r="r" b="b"/>
                <a:pathLst>
                  <a:path w="243" h="164">
                    <a:moveTo>
                      <a:pt x="0" y="21"/>
                    </a:moveTo>
                    <a:lnTo>
                      <a:pt x="2" y="36"/>
                    </a:lnTo>
                    <a:lnTo>
                      <a:pt x="4" y="50"/>
                    </a:lnTo>
                    <a:lnTo>
                      <a:pt x="8" y="64"/>
                    </a:lnTo>
                    <a:lnTo>
                      <a:pt x="12" y="78"/>
                    </a:lnTo>
                    <a:lnTo>
                      <a:pt x="18" y="90"/>
                    </a:lnTo>
                    <a:lnTo>
                      <a:pt x="24" y="101"/>
                    </a:lnTo>
                    <a:lnTo>
                      <a:pt x="31" y="112"/>
                    </a:lnTo>
                    <a:lnTo>
                      <a:pt x="39" y="122"/>
                    </a:lnTo>
                    <a:lnTo>
                      <a:pt x="48" y="131"/>
                    </a:lnTo>
                    <a:lnTo>
                      <a:pt x="58" y="140"/>
                    </a:lnTo>
                    <a:lnTo>
                      <a:pt x="68" y="147"/>
                    </a:lnTo>
                    <a:lnTo>
                      <a:pt x="79" y="153"/>
                    </a:lnTo>
                    <a:lnTo>
                      <a:pt x="90" y="158"/>
                    </a:lnTo>
                    <a:lnTo>
                      <a:pt x="103" y="161"/>
                    </a:lnTo>
                    <a:lnTo>
                      <a:pt x="115" y="163"/>
                    </a:lnTo>
                    <a:lnTo>
                      <a:pt x="127" y="164"/>
                    </a:lnTo>
                    <a:lnTo>
                      <a:pt x="137" y="164"/>
                    </a:lnTo>
                    <a:lnTo>
                      <a:pt x="146" y="163"/>
                    </a:lnTo>
                    <a:lnTo>
                      <a:pt x="155" y="160"/>
                    </a:lnTo>
                    <a:lnTo>
                      <a:pt x="164" y="157"/>
                    </a:lnTo>
                    <a:lnTo>
                      <a:pt x="173" y="154"/>
                    </a:lnTo>
                    <a:lnTo>
                      <a:pt x="181" y="149"/>
                    </a:lnTo>
                    <a:lnTo>
                      <a:pt x="189" y="145"/>
                    </a:lnTo>
                    <a:lnTo>
                      <a:pt x="197" y="139"/>
                    </a:lnTo>
                    <a:lnTo>
                      <a:pt x="204" y="133"/>
                    </a:lnTo>
                    <a:lnTo>
                      <a:pt x="211" y="125"/>
                    </a:lnTo>
                    <a:lnTo>
                      <a:pt x="217" y="118"/>
                    </a:lnTo>
                    <a:lnTo>
                      <a:pt x="224" y="110"/>
                    </a:lnTo>
                    <a:lnTo>
                      <a:pt x="230" y="101"/>
                    </a:lnTo>
                    <a:lnTo>
                      <a:pt x="235" y="93"/>
                    </a:lnTo>
                    <a:lnTo>
                      <a:pt x="239" y="84"/>
                    </a:lnTo>
                    <a:lnTo>
                      <a:pt x="243" y="74"/>
                    </a:lnTo>
                    <a:lnTo>
                      <a:pt x="243" y="70"/>
                    </a:lnTo>
                    <a:lnTo>
                      <a:pt x="243" y="68"/>
                    </a:lnTo>
                    <a:lnTo>
                      <a:pt x="243" y="64"/>
                    </a:lnTo>
                    <a:lnTo>
                      <a:pt x="243" y="62"/>
                    </a:lnTo>
                    <a:lnTo>
                      <a:pt x="242" y="58"/>
                    </a:lnTo>
                    <a:lnTo>
                      <a:pt x="242" y="56"/>
                    </a:lnTo>
                    <a:lnTo>
                      <a:pt x="241" y="52"/>
                    </a:lnTo>
                    <a:lnTo>
                      <a:pt x="241" y="50"/>
                    </a:lnTo>
                    <a:lnTo>
                      <a:pt x="238" y="61"/>
                    </a:lnTo>
                    <a:lnTo>
                      <a:pt x="234" y="72"/>
                    </a:lnTo>
                    <a:lnTo>
                      <a:pt x="230" y="81"/>
                    </a:lnTo>
                    <a:lnTo>
                      <a:pt x="225" y="91"/>
                    </a:lnTo>
                    <a:lnTo>
                      <a:pt x="219" y="100"/>
                    </a:lnTo>
                    <a:lnTo>
                      <a:pt x="213" y="109"/>
                    </a:lnTo>
                    <a:lnTo>
                      <a:pt x="206" y="116"/>
                    </a:lnTo>
                    <a:lnTo>
                      <a:pt x="199" y="123"/>
                    </a:lnTo>
                    <a:lnTo>
                      <a:pt x="191" y="130"/>
                    </a:lnTo>
                    <a:lnTo>
                      <a:pt x="183" y="136"/>
                    </a:lnTo>
                    <a:lnTo>
                      <a:pt x="174" y="141"/>
                    </a:lnTo>
                    <a:lnTo>
                      <a:pt x="166" y="146"/>
                    </a:lnTo>
                    <a:lnTo>
                      <a:pt x="156" y="148"/>
                    </a:lnTo>
                    <a:lnTo>
                      <a:pt x="147" y="151"/>
                    </a:lnTo>
                    <a:lnTo>
                      <a:pt x="137" y="153"/>
                    </a:lnTo>
                    <a:lnTo>
                      <a:pt x="127" y="153"/>
                    </a:lnTo>
                    <a:lnTo>
                      <a:pt x="115" y="152"/>
                    </a:lnTo>
                    <a:lnTo>
                      <a:pt x="104" y="151"/>
                    </a:lnTo>
                    <a:lnTo>
                      <a:pt x="91" y="147"/>
                    </a:lnTo>
                    <a:lnTo>
                      <a:pt x="81" y="142"/>
                    </a:lnTo>
                    <a:lnTo>
                      <a:pt x="70" y="136"/>
                    </a:lnTo>
                    <a:lnTo>
                      <a:pt x="61" y="129"/>
                    </a:lnTo>
                    <a:lnTo>
                      <a:pt x="52" y="121"/>
                    </a:lnTo>
                    <a:lnTo>
                      <a:pt x="43" y="112"/>
                    </a:lnTo>
                    <a:lnTo>
                      <a:pt x="36" y="101"/>
                    </a:lnTo>
                    <a:lnTo>
                      <a:pt x="29" y="91"/>
                    </a:lnTo>
                    <a:lnTo>
                      <a:pt x="23" y="80"/>
                    </a:lnTo>
                    <a:lnTo>
                      <a:pt x="18" y="68"/>
                    </a:lnTo>
                    <a:lnTo>
                      <a:pt x="14" y="55"/>
                    </a:lnTo>
                    <a:lnTo>
                      <a:pt x="12" y="42"/>
                    </a:lnTo>
                    <a:lnTo>
                      <a:pt x="10" y="27"/>
                    </a:lnTo>
                    <a:lnTo>
                      <a:pt x="9" y="13"/>
                    </a:lnTo>
                    <a:lnTo>
                      <a:pt x="9" y="12"/>
                    </a:lnTo>
                    <a:lnTo>
                      <a:pt x="9" y="9"/>
                    </a:lnTo>
                    <a:lnTo>
                      <a:pt x="9" y="8"/>
                    </a:lnTo>
                    <a:lnTo>
                      <a:pt x="9" y="6"/>
                    </a:lnTo>
                    <a:lnTo>
                      <a:pt x="9" y="4"/>
                    </a:lnTo>
                    <a:lnTo>
                      <a:pt x="9" y="3"/>
                    </a:lnTo>
                    <a:lnTo>
                      <a:pt x="10" y="1"/>
                    </a:lnTo>
                    <a:lnTo>
                      <a:pt x="10" y="0"/>
                    </a:lnTo>
                    <a:lnTo>
                      <a:pt x="9" y="0"/>
                    </a:lnTo>
                    <a:lnTo>
                      <a:pt x="9" y="1"/>
                    </a:lnTo>
                    <a:lnTo>
                      <a:pt x="9" y="1"/>
                    </a:lnTo>
                    <a:lnTo>
                      <a:pt x="9" y="1"/>
                    </a:lnTo>
                    <a:lnTo>
                      <a:pt x="8" y="2"/>
                    </a:lnTo>
                    <a:lnTo>
                      <a:pt x="8" y="2"/>
                    </a:lnTo>
                    <a:lnTo>
                      <a:pt x="8" y="3"/>
                    </a:lnTo>
                    <a:lnTo>
                      <a:pt x="8" y="3"/>
                    </a:lnTo>
                    <a:lnTo>
                      <a:pt x="7" y="6"/>
                    </a:lnTo>
                    <a:lnTo>
                      <a:pt x="6" y="8"/>
                    </a:lnTo>
                    <a:lnTo>
                      <a:pt x="5" y="10"/>
                    </a:lnTo>
                    <a:lnTo>
                      <a:pt x="4" y="13"/>
                    </a:lnTo>
                    <a:lnTo>
                      <a:pt x="3" y="14"/>
                    </a:lnTo>
                    <a:lnTo>
                      <a:pt x="2" y="16"/>
                    </a:lnTo>
                    <a:lnTo>
                      <a:pt x="1" y="19"/>
                    </a:lnTo>
                    <a:lnTo>
                      <a:pt x="0" y="21"/>
                    </a:lnTo>
                    <a:close/>
                  </a:path>
                </a:pathLst>
              </a:custGeom>
              <a:solidFill>
                <a:srgbClr val="F4BF9B"/>
              </a:solidFill>
              <a:ln w="9525">
                <a:noFill/>
                <a:round/>
                <a:headEnd/>
                <a:tailEnd/>
              </a:ln>
            </p:spPr>
            <p:txBody>
              <a:bodyPr/>
              <a:lstStyle/>
              <a:p>
                <a:endParaRPr lang="en-US"/>
              </a:p>
            </p:txBody>
          </p:sp>
          <p:sp>
            <p:nvSpPr>
              <p:cNvPr id="533583" name="Freeform 79"/>
              <p:cNvSpPr>
                <a:spLocks/>
              </p:cNvSpPr>
              <p:nvPr/>
            </p:nvSpPr>
            <p:spPr bwMode="auto">
              <a:xfrm>
                <a:off x="1137" y="2655"/>
                <a:ext cx="48" cy="28"/>
              </a:xfrm>
              <a:custGeom>
                <a:avLst/>
                <a:gdLst/>
                <a:ahLst/>
                <a:cxnLst>
                  <a:cxn ang="0">
                    <a:pos x="0" y="21"/>
                  </a:cxn>
                  <a:cxn ang="0">
                    <a:pos x="0" y="21"/>
                  </a:cxn>
                  <a:cxn ang="0">
                    <a:pos x="0" y="23"/>
                  </a:cxn>
                  <a:cxn ang="0">
                    <a:pos x="0" y="24"/>
                  </a:cxn>
                  <a:cxn ang="0">
                    <a:pos x="0" y="38"/>
                  </a:cxn>
                  <a:cxn ang="0">
                    <a:pos x="5" y="67"/>
                  </a:cxn>
                  <a:cxn ang="0">
                    <a:pos x="14" y="93"/>
                  </a:cxn>
                  <a:cxn ang="0">
                    <a:pos x="27" y="116"/>
                  </a:cxn>
                  <a:cxn ang="0">
                    <a:pos x="44" y="136"/>
                  </a:cxn>
                  <a:cxn ang="0">
                    <a:pos x="63" y="152"/>
                  </a:cxn>
                  <a:cxn ang="0">
                    <a:pos x="85" y="163"/>
                  </a:cxn>
                  <a:cxn ang="0">
                    <a:pos x="110" y="169"/>
                  </a:cxn>
                  <a:cxn ang="0">
                    <a:pos x="132" y="169"/>
                  </a:cxn>
                  <a:cxn ang="0">
                    <a:pos x="151" y="165"/>
                  </a:cxn>
                  <a:cxn ang="0">
                    <a:pos x="169" y="158"/>
                  </a:cxn>
                  <a:cxn ang="0">
                    <a:pos x="185" y="148"/>
                  </a:cxn>
                  <a:cxn ang="0">
                    <a:pos x="200" y="135"/>
                  </a:cxn>
                  <a:cxn ang="0">
                    <a:pos x="213" y="120"/>
                  </a:cxn>
                  <a:cxn ang="0">
                    <a:pos x="225" y="103"/>
                  </a:cxn>
                  <a:cxn ang="0">
                    <a:pos x="234" y="83"/>
                  </a:cxn>
                  <a:cxn ang="0">
                    <a:pos x="237" y="69"/>
                  </a:cxn>
                  <a:cxn ang="0">
                    <a:pos x="236" y="63"/>
                  </a:cxn>
                  <a:cxn ang="0">
                    <a:pos x="235" y="57"/>
                  </a:cxn>
                  <a:cxn ang="0">
                    <a:pos x="234" y="51"/>
                  </a:cxn>
                  <a:cxn ang="0">
                    <a:pos x="231" y="61"/>
                  </a:cxn>
                  <a:cxn ang="0">
                    <a:pos x="224" y="83"/>
                  </a:cxn>
                  <a:cxn ang="0">
                    <a:pos x="214" y="102"/>
                  </a:cxn>
                  <a:cxn ang="0">
                    <a:pos x="201" y="120"/>
                  </a:cxn>
                  <a:cxn ang="0">
                    <a:pos x="187" y="134"/>
                  </a:cxn>
                  <a:cxn ang="0">
                    <a:pos x="170" y="146"/>
                  </a:cxn>
                  <a:cxn ang="0">
                    <a:pos x="152" y="154"/>
                  </a:cxn>
                  <a:cxn ang="0">
                    <a:pos x="132" y="158"/>
                  </a:cxn>
                  <a:cxn ang="0">
                    <a:pos x="111" y="158"/>
                  </a:cxn>
                  <a:cxn ang="0">
                    <a:pos x="88" y="152"/>
                  </a:cxn>
                  <a:cxn ang="0">
                    <a:pos x="67" y="142"/>
                  </a:cxn>
                  <a:cxn ang="0">
                    <a:pos x="50" y="128"/>
                  </a:cxn>
                  <a:cxn ang="0">
                    <a:pos x="34" y="110"/>
                  </a:cxn>
                  <a:cxn ang="0">
                    <a:pos x="22" y="89"/>
                  </a:cxn>
                  <a:cxn ang="0">
                    <a:pos x="14" y="63"/>
                  </a:cxn>
                  <a:cxn ang="0">
                    <a:pos x="9" y="37"/>
                  </a:cxn>
                  <a:cxn ang="0">
                    <a:pos x="9" y="20"/>
                  </a:cxn>
                  <a:cxn ang="0">
                    <a:pos x="9" y="15"/>
                  </a:cxn>
                  <a:cxn ang="0">
                    <a:pos x="9" y="9"/>
                  </a:cxn>
                  <a:cxn ang="0">
                    <a:pos x="10" y="3"/>
                  </a:cxn>
                  <a:cxn ang="0">
                    <a:pos x="9" y="2"/>
                  </a:cxn>
                  <a:cxn ang="0">
                    <a:pos x="7" y="6"/>
                  </a:cxn>
                  <a:cxn ang="0">
                    <a:pos x="5" y="9"/>
                  </a:cxn>
                  <a:cxn ang="0">
                    <a:pos x="3" y="13"/>
                  </a:cxn>
                  <a:cxn ang="0">
                    <a:pos x="2" y="15"/>
                  </a:cxn>
                  <a:cxn ang="0">
                    <a:pos x="1" y="17"/>
                  </a:cxn>
                  <a:cxn ang="0">
                    <a:pos x="1" y="19"/>
                  </a:cxn>
                  <a:cxn ang="0">
                    <a:pos x="0" y="20"/>
                  </a:cxn>
                </a:cxnLst>
                <a:rect l="0" t="0" r="r" b="b"/>
                <a:pathLst>
                  <a:path w="238" h="169">
                    <a:moveTo>
                      <a:pt x="0" y="21"/>
                    </a:moveTo>
                    <a:lnTo>
                      <a:pt x="0" y="21"/>
                    </a:lnTo>
                    <a:lnTo>
                      <a:pt x="0" y="21"/>
                    </a:lnTo>
                    <a:lnTo>
                      <a:pt x="0" y="21"/>
                    </a:lnTo>
                    <a:lnTo>
                      <a:pt x="0" y="23"/>
                    </a:lnTo>
                    <a:lnTo>
                      <a:pt x="0" y="23"/>
                    </a:lnTo>
                    <a:lnTo>
                      <a:pt x="0" y="23"/>
                    </a:lnTo>
                    <a:lnTo>
                      <a:pt x="0" y="24"/>
                    </a:lnTo>
                    <a:lnTo>
                      <a:pt x="0" y="24"/>
                    </a:lnTo>
                    <a:lnTo>
                      <a:pt x="0" y="38"/>
                    </a:lnTo>
                    <a:lnTo>
                      <a:pt x="2" y="53"/>
                    </a:lnTo>
                    <a:lnTo>
                      <a:pt x="5" y="67"/>
                    </a:lnTo>
                    <a:lnTo>
                      <a:pt x="9" y="80"/>
                    </a:lnTo>
                    <a:lnTo>
                      <a:pt x="14" y="93"/>
                    </a:lnTo>
                    <a:lnTo>
                      <a:pt x="20" y="105"/>
                    </a:lnTo>
                    <a:lnTo>
                      <a:pt x="27" y="116"/>
                    </a:lnTo>
                    <a:lnTo>
                      <a:pt x="35" y="127"/>
                    </a:lnTo>
                    <a:lnTo>
                      <a:pt x="44" y="136"/>
                    </a:lnTo>
                    <a:lnTo>
                      <a:pt x="53" y="145"/>
                    </a:lnTo>
                    <a:lnTo>
                      <a:pt x="63" y="152"/>
                    </a:lnTo>
                    <a:lnTo>
                      <a:pt x="74" y="158"/>
                    </a:lnTo>
                    <a:lnTo>
                      <a:pt x="85" y="163"/>
                    </a:lnTo>
                    <a:lnTo>
                      <a:pt x="98" y="166"/>
                    </a:lnTo>
                    <a:lnTo>
                      <a:pt x="110" y="169"/>
                    </a:lnTo>
                    <a:lnTo>
                      <a:pt x="122" y="169"/>
                    </a:lnTo>
                    <a:lnTo>
                      <a:pt x="132" y="169"/>
                    </a:lnTo>
                    <a:lnTo>
                      <a:pt x="141" y="168"/>
                    </a:lnTo>
                    <a:lnTo>
                      <a:pt x="151" y="165"/>
                    </a:lnTo>
                    <a:lnTo>
                      <a:pt x="160" y="162"/>
                    </a:lnTo>
                    <a:lnTo>
                      <a:pt x="169" y="158"/>
                    </a:lnTo>
                    <a:lnTo>
                      <a:pt x="177" y="153"/>
                    </a:lnTo>
                    <a:lnTo>
                      <a:pt x="185" y="148"/>
                    </a:lnTo>
                    <a:lnTo>
                      <a:pt x="193" y="142"/>
                    </a:lnTo>
                    <a:lnTo>
                      <a:pt x="200" y="135"/>
                    </a:lnTo>
                    <a:lnTo>
                      <a:pt x="207" y="128"/>
                    </a:lnTo>
                    <a:lnTo>
                      <a:pt x="213" y="120"/>
                    </a:lnTo>
                    <a:lnTo>
                      <a:pt x="220" y="111"/>
                    </a:lnTo>
                    <a:lnTo>
                      <a:pt x="225" y="103"/>
                    </a:lnTo>
                    <a:lnTo>
                      <a:pt x="230" y="93"/>
                    </a:lnTo>
                    <a:lnTo>
                      <a:pt x="234" y="83"/>
                    </a:lnTo>
                    <a:lnTo>
                      <a:pt x="238" y="73"/>
                    </a:lnTo>
                    <a:lnTo>
                      <a:pt x="237" y="69"/>
                    </a:lnTo>
                    <a:lnTo>
                      <a:pt x="237" y="67"/>
                    </a:lnTo>
                    <a:lnTo>
                      <a:pt x="236" y="63"/>
                    </a:lnTo>
                    <a:lnTo>
                      <a:pt x="236" y="61"/>
                    </a:lnTo>
                    <a:lnTo>
                      <a:pt x="235" y="57"/>
                    </a:lnTo>
                    <a:lnTo>
                      <a:pt x="235" y="55"/>
                    </a:lnTo>
                    <a:lnTo>
                      <a:pt x="234" y="51"/>
                    </a:lnTo>
                    <a:lnTo>
                      <a:pt x="234" y="49"/>
                    </a:lnTo>
                    <a:lnTo>
                      <a:pt x="231" y="61"/>
                    </a:lnTo>
                    <a:lnTo>
                      <a:pt x="228" y="72"/>
                    </a:lnTo>
                    <a:lnTo>
                      <a:pt x="224" y="83"/>
                    </a:lnTo>
                    <a:lnTo>
                      <a:pt x="220" y="92"/>
                    </a:lnTo>
                    <a:lnTo>
                      <a:pt x="214" y="102"/>
                    </a:lnTo>
                    <a:lnTo>
                      <a:pt x="208" y="111"/>
                    </a:lnTo>
                    <a:lnTo>
                      <a:pt x="201" y="120"/>
                    </a:lnTo>
                    <a:lnTo>
                      <a:pt x="194" y="127"/>
                    </a:lnTo>
                    <a:lnTo>
                      <a:pt x="187" y="134"/>
                    </a:lnTo>
                    <a:lnTo>
                      <a:pt x="179" y="140"/>
                    </a:lnTo>
                    <a:lnTo>
                      <a:pt x="170" y="146"/>
                    </a:lnTo>
                    <a:lnTo>
                      <a:pt x="161" y="151"/>
                    </a:lnTo>
                    <a:lnTo>
                      <a:pt x="152" y="154"/>
                    </a:lnTo>
                    <a:lnTo>
                      <a:pt x="142" y="157"/>
                    </a:lnTo>
                    <a:lnTo>
                      <a:pt x="132" y="158"/>
                    </a:lnTo>
                    <a:lnTo>
                      <a:pt x="122" y="158"/>
                    </a:lnTo>
                    <a:lnTo>
                      <a:pt x="111" y="158"/>
                    </a:lnTo>
                    <a:lnTo>
                      <a:pt x="99" y="156"/>
                    </a:lnTo>
                    <a:lnTo>
                      <a:pt x="88" y="152"/>
                    </a:lnTo>
                    <a:lnTo>
                      <a:pt x="77" y="148"/>
                    </a:lnTo>
                    <a:lnTo>
                      <a:pt x="67" y="142"/>
                    </a:lnTo>
                    <a:lnTo>
                      <a:pt x="58" y="135"/>
                    </a:lnTo>
                    <a:lnTo>
                      <a:pt x="50" y="128"/>
                    </a:lnTo>
                    <a:lnTo>
                      <a:pt x="42" y="120"/>
                    </a:lnTo>
                    <a:lnTo>
                      <a:pt x="34" y="110"/>
                    </a:lnTo>
                    <a:lnTo>
                      <a:pt x="28" y="99"/>
                    </a:lnTo>
                    <a:lnTo>
                      <a:pt x="22" y="89"/>
                    </a:lnTo>
                    <a:lnTo>
                      <a:pt x="18" y="77"/>
                    </a:lnTo>
                    <a:lnTo>
                      <a:pt x="14" y="63"/>
                    </a:lnTo>
                    <a:lnTo>
                      <a:pt x="11" y="51"/>
                    </a:lnTo>
                    <a:lnTo>
                      <a:pt x="9" y="37"/>
                    </a:lnTo>
                    <a:lnTo>
                      <a:pt x="9" y="24"/>
                    </a:lnTo>
                    <a:lnTo>
                      <a:pt x="9" y="20"/>
                    </a:lnTo>
                    <a:lnTo>
                      <a:pt x="9" y="18"/>
                    </a:lnTo>
                    <a:lnTo>
                      <a:pt x="9" y="15"/>
                    </a:lnTo>
                    <a:lnTo>
                      <a:pt x="9" y="12"/>
                    </a:lnTo>
                    <a:lnTo>
                      <a:pt x="9" y="9"/>
                    </a:lnTo>
                    <a:lnTo>
                      <a:pt x="10" y="6"/>
                    </a:lnTo>
                    <a:lnTo>
                      <a:pt x="10" y="3"/>
                    </a:lnTo>
                    <a:lnTo>
                      <a:pt x="10" y="0"/>
                    </a:lnTo>
                    <a:lnTo>
                      <a:pt x="9" y="2"/>
                    </a:lnTo>
                    <a:lnTo>
                      <a:pt x="8" y="3"/>
                    </a:lnTo>
                    <a:lnTo>
                      <a:pt x="7" y="6"/>
                    </a:lnTo>
                    <a:lnTo>
                      <a:pt x="6" y="7"/>
                    </a:lnTo>
                    <a:lnTo>
                      <a:pt x="5" y="9"/>
                    </a:lnTo>
                    <a:lnTo>
                      <a:pt x="4" y="11"/>
                    </a:lnTo>
                    <a:lnTo>
                      <a:pt x="3" y="13"/>
                    </a:lnTo>
                    <a:lnTo>
                      <a:pt x="3" y="14"/>
                    </a:lnTo>
                    <a:lnTo>
                      <a:pt x="2" y="15"/>
                    </a:lnTo>
                    <a:lnTo>
                      <a:pt x="2" y="17"/>
                    </a:lnTo>
                    <a:lnTo>
                      <a:pt x="1" y="17"/>
                    </a:lnTo>
                    <a:lnTo>
                      <a:pt x="1" y="18"/>
                    </a:lnTo>
                    <a:lnTo>
                      <a:pt x="1" y="19"/>
                    </a:lnTo>
                    <a:lnTo>
                      <a:pt x="0" y="19"/>
                    </a:lnTo>
                    <a:lnTo>
                      <a:pt x="0" y="20"/>
                    </a:lnTo>
                    <a:lnTo>
                      <a:pt x="0" y="21"/>
                    </a:lnTo>
                    <a:close/>
                  </a:path>
                </a:pathLst>
              </a:custGeom>
              <a:solidFill>
                <a:srgbClr val="F5C19D"/>
              </a:solidFill>
              <a:ln w="9525">
                <a:noFill/>
                <a:round/>
                <a:headEnd/>
                <a:tailEnd/>
              </a:ln>
            </p:spPr>
            <p:txBody>
              <a:bodyPr/>
              <a:lstStyle/>
              <a:p>
                <a:endParaRPr lang="en-US"/>
              </a:p>
            </p:txBody>
          </p:sp>
          <p:sp>
            <p:nvSpPr>
              <p:cNvPr id="533584" name="Freeform 80"/>
              <p:cNvSpPr>
                <a:spLocks/>
              </p:cNvSpPr>
              <p:nvPr/>
            </p:nvSpPr>
            <p:spPr bwMode="auto">
              <a:xfrm>
                <a:off x="1138" y="2654"/>
                <a:ext cx="46" cy="29"/>
              </a:xfrm>
              <a:custGeom>
                <a:avLst/>
                <a:gdLst/>
                <a:ahLst/>
                <a:cxnLst>
                  <a:cxn ang="0">
                    <a:pos x="1" y="22"/>
                  </a:cxn>
                  <a:cxn ang="0">
                    <a:pos x="0" y="25"/>
                  </a:cxn>
                  <a:cxn ang="0">
                    <a:pos x="0" y="29"/>
                  </a:cxn>
                  <a:cxn ang="0">
                    <a:pos x="0" y="33"/>
                  </a:cxn>
                  <a:cxn ang="0">
                    <a:pos x="1" y="48"/>
                  </a:cxn>
                  <a:cxn ang="0">
                    <a:pos x="5" y="76"/>
                  </a:cxn>
                  <a:cxn ang="0">
                    <a:pos x="14" y="101"/>
                  </a:cxn>
                  <a:cxn ang="0">
                    <a:pos x="27" y="122"/>
                  </a:cxn>
                  <a:cxn ang="0">
                    <a:pos x="43" y="142"/>
                  </a:cxn>
                  <a:cxn ang="0">
                    <a:pos x="61" y="157"/>
                  </a:cxn>
                  <a:cxn ang="0">
                    <a:pos x="82" y="168"/>
                  </a:cxn>
                  <a:cxn ang="0">
                    <a:pos x="106" y="173"/>
                  </a:cxn>
                  <a:cxn ang="0">
                    <a:pos x="128" y="174"/>
                  </a:cxn>
                  <a:cxn ang="0">
                    <a:pos x="147" y="169"/>
                  </a:cxn>
                  <a:cxn ang="0">
                    <a:pos x="165" y="162"/>
                  </a:cxn>
                  <a:cxn ang="0">
                    <a:pos x="182" y="151"/>
                  </a:cxn>
                  <a:cxn ang="0">
                    <a:pos x="197" y="137"/>
                  </a:cxn>
                  <a:cxn ang="0">
                    <a:pos x="210" y="121"/>
                  </a:cxn>
                  <a:cxn ang="0">
                    <a:pos x="221" y="102"/>
                  </a:cxn>
                  <a:cxn ang="0">
                    <a:pos x="229" y="82"/>
                  </a:cxn>
                  <a:cxn ang="0">
                    <a:pos x="231" y="67"/>
                  </a:cxn>
                  <a:cxn ang="0">
                    <a:pos x="230" y="61"/>
                  </a:cxn>
                  <a:cxn ang="0">
                    <a:pos x="229" y="55"/>
                  </a:cxn>
                  <a:cxn ang="0">
                    <a:pos x="227" y="51"/>
                  </a:cxn>
                  <a:cxn ang="0">
                    <a:pos x="225" y="59"/>
                  </a:cxn>
                  <a:cxn ang="0">
                    <a:pos x="219" y="82"/>
                  </a:cxn>
                  <a:cxn ang="0">
                    <a:pos x="209" y="103"/>
                  </a:cxn>
                  <a:cxn ang="0">
                    <a:pos x="197" y="121"/>
                  </a:cxn>
                  <a:cxn ang="0">
                    <a:pos x="183" y="137"/>
                  </a:cxn>
                  <a:cxn ang="0">
                    <a:pos x="167" y="149"/>
                  </a:cxn>
                  <a:cxn ang="0">
                    <a:pos x="148" y="158"/>
                  </a:cxn>
                  <a:cxn ang="0">
                    <a:pos x="128" y="162"/>
                  </a:cxn>
                  <a:cxn ang="0">
                    <a:pos x="107" y="162"/>
                  </a:cxn>
                  <a:cxn ang="0">
                    <a:pos x="85" y="157"/>
                  </a:cxn>
                  <a:cxn ang="0">
                    <a:pos x="66" y="148"/>
                  </a:cxn>
                  <a:cxn ang="0">
                    <a:pos x="48" y="133"/>
                  </a:cxn>
                  <a:cxn ang="0">
                    <a:pos x="34" y="116"/>
                  </a:cxn>
                  <a:cxn ang="0">
                    <a:pos x="22" y="95"/>
                  </a:cxn>
                  <a:cxn ang="0">
                    <a:pos x="14" y="72"/>
                  </a:cxn>
                  <a:cxn ang="0">
                    <a:pos x="10" y="47"/>
                  </a:cxn>
                  <a:cxn ang="0">
                    <a:pos x="9" y="29"/>
                  </a:cxn>
                  <a:cxn ang="0">
                    <a:pos x="10" y="21"/>
                  </a:cxn>
                  <a:cxn ang="0">
                    <a:pos x="11" y="13"/>
                  </a:cxn>
                  <a:cxn ang="0">
                    <a:pos x="12" y="5"/>
                  </a:cxn>
                  <a:cxn ang="0">
                    <a:pos x="11" y="3"/>
                  </a:cxn>
                  <a:cxn ang="0">
                    <a:pos x="8" y="7"/>
                  </a:cxn>
                  <a:cxn ang="0">
                    <a:pos x="5" y="12"/>
                  </a:cxn>
                  <a:cxn ang="0">
                    <a:pos x="2" y="18"/>
                  </a:cxn>
                </a:cxnLst>
                <a:rect l="0" t="0" r="r" b="b"/>
                <a:pathLst>
                  <a:path w="232" h="174">
                    <a:moveTo>
                      <a:pt x="1" y="21"/>
                    </a:moveTo>
                    <a:lnTo>
                      <a:pt x="1" y="22"/>
                    </a:lnTo>
                    <a:lnTo>
                      <a:pt x="0" y="24"/>
                    </a:lnTo>
                    <a:lnTo>
                      <a:pt x="0" y="25"/>
                    </a:lnTo>
                    <a:lnTo>
                      <a:pt x="0" y="27"/>
                    </a:lnTo>
                    <a:lnTo>
                      <a:pt x="0" y="29"/>
                    </a:lnTo>
                    <a:lnTo>
                      <a:pt x="0" y="30"/>
                    </a:lnTo>
                    <a:lnTo>
                      <a:pt x="0" y="33"/>
                    </a:lnTo>
                    <a:lnTo>
                      <a:pt x="0" y="34"/>
                    </a:lnTo>
                    <a:lnTo>
                      <a:pt x="1" y="48"/>
                    </a:lnTo>
                    <a:lnTo>
                      <a:pt x="3" y="63"/>
                    </a:lnTo>
                    <a:lnTo>
                      <a:pt x="5" y="76"/>
                    </a:lnTo>
                    <a:lnTo>
                      <a:pt x="9" y="89"/>
                    </a:lnTo>
                    <a:lnTo>
                      <a:pt x="14" y="101"/>
                    </a:lnTo>
                    <a:lnTo>
                      <a:pt x="20" y="112"/>
                    </a:lnTo>
                    <a:lnTo>
                      <a:pt x="27" y="122"/>
                    </a:lnTo>
                    <a:lnTo>
                      <a:pt x="34" y="133"/>
                    </a:lnTo>
                    <a:lnTo>
                      <a:pt x="43" y="142"/>
                    </a:lnTo>
                    <a:lnTo>
                      <a:pt x="52" y="150"/>
                    </a:lnTo>
                    <a:lnTo>
                      <a:pt x="61" y="157"/>
                    </a:lnTo>
                    <a:lnTo>
                      <a:pt x="72" y="163"/>
                    </a:lnTo>
                    <a:lnTo>
                      <a:pt x="82" y="168"/>
                    </a:lnTo>
                    <a:lnTo>
                      <a:pt x="95" y="172"/>
                    </a:lnTo>
                    <a:lnTo>
                      <a:pt x="106" y="173"/>
                    </a:lnTo>
                    <a:lnTo>
                      <a:pt x="118" y="174"/>
                    </a:lnTo>
                    <a:lnTo>
                      <a:pt x="128" y="174"/>
                    </a:lnTo>
                    <a:lnTo>
                      <a:pt x="138" y="172"/>
                    </a:lnTo>
                    <a:lnTo>
                      <a:pt x="147" y="169"/>
                    </a:lnTo>
                    <a:lnTo>
                      <a:pt x="157" y="167"/>
                    </a:lnTo>
                    <a:lnTo>
                      <a:pt x="165" y="162"/>
                    </a:lnTo>
                    <a:lnTo>
                      <a:pt x="174" y="157"/>
                    </a:lnTo>
                    <a:lnTo>
                      <a:pt x="182" y="151"/>
                    </a:lnTo>
                    <a:lnTo>
                      <a:pt x="190" y="145"/>
                    </a:lnTo>
                    <a:lnTo>
                      <a:pt x="197" y="137"/>
                    </a:lnTo>
                    <a:lnTo>
                      <a:pt x="204" y="130"/>
                    </a:lnTo>
                    <a:lnTo>
                      <a:pt x="210" y="121"/>
                    </a:lnTo>
                    <a:lnTo>
                      <a:pt x="216" y="112"/>
                    </a:lnTo>
                    <a:lnTo>
                      <a:pt x="221" y="102"/>
                    </a:lnTo>
                    <a:lnTo>
                      <a:pt x="225" y="93"/>
                    </a:lnTo>
                    <a:lnTo>
                      <a:pt x="229" y="82"/>
                    </a:lnTo>
                    <a:lnTo>
                      <a:pt x="232" y="71"/>
                    </a:lnTo>
                    <a:lnTo>
                      <a:pt x="231" y="67"/>
                    </a:lnTo>
                    <a:lnTo>
                      <a:pt x="231" y="65"/>
                    </a:lnTo>
                    <a:lnTo>
                      <a:pt x="230" y="61"/>
                    </a:lnTo>
                    <a:lnTo>
                      <a:pt x="230" y="59"/>
                    </a:lnTo>
                    <a:lnTo>
                      <a:pt x="229" y="55"/>
                    </a:lnTo>
                    <a:lnTo>
                      <a:pt x="228" y="53"/>
                    </a:lnTo>
                    <a:lnTo>
                      <a:pt x="227" y="51"/>
                    </a:lnTo>
                    <a:lnTo>
                      <a:pt x="226" y="47"/>
                    </a:lnTo>
                    <a:lnTo>
                      <a:pt x="225" y="59"/>
                    </a:lnTo>
                    <a:lnTo>
                      <a:pt x="223" y="71"/>
                    </a:lnTo>
                    <a:lnTo>
                      <a:pt x="219" y="82"/>
                    </a:lnTo>
                    <a:lnTo>
                      <a:pt x="215" y="93"/>
                    </a:lnTo>
                    <a:lnTo>
                      <a:pt x="209" y="103"/>
                    </a:lnTo>
                    <a:lnTo>
                      <a:pt x="204" y="113"/>
                    </a:lnTo>
                    <a:lnTo>
                      <a:pt x="197" y="121"/>
                    </a:lnTo>
                    <a:lnTo>
                      <a:pt x="191" y="130"/>
                    </a:lnTo>
                    <a:lnTo>
                      <a:pt x="183" y="137"/>
                    </a:lnTo>
                    <a:lnTo>
                      <a:pt x="175" y="144"/>
                    </a:lnTo>
                    <a:lnTo>
                      <a:pt x="167" y="149"/>
                    </a:lnTo>
                    <a:lnTo>
                      <a:pt x="158" y="155"/>
                    </a:lnTo>
                    <a:lnTo>
                      <a:pt x="148" y="158"/>
                    </a:lnTo>
                    <a:lnTo>
                      <a:pt x="139" y="161"/>
                    </a:lnTo>
                    <a:lnTo>
                      <a:pt x="128" y="162"/>
                    </a:lnTo>
                    <a:lnTo>
                      <a:pt x="118" y="163"/>
                    </a:lnTo>
                    <a:lnTo>
                      <a:pt x="107" y="162"/>
                    </a:lnTo>
                    <a:lnTo>
                      <a:pt x="96" y="161"/>
                    </a:lnTo>
                    <a:lnTo>
                      <a:pt x="85" y="157"/>
                    </a:lnTo>
                    <a:lnTo>
                      <a:pt x="75" y="152"/>
                    </a:lnTo>
                    <a:lnTo>
                      <a:pt x="66" y="148"/>
                    </a:lnTo>
                    <a:lnTo>
                      <a:pt x="57" y="142"/>
                    </a:lnTo>
                    <a:lnTo>
                      <a:pt x="48" y="133"/>
                    </a:lnTo>
                    <a:lnTo>
                      <a:pt x="41" y="125"/>
                    </a:lnTo>
                    <a:lnTo>
                      <a:pt x="34" y="116"/>
                    </a:lnTo>
                    <a:lnTo>
                      <a:pt x="28" y="106"/>
                    </a:lnTo>
                    <a:lnTo>
                      <a:pt x="22" y="95"/>
                    </a:lnTo>
                    <a:lnTo>
                      <a:pt x="18" y="84"/>
                    </a:lnTo>
                    <a:lnTo>
                      <a:pt x="14" y="72"/>
                    </a:lnTo>
                    <a:lnTo>
                      <a:pt x="11" y="60"/>
                    </a:lnTo>
                    <a:lnTo>
                      <a:pt x="10" y="47"/>
                    </a:lnTo>
                    <a:lnTo>
                      <a:pt x="9" y="34"/>
                    </a:lnTo>
                    <a:lnTo>
                      <a:pt x="9" y="29"/>
                    </a:lnTo>
                    <a:lnTo>
                      <a:pt x="9" y="25"/>
                    </a:lnTo>
                    <a:lnTo>
                      <a:pt x="10" y="21"/>
                    </a:lnTo>
                    <a:lnTo>
                      <a:pt x="10" y="17"/>
                    </a:lnTo>
                    <a:lnTo>
                      <a:pt x="11" y="13"/>
                    </a:lnTo>
                    <a:lnTo>
                      <a:pt x="11" y="9"/>
                    </a:lnTo>
                    <a:lnTo>
                      <a:pt x="12" y="5"/>
                    </a:lnTo>
                    <a:lnTo>
                      <a:pt x="13" y="0"/>
                    </a:lnTo>
                    <a:lnTo>
                      <a:pt x="11" y="3"/>
                    </a:lnTo>
                    <a:lnTo>
                      <a:pt x="10" y="5"/>
                    </a:lnTo>
                    <a:lnTo>
                      <a:pt x="8" y="7"/>
                    </a:lnTo>
                    <a:lnTo>
                      <a:pt x="6" y="10"/>
                    </a:lnTo>
                    <a:lnTo>
                      <a:pt x="5" y="12"/>
                    </a:lnTo>
                    <a:lnTo>
                      <a:pt x="4" y="15"/>
                    </a:lnTo>
                    <a:lnTo>
                      <a:pt x="2" y="18"/>
                    </a:lnTo>
                    <a:lnTo>
                      <a:pt x="1" y="21"/>
                    </a:lnTo>
                    <a:close/>
                  </a:path>
                </a:pathLst>
              </a:custGeom>
              <a:solidFill>
                <a:srgbClr val="F5C39E"/>
              </a:solidFill>
              <a:ln w="9525">
                <a:noFill/>
                <a:round/>
                <a:headEnd/>
                <a:tailEnd/>
              </a:ln>
            </p:spPr>
            <p:txBody>
              <a:bodyPr/>
              <a:lstStyle/>
              <a:p>
                <a:endParaRPr lang="en-US"/>
              </a:p>
            </p:txBody>
          </p:sp>
          <p:sp>
            <p:nvSpPr>
              <p:cNvPr id="533585" name="Freeform 81"/>
              <p:cNvSpPr>
                <a:spLocks/>
              </p:cNvSpPr>
              <p:nvPr/>
            </p:nvSpPr>
            <p:spPr bwMode="auto">
              <a:xfrm>
                <a:off x="1139" y="2652"/>
                <a:ext cx="45" cy="30"/>
              </a:xfrm>
              <a:custGeom>
                <a:avLst/>
                <a:gdLst/>
                <a:ahLst/>
                <a:cxnLst>
                  <a:cxn ang="0">
                    <a:pos x="1" y="21"/>
                  </a:cxn>
                  <a:cxn ang="0">
                    <a:pos x="0" y="27"/>
                  </a:cxn>
                  <a:cxn ang="0">
                    <a:pos x="0" y="33"/>
                  </a:cxn>
                  <a:cxn ang="0">
                    <a:pos x="0" y="38"/>
                  </a:cxn>
                  <a:cxn ang="0">
                    <a:pos x="0" y="55"/>
                  </a:cxn>
                  <a:cxn ang="0">
                    <a:pos x="5" y="81"/>
                  </a:cxn>
                  <a:cxn ang="0">
                    <a:pos x="13" y="107"/>
                  </a:cxn>
                  <a:cxn ang="0">
                    <a:pos x="25" y="128"/>
                  </a:cxn>
                  <a:cxn ang="0">
                    <a:pos x="41" y="146"/>
                  </a:cxn>
                  <a:cxn ang="0">
                    <a:pos x="59" y="160"/>
                  </a:cxn>
                  <a:cxn ang="0">
                    <a:pos x="79" y="170"/>
                  </a:cxn>
                  <a:cxn ang="0">
                    <a:pos x="102" y="176"/>
                  </a:cxn>
                  <a:cxn ang="0">
                    <a:pos x="123" y="176"/>
                  </a:cxn>
                  <a:cxn ang="0">
                    <a:pos x="143" y="172"/>
                  </a:cxn>
                  <a:cxn ang="0">
                    <a:pos x="161" y="164"/>
                  </a:cxn>
                  <a:cxn ang="0">
                    <a:pos x="178" y="152"/>
                  </a:cxn>
                  <a:cxn ang="0">
                    <a:pos x="192" y="138"/>
                  </a:cxn>
                  <a:cxn ang="0">
                    <a:pos x="205" y="120"/>
                  </a:cxn>
                  <a:cxn ang="0">
                    <a:pos x="215" y="101"/>
                  </a:cxn>
                  <a:cxn ang="0">
                    <a:pos x="222" y="79"/>
                  </a:cxn>
                  <a:cxn ang="0">
                    <a:pos x="224" y="63"/>
                  </a:cxn>
                  <a:cxn ang="0">
                    <a:pos x="222" y="59"/>
                  </a:cxn>
                  <a:cxn ang="0">
                    <a:pos x="221" y="53"/>
                  </a:cxn>
                  <a:cxn ang="0">
                    <a:pos x="219" y="47"/>
                  </a:cxn>
                  <a:cxn ang="0">
                    <a:pos x="217" y="56"/>
                  </a:cxn>
                  <a:cxn ang="0">
                    <a:pos x="212" y="80"/>
                  </a:cxn>
                  <a:cxn ang="0">
                    <a:pos x="203" y="102"/>
                  </a:cxn>
                  <a:cxn ang="0">
                    <a:pos x="192" y="122"/>
                  </a:cxn>
                  <a:cxn ang="0">
                    <a:pos x="178" y="138"/>
                  </a:cxn>
                  <a:cxn ang="0">
                    <a:pos x="162" y="151"/>
                  </a:cxn>
                  <a:cxn ang="0">
                    <a:pos x="144" y="160"/>
                  </a:cxn>
                  <a:cxn ang="0">
                    <a:pos x="124" y="165"/>
                  </a:cxn>
                  <a:cxn ang="0">
                    <a:pos x="103" y="165"/>
                  </a:cxn>
                  <a:cxn ang="0">
                    <a:pos x="81" y="160"/>
                  </a:cxn>
                  <a:cxn ang="0">
                    <a:pos x="63" y="151"/>
                  </a:cxn>
                  <a:cxn ang="0">
                    <a:pos x="46" y="138"/>
                  </a:cxn>
                  <a:cxn ang="0">
                    <a:pos x="32" y="121"/>
                  </a:cxn>
                  <a:cxn ang="0">
                    <a:pos x="21" y="101"/>
                  </a:cxn>
                  <a:cxn ang="0">
                    <a:pos x="13" y="79"/>
                  </a:cxn>
                  <a:cxn ang="0">
                    <a:pos x="9" y="55"/>
                  </a:cxn>
                  <a:cxn ang="0">
                    <a:pos x="9" y="36"/>
                  </a:cxn>
                  <a:cxn ang="0">
                    <a:pos x="10" y="25"/>
                  </a:cxn>
                  <a:cxn ang="0">
                    <a:pos x="11" y="15"/>
                  </a:cxn>
                  <a:cxn ang="0">
                    <a:pos x="13" y="5"/>
                  </a:cxn>
                  <a:cxn ang="0">
                    <a:pos x="13" y="2"/>
                  </a:cxn>
                  <a:cxn ang="0">
                    <a:pos x="9" y="7"/>
                  </a:cxn>
                  <a:cxn ang="0">
                    <a:pos x="6" y="11"/>
                  </a:cxn>
                  <a:cxn ang="0">
                    <a:pos x="3" y="15"/>
                  </a:cxn>
                </a:cxnLst>
                <a:rect l="0" t="0" r="r" b="b"/>
                <a:pathLst>
                  <a:path w="225" h="176">
                    <a:moveTo>
                      <a:pt x="1" y="18"/>
                    </a:moveTo>
                    <a:lnTo>
                      <a:pt x="1" y="21"/>
                    </a:lnTo>
                    <a:lnTo>
                      <a:pt x="1" y="24"/>
                    </a:lnTo>
                    <a:lnTo>
                      <a:pt x="0" y="27"/>
                    </a:lnTo>
                    <a:lnTo>
                      <a:pt x="0" y="30"/>
                    </a:lnTo>
                    <a:lnTo>
                      <a:pt x="0" y="33"/>
                    </a:lnTo>
                    <a:lnTo>
                      <a:pt x="0" y="36"/>
                    </a:lnTo>
                    <a:lnTo>
                      <a:pt x="0" y="38"/>
                    </a:lnTo>
                    <a:lnTo>
                      <a:pt x="0" y="42"/>
                    </a:lnTo>
                    <a:lnTo>
                      <a:pt x="0" y="55"/>
                    </a:lnTo>
                    <a:lnTo>
                      <a:pt x="2" y="69"/>
                    </a:lnTo>
                    <a:lnTo>
                      <a:pt x="5" y="81"/>
                    </a:lnTo>
                    <a:lnTo>
                      <a:pt x="9" y="95"/>
                    </a:lnTo>
                    <a:lnTo>
                      <a:pt x="13" y="107"/>
                    </a:lnTo>
                    <a:lnTo>
                      <a:pt x="19" y="117"/>
                    </a:lnTo>
                    <a:lnTo>
                      <a:pt x="25" y="128"/>
                    </a:lnTo>
                    <a:lnTo>
                      <a:pt x="33" y="138"/>
                    </a:lnTo>
                    <a:lnTo>
                      <a:pt x="41" y="146"/>
                    </a:lnTo>
                    <a:lnTo>
                      <a:pt x="49" y="153"/>
                    </a:lnTo>
                    <a:lnTo>
                      <a:pt x="59" y="160"/>
                    </a:lnTo>
                    <a:lnTo>
                      <a:pt x="68" y="166"/>
                    </a:lnTo>
                    <a:lnTo>
                      <a:pt x="79" y="170"/>
                    </a:lnTo>
                    <a:lnTo>
                      <a:pt x="90" y="174"/>
                    </a:lnTo>
                    <a:lnTo>
                      <a:pt x="102" y="176"/>
                    </a:lnTo>
                    <a:lnTo>
                      <a:pt x="113" y="176"/>
                    </a:lnTo>
                    <a:lnTo>
                      <a:pt x="123" y="176"/>
                    </a:lnTo>
                    <a:lnTo>
                      <a:pt x="133" y="175"/>
                    </a:lnTo>
                    <a:lnTo>
                      <a:pt x="143" y="172"/>
                    </a:lnTo>
                    <a:lnTo>
                      <a:pt x="152" y="169"/>
                    </a:lnTo>
                    <a:lnTo>
                      <a:pt x="161" y="164"/>
                    </a:lnTo>
                    <a:lnTo>
                      <a:pt x="170" y="158"/>
                    </a:lnTo>
                    <a:lnTo>
                      <a:pt x="178" y="152"/>
                    </a:lnTo>
                    <a:lnTo>
                      <a:pt x="185" y="145"/>
                    </a:lnTo>
                    <a:lnTo>
                      <a:pt x="192" y="138"/>
                    </a:lnTo>
                    <a:lnTo>
                      <a:pt x="199" y="129"/>
                    </a:lnTo>
                    <a:lnTo>
                      <a:pt x="205" y="120"/>
                    </a:lnTo>
                    <a:lnTo>
                      <a:pt x="211" y="110"/>
                    </a:lnTo>
                    <a:lnTo>
                      <a:pt x="215" y="101"/>
                    </a:lnTo>
                    <a:lnTo>
                      <a:pt x="219" y="90"/>
                    </a:lnTo>
                    <a:lnTo>
                      <a:pt x="222" y="79"/>
                    </a:lnTo>
                    <a:lnTo>
                      <a:pt x="225" y="67"/>
                    </a:lnTo>
                    <a:lnTo>
                      <a:pt x="224" y="63"/>
                    </a:lnTo>
                    <a:lnTo>
                      <a:pt x="223" y="61"/>
                    </a:lnTo>
                    <a:lnTo>
                      <a:pt x="222" y="59"/>
                    </a:lnTo>
                    <a:lnTo>
                      <a:pt x="221" y="55"/>
                    </a:lnTo>
                    <a:lnTo>
                      <a:pt x="221" y="53"/>
                    </a:lnTo>
                    <a:lnTo>
                      <a:pt x="220" y="49"/>
                    </a:lnTo>
                    <a:lnTo>
                      <a:pt x="219" y="47"/>
                    </a:lnTo>
                    <a:lnTo>
                      <a:pt x="218" y="44"/>
                    </a:lnTo>
                    <a:lnTo>
                      <a:pt x="217" y="56"/>
                    </a:lnTo>
                    <a:lnTo>
                      <a:pt x="215" y="68"/>
                    </a:lnTo>
                    <a:lnTo>
                      <a:pt x="212" y="80"/>
                    </a:lnTo>
                    <a:lnTo>
                      <a:pt x="209" y="91"/>
                    </a:lnTo>
                    <a:lnTo>
                      <a:pt x="203" y="102"/>
                    </a:lnTo>
                    <a:lnTo>
                      <a:pt x="198" y="113"/>
                    </a:lnTo>
                    <a:lnTo>
                      <a:pt x="192" y="122"/>
                    </a:lnTo>
                    <a:lnTo>
                      <a:pt x="186" y="130"/>
                    </a:lnTo>
                    <a:lnTo>
                      <a:pt x="178" y="138"/>
                    </a:lnTo>
                    <a:lnTo>
                      <a:pt x="170" y="145"/>
                    </a:lnTo>
                    <a:lnTo>
                      <a:pt x="162" y="151"/>
                    </a:lnTo>
                    <a:lnTo>
                      <a:pt x="153" y="157"/>
                    </a:lnTo>
                    <a:lnTo>
                      <a:pt x="144" y="160"/>
                    </a:lnTo>
                    <a:lnTo>
                      <a:pt x="134" y="163"/>
                    </a:lnTo>
                    <a:lnTo>
                      <a:pt x="124" y="165"/>
                    </a:lnTo>
                    <a:lnTo>
                      <a:pt x="113" y="165"/>
                    </a:lnTo>
                    <a:lnTo>
                      <a:pt x="103" y="165"/>
                    </a:lnTo>
                    <a:lnTo>
                      <a:pt x="92" y="163"/>
                    </a:lnTo>
                    <a:lnTo>
                      <a:pt x="81" y="160"/>
                    </a:lnTo>
                    <a:lnTo>
                      <a:pt x="72" y="156"/>
                    </a:lnTo>
                    <a:lnTo>
                      <a:pt x="63" y="151"/>
                    </a:lnTo>
                    <a:lnTo>
                      <a:pt x="54" y="145"/>
                    </a:lnTo>
                    <a:lnTo>
                      <a:pt x="46" y="138"/>
                    </a:lnTo>
                    <a:lnTo>
                      <a:pt x="39" y="129"/>
                    </a:lnTo>
                    <a:lnTo>
                      <a:pt x="32" y="121"/>
                    </a:lnTo>
                    <a:lnTo>
                      <a:pt x="26" y="111"/>
                    </a:lnTo>
                    <a:lnTo>
                      <a:pt x="21" y="101"/>
                    </a:lnTo>
                    <a:lnTo>
                      <a:pt x="17" y="90"/>
                    </a:lnTo>
                    <a:lnTo>
                      <a:pt x="13" y="79"/>
                    </a:lnTo>
                    <a:lnTo>
                      <a:pt x="11" y="67"/>
                    </a:lnTo>
                    <a:lnTo>
                      <a:pt x="9" y="55"/>
                    </a:lnTo>
                    <a:lnTo>
                      <a:pt x="9" y="42"/>
                    </a:lnTo>
                    <a:lnTo>
                      <a:pt x="9" y="36"/>
                    </a:lnTo>
                    <a:lnTo>
                      <a:pt x="9" y="31"/>
                    </a:lnTo>
                    <a:lnTo>
                      <a:pt x="10" y="25"/>
                    </a:lnTo>
                    <a:lnTo>
                      <a:pt x="10" y="20"/>
                    </a:lnTo>
                    <a:lnTo>
                      <a:pt x="11" y="15"/>
                    </a:lnTo>
                    <a:lnTo>
                      <a:pt x="12" y="9"/>
                    </a:lnTo>
                    <a:lnTo>
                      <a:pt x="13" y="5"/>
                    </a:lnTo>
                    <a:lnTo>
                      <a:pt x="15" y="0"/>
                    </a:lnTo>
                    <a:lnTo>
                      <a:pt x="13" y="2"/>
                    </a:lnTo>
                    <a:lnTo>
                      <a:pt x="11" y="5"/>
                    </a:lnTo>
                    <a:lnTo>
                      <a:pt x="9" y="7"/>
                    </a:lnTo>
                    <a:lnTo>
                      <a:pt x="8" y="8"/>
                    </a:lnTo>
                    <a:lnTo>
                      <a:pt x="6" y="11"/>
                    </a:lnTo>
                    <a:lnTo>
                      <a:pt x="5" y="13"/>
                    </a:lnTo>
                    <a:lnTo>
                      <a:pt x="3" y="15"/>
                    </a:lnTo>
                    <a:lnTo>
                      <a:pt x="1" y="18"/>
                    </a:lnTo>
                    <a:close/>
                  </a:path>
                </a:pathLst>
              </a:custGeom>
              <a:solidFill>
                <a:srgbClr val="F5C6A0"/>
              </a:solidFill>
              <a:ln w="9525">
                <a:noFill/>
                <a:round/>
                <a:headEnd/>
                <a:tailEnd/>
              </a:ln>
            </p:spPr>
            <p:txBody>
              <a:bodyPr/>
              <a:lstStyle/>
              <a:p>
                <a:endParaRPr lang="en-US"/>
              </a:p>
            </p:txBody>
          </p:sp>
          <p:sp>
            <p:nvSpPr>
              <p:cNvPr id="533586" name="Freeform 82"/>
              <p:cNvSpPr>
                <a:spLocks/>
              </p:cNvSpPr>
              <p:nvPr/>
            </p:nvSpPr>
            <p:spPr bwMode="auto">
              <a:xfrm>
                <a:off x="1140" y="2651"/>
                <a:ext cx="43" cy="30"/>
              </a:xfrm>
              <a:custGeom>
                <a:avLst/>
                <a:gdLst/>
                <a:ahLst/>
                <a:cxnLst>
                  <a:cxn ang="0">
                    <a:pos x="3" y="22"/>
                  </a:cxn>
                  <a:cxn ang="0">
                    <a:pos x="2" y="30"/>
                  </a:cxn>
                  <a:cxn ang="0">
                    <a:pos x="1" y="38"/>
                  </a:cxn>
                  <a:cxn ang="0">
                    <a:pos x="0" y="46"/>
                  </a:cxn>
                  <a:cxn ang="0">
                    <a:pos x="1" y="64"/>
                  </a:cxn>
                  <a:cxn ang="0">
                    <a:pos x="5" y="89"/>
                  </a:cxn>
                  <a:cxn ang="0">
                    <a:pos x="13" y="112"/>
                  </a:cxn>
                  <a:cxn ang="0">
                    <a:pos x="25" y="133"/>
                  </a:cxn>
                  <a:cxn ang="0">
                    <a:pos x="39" y="150"/>
                  </a:cxn>
                  <a:cxn ang="0">
                    <a:pos x="57" y="165"/>
                  </a:cxn>
                  <a:cxn ang="0">
                    <a:pos x="76" y="174"/>
                  </a:cxn>
                  <a:cxn ang="0">
                    <a:pos x="98" y="179"/>
                  </a:cxn>
                  <a:cxn ang="0">
                    <a:pos x="119" y="179"/>
                  </a:cxn>
                  <a:cxn ang="0">
                    <a:pos x="139" y="175"/>
                  </a:cxn>
                  <a:cxn ang="0">
                    <a:pos x="158" y="167"/>
                  </a:cxn>
                  <a:cxn ang="0">
                    <a:pos x="174" y="154"/>
                  </a:cxn>
                  <a:cxn ang="0">
                    <a:pos x="188" y="138"/>
                  </a:cxn>
                  <a:cxn ang="0">
                    <a:pos x="200" y="120"/>
                  </a:cxn>
                  <a:cxn ang="0">
                    <a:pos x="210" y="99"/>
                  </a:cxn>
                  <a:cxn ang="0">
                    <a:pos x="216" y="76"/>
                  </a:cxn>
                  <a:cxn ang="0">
                    <a:pos x="217" y="62"/>
                  </a:cxn>
                  <a:cxn ang="0">
                    <a:pos x="215" y="56"/>
                  </a:cxn>
                  <a:cxn ang="0">
                    <a:pos x="212" y="50"/>
                  </a:cxn>
                  <a:cxn ang="0">
                    <a:pos x="210" y="45"/>
                  </a:cxn>
                  <a:cxn ang="0">
                    <a:pos x="209" y="44"/>
                  </a:cxn>
                  <a:cxn ang="0">
                    <a:pos x="209" y="45"/>
                  </a:cxn>
                  <a:cxn ang="0">
                    <a:pos x="209" y="47"/>
                  </a:cxn>
                  <a:cxn ang="0">
                    <a:pos x="209" y="50"/>
                  </a:cxn>
                  <a:cxn ang="0">
                    <a:pos x="209" y="63"/>
                  </a:cxn>
                  <a:cxn ang="0">
                    <a:pos x="205" y="86"/>
                  </a:cxn>
                  <a:cxn ang="0">
                    <a:pos x="196" y="107"/>
                  </a:cxn>
                  <a:cxn ang="0">
                    <a:pos x="185" y="126"/>
                  </a:cxn>
                  <a:cxn ang="0">
                    <a:pos x="172" y="142"/>
                  </a:cxn>
                  <a:cxn ang="0">
                    <a:pos x="156" y="155"/>
                  </a:cxn>
                  <a:cxn ang="0">
                    <a:pos x="139" y="165"/>
                  </a:cxn>
                  <a:cxn ang="0">
                    <a:pos x="119" y="168"/>
                  </a:cxn>
                  <a:cxn ang="0">
                    <a:pos x="99" y="168"/>
                  </a:cxn>
                  <a:cxn ang="0">
                    <a:pos x="79" y="165"/>
                  </a:cxn>
                  <a:cxn ang="0">
                    <a:pos x="61" y="155"/>
                  </a:cxn>
                  <a:cxn ang="0">
                    <a:pos x="45" y="142"/>
                  </a:cxn>
                  <a:cxn ang="0">
                    <a:pos x="32" y="126"/>
                  </a:cxn>
                  <a:cxn ang="0">
                    <a:pos x="21" y="107"/>
                  </a:cxn>
                  <a:cxn ang="0">
                    <a:pos x="14" y="86"/>
                  </a:cxn>
                  <a:cxn ang="0">
                    <a:pos x="10" y="63"/>
                  </a:cxn>
                  <a:cxn ang="0">
                    <a:pos x="9" y="44"/>
                  </a:cxn>
                  <a:cxn ang="0">
                    <a:pos x="11" y="32"/>
                  </a:cxn>
                  <a:cxn ang="0">
                    <a:pos x="13" y="18"/>
                  </a:cxn>
                  <a:cxn ang="0">
                    <a:pos x="16" y="6"/>
                  </a:cxn>
                  <a:cxn ang="0">
                    <a:pos x="16" y="3"/>
                  </a:cxn>
                  <a:cxn ang="0">
                    <a:pos x="13" y="6"/>
                  </a:cxn>
                  <a:cxn ang="0">
                    <a:pos x="9" y="11"/>
                  </a:cxn>
                  <a:cxn ang="0">
                    <a:pos x="5" y="16"/>
                  </a:cxn>
                </a:cxnLst>
                <a:rect l="0" t="0" r="r" b="b"/>
                <a:pathLst>
                  <a:path w="217" h="180">
                    <a:moveTo>
                      <a:pt x="4" y="18"/>
                    </a:moveTo>
                    <a:lnTo>
                      <a:pt x="3" y="22"/>
                    </a:lnTo>
                    <a:lnTo>
                      <a:pt x="2" y="26"/>
                    </a:lnTo>
                    <a:lnTo>
                      <a:pt x="2" y="30"/>
                    </a:lnTo>
                    <a:lnTo>
                      <a:pt x="1" y="34"/>
                    </a:lnTo>
                    <a:lnTo>
                      <a:pt x="1" y="38"/>
                    </a:lnTo>
                    <a:lnTo>
                      <a:pt x="0" y="42"/>
                    </a:lnTo>
                    <a:lnTo>
                      <a:pt x="0" y="46"/>
                    </a:lnTo>
                    <a:lnTo>
                      <a:pt x="0" y="51"/>
                    </a:lnTo>
                    <a:lnTo>
                      <a:pt x="1" y="64"/>
                    </a:lnTo>
                    <a:lnTo>
                      <a:pt x="2" y="77"/>
                    </a:lnTo>
                    <a:lnTo>
                      <a:pt x="5" y="89"/>
                    </a:lnTo>
                    <a:lnTo>
                      <a:pt x="9" y="101"/>
                    </a:lnTo>
                    <a:lnTo>
                      <a:pt x="13" y="112"/>
                    </a:lnTo>
                    <a:lnTo>
                      <a:pt x="19" y="123"/>
                    </a:lnTo>
                    <a:lnTo>
                      <a:pt x="25" y="133"/>
                    </a:lnTo>
                    <a:lnTo>
                      <a:pt x="32" y="142"/>
                    </a:lnTo>
                    <a:lnTo>
                      <a:pt x="39" y="150"/>
                    </a:lnTo>
                    <a:lnTo>
                      <a:pt x="48" y="159"/>
                    </a:lnTo>
                    <a:lnTo>
                      <a:pt x="57" y="165"/>
                    </a:lnTo>
                    <a:lnTo>
                      <a:pt x="66" y="171"/>
                    </a:lnTo>
                    <a:lnTo>
                      <a:pt x="76" y="174"/>
                    </a:lnTo>
                    <a:lnTo>
                      <a:pt x="87" y="178"/>
                    </a:lnTo>
                    <a:lnTo>
                      <a:pt x="98" y="179"/>
                    </a:lnTo>
                    <a:lnTo>
                      <a:pt x="109" y="180"/>
                    </a:lnTo>
                    <a:lnTo>
                      <a:pt x="119" y="179"/>
                    </a:lnTo>
                    <a:lnTo>
                      <a:pt x="130" y="178"/>
                    </a:lnTo>
                    <a:lnTo>
                      <a:pt x="139" y="175"/>
                    </a:lnTo>
                    <a:lnTo>
                      <a:pt x="149" y="172"/>
                    </a:lnTo>
                    <a:lnTo>
                      <a:pt x="158" y="167"/>
                    </a:lnTo>
                    <a:lnTo>
                      <a:pt x="166" y="161"/>
                    </a:lnTo>
                    <a:lnTo>
                      <a:pt x="174" y="154"/>
                    </a:lnTo>
                    <a:lnTo>
                      <a:pt x="182" y="147"/>
                    </a:lnTo>
                    <a:lnTo>
                      <a:pt x="188" y="138"/>
                    </a:lnTo>
                    <a:lnTo>
                      <a:pt x="195" y="130"/>
                    </a:lnTo>
                    <a:lnTo>
                      <a:pt x="200" y="120"/>
                    </a:lnTo>
                    <a:lnTo>
                      <a:pt x="206" y="110"/>
                    </a:lnTo>
                    <a:lnTo>
                      <a:pt x="210" y="99"/>
                    </a:lnTo>
                    <a:lnTo>
                      <a:pt x="214" y="88"/>
                    </a:lnTo>
                    <a:lnTo>
                      <a:pt x="216" y="76"/>
                    </a:lnTo>
                    <a:lnTo>
                      <a:pt x="217" y="64"/>
                    </a:lnTo>
                    <a:lnTo>
                      <a:pt x="217" y="62"/>
                    </a:lnTo>
                    <a:lnTo>
                      <a:pt x="216" y="58"/>
                    </a:lnTo>
                    <a:lnTo>
                      <a:pt x="215" y="56"/>
                    </a:lnTo>
                    <a:lnTo>
                      <a:pt x="214" y="53"/>
                    </a:lnTo>
                    <a:lnTo>
                      <a:pt x="212" y="50"/>
                    </a:lnTo>
                    <a:lnTo>
                      <a:pt x="211" y="47"/>
                    </a:lnTo>
                    <a:lnTo>
                      <a:pt x="210" y="45"/>
                    </a:lnTo>
                    <a:lnTo>
                      <a:pt x="209" y="42"/>
                    </a:lnTo>
                    <a:lnTo>
                      <a:pt x="209" y="44"/>
                    </a:lnTo>
                    <a:lnTo>
                      <a:pt x="209" y="44"/>
                    </a:lnTo>
                    <a:lnTo>
                      <a:pt x="209" y="45"/>
                    </a:lnTo>
                    <a:lnTo>
                      <a:pt x="209" y="46"/>
                    </a:lnTo>
                    <a:lnTo>
                      <a:pt x="209" y="47"/>
                    </a:lnTo>
                    <a:lnTo>
                      <a:pt x="209" y="48"/>
                    </a:lnTo>
                    <a:lnTo>
                      <a:pt x="209" y="50"/>
                    </a:lnTo>
                    <a:lnTo>
                      <a:pt x="209" y="51"/>
                    </a:lnTo>
                    <a:lnTo>
                      <a:pt x="209" y="63"/>
                    </a:lnTo>
                    <a:lnTo>
                      <a:pt x="207" y="75"/>
                    </a:lnTo>
                    <a:lnTo>
                      <a:pt x="205" y="86"/>
                    </a:lnTo>
                    <a:lnTo>
                      <a:pt x="200" y="98"/>
                    </a:lnTo>
                    <a:lnTo>
                      <a:pt x="196" y="107"/>
                    </a:lnTo>
                    <a:lnTo>
                      <a:pt x="191" y="117"/>
                    </a:lnTo>
                    <a:lnTo>
                      <a:pt x="185" y="126"/>
                    </a:lnTo>
                    <a:lnTo>
                      <a:pt x="179" y="135"/>
                    </a:lnTo>
                    <a:lnTo>
                      <a:pt x="172" y="142"/>
                    </a:lnTo>
                    <a:lnTo>
                      <a:pt x="164" y="149"/>
                    </a:lnTo>
                    <a:lnTo>
                      <a:pt x="156" y="155"/>
                    </a:lnTo>
                    <a:lnTo>
                      <a:pt x="148" y="160"/>
                    </a:lnTo>
                    <a:lnTo>
                      <a:pt x="139" y="165"/>
                    </a:lnTo>
                    <a:lnTo>
                      <a:pt x="129" y="167"/>
                    </a:lnTo>
                    <a:lnTo>
                      <a:pt x="119" y="168"/>
                    </a:lnTo>
                    <a:lnTo>
                      <a:pt x="109" y="169"/>
                    </a:lnTo>
                    <a:lnTo>
                      <a:pt x="99" y="168"/>
                    </a:lnTo>
                    <a:lnTo>
                      <a:pt x="89" y="167"/>
                    </a:lnTo>
                    <a:lnTo>
                      <a:pt x="79" y="165"/>
                    </a:lnTo>
                    <a:lnTo>
                      <a:pt x="70" y="160"/>
                    </a:lnTo>
                    <a:lnTo>
                      <a:pt x="61" y="155"/>
                    </a:lnTo>
                    <a:lnTo>
                      <a:pt x="53" y="149"/>
                    </a:lnTo>
                    <a:lnTo>
                      <a:pt x="45" y="142"/>
                    </a:lnTo>
                    <a:lnTo>
                      <a:pt x="38" y="135"/>
                    </a:lnTo>
                    <a:lnTo>
                      <a:pt x="32" y="126"/>
                    </a:lnTo>
                    <a:lnTo>
                      <a:pt x="26" y="117"/>
                    </a:lnTo>
                    <a:lnTo>
                      <a:pt x="21" y="107"/>
                    </a:lnTo>
                    <a:lnTo>
                      <a:pt x="17" y="98"/>
                    </a:lnTo>
                    <a:lnTo>
                      <a:pt x="14" y="86"/>
                    </a:lnTo>
                    <a:lnTo>
                      <a:pt x="11" y="75"/>
                    </a:lnTo>
                    <a:lnTo>
                      <a:pt x="10" y="63"/>
                    </a:lnTo>
                    <a:lnTo>
                      <a:pt x="9" y="51"/>
                    </a:lnTo>
                    <a:lnTo>
                      <a:pt x="9" y="44"/>
                    </a:lnTo>
                    <a:lnTo>
                      <a:pt x="10" y="38"/>
                    </a:lnTo>
                    <a:lnTo>
                      <a:pt x="11" y="32"/>
                    </a:lnTo>
                    <a:lnTo>
                      <a:pt x="12" y="24"/>
                    </a:lnTo>
                    <a:lnTo>
                      <a:pt x="13" y="18"/>
                    </a:lnTo>
                    <a:lnTo>
                      <a:pt x="14" y="12"/>
                    </a:lnTo>
                    <a:lnTo>
                      <a:pt x="16" y="6"/>
                    </a:lnTo>
                    <a:lnTo>
                      <a:pt x="18" y="0"/>
                    </a:lnTo>
                    <a:lnTo>
                      <a:pt x="16" y="3"/>
                    </a:lnTo>
                    <a:lnTo>
                      <a:pt x="15" y="5"/>
                    </a:lnTo>
                    <a:lnTo>
                      <a:pt x="13" y="6"/>
                    </a:lnTo>
                    <a:lnTo>
                      <a:pt x="11" y="9"/>
                    </a:lnTo>
                    <a:lnTo>
                      <a:pt x="9" y="11"/>
                    </a:lnTo>
                    <a:lnTo>
                      <a:pt x="7" y="14"/>
                    </a:lnTo>
                    <a:lnTo>
                      <a:pt x="5" y="16"/>
                    </a:lnTo>
                    <a:lnTo>
                      <a:pt x="4" y="18"/>
                    </a:lnTo>
                    <a:close/>
                  </a:path>
                </a:pathLst>
              </a:custGeom>
              <a:solidFill>
                <a:srgbClr val="F6C9A1"/>
              </a:solidFill>
              <a:ln w="9525">
                <a:noFill/>
                <a:round/>
                <a:headEnd/>
                <a:tailEnd/>
              </a:ln>
            </p:spPr>
            <p:txBody>
              <a:bodyPr/>
              <a:lstStyle/>
              <a:p>
                <a:endParaRPr lang="en-US"/>
              </a:p>
            </p:txBody>
          </p:sp>
          <p:sp>
            <p:nvSpPr>
              <p:cNvPr id="533587" name="Freeform 83"/>
              <p:cNvSpPr>
                <a:spLocks/>
              </p:cNvSpPr>
              <p:nvPr/>
            </p:nvSpPr>
            <p:spPr bwMode="auto">
              <a:xfrm>
                <a:off x="1141" y="2650"/>
                <a:ext cx="42" cy="30"/>
              </a:xfrm>
              <a:custGeom>
                <a:avLst/>
                <a:gdLst/>
                <a:ahLst/>
                <a:cxnLst>
                  <a:cxn ang="0">
                    <a:pos x="4" y="21"/>
                  </a:cxn>
                  <a:cxn ang="0">
                    <a:pos x="2" y="31"/>
                  </a:cxn>
                  <a:cxn ang="0">
                    <a:pos x="1" y="41"/>
                  </a:cxn>
                  <a:cxn ang="0">
                    <a:pos x="0" y="52"/>
                  </a:cxn>
                  <a:cxn ang="0">
                    <a:pos x="0" y="71"/>
                  </a:cxn>
                  <a:cxn ang="0">
                    <a:pos x="4" y="95"/>
                  </a:cxn>
                  <a:cxn ang="0">
                    <a:pos x="12" y="117"/>
                  </a:cxn>
                  <a:cxn ang="0">
                    <a:pos x="23" y="137"/>
                  </a:cxn>
                  <a:cxn ang="0">
                    <a:pos x="37" y="154"/>
                  </a:cxn>
                  <a:cxn ang="0">
                    <a:pos x="54" y="167"/>
                  </a:cxn>
                  <a:cxn ang="0">
                    <a:pos x="72" y="176"/>
                  </a:cxn>
                  <a:cxn ang="0">
                    <a:pos x="94" y="181"/>
                  </a:cxn>
                  <a:cxn ang="0">
                    <a:pos x="115" y="181"/>
                  </a:cxn>
                  <a:cxn ang="0">
                    <a:pos x="135" y="176"/>
                  </a:cxn>
                  <a:cxn ang="0">
                    <a:pos x="153" y="167"/>
                  </a:cxn>
                  <a:cxn ang="0">
                    <a:pos x="169" y="154"/>
                  </a:cxn>
                  <a:cxn ang="0">
                    <a:pos x="183" y="138"/>
                  </a:cxn>
                  <a:cxn ang="0">
                    <a:pos x="194" y="118"/>
                  </a:cxn>
                  <a:cxn ang="0">
                    <a:pos x="203" y="96"/>
                  </a:cxn>
                  <a:cxn ang="0">
                    <a:pos x="208" y="72"/>
                  </a:cxn>
                  <a:cxn ang="0">
                    <a:pos x="207" y="57"/>
                  </a:cxn>
                  <a:cxn ang="0">
                    <a:pos x="205" y="52"/>
                  </a:cxn>
                  <a:cxn ang="0">
                    <a:pos x="202" y="46"/>
                  </a:cxn>
                  <a:cxn ang="0">
                    <a:pos x="200" y="41"/>
                  </a:cxn>
                  <a:cxn ang="0">
                    <a:pos x="197" y="41"/>
                  </a:cxn>
                  <a:cxn ang="0">
                    <a:pos x="198" y="46"/>
                  </a:cxn>
                  <a:cxn ang="0">
                    <a:pos x="198" y="51"/>
                  </a:cxn>
                  <a:cxn ang="0">
                    <a:pos x="200" y="55"/>
                  </a:cxn>
                  <a:cxn ang="0">
                    <a:pos x="198" y="70"/>
                  </a:cxn>
                  <a:cxn ang="0">
                    <a:pos x="194" y="91"/>
                  </a:cxn>
                  <a:cxn ang="0">
                    <a:pos x="187" y="112"/>
                  </a:cxn>
                  <a:cxn ang="0">
                    <a:pos x="177" y="130"/>
                  </a:cxn>
                  <a:cxn ang="0">
                    <a:pos x="164" y="145"/>
                  </a:cxn>
                  <a:cxn ang="0">
                    <a:pos x="149" y="157"/>
                  </a:cxn>
                  <a:cxn ang="0">
                    <a:pos x="132" y="166"/>
                  </a:cxn>
                  <a:cxn ang="0">
                    <a:pos x="114" y="170"/>
                  </a:cxn>
                  <a:cxn ang="0">
                    <a:pos x="94" y="170"/>
                  </a:cxn>
                  <a:cxn ang="0">
                    <a:pos x="76" y="166"/>
                  </a:cxn>
                  <a:cxn ang="0">
                    <a:pos x="58" y="157"/>
                  </a:cxn>
                  <a:cxn ang="0">
                    <a:pos x="43" y="145"/>
                  </a:cxn>
                  <a:cxn ang="0">
                    <a:pos x="30" y="130"/>
                  </a:cxn>
                  <a:cxn ang="0">
                    <a:pos x="20" y="112"/>
                  </a:cxn>
                  <a:cxn ang="0">
                    <a:pos x="13" y="91"/>
                  </a:cxn>
                  <a:cxn ang="0">
                    <a:pos x="9" y="70"/>
                  </a:cxn>
                  <a:cxn ang="0">
                    <a:pos x="9" y="49"/>
                  </a:cxn>
                  <a:cxn ang="0">
                    <a:pos x="11" y="35"/>
                  </a:cxn>
                  <a:cxn ang="0">
                    <a:pos x="14" y="21"/>
                  </a:cxn>
                  <a:cxn ang="0">
                    <a:pos x="19" y="6"/>
                  </a:cxn>
                  <a:cxn ang="0">
                    <a:pos x="20" y="1"/>
                  </a:cxn>
                  <a:cxn ang="0">
                    <a:pos x="16" y="6"/>
                  </a:cxn>
                  <a:cxn ang="0">
                    <a:pos x="12" y="10"/>
                  </a:cxn>
                  <a:cxn ang="0">
                    <a:pos x="8" y="13"/>
                  </a:cxn>
                </a:cxnLst>
                <a:rect l="0" t="0" r="r" b="b"/>
                <a:pathLst>
                  <a:path w="209" h="181">
                    <a:moveTo>
                      <a:pt x="6" y="16"/>
                    </a:moveTo>
                    <a:lnTo>
                      <a:pt x="4" y="21"/>
                    </a:lnTo>
                    <a:lnTo>
                      <a:pt x="3" y="25"/>
                    </a:lnTo>
                    <a:lnTo>
                      <a:pt x="2" y="31"/>
                    </a:lnTo>
                    <a:lnTo>
                      <a:pt x="1" y="36"/>
                    </a:lnTo>
                    <a:lnTo>
                      <a:pt x="1" y="41"/>
                    </a:lnTo>
                    <a:lnTo>
                      <a:pt x="0" y="47"/>
                    </a:lnTo>
                    <a:lnTo>
                      <a:pt x="0" y="52"/>
                    </a:lnTo>
                    <a:lnTo>
                      <a:pt x="0" y="58"/>
                    </a:lnTo>
                    <a:lnTo>
                      <a:pt x="0" y="71"/>
                    </a:lnTo>
                    <a:lnTo>
                      <a:pt x="2" y="83"/>
                    </a:lnTo>
                    <a:lnTo>
                      <a:pt x="4" y="95"/>
                    </a:lnTo>
                    <a:lnTo>
                      <a:pt x="8" y="106"/>
                    </a:lnTo>
                    <a:lnTo>
                      <a:pt x="12" y="117"/>
                    </a:lnTo>
                    <a:lnTo>
                      <a:pt x="17" y="127"/>
                    </a:lnTo>
                    <a:lnTo>
                      <a:pt x="23" y="137"/>
                    </a:lnTo>
                    <a:lnTo>
                      <a:pt x="30" y="145"/>
                    </a:lnTo>
                    <a:lnTo>
                      <a:pt x="37" y="154"/>
                    </a:lnTo>
                    <a:lnTo>
                      <a:pt x="45" y="161"/>
                    </a:lnTo>
                    <a:lnTo>
                      <a:pt x="54" y="167"/>
                    </a:lnTo>
                    <a:lnTo>
                      <a:pt x="63" y="172"/>
                    </a:lnTo>
                    <a:lnTo>
                      <a:pt x="72" y="176"/>
                    </a:lnTo>
                    <a:lnTo>
                      <a:pt x="83" y="179"/>
                    </a:lnTo>
                    <a:lnTo>
                      <a:pt x="94" y="181"/>
                    </a:lnTo>
                    <a:lnTo>
                      <a:pt x="104" y="181"/>
                    </a:lnTo>
                    <a:lnTo>
                      <a:pt x="115" y="181"/>
                    </a:lnTo>
                    <a:lnTo>
                      <a:pt x="125" y="179"/>
                    </a:lnTo>
                    <a:lnTo>
                      <a:pt x="135" y="176"/>
                    </a:lnTo>
                    <a:lnTo>
                      <a:pt x="144" y="173"/>
                    </a:lnTo>
                    <a:lnTo>
                      <a:pt x="153" y="167"/>
                    </a:lnTo>
                    <a:lnTo>
                      <a:pt x="161" y="161"/>
                    </a:lnTo>
                    <a:lnTo>
                      <a:pt x="169" y="154"/>
                    </a:lnTo>
                    <a:lnTo>
                      <a:pt x="177" y="146"/>
                    </a:lnTo>
                    <a:lnTo>
                      <a:pt x="183" y="138"/>
                    </a:lnTo>
                    <a:lnTo>
                      <a:pt x="189" y="129"/>
                    </a:lnTo>
                    <a:lnTo>
                      <a:pt x="194" y="118"/>
                    </a:lnTo>
                    <a:lnTo>
                      <a:pt x="200" y="107"/>
                    </a:lnTo>
                    <a:lnTo>
                      <a:pt x="203" y="96"/>
                    </a:lnTo>
                    <a:lnTo>
                      <a:pt x="206" y="84"/>
                    </a:lnTo>
                    <a:lnTo>
                      <a:pt x="208" y="72"/>
                    </a:lnTo>
                    <a:lnTo>
                      <a:pt x="209" y="60"/>
                    </a:lnTo>
                    <a:lnTo>
                      <a:pt x="207" y="57"/>
                    </a:lnTo>
                    <a:lnTo>
                      <a:pt x="206" y="54"/>
                    </a:lnTo>
                    <a:lnTo>
                      <a:pt x="205" y="52"/>
                    </a:lnTo>
                    <a:lnTo>
                      <a:pt x="204" y="49"/>
                    </a:lnTo>
                    <a:lnTo>
                      <a:pt x="202" y="46"/>
                    </a:lnTo>
                    <a:lnTo>
                      <a:pt x="201" y="43"/>
                    </a:lnTo>
                    <a:lnTo>
                      <a:pt x="200" y="41"/>
                    </a:lnTo>
                    <a:lnTo>
                      <a:pt x="197" y="39"/>
                    </a:lnTo>
                    <a:lnTo>
                      <a:pt x="197" y="41"/>
                    </a:lnTo>
                    <a:lnTo>
                      <a:pt x="198" y="43"/>
                    </a:lnTo>
                    <a:lnTo>
                      <a:pt x="198" y="46"/>
                    </a:lnTo>
                    <a:lnTo>
                      <a:pt x="198" y="48"/>
                    </a:lnTo>
                    <a:lnTo>
                      <a:pt x="198" y="51"/>
                    </a:lnTo>
                    <a:lnTo>
                      <a:pt x="198" y="53"/>
                    </a:lnTo>
                    <a:lnTo>
                      <a:pt x="200" y="55"/>
                    </a:lnTo>
                    <a:lnTo>
                      <a:pt x="200" y="58"/>
                    </a:lnTo>
                    <a:lnTo>
                      <a:pt x="198" y="70"/>
                    </a:lnTo>
                    <a:lnTo>
                      <a:pt x="197" y="81"/>
                    </a:lnTo>
                    <a:lnTo>
                      <a:pt x="194" y="91"/>
                    </a:lnTo>
                    <a:lnTo>
                      <a:pt x="191" y="102"/>
                    </a:lnTo>
                    <a:lnTo>
                      <a:pt x="187" y="112"/>
                    </a:lnTo>
                    <a:lnTo>
                      <a:pt x="182" y="121"/>
                    </a:lnTo>
                    <a:lnTo>
                      <a:pt x="177" y="130"/>
                    </a:lnTo>
                    <a:lnTo>
                      <a:pt x="171" y="138"/>
                    </a:lnTo>
                    <a:lnTo>
                      <a:pt x="164" y="145"/>
                    </a:lnTo>
                    <a:lnTo>
                      <a:pt x="157" y="151"/>
                    </a:lnTo>
                    <a:lnTo>
                      <a:pt x="149" y="157"/>
                    </a:lnTo>
                    <a:lnTo>
                      <a:pt x="141" y="162"/>
                    </a:lnTo>
                    <a:lnTo>
                      <a:pt x="132" y="166"/>
                    </a:lnTo>
                    <a:lnTo>
                      <a:pt x="123" y="169"/>
                    </a:lnTo>
                    <a:lnTo>
                      <a:pt x="114" y="170"/>
                    </a:lnTo>
                    <a:lnTo>
                      <a:pt x="104" y="170"/>
                    </a:lnTo>
                    <a:lnTo>
                      <a:pt x="94" y="170"/>
                    </a:lnTo>
                    <a:lnTo>
                      <a:pt x="85" y="169"/>
                    </a:lnTo>
                    <a:lnTo>
                      <a:pt x="76" y="166"/>
                    </a:lnTo>
                    <a:lnTo>
                      <a:pt x="66" y="162"/>
                    </a:lnTo>
                    <a:lnTo>
                      <a:pt x="58" y="157"/>
                    </a:lnTo>
                    <a:lnTo>
                      <a:pt x="50" y="151"/>
                    </a:lnTo>
                    <a:lnTo>
                      <a:pt x="43" y="145"/>
                    </a:lnTo>
                    <a:lnTo>
                      <a:pt x="36" y="138"/>
                    </a:lnTo>
                    <a:lnTo>
                      <a:pt x="30" y="130"/>
                    </a:lnTo>
                    <a:lnTo>
                      <a:pt x="25" y="121"/>
                    </a:lnTo>
                    <a:lnTo>
                      <a:pt x="20" y="112"/>
                    </a:lnTo>
                    <a:lnTo>
                      <a:pt x="16" y="102"/>
                    </a:lnTo>
                    <a:lnTo>
                      <a:pt x="13" y="91"/>
                    </a:lnTo>
                    <a:lnTo>
                      <a:pt x="11" y="81"/>
                    </a:lnTo>
                    <a:lnTo>
                      <a:pt x="9" y="70"/>
                    </a:lnTo>
                    <a:lnTo>
                      <a:pt x="9" y="58"/>
                    </a:lnTo>
                    <a:lnTo>
                      <a:pt x="9" y="49"/>
                    </a:lnTo>
                    <a:lnTo>
                      <a:pt x="10" y="42"/>
                    </a:lnTo>
                    <a:lnTo>
                      <a:pt x="11" y="35"/>
                    </a:lnTo>
                    <a:lnTo>
                      <a:pt x="12" y="28"/>
                    </a:lnTo>
                    <a:lnTo>
                      <a:pt x="14" y="21"/>
                    </a:lnTo>
                    <a:lnTo>
                      <a:pt x="16" y="13"/>
                    </a:lnTo>
                    <a:lnTo>
                      <a:pt x="19" y="6"/>
                    </a:lnTo>
                    <a:lnTo>
                      <a:pt x="22" y="0"/>
                    </a:lnTo>
                    <a:lnTo>
                      <a:pt x="20" y="1"/>
                    </a:lnTo>
                    <a:lnTo>
                      <a:pt x="18" y="4"/>
                    </a:lnTo>
                    <a:lnTo>
                      <a:pt x="16" y="6"/>
                    </a:lnTo>
                    <a:lnTo>
                      <a:pt x="14" y="7"/>
                    </a:lnTo>
                    <a:lnTo>
                      <a:pt x="12" y="10"/>
                    </a:lnTo>
                    <a:lnTo>
                      <a:pt x="10" y="12"/>
                    </a:lnTo>
                    <a:lnTo>
                      <a:pt x="8" y="13"/>
                    </a:lnTo>
                    <a:lnTo>
                      <a:pt x="6" y="16"/>
                    </a:lnTo>
                    <a:close/>
                  </a:path>
                </a:pathLst>
              </a:custGeom>
              <a:solidFill>
                <a:srgbClr val="F6CBA4"/>
              </a:solidFill>
              <a:ln w="9525">
                <a:noFill/>
                <a:round/>
                <a:headEnd/>
                <a:tailEnd/>
              </a:ln>
            </p:spPr>
            <p:txBody>
              <a:bodyPr/>
              <a:lstStyle/>
              <a:p>
                <a:endParaRPr lang="en-US"/>
              </a:p>
            </p:txBody>
          </p:sp>
          <p:sp>
            <p:nvSpPr>
              <p:cNvPr id="533588" name="Freeform 84"/>
              <p:cNvSpPr>
                <a:spLocks/>
              </p:cNvSpPr>
              <p:nvPr/>
            </p:nvSpPr>
            <p:spPr bwMode="auto">
              <a:xfrm>
                <a:off x="1142" y="2649"/>
                <a:ext cx="40" cy="30"/>
              </a:xfrm>
              <a:custGeom>
                <a:avLst/>
                <a:gdLst/>
                <a:ahLst/>
                <a:cxnLst>
                  <a:cxn ang="0">
                    <a:pos x="200" y="64"/>
                  </a:cxn>
                  <a:cxn ang="0">
                    <a:pos x="200" y="61"/>
                  </a:cxn>
                  <a:cxn ang="0">
                    <a:pos x="200" y="59"/>
                  </a:cxn>
                  <a:cxn ang="0">
                    <a:pos x="200" y="58"/>
                  </a:cxn>
                  <a:cxn ang="0">
                    <a:pos x="198" y="53"/>
                  </a:cxn>
                  <a:cxn ang="0">
                    <a:pos x="196" y="48"/>
                  </a:cxn>
                  <a:cxn ang="0">
                    <a:pos x="192" y="42"/>
                  </a:cxn>
                  <a:cxn ang="0">
                    <a:pos x="188" y="37"/>
                  </a:cxn>
                  <a:cxn ang="0">
                    <a:pos x="187" y="38"/>
                  </a:cxn>
                  <a:cxn ang="0">
                    <a:pos x="189" y="46"/>
                  </a:cxn>
                  <a:cxn ang="0">
                    <a:pos x="190" y="53"/>
                  </a:cxn>
                  <a:cxn ang="0">
                    <a:pos x="190" y="61"/>
                  </a:cxn>
                  <a:cxn ang="0">
                    <a:pos x="190" y="76"/>
                  </a:cxn>
                  <a:cxn ang="0">
                    <a:pos x="186" y="97"/>
                  </a:cxn>
                  <a:cxn ang="0">
                    <a:pos x="179" y="116"/>
                  </a:cxn>
                  <a:cxn ang="0">
                    <a:pos x="169" y="133"/>
                  </a:cxn>
                  <a:cxn ang="0">
                    <a:pos x="157" y="147"/>
                  </a:cxn>
                  <a:cxn ang="0">
                    <a:pos x="143" y="159"/>
                  </a:cxn>
                  <a:cxn ang="0">
                    <a:pos x="127" y="168"/>
                  </a:cxn>
                  <a:cxn ang="0">
                    <a:pos x="109" y="173"/>
                  </a:cxn>
                  <a:cxn ang="0">
                    <a:pos x="91" y="173"/>
                  </a:cxn>
                  <a:cxn ang="0">
                    <a:pos x="73" y="168"/>
                  </a:cxn>
                  <a:cxn ang="0">
                    <a:pos x="56" y="159"/>
                  </a:cxn>
                  <a:cxn ang="0">
                    <a:pos x="42" y="147"/>
                  </a:cxn>
                  <a:cxn ang="0">
                    <a:pos x="30" y="133"/>
                  </a:cxn>
                  <a:cxn ang="0">
                    <a:pos x="20" y="116"/>
                  </a:cxn>
                  <a:cxn ang="0">
                    <a:pos x="13" y="97"/>
                  </a:cxn>
                  <a:cxn ang="0">
                    <a:pos x="10" y="76"/>
                  </a:cxn>
                  <a:cxn ang="0">
                    <a:pos x="9" y="55"/>
                  </a:cxn>
                  <a:cxn ang="0">
                    <a:pos x="12" y="38"/>
                  </a:cxn>
                  <a:cxn ang="0">
                    <a:pos x="16" y="22"/>
                  </a:cxn>
                  <a:cxn ang="0">
                    <a:pos x="23" y="7"/>
                  </a:cxn>
                  <a:cxn ang="0">
                    <a:pos x="25" y="1"/>
                  </a:cxn>
                  <a:cxn ang="0">
                    <a:pos x="20" y="5"/>
                  </a:cxn>
                  <a:cxn ang="0">
                    <a:pos x="16" y="8"/>
                  </a:cxn>
                  <a:cxn ang="0">
                    <a:pos x="11" y="13"/>
                  </a:cxn>
                  <a:cxn ang="0">
                    <a:pos x="7" y="20"/>
                  </a:cxn>
                  <a:cxn ang="0">
                    <a:pos x="4" y="32"/>
                  </a:cxn>
                  <a:cxn ang="0">
                    <a:pos x="2" y="46"/>
                  </a:cxn>
                  <a:cxn ang="0">
                    <a:pos x="0" y="58"/>
                  </a:cxn>
                  <a:cxn ang="0">
                    <a:pos x="1" y="77"/>
                  </a:cxn>
                  <a:cxn ang="0">
                    <a:pos x="5" y="100"/>
                  </a:cxn>
                  <a:cxn ang="0">
                    <a:pos x="12" y="121"/>
                  </a:cxn>
                  <a:cxn ang="0">
                    <a:pos x="23" y="140"/>
                  </a:cxn>
                  <a:cxn ang="0">
                    <a:pos x="36" y="156"/>
                  </a:cxn>
                  <a:cxn ang="0">
                    <a:pos x="52" y="169"/>
                  </a:cxn>
                  <a:cxn ang="0">
                    <a:pos x="70" y="179"/>
                  </a:cxn>
                  <a:cxn ang="0">
                    <a:pos x="90" y="182"/>
                  </a:cxn>
                  <a:cxn ang="0">
                    <a:pos x="110" y="182"/>
                  </a:cxn>
                  <a:cxn ang="0">
                    <a:pos x="130" y="179"/>
                  </a:cxn>
                  <a:cxn ang="0">
                    <a:pos x="147" y="169"/>
                  </a:cxn>
                  <a:cxn ang="0">
                    <a:pos x="163" y="156"/>
                  </a:cxn>
                  <a:cxn ang="0">
                    <a:pos x="176" y="140"/>
                  </a:cxn>
                  <a:cxn ang="0">
                    <a:pos x="187" y="121"/>
                  </a:cxn>
                  <a:cxn ang="0">
                    <a:pos x="196" y="100"/>
                  </a:cxn>
                  <a:cxn ang="0">
                    <a:pos x="200" y="77"/>
                  </a:cxn>
                </a:cxnLst>
                <a:rect l="0" t="0" r="r" b="b"/>
                <a:pathLst>
                  <a:path w="200" h="183">
                    <a:moveTo>
                      <a:pt x="200" y="65"/>
                    </a:moveTo>
                    <a:lnTo>
                      <a:pt x="200" y="64"/>
                    </a:lnTo>
                    <a:lnTo>
                      <a:pt x="200" y="62"/>
                    </a:lnTo>
                    <a:lnTo>
                      <a:pt x="200" y="61"/>
                    </a:lnTo>
                    <a:lnTo>
                      <a:pt x="200" y="60"/>
                    </a:lnTo>
                    <a:lnTo>
                      <a:pt x="200" y="59"/>
                    </a:lnTo>
                    <a:lnTo>
                      <a:pt x="200" y="58"/>
                    </a:lnTo>
                    <a:lnTo>
                      <a:pt x="200" y="58"/>
                    </a:lnTo>
                    <a:lnTo>
                      <a:pt x="200" y="56"/>
                    </a:lnTo>
                    <a:lnTo>
                      <a:pt x="198" y="53"/>
                    </a:lnTo>
                    <a:lnTo>
                      <a:pt x="197" y="50"/>
                    </a:lnTo>
                    <a:lnTo>
                      <a:pt x="196" y="48"/>
                    </a:lnTo>
                    <a:lnTo>
                      <a:pt x="193" y="46"/>
                    </a:lnTo>
                    <a:lnTo>
                      <a:pt x="192" y="42"/>
                    </a:lnTo>
                    <a:lnTo>
                      <a:pt x="190" y="40"/>
                    </a:lnTo>
                    <a:lnTo>
                      <a:pt x="188" y="37"/>
                    </a:lnTo>
                    <a:lnTo>
                      <a:pt x="187" y="35"/>
                    </a:lnTo>
                    <a:lnTo>
                      <a:pt x="187" y="38"/>
                    </a:lnTo>
                    <a:lnTo>
                      <a:pt x="188" y="42"/>
                    </a:lnTo>
                    <a:lnTo>
                      <a:pt x="189" y="46"/>
                    </a:lnTo>
                    <a:lnTo>
                      <a:pt x="189" y="49"/>
                    </a:lnTo>
                    <a:lnTo>
                      <a:pt x="190" y="53"/>
                    </a:lnTo>
                    <a:lnTo>
                      <a:pt x="190" y="58"/>
                    </a:lnTo>
                    <a:lnTo>
                      <a:pt x="190" y="61"/>
                    </a:lnTo>
                    <a:lnTo>
                      <a:pt x="190" y="65"/>
                    </a:lnTo>
                    <a:lnTo>
                      <a:pt x="190" y="76"/>
                    </a:lnTo>
                    <a:lnTo>
                      <a:pt x="188" y="86"/>
                    </a:lnTo>
                    <a:lnTo>
                      <a:pt x="186" y="97"/>
                    </a:lnTo>
                    <a:lnTo>
                      <a:pt x="183" y="107"/>
                    </a:lnTo>
                    <a:lnTo>
                      <a:pt x="179" y="116"/>
                    </a:lnTo>
                    <a:lnTo>
                      <a:pt x="175" y="125"/>
                    </a:lnTo>
                    <a:lnTo>
                      <a:pt x="169" y="133"/>
                    </a:lnTo>
                    <a:lnTo>
                      <a:pt x="164" y="142"/>
                    </a:lnTo>
                    <a:lnTo>
                      <a:pt x="157" y="147"/>
                    </a:lnTo>
                    <a:lnTo>
                      <a:pt x="150" y="155"/>
                    </a:lnTo>
                    <a:lnTo>
                      <a:pt x="143" y="159"/>
                    </a:lnTo>
                    <a:lnTo>
                      <a:pt x="135" y="164"/>
                    </a:lnTo>
                    <a:lnTo>
                      <a:pt x="127" y="168"/>
                    </a:lnTo>
                    <a:lnTo>
                      <a:pt x="118" y="170"/>
                    </a:lnTo>
                    <a:lnTo>
                      <a:pt x="109" y="173"/>
                    </a:lnTo>
                    <a:lnTo>
                      <a:pt x="100" y="173"/>
                    </a:lnTo>
                    <a:lnTo>
                      <a:pt x="91" y="173"/>
                    </a:lnTo>
                    <a:lnTo>
                      <a:pt x="82" y="170"/>
                    </a:lnTo>
                    <a:lnTo>
                      <a:pt x="73" y="168"/>
                    </a:lnTo>
                    <a:lnTo>
                      <a:pt x="64" y="164"/>
                    </a:lnTo>
                    <a:lnTo>
                      <a:pt x="56" y="159"/>
                    </a:lnTo>
                    <a:lnTo>
                      <a:pt x="49" y="155"/>
                    </a:lnTo>
                    <a:lnTo>
                      <a:pt x="42" y="147"/>
                    </a:lnTo>
                    <a:lnTo>
                      <a:pt x="36" y="142"/>
                    </a:lnTo>
                    <a:lnTo>
                      <a:pt x="30" y="133"/>
                    </a:lnTo>
                    <a:lnTo>
                      <a:pt x="25" y="125"/>
                    </a:lnTo>
                    <a:lnTo>
                      <a:pt x="20" y="116"/>
                    </a:lnTo>
                    <a:lnTo>
                      <a:pt x="16" y="107"/>
                    </a:lnTo>
                    <a:lnTo>
                      <a:pt x="13" y="97"/>
                    </a:lnTo>
                    <a:lnTo>
                      <a:pt x="11" y="86"/>
                    </a:lnTo>
                    <a:lnTo>
                      <a:pt x="10" y="76"/>
                    </a:lnTo>
                    <a:lnTo>
                      <a:pt x="9" y="65"/>
                    </a:lnTo>
                    <a:lnTo>
                      <a:pt x="9" y="55"/>
                    </a:lnTo>
                    <a:lnTo>
                      <a:pt x="10" y="47"/>
                    </a:lnTo>
                    <a:lnTo>
                      <a:pt x="12" y="38"/>
                    </a:lnTo>
                    <a:lnTo>
                      <a:pt x="14" y="30"/>
                    </a:lnTo>
                    <a:lnTo>
                      <a:pt x="16" y="22"/>
                    </a:lnTo>
                    <a:lnTo>
                      <a:pt x="20" y="14"/>
                    </a:lnTo>
                    <a:lnTo>
                      <a:pt x="23" y="7"/>
                    </a:lnTo>
                    <a:lnTo>
                      <a:pt x="27" y="0"/>
                    </a:lnTo>
                    <a:lnTo>
                      <a:pt x="25" y="1"/>
                    </a:lnTo>
                    <a:lnTo>
                      <a:pt x="22" y="4"/>
                    </a:lnTo>
                    <a:lnTo>
                      <a:pt x="20" y="5"/>
                    </a:lnTo>
                    <a:lnTo>
                      <a:pt x="18" y="7"/>
                    </a:lnTo>
                    <a:lnTo>
                      <a:pt x="16" y="8"/>
                    </a:lnTo>
                    <a:lnTo>
                      <a:pt x="14" y="11"/>
                    </a:lnTo>
                    <a:lnTo>
                      <a:pt x="11" y="13"/>
                    </a:lnTo>
                    <a:lnTo>
                      <a:pt x="9" y="14"/>
                    </a:lnTo>
                    <a:lnTo>
                      <a:pt x="7" y="20"/>
                    </a:lnTo>
                    <a:lnTo>
                      <a:pt x="5" y="26"/>
                    </a:lnTo>
                    <a:lnTo>
                      <a:pt x="4" y="32"/>
                    </a:lnTo>
                    <a:lnTo>
                      <a:pt x="3" y="38"/>
                    </a:lnTo>
                    <a:lnTo>
                      <a:pt x="2" y="46"/>
                    </a:lnTo>
                    <a:lnTo>
                      <a:pt x="1" y="52"/>
                    </a:lnTo>
                    <a:lnTo>
                      <a:pt x="0" y="58"/>
                    </a:lnTo>
                    <a:lnTo>
                      <a:pt x="0" y="65"/>
                    </a:lnTo>
                    <a:lnTo>
                      <a:pt x="1" y="77"/>
                    </a:lnTo>
                    <a:lnTo>
                      <a:pt x="2" y="89"/>
                    </a:lnTo>
                    <a:lnTo>
                      <a:pt x="5" y="100"/>
                    </a:lnTo>
                    <a:lnTo>
                      <a:pt x="8" y="112"/>
                    </a:lnTo>
                    <a:lnTo>
                      <a:pt x="12" y="121"/>
                    </a:lnTo>
                    <a:lnTo>
                      <a:pt x="17" y="131"/>
                    </a:lnTo>
                    <a:lnTo>
                      <a:pt x="23" y="140"/>
                    </a:lnTo>
                    <a:lnTo>
                      <a:pt x="29" y="149"/>
                    </a:lnTo>
                    <a:lnTo>
                      <a:pt x="36" y="156"/>
                    </a:lnTo>
                    <a:lnTo>
                      <a:pt x="44" y="163"/>
                    </a:lnTo>
                    <a:lnTo>
                      <a:pt x="52" y="169"/>
                    </a:lnTo>
                    <a:lnTo>
                      <a:pt x="61" y="174"/>
                    </a:lnTo>
                    <a:lnTo>
                      <a:pt x="70" y="179"/>
                    </a:lnTo>
                    <a:lnTo>
                      <a:pt x="80" y="181"/>
                    </a:lnTo>
                    <a:lnTo>
                      <a:pt x="90" y="182"/>
                    </a:lnTo>
                    <a:lnTo>
                      <a:pt x="100" y="183"/>
                    </a:lnTo>
                    <a:lnTo>
                      <a:pt x="110" y="182"/>
                    </a:lnTo>
                    <a:lnTo>
                      <a:pt x="120" y="181"/>
                    </a:lnTo>
                    <a:lnTo>
                      <a:pt x="130" y="179"/>
                    </a:lnTo>
                    <a:lnTo>
                      <a:pt x="139" y="174"/>
                    </a:lnTo>
                    <a:lnTo>
                      <a:pt x="147" y="169"/>
                    </a:lnTo>
                    <a:lnTo>
                      <a:pt x="155" y="163"/>
                    </a:lnTo>
                    <a:lnTo>
                      <a:pt x="163" y="156"/>
                    </a:lnTo>
                    <a:lnTo>
                      <a:pt x="170" y="149"/>
                    </a:lnTo>
                    <a:lnTo>
                      <a:pt x="176" y="140"/>
                    </a:lnTo>
                    <a:lnTo>
                      <a:pt x="182" y="131"/>
                    </a:lnTo>
                    <a:lnTo>
                      <a:pt x="187" y="121"/>
                    </a:lnTo>
                    <a:lnTo>
                      <a:pt x="191" y="112"/>
                    </a:lnTo>
                    <a:lnTo>
                      <a:pt x="196" y="100"/>
                    </a:lnTo>
                    <a:lnTo>
                      <a:pt x="198" y="89"/>
                    </a:lnTo>
                    <a:lnTo>
                      <a:pt x="200" y="77"/>
                    </a:lnTo>
                    <a:lnTo>
                      <a:pt x="200" y="65"/>
                    </a:lnTo>
                    <a:close/>
                  </a:path>
                </a:pathLst>
              </a:custGeom>
              <a:solidFill>
                <a:srgbClr val="F6CBA4"/>
              </a:solidFill>
              <a:ln w="9525">
                <a:noFill/>
                <a:round/>
                <a:headEnd/>
                <a:tailEnd/>
              </a:ln>
            </p:spPr>
            <p:txBody>
              <a:bodyPr/>
              <a:lstStyle/>
              <a:p>
                <a:endParaRPr lang="en-US"/>
              </a:p>
            </p:txBody>
          </p:sp>
          <p:sp>
            <p:nvSpPr>
              <p:cNvPr id="533589" name="Freeform 85"/>
              <p:cNvSpPr>
                <a:spLocks/>
              </p:cNvSpPr>
              <p:nvPr/>
            </p:nvSpPr>
            <p:spPr bwMode="auto">
              <a:xfrm>
                <a:off x="1143" y="2648"/>
                <a:ext cx="38" cy="30"/>
              </a:xfrm>
              <a:custGeom>
                <a:avLst/>
                <a:gdLst/>
                <a:ahLst/>
                <a:cxnLst>
                  <a:cxn ang="0">
                    <a:pos x="191" y="68"/>
                  </a:cxn>
                  <a:cxn ang="0">
                    <a:pos x="189" y="64"/>
                  </a:cxn>
                  <a:cxn ang="0">
                    <a:pos x="189" y="59"/>
                  </a:cxn>
                  <a:cxn ang="0">
                    <a:pos x="188" y="54"/>
                  </a:cxn>
                  <a:cxn ang="0">
                    <a:pos x="187" y="48"/>
                  </a:cxn>
                  <a:cxn ang="0">
                    <a:pos x="183" y="43"/>
                  </a:cxn>
                  <a:cxn ang="0">
                    <a:pos x="179" y="38"/>
                  </a:cxn>
                  <a:cxn ang="0">
                    <a:pos x="176" y="32"/>
                  </a:cxn>
                  <a:cxn ang="0">
                    <a:pos x="175" y="35"/>
                  </a:cxn>
                  <a:cxn ang="0">
                    <a:pos x="178" y="44"/>
                  </a:cxn>
                  <a:cxn ang="0">
                    <a:pos x="180" y="55"/>
                  </a:cxn>
                  <a:cxn ang="0">
                    <a:pos x="180" y="66"/>
                  </a:cxn>
                  <a:cxn ang="0">
                    <a:pos x="180" y="82"/>
                  </a:cxn>
                  <a:cxn ang="0">
                    <a:pos x="177" y="101"/>
                  </a:cxn>
                  <a:cxn ang="0">
                    <a:pos x="170" y="120"/>
                  </a:cxn>
                  <a:cxn ang="0">
                    <a:pos x="161" y="136"/>
                  </a:cxn>
                  <a:cxn ang="0">
                    <a:pos x="149" y="150"/>
                  </a:cxn>
                  <a:cxn ang="0">
                    <a:pos x="136" y="161"/>
                  </a:cxn>
                  <a:cxn ang="0">
                    <a:pos x="121" y="169"/>
                  </a:cxn>
                  <a:cxn ang="0">
                    <a:pos x="104" y="173"/>
                  </a:cxn>
                  <a:cxn ang="0">
                    <a:pos x="86" y="173"/>
                  </a:cxn>
                  <a:cxn ang="0">
                    <a:pos x="70" y="169"/>
                  </a:cxn>
                  <a:cxn ang="0">
                    <a:pos x="53" y="161"/>
                  </a:cxn>
                  <a:cxn ang="0">
                    <a:pos x="40" y="150"/>
                  </a:cxn>
                  <a:cxn ang="0">
                    <a:pos x="28" y="136"/>
                  </a:cxn>
                  <a:cxn ang="0">
                    <a:pos x="19" y="120"/>
                  </a:cxn>
                  <a:cxn ang="0">
                    <a:pos x="12" y="101"/>
                  </a:cxn>
                  <a:cxn ang="0">
                    <a:pos x="9" y="82"/>
                  </a:cxn>
                  <a:cxn ang="0">
                    <a:pos x="9" y="60"/>
                  </a:cxn>
                  <a:cxn ang="0">
                    <a:pos x="12" y="41"/>
                  </a:cxn>
                  <a:cxn ang="0">
                    <a:pos x="18" y="23"/>
                  </a:cxn>
                  <a:cxn ang="0">
                    <a:pos x="27" y="7"/>
                  </a:cxn>
                  <a:cxn ang="0">
                    <a:pos x="30" y="1"/>
                  </a:cxn>
                  <a:cxn ang="0">
                    <a:pos x="25" y="5"/>
                  </a:cxn>
                  <a:cxn ang="0">
                    <a:pos x="20" y="7"/>
                  </a:cxn>
                  <a:cxn ang="0">
                    <a:pos x="15" y="11"/>
                  </a:cxn>
                  <a:cxn ang="0">
                    <a:pos x="10" y="19"/>
                  </a:cxn>
                  <a:cxn ang="0">
                    <a:pos x="5" y="34"/>
                  </a:cxn>
                  <a:cxn ang="0">
                    <a:pos x="2" y="48"/>
                  </a:cxn>
                  <a:cxn ang="0">
                    <a:pos x="0" y="62"/>
                  </a:cxn>
                  <a:cxn ang="0">
                    <a:pos x="0" y="83"/>
                  </a:cxn>
                  <a:cxn ang="0">
                    <a:pos x="4" y="104"/>
                  </a:cxn>
                  <a:cxn ang="0">
                    <a:pos x="11" y="125"/>
                  </a:cxn>
                  <a:cxn ang="0">
                    <a:pos x="21" y="143"/>
                  </a:cxn>
                  <a:cxn ang="0">
                    <a:pos x="34" y="158"/>
                  </a:cxn>
                  <a:cxn ang="0">
                    <a:pos x="49" y="170"/>
                  </a:cxn>
                  <a:cxn ang="0">
                    <a:pos x="67" y="179"/>
                  </a:cxn>
                  <a:cxn ang="0">
                    <a:pos x="85" y="183"/>
                  </a:cxn>
                  <a:cxn ang="0">
                    <a:pos x="105" y="183"/>
                  </a:cxn>
                  <a:cxn ang="0">
                    <a:pos x="123" y="179"/>
                  </a:cxn>
                  <a:cxn ang="0">
                    <a:pos x="140" y="170"/>
                  </a:cxn>
                  <a:cxn ang="0">
                    <a:pos x="155" y="158"/>
                  </a:cxn>
                  <a:cxn ang="0">
                    <a:pos x="168" y="143"/>
                  </a:cxn>
                  <a:cxn ang="0">
                    <a:pos x="178" y="125"/>
                  </a:cxn>
                  <a:cxn ang="0">
                    <a:pos x="185" y="104"/>
                  </a:cxn>
                  <a:cxn ang="0">
                    <a:pos x="189" y="83"/>
                  </a:cxn>
                </a:cxnLst>
                <a:rect l="0" t="0" r="r" b="b"/>
                <a:pathLst>
                  <a:path w="191" h="183">
                    <a:moveTo>
                      <a:pt x="191" y="71"/>
                    </a:moveTo>
                    <a:lnTo>
                      <a:pt x="191" y="68"/>
                    </a:lnTo>
                    <a:lnTo>
                      <a:pt x="189" y="66"/>
                    </a:lnTo>
                    <a:lnTo>
                      <a:pt x="189" y="64"/>
                    </a:lnTo>
                    <a:lnTo>
                      <a:pt x="189" y="61"/>
                    </a:lnTo>
                    <a:lnTo>
                      <a:pt x="189" y="59"/>
                    </a:lnTo>
                    <a:lnTo>
                      <a:pt x="189" y="56"/>
                    </a:lnTo>
                    <a:lnTo>
                      <a:pt x="188" y="54"/>
                    </a:lnTo>
                    <a:lnTo>
                      <a:pt x="188" y="52"/>
                    </a:lnTo>
                    <a:lnTo>
                      <a:pt x="187" y="48"/>
                    </a:lnTo>
                    <a:lnTo>
                      <a:pt x="185" y="46"/>
                    </a:lnTo>
                    <a:lnTo>
                      <a:pt x="183" y="43"/>
                    </a:lnTo>
                    <a:lnTo>
                      <a:pt x="181" y="41"/>
                    </a:lnTo>
                    <a:lnTo>
                      <a:pt x="179" y="38"/>
                    </a:lnTo>
                    <a:lnTo>
                      <a:pt x="178" y="35"/>
                    </a:lnTo>
                    <a:lnTo>
                      <a:pt x="176" y="32"/>
                    </a:lnTo>
                    <a:lnTo>
                      <a:pt x="174" y="30"/>
                    </a:lnTo>
                    <a:lnTo>
                      <a:pt x="175" y="35"/>
                    </a:lnTo>
                    <a:lnTo>
                      <a:pt x="177" y="40"/>
                    </a:lnTo>
                    <a:lnTo>
                      <a:pt x="178" y="44"/>
                    </a:lnTo>
                    <a:lnTo>
                      <a:pt x="179" y="49"/>
                    </a:lnTo>
                    <a:lnTo>
                      <a:pt x="180" y="55"/>
                    </a:lnTo>
                    <a:lnTo>
                      <a:pt x="180" y="60"/>
                    </a:lnTo>
                    <a:lnTo>
                      <a:pt x="180" y="66"/>
                    </a:lnTo>
                    <a:lnTo>
                      <a:pt x="181" y="71"/>
                    </a:lnTo>
                    <a:lnTo>
                      <a:pt x="180" y="82"/>
                    </a:lnTo>
                    <a:lnTo>
                      <a:pt x="179" y="91"/>
                    </a:lnTo>
                    <a:lnTo>
                      <a:pt x="177" y="101"/>
                    </a:lnTo>
                    <a:lnTo>
                      <a:pt x="174" y="110"/>
                    </a:lnTo>
                    <a:lnTo>
                      <a:pt x="170" y="120"/>
                    </a:lnTo>
                    <a:lnTo>
                      <a:pt x="166" y="128"/>
                    </a:lnTo>
                    <a:lnTo>
                      <a:pt x="161" y="136"/>
                    </a:lnTo>
                    <a:lnTo>
                      <a:pt x="156" y="143"/>
                    </a:lnTo>
                    <a:lnTo>
                      <a:pt x="149" y="150"/>
                    </a:lnTo>
                    <a:lnTo>
                      <a:pt x="143" y="156"/>
                    </a:lnTo>
                    <a:lnTo>
                      <a:pt x="136" y="161"/>
                    </a:lnTo>
                    <a:lnTo>
                      <a:pt x="128" y="165"/>
                    </a:lnTo>
                    <a:lnTo>
                      <a:pt x="121" y="169"/>
                    </a:lnTo>
                    <a:lnTo>
                      <a:pt x="112" y="171"/>
                    </a:lnTo>
                    <a:lnTo>
                      <a:pt x="104" y="173"/>
                    </a:lnTo>
                    <a:lnTo>
                      <a:pt x="95" y="173"/>
                    </a:lnTo>
                    <a:lnTo>
                      <a:pt x="86" y="173"/>
                    </a:lnTo>
                    <a:lnTo>
                      <a:pt x="78" y="171"/>
                    </a:lnTo>
                    <a:lnTo>
                      <a:pt x="70" y="169"/>
                    </a:lnTo>
                    <a:lnTo>
                      <a:pt x="61" y="165"/>
                    </a:lnTo>
                    <a:lnTo>
                      <a:pt x="53" y="161"/>
                    </a:lnTo>
                    <a:lnTo>
                      <a:pt x="46" y="156"/>
                    </a:lnTo>
                    <a:lnTo>
                      <a:pt x="40" y="150"/>
                    </a:lnTo>
                    <a:lnTo>
                      <a:pt x="34" y="143"/>
                    </a:lnTo>
                    <a:lnTo>
                      <a:pt x="28" y="136"/>
                    </a:lnTo>
                    <a:lnTo>
                      <a:pt x="23" y="128"/>
                    </a:lnTo>
                    <a:lnTo>
                      <a:pt x="19" y="120"/>
                    </a:lnTo>
                    <a:lnTo>
                      <a:pt x="15" y="110"/>
                    </a:lnTo>
                    <a:lnTo>
                      <a:pt x="12" y="101"/>
                    </a:lnTo>
                    <a:lnTo>
                      <a:pt x="10" y="91"/>
                    </a:lnTo>
                    <a:lnTo>
                      <a:pt x="9" y="82"/>
                    </a:lnTo>
                    <a:lnTo>
                      <a:pt x="9" y="71"/>
                    </a:lnTo>
                    <a:lnTo>
                      <a:pt x="9" y="60"/>
                    </a:lnTo>
                    <a:lnTo>
                      <a:pt x="10" y="50"/>
                    </a:lnTo>
                    <a:lnTo>
                      <a:pt x="12" y="41"/>
                    </a:lnTo>
                    <a:lnTo>
                      <a:pt x="15" y="32"/>
                    </a:lnTo>
                    <a:lnTo>
                      <a:pt x="18" y="23"/>
                    </a:lnTo>
                    <a:lnTo>
                      <a:pt x="22" y="14"/>
                    </a:lnTo>
                    <a:lnTo>
                      <a:pt x="27" y="7"/>
                    </a:lnTo>
                    <a:lnTo>
                      <a:pt x="32" y="0"/>
                    </a:lnTo>
                    <a:lnTo>
                      <a:pt x="30" y="1"/>
                    </a:lnTo>
                    <a:lnTo>
                      <a:pt x="27" y="2"/>
                    </a:lnTo>
                    <a:lnTo>
                      <a:pt x="25" y="5"/>
                    </a:lnTo>
                    <a:lnTo>
                      <a:pt x="22" y="6"/>
                    </a:lnTo>
                    <a:lnTo>
                      <a:pt x="20" y="7"/>
                    </a:lnTo>
                    <a:lnTo>
                      <a:pt x="18" y="10"/>
                    </a:lnTo>
                    <a:lnTo>
                      <a:pt x="15" y="11"/>
                    </a:lnTo>
                    <a:lnTo>
                      <a:pt x="13" y="13"/>
                    </a:lnTo>
                    <a:lnTo>
                      <a:pt x="10" y="19"/>
                    </a:lnTo>
                    <a:lnTo>
                      <a:pt x="7" y="26"/>
                    </a:lnTo>
                    <a:lnTo>
                      <a:pt x="5" y="34"/>
                    </a:lnTo>
                    <a:lnTo>
                      <a:pt x="3" y="41"/>
                    </a:lnTo>
                    <a:lnTo>
                      <a:pt x="2" y="48"/>
                    </a:lnTo>
                    <a:lnTo>
                      <a:pt x="1" y="55"/>
                    </a:lnTo>
                    <a:lnTo>
                      <a:pt x="0" y="62"/>
                    </a:lnTo>
                    <a:lnTo>
                      <a:pt x="0" y="71"/>
                    </a:lnTo>
                    <a:lnTo>
                      <a:pt x="0" y="83"/>
                    </a:lnTo>
                    <a:lnTo>
                      <a:pt x="2" y="94"/>
                    </a:lnTo>
                    <a:lnTo>
                      <a:pt x="4" y="104"/>
                    </a:lnTo>
                    <a:lnTo>
                      <a:pt x="7" y="115"/>
                    </a:lnTo>
                    <a:lnTo>
                      <a:pt x="11" y="125"/>
                    </a:lnTo>
                    <a:lnTo>
                      <a:pt x="16" y="134"/>
                    </a:lnTo>
                    <a:lnTo>
                      <a:pt x="21" y="143"/>
                    </a:lnTo>
                    <a:lnTo>
                      <a:pt x="27" y="151"/>
                    </a:lnTo>
                    <a:lnTo>
                      <a:pt x="34" y="158"/>
                    </a:lnTo>
                    <a:lnTo>
                      <a:pt x="41" y="164"/>
                    </a:lnTo>
                    <a:lnTo>
                      <a:pt x="49" y="170"/>
                    </a:lnTo>
                    <a:lnTo>
                      <a:pt x="57" y="175"/>
                    </a:lnTo>
                    <a:lnTo>
                      <a:pt x="67" y="179"/>
                    </a:lnTo>
                    <a:lnTo>
                      <a:pt x="76" y="182"/>
                    </a:lnTo>
                    <a:lnTo>
                      <a:pt x="85" y="183"/>
                    </a:lnTo>
                    <a:lnTo>
                      <a:pt x="95" y="183"/>
                    </a:lnTo>
                    <a:lnTo>
                      <a:pt x="105" y="183"/>
                    </a:lnTo>
                    <a:lnTo>
                      <a:pt x="114" y="182"/>
                    </a:lnTo>
                    <a:lnTo>
                      <a:pt x="123" y="179"/>
                    </a:lnTo>
                    <a:lnTo>
                      <a:pt x="132" y="175"/>
                    </a:lnTo>
                    <a:lnTo>
                      <a:pt x="140" y="170"/>
                    </a:lnTo>
                    <a:lnTo>
                      <a:pt x="148" y="164"/>
                    </a:lnTo>
                    <a:lnTo>
                      <a:pt x="155" y="158"/>
                    </a:lnTo>
                    <a:lnTo>
                      <a:pt x="162" y="151"/>
                    </a:lnTo>
                    <a:lnTo>
                      <a:pt x="168" y="143"/>
                    </a:lnTo>
                    <a:lnTo>
                      <a:pt x="173" y="134"/>
                    </a:lnTo>
                    <a:lnTo>
                      <a:pt x="178" y="125"/>
                    </a:lnTo>
                    <a:lnTo>
                      <a:pt x="182" y="115"/>
                    </a:lnTo>
                    <a:lnTo>
                      <a:pt x="185" y="104"/>
                    </a:lnTo>
                    <a:lnTo>
                      <a:pt x="188" y="94"/>
                    </a:lnTo>
                    <a:lnTo>
                      <a:pt x="189" y="83"/>
                    </a:lnTo>
                    <a:lnTo>
                      <a:pt x="191" y="71"/>
                    </a:lnTo>
                    <a:close/>
                  </a:path>
                </a:pathLst>
              </a:custGeom>
              <a:solidFill>
                <a:srgbClr val="F7CDA5"/>
              </a:solidFill>
              <a:ln w="9525">
                <a:noFill/>
                <a:round/>
                <a:headEnd/>
                <a:tailEnd/>
              </a:ln>
            </p:spPr>
            <p:txBody>
              <a:bodyPr/>
              <a:lstStyle/>
              <a:p>
                <a:endParaRPr lang="en-US"/>
              </a:p>
            </p:txBody>
          </p:sp>
          <p:sp>
            <p:nvSpPr>
              <p:cNvPr id="533590" name="Freeform 86"/>
              <p:cNvSpPr>
                <a:spLocks/>
              </p:cNvSpPr>
              <p:nvPr/>
            </p:nvSpPr>
            <p:spPr bwMode="auto">
              <a:xfrm>
                <a:off x="1143" y="2647"/>
                <a:ext cx="37" cy="30"/>
              </a:xfrm>
              <a:custGeom>
                <a:avLst/>
                <a:gdLst/>
                <a:ahLst/>
                <a:cxnLst>
                  <a:cxn ang="0">
                    <a:pos x="181" y="73"/>
                  </a:cxn>
                  <a:cxn ang="0">
                    <a:pos x="181" y="65"/>
                  </a:cxn>
                  <a:cxn ang="0">
                    <a:pos x="180" y="58"/>
                  </a:cxn>
                  <a:cxn ang="0">
                    <a:pos x="178" y="50"/>
                  </a:cxn>
                  <a:cxn ang="0">
                    <a:pos x="176" y="44"/>
                  </a:cxn>
                  <a:cxn ang="0">
                    <a:pos x="171" y="38"/>
                  </a:cxn>
                  <a:cxn ang="0">
                    <a:pos x="167" y="34"/>
                  </a:cxn>
                  <a:cxn ang="0">
                    <a:pos x="163" y="29"/>
                  </a:cxn>
                  <a:cxn ang="0">
                    <a:pos x="163" y="31"/>
                  </a:cxn>
                  <a:cxn ang="0">
                    <a:pos x="167" y="43"/>
                  </a:cxn>
                  <a:cxn ang="0">
                    <a:pos x="170" y="56"/>
                  </a:cxn>
                  <a:cxn ang="0">
                    <a:pos x="172" y="70"/>
                  </a:cxn>
                  <a:cxn ang="0">
                    <a:pos x="172" y="86"/>
                  </a:cxn>
                  <a:cxn ang="0">
                    <a:pos x="168" y="106"/>
                  </a:cxn>
                  <a:cxn ang="0">
                    <a:pos x="162" y="124"/>
                  </a:cxn>
                  <a:cxn ang="0">
                    <a:pos x="154" y="139"/>
                  </a:cxn>
                  <a:cxn ang="0">
                    <a:pos x="143" y="151"/>
                  </a:cxn>
                  <a:cxn ang="0">
                    <a:pos x="130" y="162"/>
                  </a:cxn>
                  <a:cxn ang="0">
                    <a:pos x="115" y="169"/>
                  </a:cxn>
                  <a:cxn ang="0">
                    <a:pos x="99" y="174"/>
                  </a:cxn>
                  <a:cxn ang="0">
                    <a:pos x="83" y="174"/>
                  </a:cxn>
                  <a:cxn ang="0">
                    <a:pos x="67" y="169"/>
                  </a:cxn>
                  <a:cxn ang="0">
                    <a:pos x="52" y="162"/>
                  </a:cxn>
                  <a:cxn ang="0">
                    <a:pos x="39" y="151"/>
                  </a:cxn>
                  <a:cxn ang="0">
                    <a:pos x="28" y="139"/>
                  </a:cxn>
                  <a:cxn ang="0">
                    <a:pos x="19" y="124"/>
                  </a:cxn>
                  <a:cxn ang="0">
                    <a:pos x="13" y="106"/>
                  </a:cxn>
                  <a:cxn ang="0">
                    <a:pos x="10" y="86"/>
                  </a:cxn>
                  <a:cxn ang="0">
                    <a:pos x="10" y="65"/>
                  </a:cxn>
                  <a:cxn ang="0">
                    <a:pos x="14" y="43"/>
                  </a:cxn>
                  <a:cxn ang="0">
                    <a:pos x="22" y="24"/>
                  </a:cxn>
                  <a:cxn ang="0">
                    <a:pos x="33" y="7"/>
                  </a:cxn>
                  <a:cxn ang="0">
                    <a:pos x="37" y="1"/>
                  </a:cxn>
                  <a:cxn ang="0">
                    <a:pos x="32" y="4"/>
                  </a:cxn>
                  <a:cxn ang="0">
                    <a:pos x="26" y="7"/>
                  </a:cxn>
                  <a:cxn ang="0">
                    <a:pos x="21" y="11"/>
                  </a:cxn>
                  <a:cxn ang="0">
                    <a:pos x="14" y="19"/>
                  </a:cxn>
                  <a:cxn ang="0">
                    <a:pos x="7" y="34"/>
                  </a:cxn>
                  <a:cxn ang="0">
                    <a:pos x="3" y="50"/>
                  </a:cxn>
                  <a:cxn ang="0">
                    <a:pos x="0" y="67"/>
                  </a:cxn>
                  <a:cxn ang="0">
                    <a:pos x="1" y="88"/>
                  </a:cxn>
                  <a:cxn ang="0">
                    <a:pos x="4" y="109"/>
                  </a:cxn>
                  <a:cxn ang="0">
                    <a:pos x="11" y="128"/>
                  </a:cxn>
                  <a:cxn ang="0">
                    <a:pos x="21" y="145"/>
                  </a:cxn>
                  <a:cxn ang="0">
                    <a:pos x="33" y="159"/>
                  </a:cxn>
                  <a:cxn ang="0">
                    <a:pos x="47" y="171"/>
                  </a:cxn>
                  <a:cxn ang="0">
                    <a:pos x="64" y="180"/>
                  </a:cxn>
                  <a:cxn ang="0">
                    <a:pos x="82" y="185"/>
                  </a:cxn>
                  <a:cxn ang="0">
                    <a:pos x="100" y="185"/>
                  </a:cxn>
                  <a:cxn ang="0">
                    <a:pos x="118" y="180"/>
                  </a:cxn>
                  <a:cxn ang="0">
                    <a:pos x="134" y="171"/>
                  </a:cxn>
                  <a:cxn ang="0">
                    <a:pos x="148" y="159"/>
                  </a:cxn>
                  <a:cxn ang="0">
                    <a:pos x="160" y="145"/>
                  </a:cxn>
                  <a:cxn ang="0">
                    <a:pos x="170" y="128"/>
                  </a:cxn>
                  <a:cxn ang="0">
                    <a:pos x="177" y="109"/>
                  </a:cxn>
                  <a:cxn ang="0">
                    <a:pos x="181" y="88"/>
                  </a:cxn>
                </a:cxnLst>
                <a:rect l="0" t="0" r="r" b="b"/>
                <a:pathLst>
                  <a:path w="181" h="185">
                    <a:moveTo>
                      <a:pt x="181" y="77"/>
                    </a:moveTo>
                    <a:lnTo>
                      <a:pt x="181" y="73"/>
                    </a:lnTo>
                    <a:lnTo>
                      <a:pt x="181" y="70"/>
                    </a:lnTo>
                    <a:lnTo>
                      <a:pt x="181" y="65"/>
                    </a:lnTo>
                    <a:lnTo>
                      <a:pt x="180" y="61"/>
                    </a:lnTo>
                    <a:lnTo>
                      <a:pt x="180" y="58"/>
                    </a:lnTo>
                    <a:lnTo>
                      <a:pt x="179" y="54"/>
                    </a:lnTo>
                    <a:lnTo>
                      <a:pt x="178" y="50"/>
                    </a:lnTo>
                    <a:lnTo>
                      <a:pt x="178" y="47"/>
                    </a:lnTo>
                    <a:lnTo>
                      <a:pt x="176" y="44"/>
                    </a:lnTo>
                    <a:lnTo>
                      <a:pt x="174" y="41"/>
                    </a:lnTo>
                    <a:lnTo>
                      <a:pt x="171" y="38"/>
                    </a:lnTo>
                    <a:lnTo>
                      <a:pt x="169" y="36"/>
                    </a:lnTo>
                    <a:lnTo>
                      <a:pt x="167" y="34"/>
                    </a:lnTo>
                    <a:lnTo>
                      <a:pt x="165" y="31"/>
                    </a:lnTo>
                    <a:lnTo>
                      <a:pt x="163" y="29"/>
                    </a:lnTo>
                    <a:lnTo>
                      <a:pt x="160" y="26"/>
                    </a:lnTo>
                    <a:lnTo>
                      <a:pt x="163" y="31"/>
                    </a:lnTo>
                    <a:lnTo>
                      <a:pt x="165" y="37"/>
                    </a:lnTo>
                    <a:lnTo>
                      <a:pt x="167" y="43"/>
                    </a:lnTo>
                    <a:lnTo>
                      <a:pt x="169" y="50"/>
                    </a:lnTo>
                    <a:lnTo>
                      <a:pt x="170" y="56"/>
                    </a:lnTo>
                    <a:lnTo>
                      <a:pt x="171" y="64"/>
                    </a:lnTo>
                    <a:lnTo>
                      <a:pt x="172" y="70"/>
                    </a:lnTo>
                    <a:lnTo>
                      <a:pt x="172" y="77"/>
                    </a:lnTo>
                    <a:lnTo>
                      <a:pt x="172" y="86"/>
                    </a:lnTo>
                    <a:lnTo>
                      <a:pt x="170" y="96"/>
                    </a:lnTo>
                    <a:lnTo>
                      <a:pt x="168" y="106"/>
                    </a:lnTo>
                    <a:lnTo>
                      <a:pt x="166" y="114"/>
                    </a:lnTo>
                    <a:lnTo>
                      <a:pt x="162" y="124"/>
                    </a:lnTo>
                    <a:lnTo>
                      <a:pt x="158" y="131"/>
                    </a:lnTo>
                    <a:lnTo>
                      <a:pt x="154" y="139"/>
                    </a:lnTo>
                    <a:lnTo>
                      <a:pt x="148" y="145"/>
                    </a:lnTo>
                    <a:lnTo>
                      <a:pt x="143" y="151"/>
                    </a:lnTo>
                    <a:lnTo>
                      <a:pt x="136" y="157"/>
                    </a:lnTo>
                    <a:lnTo>
                      <a:pt x="130" y="162"/>
                    </a:lnTo>
                    <a:lnTo>
                      <a:pt x="123" y="167"/>
                    </a:lnTo>
                    <a:lnTo>
                      <a:pt x="115" y="169"/>
                    </a:lnTo>
                    <a:lnTo>
                      <a:pt x="107" y="171"/>
                    </a:lnTo>
                    <a:lnTo>
                      <a:pt x="99" y="174"/>
                    </a:lnTo>
                    <a:lnTo>
                      <a:pt x="91" y="174"/>
                    </a:lnTo>
                    <a:lnTo>
                      <a:pt x="83" y="174"/>
                    </a:lnTo>
                    <a:lnTo>
                      <a:pt x="75" y="171"/>
                    </a:lnTo>
                    <a:lnTo>
                      <a:pt x="67" y="169"/>
                    </a:lnTo>
                    <a:lnTo>
                      <a:pt x="59" y="167"/>
                    </a:lnTo>
                    <a:lnTo>
                      <a:pt x="52" y="162"/>
                    </a:lnTo>
                    <a:lnTo>
                      <a:pt x="45" y="157"/>
                    </a:lnTo>
                    <a:lnTo>
                      <a:pt x="39" y="151"/>
                    </a:lnTo>
                    <a:lnTo>
                      <a:pt x="33" y="145"/>
                    </a:lnTo>
                    <a:lnTo>
                      <a:pt x="28" y="139"/>
                    </a:lnTo>
                    <a:lnTo>
                      <a:pt x="23" y="131"/>
                    </a:lnTo>
                    <a:lnTo>
                      <a:pt x="19" y="124"/>
                    </a:lnTo>
                    <a:lnTo>
                      <a:pt x="16" y="114"/>
                    </a:lnTo>
                    <a:lnTo>
                      <a:pt x="13" y="106"/>
                    </a:lnTo>
                    <a:lnTo>
                      <a:pt x="11" y="96"/>
                    </a:lnTo>
                    <a:lnTo>
                      <a:pt x="10" y="86"/>
                    </a:lnTo>
                    <a:lnTo>
                      <a:pt x="9" y="77"/>
                    </a:lnTo>
                    <a:lnTo>
                      <a:pt x="10" y="65"/>
                    </a:lnTo>
                    <a:lnTo>
                      <a:pt x="11" y="54"/>
                    </a:lnTo>
                    <a:lnTo>
                      <a:pt x="14" y="43"/>
                    </a:lnTo>
                    <a:lnTo>
                      <a:pt x="18" y="34"/>
                    </a:lnTo>
                    <a:lnTo>
                      <a:pt x="22" y="24"/>
                    </a:lnTo>
                    <a:lnTo>
                      <a:pt x="27" y="16"/>
                    </a:lnTo>
                    <a:lnTo>
                      <a:pt x="33" y="7"/>
                    </a:lnTo>
                    <a:lnTo>
                      <a:pt x="40" y="0"/>
                    </a:lnTo>
                    <a:lnTo>
                      <a:pt x="37" y="1"/>
                    </a:lnTo>
                    <a:lnTo>
                      <a:pt x="35" y="2"/>
                    </a:lnTo>
                    <a:lnTo>
                      <a:pt x="32" y="4"/>
                    </a:lnTo>
                    <a:lnTo>
                      <a:pt x="29" y="6"/>
                    </a:lnTo>
                    <a:lnTo>
                      <a:pt x="26" y="7"/>
                    </a:lnTo>
                    <a:lnTo>
                      <a:pt x="23" y="8"/>
                    </a:lnTo>
                    <a:lnTo>
                      <a:pt x="21" y="11"/>
                    </a:lnTo>
                    <a:lnTo>
                      <a:pt x="18" y="12"/>
                    </a:lnTo>
                    <a:lnTo>
                      <a:pt x="14" y="19"/>
                    </a:lnTo>
                    <a:lnTo>
                      <a:pt x="11" y="26"/>
                    </a:lnTo>
                    <a:lnTo>
                      <a:pt x="7" y="34"/>
                    </a:lnTo>
                    <a:lnTo>
                      <a:pt x="5" y="42"/>
                    </a:lnTo>
                    <a:lnTo>
                      <a:pt x="3" y="50"/>
                    </a:lnTo>
                    <a:lnTo>
                      <a:pt x="1" y="59"/>
                    </a:lnTo>
                    <a:lnTo>
                      <a:pt x="0" y="67"/>
                    </a:lnTo>
                    <a:lnTo>
                      <a:pt x="0" y="77"/>
                    </a:lnTo>
                    <a:lnTo>
                      <a:pt x="1" y="88"/>
                    </a:lnTo>
                    <a:lnTo>
                      <a:pt x="2" y="98"/>
                    </a:lnTo>
                    <a:lnTo>
                      <a:pt x="4" y="109"/>
                    </a:lnTo>
                    <a:lnTo>
                      <a:pt x="7" y="119"/>
                    </a:lnTo>
                    <a:lnTo>
                      <a:pt x="11" y="128"/>
                    </a:lnTo>
                    <a:lnTo>
                      <a:pt x="16" y="137"/>
                    </a:lnTo>
                    <a:lnTo>
                      <a:pt x="21" y="145"/>
                    </a:lnTo>
                    <a:lnTo>
                      <a:pt x="27" y="154"/>
                    </a:lnTo>
                    <a:lnTo>
                      <a:pt x="33" y="159"/>
                    </a:lnTo>
                    <a:lnTo>
                      <a:pt x="40" y="167"/>
                    </a:lnTo>
                    <a:lnTo>
                      <a:pt x="47" y="171"/>
                    </a:lnTo>
                    <a:lnTo>
                      <a:pt x="55" y="176"/>
                    </a:lnTo>
                    <a:lnTo>
                      <a:pt x="64" y="180"/>
                    </a:lnTo>
                    <a:lnTo>
                      <a:pt x="73" y="182"/>
                    </a:lnTo>
                    <a:lnTo>
                      <a:pt x="82" y="185"/>
                    </a:lnTo>
                    <a:lnTo>
                      <a:pt x="91" y="185"/>
                    </a:lnTo>
                    <a:lnTo>
                      <a:pt x="100" y="185"/>
                    </a:lnTo>
                    <a:lnTo>
                      <a:pt x="109" y="182"/>
                    </a:lnTo>
                    <a:lnTo>
                      <a:pt x="118" y="180"/>
                    </a:lnTo>
                    <a:lnTo>
                      <a:pt x="126" y="176"/>
                    </a:lnTo>
                    <a:lnTo>
                      <a:pt x="134" y="171"/>
                    </a:lnTo>
                    <a:lnTo>
                      <a:pt x="141" y="167"/>
                    </a:lnTo>
                    <a:lnTo>
                      <a:pt x="148" y="159"/>
                    </a:lnTo>
                    <a:lnTo>
                      <a:pt x="155" y="154"/>
                    </a:lnTo>
                    <a:lnTo>
                      <a:pt x="160" y="145"/>
                    </a:lnTo>
                    <a:lnTo>
                      <a:pt x="166" y="137"/>
                    </a:lnTo>
                    <a:lnTo>
                      <a:pt x="170" y="128"/>
                    </a:lnTo>
                    <a:lnTo>
                      <a:pt x="174" y="119"/>
                    </a:lnTo>
                    <a:lnTo>
                      <a:pt x="177" y="109"/>
                    </a:lnTo>
                    <a:lnTo>
                      <a:pt x="179" y="98"/>
                    </a:lnTo>
                    <a:lnTo>
                      <a:pt x="181" y="88"/>
                    </a:lnTo>
                    <a:lnTo>
                      <a:pt x="181" y="77"/>
                    </a:lnTo>
                    <a:close/>
                  </a:path>
                </a:pathLst>
              </a:custGeom>
              <a:solidFill>
                <a:srgbClr val="F7CFA7"/>
              </a:solidFill>
              <a:ln w="9525">
                <a:noFill/>
                <a:round/>
                <a:headEnd/>
                <a:tailEnd/>
              </a:ln>
            </p:spPr>
            <p:txBody>
              <a:bodyPr/>
              <a:lstStyle/>
              <a:p>
                <a:endParaRPr lang="en-US"/>
              </a:p>
            </p:txBody>
          </p:sp>
          <p:sp>
            <p:nvSpPr>
              <p:cNvPr id="533591" name="Freeform 87"/>
              <p:cNvSpPr>
                <a:spLocks/>
              </p:cNvSpPr>
              <p:nvPr/>
            </p:nvSpPr>
            <p:spPr bwMode="auto">
              <a:xfrm>
                <a:off x="1144" y="2646"/>
                <a:ext cx="35" cy="30"/>
              </a:xfrm>
              <a:custGeom>
                <a:avLst/>
                <a:gdLst/>
                <a:ahLst/>
                <a:cxnLst>
                  <a:cxn ang="0">
                    <a:pos x="171" y="77"/>
                  </a:cxn>
                  <a:cxn ang="0">
                    <a:pos x="171" y="66"/>
                  </a:cxn>
                  <a:cxn ang="0">
                    <a:pos x="169" y="55"/>
                  </a:cxn>
                  <a:cxn ang="0">
                    <a:pos x="166" y="46"/>
                  </a:cxn>
                  <a:cxn ang="0">
                    <a:pos x="162" y="39"/>
                  </a:cxn>
                  <a:cxn ang="0">
                    <a:pos x="157" y="33"/>
                  </a:cxn>
                  <a:cxn ang="0">
                    <a:pos x="152" y="28"/>
                  </a:cxn>
                  <a:cxn ang="0">
                    <a:pos x="146" y="23"/>
                  </a:cxn>
                  <a:cxn ang="0">
                    <a:pos x="147" y="27"/>
                  </a:cxn>
                  <a:cxn ang="0">
                    <a:pos x="155" y="41"/>
                  </a:cxn>
                  <a:cxn ang="0">
                    <a:pos x="160" y="57"/>
                  </a:cxn>
                  <a:cxn ang="0">
                    <a:pos x="162" y="73"/>
                  </a:cxn>
                  <a:cxn ang="0">
                    <a:pos x="162" y="91"/>
                  </a:cxn>
                  <a:cxn ang="0">
                    <a:pos x="159" y="109"/>
                  </a:cxn>
                  <a:cxn ang="0">
                    <a:pos x="153" y="125"/>
                  </a:cxn>
                  <a:cxn ang="0">
                    <a:pos x="145" y="141"/>
                  </a:cxn>
                  <a:cxn ang="0">
                    <a:pos x="135" y="153"/>
                  </a:cxn>
                  <a:cxn ang="0">
                    <a:pos x="123" y="162"/>
                  </a:cxn>
                  <a:cxn ang="0">
                    <a:pos x="109" y="169"/>
                  </a:cxn>
                  <a:cxn ang="0">
                    <a:pos x="94" y="173"/>
                  </a:cxn>
                  <a:cxn ang="0">
                    <a:pos x="78" y="173"/>
                  </a:cxn>
                  <a:cxn ang="0">
                    <a:pos x="63" y="169"/>
                  </a:cxn>
                  <a:cxn ang="0">
                    <a:pos x="49" y="162"/>
                  </a:cxn>
                  <a:cxn ang="0">
                    <a:pos x="36" y="153"/>
                  </a:cxn>
                  <a:cxn ang="0">
                    <a:pos x="26" y="141"/>
                  </a:cxn>
                  <a:cxn ang="0">
                    <a:pos x="18" y="125"/>
                  </a:cxn>
                  <a:cxn ang="0">
                    <a:pos x="12" y="109"/>
                  </a:cxn>
                  <a:cxn ang="0">
                    <a:pos x="9" y="91"/>
                  </a:cxn>
                  <a:cxn ang="0">
                    <a:pos x="9" y="69"/>
                  </a:cxn>
                  <a:cxn ang="0">
                    <a:pos x="15" y="45"/>
                  </a:cxn>
                  <a:cxn ang="0">
                    <a:pos x="26" y="24"/>
                  </a:cxn>
                  <a:cxn ang="0">
                    <a:pos x="41" y="7"/>
                  </a:cxn>
                  <a:cxn ang="0">
                    <a:pos x="46" y="2"/>
                  </a:cxn>
                  <a:cxn ang="0">
                    <a:pos x="39" y="4"/>
                  </a:cxn>
                  <a:cxn ang="0">
                    <a:pos x="33" y="6"/>
                  </a:cxn>
                  <a:cxn ang="0">
                    <a:pos x="27" y="10"/>
                  </a:cxn>
                  <a:cxn ang="0">
                    <a:pos x="18" y="18"/>
                  </a:cxn>
                  <a:cxn ang="0">
                    <a:pos x="9" y="34"/>
                  </a:cxn>
                  <a:cxn ang="0">
                    <a:pos x="3" y="52"/>
                  </a:cxn>
                  <a:cxn ang="0">
                    <a:pos x="0" y="71"/>
                  </a:cxn>
                  <a:cxn ang="0">
                    <a:pos x="0" y="93"/>
                  </a:cxn>
                  <a:cxn ang="0">
                    <a:pos x="3" y="112"/>
                  </a:cxn>
                  <a:cxn ang="0">
                    <a:pos x="10" y="131"/>
                  </a:cxn>
                  <a:cxn ang="0">
                    <a:pos x="19" y="147"/>
                  </a:cxn>
                  <a:cxn ang="0">
                    <a:pos x="31" y="161"/>
                  </a:cxn>
                  <a:cxn ang="0">
                    <a:pos x="44" y="172"/>
                  </a:cxn>
                  <a:cxn ang="0">
                    <a:pos x="61" y="180"/>
                  </a:cxn>
                  <a:cxn ang="0">
                    <a:pos x="77" y="184"/>
                  </a:cxn>
                  <a:cxn ang="0">
                    <a:pos x="95" y="184"/>
                  </a:cxn>
                  <a:cxn ang="0">
                    <a:pos x="111" y="180"/>
                  </a:cxn>
                  <a:cxn ang="0">
                    <a:pos x="127" y="172"/>
                  </a:cxn>
                  <a:cxn ang="0">
                    <a:pos x="140" y="161"/>
                  </a:cxn>
                  <a:cxn ang="0">
                    <a:pos x="152" y="147"/>
                  </a:cxn>
                  <a:cxn ang="0">
                    <a:pos x="161" y="131"/>
                  </a:cxn>
                  <a:cxn ang="0">
                    <a:pos x="168" y="112"/>
                  </a:cxn>
                  <a:cxn ang="0">
                    <a:pos x="171" y="93"/>
                  </a:cxn>
                </a:cxnLst>
                <a:rect l="0" t="0" r="r" b="b"/>
                <a:pathLst>
                  <a:path w="172" h="184">
                    <a:moveTo>
                      <a:pt x="172" y="82"/>
                    </a:moveTo>
                    <a:lnTo>
                      <a:pt x="171" y="77"/>
                    </a:lnTo>
                    <a:lnTo>
                      <a:pt x="171" y="71"/>
                    </a:lnTo>
                    <a:lnTo>
                      <a:pt x="171" y="66"/>
                    </a:lnTo>
                    <a:lnTo>
                      <a:pt x="170" y="60"/>
                    </a:lnTo>
                    <a:lnTo>
                      <a:pt x="169" y="55"/>
                    </a:lnTo>
                    <a:lnTo>
                      <a:pt x="168" y="51"/>
                    </a:lnTo>
                    <a:lnTo>
                      <a:pt x="166" y="46"/>
                    </a:lnTo>
                    <a:lnTo>
                      <a:pt x="165" y="41"/>
                    </a:lnTo>
                    <a:lnTo>
                      <a:pt x="162" y="39"/>
                    </a:lnTo>
                    <a:lnTo>
                      <a:pt x="160" y="36"/>
                    </a:lnTo>
                    <a:lnTo>
                      <a:pt x="157" y="33"/>
                    </a:lnTo>
                    <a:lnTo>
                      <a:pt x="154" y="30"/>
                    </a:lnTo>
                    <a:lnTo>
                      <a:pt x="152" y="28"/>
                    </a:lnTo>
                    <a:lnTo>
                      <a:pt x="149" y="25"/>
                    </a:lnTo>
                    <a:lnTo>
                      <a:pt x="146" y="23"/>
                    </a:lnTo>
                    <a:lnTo>
                      <a:pt x="143" y="21"/>
                    </a:lnTo>
                    <a:lnTo>
                      <a:pt x="147" y="27"/>
                    </a:lnTo>
                    <a:lnTo>
                      <a:pt x="151" y="34"/>
                    </a:lnTo>
                    <a:lnTo>
                      <a:pt x="155" y="41"/>
                    </a:lnTo>
                    <a:lnTo>
                      <a:pt x="157" y="48"/>
                    </a:lnTo>
                    <a:lnTo>
                      <a:pt x="160" y="57"/>
                    </a:lnTo>
                    <a:lnTo>
                      <a:pt x="161" y="65"/>
                    </a:lnTo>
                    <a:lnTo>
                      <a:pt x="162" y="73"/>
                    </a:lnTo>
                    <a:lnTo>
                      <a:pt x="163" y="82"/>
                    </a:lnTo>
                    <a:lnTo>
                      <a:pt x="162" y="91"/>
                    </a:lnTo>
                    <a:lnTo>
                      <a:pt x="161" y="100"/>
                    </a:lnTo>
                    <a:lnTo>
                      <a:pt x="159" y="109"/>
                    </a:lnTo>
                    <a:lnTo>
                      <a:pt x="157" y="118"/>
                    </a:lnTo>
                    <a:lnTo>
                      <a:pt x="153" y="125"/>
                    </a:lnTo>
                    <a:lnTo>
                      <a:pt x="149" y="133"/>
                    </a:lnTo>
                    <a:lnTo>
                      <a:pt x="145" y="141"/>
                    </a:lnTo>
                    <a:lnTo>
                      <a:pt x="140" y="147"/>
                    </a:lnTo>
                    <a:lnTo>
                      <a:pt x="135" y="153"/>
                    </a:lnTo>
                    <a:lnTo>
                      <a:pt x="129" y="157"/>
                    </a:lnTo>
                    <a:lnTo>
                      <a:pt x="123" y="162"/>
                    </a:lnTo>
                    <a:lnTo>
                      <a:pt x="116" y="166"/>
                    </a:lnTo>
                    <a:lnTo>
                      <a:pt x="109" y="169"/>
                    </a:lnTo>
                    <a:lnTo>
                      <a:pt x="102" y="172"/>
                    </a:lnTo>
                    <a:lnTo>
                      <a:pt x="94" y="173"/>
                    </a:lnTo>
                    <a:lnTo>
                      <a:pt x="86" y="173"/>
                    </a:lnTo>
                    <a:lnTo>
                      <a:pt x="78" y="173"/>
                    </a:lnTo>
                    <a:lnTo>
                      <a:pt x="71" y="172"/>
                    </a:lnTo>
                    <a:lnTo>
                      <a:pt x="63" y="169"/>
                    </a:lnTo>
                    <a:lnTo>
                      <a:pt x="55" y="166"/>
                    </a:lnTo>
                    <a:lnTo>
                      <a:pt x="49" y="162"/>
                    </a:lnTo>
                    <a:lnTo>
                      <a:pt x="42" y="157"/>
                    </a:lnTo>
                    <a:lnTo>
                      <a:pt x="36" y="153"/>
                    </a:lnTo>
                    <a:lnTo>
                      <a:pt x="31" y="147"/>
                    </a:lnTo>
                    <a:lnTo>
                      <a:pt x="26" y="141"/>
                    </a:lnTo>
                    <a:lnTo>
                      <a:pt x="22" y="133"/>
                    </a:lnTo>
                    <a:lnTo>
                      <a:pt x="18" y="125"/>
                    </a:lnTo>
                    <a:lnTo>
                      <a:pt x="15" y="118"/>
                    </a:lnTo>
                    <a:lnTo>
                      <a:pt x="12" y="109"/>
                    </a:lnTo>
                    <a:lnTo>
                      <a:pt x="10" y="100"/>
                    </a:lnTo>
                    <a:lnTo>
                      <a:pt x="9" y="91"/>
                    </a:lnTo>
                    <a:lnTo>
                      <a:pt x="9" y="82"/>
                    </a:lnTo>
                    <a:lnTo>
                      <a:pt x="9" y="69"/>
                    </a:lnTo>
                    <a:lnTo>
                      <a:pt x="12" y="57"/>
                    </a:lnTo>
                    <a:lnTo>
                      <a:pt x="15" y="45"/>
                    </a:lnTo>
                    <a:lnTo>
                      <a:pt x="20" y="34"/>
                    </a:lnTo>
                    <a:lnTo>
                      <a:pt x="26" y="24"/>
                    </a:lnTo>
                    <a:lnTo>
                      <a:pt x="33" y="15"/>
                    </a:lnTo>
                    <a:lnTo>
                      <a:pt x="41" y="7"/>
                    </a:lnTo>
                    <a:lnTo>
                      <a:pt x="49" y="0"/>
                    </a:lnTo>
                    <a:lnTo>
                      <a:pt x="46" y="2"/>
                    </a:lnTo>
                    <a:lnTo>
                      <a:pt x="43" y="3"/>
                    </a:lnTo>
                    <a:lnTo>
                      <a:pt x="39" y="4"/>
                    </a:lnTo>
                    <a:lnTo>
                      <a:pt x="36" y="5"/>
                    </a:lnTo>
                    <a:lnTo>
                      <a:pt x="33" y="6"/>
                    </a:lnTo>
                    <a:lnTo>
                      <a:pt x="30" y="7"/>
                    </a:lnTo>
                    <a:lnTo>
                      <a:pt x="27" y="10"/>
                    </a:lnTo>
                    <a:lnTo>
                      <a:pt x="23" y="11"/>
                    </a:lnTo>
                    <a:lnTo>
                      <a:pt x="18" y="18"/>
                    </a:lnTo>
                    <a:lnTo>
                      <a:pt x="13" y="25"/>
                    </a:lnTo>
                    <a:lnTo>
                      <a:pt x="9" y="34"/>
                    </a:lnTo>
                    <a:lnTo>
                      <a:pt x="6" y="43"/>
                    </a:lnTo>
                    <a:lnTo>
                      <a:pt x="3" y="52"/>
                    </a:lnTo>
                    <a:lnTo>
                      <a:pt x="1" y="61"/>
                    </a:lnTo>
                    <a:lnTo>
                      <a:pt x="0" y="71"/>
                    </a:lnTo>
                    <a:lnTo>
                      <a:pt x="0" y="82"/>
                    </a:lnTo>
                    <a:lnTo>
                      <a:pt x="0" y="93"/>
                    </a:lnTo>
                    <a:lnTo>
                      <a:pt x="1" y="102"/>
                    </a:lnTo>
                    <a:lnTo>
                      <a:pt x="3" y="112"/>
                    </a:lnTo>
                    <a:lnTo>
                      <a:pt x="6" y="121"/>
                    </a:lnTo>
                    <a:lnTo>
                      <a:pt x="10" y="131"/>
                    </a:lnTo>
                    <a:lnTo>
                      <a:pt x="14" y="139"/>
                    </a:lnTo>
                    <a:lnTo>
                      <a:pt x="19" y="147"/>
                    </a:lnTo>
                    <a:lnTo>
                      <a:pt x="25" y="154"/>
                    </a:lnTo>
                    <a:lnTo>
                      <a:pt x="31" y="161"/>
                    </a:lnTo>
                    <a:lnTo>
                      <a:pt x="37" y="167"/>
                    </a:lnTo>
                    <a:lnTo>
                      <a:pt x="44" y="172"/>
                    </a:lnTo>
                    <a:lnTo>
                      <a:pt x="52" y="176"/>
                    </a:lnTo>
                    <a:lnTo>
                      <a:pt x="61" y="180"/>
                    </a:lnTo>
                    <a:lnTo>
                      <a:pt x="69" y="182"/>
                    </a:lnTo>
                    <a:lnTo>
                      <a:pt x="77" y="184"/>
                    </a:lnTo>
                    <a:lnTo>
                      <a:pt x="86" y="184"/>
                    </a:lnTo>
                    <a:lnTo>
                      <a:pt x="95" y="184"/>
                    </a:lnTo>
                    <a:lnTo>
                      <a:pt x="103" y="182"/>
                    </a:lnTo>
                    <a:lnTo>
                      <a:pt x="111" y="180"/>
                    </a:lnTo>
                    <a:lnTo>
                      <a:pt x="119" y="176"/>
                    </a:lnTo>
                    <a:lnTo>
                      <a:pt x="127" y="172"/>
                    </a:lnTo>
                    <a:lnTo>
                      <a:pt x="134" y="167"/>
                    </a:lnTo>
                    <a:lnTo>
                      <a:pt x="140" y="161"/>
                    </a:lnTo>
                    <a:lnTo>
                      <a:pt x="147" y="154"/>
                    </a:lnTo>
                    <a:lnTo>
                      <a:pt x="152" y="147"/>
                    </a:lnTo>
                    <a:lnTo>
                      <a:pt x="157" y="139"/>
                    </a:lnTo>
                    <a:lnTo>
                      <a:pt x="161" y="131"/>
                    </a:lnTo>
                    <a:lnTo>
                      <a:pt x="165" y="121"/>
                    </a:lnTo>
                    <a:lnTo>
                      <a:pt x="168" y="112"/>
                    </a:lnTo>
                    <a:lnTo>
                      <a:pt x="170" y="102"/>
                    </a:lnTo>
                    <a:lnTo>
                      <a:pt x="171" y="93"/>
                    </a:lnTo>
                    <a:lnTo>
                      <a:pt x="172" y="82"/>
                    </a:lnTo>
                    <a:close/>
                  </a:path>
                </a:pathLst>
              </a:custGeom>
              <a:solidFill>
                <a:srgbClr val="F7D2A9"/>
              </a:solidFill>
              <a:ln w="9525">
                <a:noFill/>
                <a:round/>
                <a:headEnd/>
                <a:tailEnd/>
              </a:ln>
            </p:spPr>
            <p:txBody>
              <a:bodyPr/>
              <a:lstStyle/>
              <a:p>
                <a:endParaRPr lang="en-US"/>
              </a:p>
            </p:txBody>
          </p:sp>
          <p:sp>
            <p:nvSpPr>
              <p:cNvPr id="533592" name="Freeform 88"/>
              <p:cNvSpPr>
                <a:spLocks/>
              </p:cNvSpPr>
              <p:nvPr/>
            </p:nvSpPr>
            <p:spPr bwMode="auto">
              <a:xfrm>
                <a:off x="1145" y="2645"/>
                <a:ext cx="33" cy="30"/>
              </a:xfrm>
              <a:custGeom>
                <a:avLst/>
                <a:gdLst/>
                <a:ahLst/>
                <a:cxnLst>
                  <a:cxn ang="0">
                    <a:pos x="163" y="77"/>
                  </a:cxn>
                  <a:cxn ang="0">
                    <a:pos x="161" y="63"/>
                  </a:cxn>
                  <a:cxn ang="0">
                    <a:pos x="158" y="50"/>
                  </a:cxn>
                  <a:cxn ang="0">
                    <a:pos x="154" y="38"/>
                  </a:cxn>
                  <a:cxn ang="0">
                    <a:pos x="149" y="31"/>
                  </a:cxn>
                  <a:cxn ang="0">
                    <a:pos x="145" y="27"/>
                  </a:cxn>
                  <a:cxn ang="0">
                    <a:pos x="141" y="24"/>
                  </a:cxn>
                  <a:cxn ang="0">
                    <a:pos x="137" y="21"/>
                  </a:cxn>
                  <a:cxn ang="0">
                    <a:pos x="133" y="18"/>
                  </a:cxn>
                  <a:cxn ang="0">
                    <a:pos x="130" y="17"/>
                  </a:cxn>
                  <a:cxn ang="0">
                    <a:pos x="127" y="14"/>
                  </a:cxn>
                  <a:cxn ang="0">
                    <a:pos x="123" y="13"/>
                  </a:cxn>
                  <a:cxn ang="0">
                    <a:pos x="129" y="18"/>
                  </a:cxn>
                  <a:cxn ang="0">
                    <a:pos x="140" y="33"/>
                  </a:cxn>
                  <a:cxn ang="0">
                    <a:pos x="149" y="51"/>
                  </a:cxn>
                  <a:cxn ang="0">
                    <a:pos x="153" y="73"/>
                  </a:cxn>
                  <a:cxn ang="0">
                    <a:pos x="154" y="92"/>
                  </a:cxn>
                  <a:cxn ang="0">
                    <a:pos x="151" y="109"/>
                  </a:cxn>
                  <a:cxn ang="0">
                    <a:pos x="145" y="125"/>
                  </a:cxn>
                  <a:cxn ang="0">
                    <a:pos x="138" y="139"/>
                  </a:cxn>
                  <a:cxn ang="0">
                    <a:pos x="128" y="151"/>
                  </a:cxn>
                  <a:cxn ang="0">
                    <a:pos x="116" y="159"/>
                  </a:cxn>
                  <a:cxn ang="0">
                    <a:pos x="103" y="166"/>
                  </a:cxn>
                  <a:cxn ang="0">
                    <a:pos x="89" y="170"/>
                  </a:cxn>
                  <a:cxn ang="0">
                    <a:pos x="75" y="170"/>
                  </a:cxn>
                  <a:cxn ang="0">
                    <a:pos x="61" y="166"/>
                  </a:cxn>
                  <a:cxn ang="0">
                    <a:pos x="47" y="159"/>
                  </a:cxn>
                  <a:cxn ang="0">
                    <a:pos x="35" y="151"/>
                  </a:cxn>
                  <a:cxn ang="0">
                    <a:pos x="26" y="139"/>
                  </a:cxn>
                  <a:cxn ang="0">
                    <a:pos x="18" y="125"/>
                  </a:cxn>
                  <a:cxn ang="0">
                    <a:pos x="12" y="109"/>
                  </a:cxn>
                  <a:cxn ang="0">
                    <a:pos x="10" y="92"/>
                  </a:cxn>
                  <a:cxn ang="0">
                    <a:pos x="9" y="77"/>
                  </a:cxn>
                  <a:cxn ang="0">
                    <a:pos x="12" y="61"/>
                  </a:cxn>
                  <a:cxn ang="0">
                    <a:pos x="18" y="42"/>
                  </a:cxn>
                  <a:cxn ang="0">
                    <a:pos x="33" y="19"/>
                  </a:cxn>
                  <a:cxn ang="0">
                    <a:pos x="48" y="7"/>
                  </a:cxn>
                  <a:cxn ang="0">
                    <a:pos x="60" y="1"/>
                  </a:cxn>
                  <a:cxn ang="0">
                    <a:pos x="62" y="0"/>
                  </a:cxn>
                  <a:cxn ang="0">
                    <a:pos x="52" y="1"/>
                  </a:cxn>
                  <a:cxn ang="0">
                    <a:pos x="44" y="4"/>
                  </a:cxn>
                  <a:cxn ang="0">
                    <a:pos x="35" y="6"/>
                  </a:cxn>
                  <a:cxn ang="0">
                    <a:pos x="24" y="14"/>
                  </a:cxn>
                  <a:cxn ang="0">
                    <a:pos x="13" y="31"/>
                  </a:cxn>
                  <a:cxn ang="0">
                    <a:pos x="5" y="50"/>
                  </a:cxn>
                  <a:cxn ang="0">
                    <a:pos x="1" y="72"/>
                  </a:cxn>
                  <a:cxn ang="0">
                    <a:pos x="1" y="93"/>
                  </a:cxn>
                  <a:cxn ang="0">
                    <a:pos x="4" y="113"/>
                  </a:cxn>
                  <a:cxn ang="0">
                    <a:pos x="10" y="131"/>
                  </a:cxn>
                  <a:cxn ang="0">
                    <a:pos x="19" y="146"/>
                  </a:cxn>
                  <a:cxn ang="0">
                    <a:pos x="30" y="158"/>
                  </a:cxn>
                  <a:cxn ang="0">
                    <a:pos x="43" y="169"/>
                  </a:cxn>
                  <a:cxn ang="0">
                    <a:pos x="58" y="176"/>
                  </a:cxn>
                  <a:cxn ang="0">
                    <a:pos x="74" y="181"/>
                  </a:cxn>
                  <a:cxn ang="0">
                    <a:pos x="90" y="181"/>
                  </a:cxn>
                  <a:cxn ang="0">
                    <a:pos x="106" y="176"/>
                  </a:cxn>
                  <a:cxn ang="0">
                    <a:pos x="121" y="169"/>
                  </a:cxn>
                  <a:cxn ang="0">
                    <a:pos x="134" y="158"/>
                  </a:cxn>
                  <a:cxn ang="0">
                    <a:pos x="145" y="146"/>
                  </a:cxn>
                  <a:cxn ang="0">
                    <a:pos x="153" y="131"/>
                  </a:cxn>
                  <a:cxn ang="0">
                    <a:pos x="159" y="113"/>
                  </a:cxn>
                  <a:cxn ang="0">
                    <a:pos x="163" y="93"/>
                  </a:cxn>
                </a:cxnLst>
                <a:rect l="0" t="0" r="r" b="b"/>
                <a:pathLst>
                  <a:path w="163" h="181">
                    <a:moveTo>
                      <a:pt x="163" y="84"/>
                    </a:moveTo>
                    <a:lnTo>
                      <a:pt x="163" y="77"/>
                    </a:lnTo>
                    <a:lnTo>
                      <a:pt x="162" y="71"/>
                    </a:lnTo>
                    <a:lnTo>
                      <a:pt x="161" y="63"/>
                    </a:lnTo>
                    <a:lnTo>
                      <a:pt x="160" y="57"/>
                    </a:lnTo>
                    <a:lnTo>
                      <a:pt x="158" y="50"/>
                    </a:lnTo>
                    <a:lnTo>
                      <a:pt x="156" y="44"/>
                    </a:lnTo>
                    <a:lnTo>
                      <a:pt x="154" y="38"/>
                    </a:lnTo>
                    <a:lnTo>
                      <a:pt x="151" y="33"/>
                    </a:lnTo>
                    <a:lnTo>
                      <a:pt x="149" y="31"/>
                    </a:lnTo>
                    <a:lnTo>
                      <a:pt x="147" y="30"/>
                    </a:lnTo>
                    <a:lnTo>
                      <a:pt x="145" y="27"/>
                    </a:lnTo>
                    <a:lnTo>
                      <a:pt x="143" y="26"/>
                    </a:lnTo>
                    <a:lnTo>
                      <a:pt x="141" y="24"/>
                    </a:lnTo>
                    <a:lnTo>
                      <a:pt x="139" y="23"/>
                    </a:lnTo>
                    <a:lnTo>
                      <a:pt x="137" y="21"/>
                    </a:lnTo>
                    <a:lnTo>
                      <a:pt x="135" y="19"/>
                    </a:lnTo>
                    <a:lnTo>
                      <a:pt x="133" y="18"/>
                    </a:lnTo>
                    <a:lnTo>
                      <a:pt x="132" y="18"/>
                    </a:lnTo>
                    <a:lnTo>
                      <a:pt x="130" y="17"/>
                    </a:lnTo>
                    <a:lnTo>
                      <a:pt x="128" y="15"/>
                    </a:lnTo>
                    <a:lnTo>
                      <a:pt x="127" y="14"/>
                    </a:lnTo>
                    <a:lnTo>
                      <a:pt x="125" y="13"/>
                    </a:lnTo>
                    <a:lnTo>
                      <a:pt x="123" y="13"/>
                    </a:lnTo>
                    <a:lnTo>
                      <a:pt x="122" y="12"/>
                    </a:lnTo>
                    <a:lnTo>
                      <a:pt x="129" y="18"/>
                    </a:lnTo>
                    <a:lnTo>
                      <a:pt x="135" y="25"/>
                    </a:lnTo>
                    <a:lnTo>
                      <a:pt x="140" y="33"/>
                    </a:lnTo>
                    <a:lnTo>
                      <a:pt x="145" y="42"/>
                    </a:lnTo>
                    <a:lnTo>
                      <a:pt x="149" y="51"/>
                    </a:lnTo>
                    <a:lnTo>
                      <a:pt x="152" y="62"/>
                    </a:lnTo>
                    <a:lnTo>
                      <a:pt x="153" y="73"/>
                    </a:lnTo>
                    <a:lnTo>
                      <a:pt x="154" y="84"/>
                    </a:lnTo>
                    <a:lnTo>
                      <a:pt x="154" y="92"/>
                    </a:lnTo>
                    <a:lnTo>
                      <a:pt x="153" y="101"/>
                    </a:lnTo>
                    <a:lnTo>
                      <a:pt x="151" y="109"/>
                    </a:lnTo>
                    <a:lnTo>
                      <a:pt x="148" y="117"/>
                    </a:lnTo>
                    <a:lnTo>
                      <a:pt x="145" y="125"/>
                    </a:lnTo>
                    <a:lnTo>
                      <a:pt x="142" y="132"/>
                    </a:lnTo>
                    <a:lnTo>
                      <a:pt x="138" y="139"/>
                    </a:lnTo>
                    <a:lnTo>
                      <a:pt x="133" y="145"/>
                    </a:lnTo>
                    <a:lnTo>
                      <a:pt x="128" y="151"/>
                    </a:lnTo>
                    <a:lnTo>
                      <a:pt x="122" y="156"/>
                    </a:lnTo>
                    <a:lnTo>
                      <a:pt x="116" y="159"/>
                    </a:lnTo>
                    <a:lnTo>
                      <a:pt x="110" y="163"/>
                    </a:lnTo>
                    <a:lnTo>
                      <a:pt x="103" y="166"/>
                    </a:lnTo>
                    <a:lnTo>
                      <a:pt x="97" y="169"/>
                    </a:lnTo>
                    <a:lnTo>
                      <a:pt x="89" y="170"/>
                    </a:lnTo>
                    <a:lnTo>
                      <a:pt x="82" y="170"/>
                    </a:lnTo>
                    <a:lnTo>
                      <a:pt x="75" y="170"/>
                    </a:lnTo>
                    <a:lnTo>
                      <a:pt x="68" y="169"/>
                    </a:lnTo>
                    <a:lnTo>
                      <a:pt x="61" y="166"/>
                    </a:lnTo>
                    <a:lnTo>
                      <a:pt x="54" y="163"/>
                    </a:lnTo>
                    <a:lnTo>
                      <a:pt x="47" y="159"/>
                    </a:lnTo>
                    <a:lnTo>
                      <a:pt x="41" y="156"/>
                    </a:lnTo>
                    <a:lnTo>
                      <a:pt x="35" y="151"/>
                    </a:lnTo>
                    <a:lnTo>
                      <a:pt x="30" y="145"/>
                    </a:lnTo>
                    <a:lnTo>
                      <a:pt x="26" y="139"/>
                    </a:lnTo>
                    <a:lnTo>
                      <a:pt x="21" y="132"/>
                    </a:lnTo>
                    <a:lnTo>
                      <a:pt x="18" y="125"/>
                    </a:lnTo>
                    <a:lnTo>
                      <a:pt x="15" y="117"/>
                    </a:lnTo>
                    <a:lnTo>
                      <a:pt x="12" y="109"/>
                    </a:lnTo>
                    <a:lnTo>
                      <a:pt x="11" y="101"/>
                    </a:lnTo>
                    <a:lnTo>
                      <a:pt x="10" y="92"/>
                    </a:lnTo>
                    <a:lnTo>
                      <a:pt x="9" y="84"/>
                    </a:lnTo>
                    <a:lnTo>
                      <a:pt x="9" y="77"/>
                    </a:lnTo>
                    <a:lnTo>
                      <a:pt x="10" y="68"/>
                    </a:lnTo>
                    <a:lnTo>
                      <a:pt x="12" y="61"/>
                    </a:lnTo>
                    <a:lnTo>
                      <a:pt x="13" y="55"/>
                    </a:lnTo>
                    <a:lnTo>
                      <a:pt x="18" y="42"/>
                    </a:lnTo>
                    <a:lnTo>
                      <a:pt x="25" y="30"/>
                    </a:lnTo>
                    <a:lnTo>
                      <a:pt x="33" y="19"/>
                    </a:lnTo>
                    <a:lnTo>
                      <a:pt x="43" y="11"/>
                    </a:lnTo>
                    <a:lnTo>
                      <a:pt x="48" y="7"/>
                    </a:lnTo>
                    <a:lnTo>
                      <a:pt x="54" y="5"/>
                    </a:lnTo>
                    <a:lnTo>
                      <a:pt x="60" y="1"/>
                    </a:lnTo>
                    <a:lnTo>
                      <a:pt x="66" y="0"/>
                    </a:lnTo>
                    <a:lnTo>
                      <a:pt x="62" y="0"/>
                    </a:lnTo>
                    <a:lnTo>
                      <a:pt x="57" y="1"/>
                    </a:lnTo>
                    <a:lnTo>
                      <a:pt x="52" y="1"/>
                    </a:lnTo>
                    <a:lnTo>
                      <a:pt x="48" y="2"/>
                    </a:lnTo>
                    <a:lnTo>
                      <a:pt x="44" y="4"/>
                    </a:lnTo>
                    <a:lnTo>
                      <a:pt x="39" y="5"/>
                    </a:lnTo>
                    <a:lnTo>
                      <a:pt x="35" y="6"/>
                    </a:lnTo>
                    <a:lnTo>
                      <a:pt x="31" y="7"/>
                    </a:lnTo>
                    <a:lnTo>
                      <a:pt x="24" y="14"/>
                    </a:lnTo>
                    <a:lnTo>
                      <a:pt x="18" y="23"/>
                    </a:lnTo>
                    <a:lnTo>
                      <a:pt x="13" y="31"/>
                    </a:lnTo>
                    <a:lnTo>
                      <a:pt x="9" y="41"/>
                    </a:lnTo>
                    <a:lnTo>
                      <a:pt x="5" y="50"/>
                    </a:lnTo>
                    <a:lnTo>
                      <a:pt x="2" y="61"/>
                    </a:lnTo>
                    <a:lnTo>
                      <a:pt x="1" y="72"/>
                    </a:lnTo>
                    <a:lnTo>
                      <a:pt x="0" y="84"/>
                    </a:lnTo>
                    <a:lnTo>
                      <a:pt x="1" y="93"/>
                    </a:lnTo>
                    <a:lnTo>
                      <a:pt x="2" y="103"/>
                    </a:lnTo>
                    <a:lnTo>
                      <a:pt x="4" y="113"/>
                    </a:lnTo>
                    <a:lnTo>
                      <a:pt x="7" y="121"/>
                    </a:lnTo>
                    <a:lnTo>
                      <a:pt x="10" y="131"/>
                    </a:lnTo>
                    <a:lnTo>
                      <a:pt x="14" y="138"/>
                    </a:lnTo>
                    <a:lnTo>
                      <a:pt x="19" y="146"/>
                    </a:lnTo>
                    <a:lnTo>
                      <a:pt x="24" y="152"/>
                    </a:lnTo>
                    <a:lnTo>
                      <a:pt x="30" y="158"/>
                    </a:lnTo>
                    <a:lnTo>
                      <a:pt x="36" y="164"/>
                    </a:lnTo>
                    <a:lnTo>
                      <a:pt x="43" y="169"/>
                    </a:lnTo>
                    <a:lnTo>
                      <a:pt x="50" y="174"/>
                    </a:lnTo>
                    <a:lnTo>
                      <a:pt x="58" y="176"/>
                    </a:lnTo>
                    <a:lnTo>
                      <a:pt x="66" y="178"/>
                    </a:lnTo>
                    <a:lnTo>
                      <a:pt x="74" y="181"/>
                    </a:lnTo>
                    <a:lnTo>
                      <a:pt x="82" y="181"/>
                    </a:lnTo>
                    <a:lnTo>
                      <a:pt x="90" y="181"/>
                    </a:lnTo>
                    <a:lnTo>
                      <a:pt x="98" y="178"/>
                    </a:lnTo>
                    <a:lnTo>
                      <a:pt x="106" y="176"/>
                    </a:lnTo>
                    <a:lnTo>
                      <a:pt x="114" y="174"/>
                    </a:lnTo>
                    <a:lnTo>
                      <a:pt x="121" y="169"/>
                    </a:lnTo>
                    <a:lnTo>
                      <a:pt x="127" y="164"/>
                    </a:lnTo>
                    <a:lnTo>
                      <a:pt x="134" y="158"/>
                    </a:lnTo>
                    <a:lnTo>
                      <a:pt x="139" y="152"/>
                    </a:lnTo>
                    <a:lnTo>
                      <a:pt x="145" y="146"/>
                    </a:lnTo>
                    <a:lnTo>
                      <a:pt x="149" y="138"/>
                    </a:lnTo>
                    <a:lnTo>
                      <a:pt x="153" y="131"/>
                    </a:lnTo>
                    <a:lnTo>
                      <a:pt x="157" y="121"/>
                    </a:lnTo>
                    <a:lnTo>
                      <a:pt x="159" y="113"/>
                    </a:lnTo>
                    <a:lnTo>
                      <a:pt x="161" y="103"/>
                    </a:lnTo>
                    <a:lnTo>
                      <a:pt x="163" y="93"/>
                    </a:lnTo>
                    <a:lnTo>
                      <a:pt x="163" y="84"/>
                    </a:lnTo>
                    <a:close/>
                  </a:path>
                </a:pathLst>
              </a:custGeom>
              <a:solidFill>
                <a:srgbClr val="F8D4AB"/>
              </a:solidFill>
              <a:ln w="9525">
                <a:noFill/>
                <a:round/>
                <a:headEnd/>
                <a:tailEnd/>
              </a:ln>
            </p:spPr>
            <p:txBody>
              <a:bodyPr/>
              <a:lstStyle/>
              <a:p>
                <a:endParaRPr lang="en-US"/>
              </a:p>
            </p:txBody>
          </p:sp>
          <p:sp>
            <p:nvSpPr>
              <p:cNvPr id="533593" name="Freeform 89"/>
              <p:cNvSpPr>
                <a:spLocks noEditPoints="1"/>
              </p:cNvSpPr>
              <p:nvPr/>
            </p:nvSpPr>
            <p:spPr bwMode="auto">
              <a:xfrm>
                <a:off x="1146" y="2645"/>
                <a:ext cx="31" cy="29"/>
              </a:xfrm>
              <a:custGeom>
                <a:avLst/>
                <a:gdLst/>
                <a:ahLst/>
                <a:cxnLst>
                  <a:cxn ang="0">
                    <a:pos x="152" y="67"/>
                  </a:cxn>
                  <a:cxn ang="0">
                    <a:pos x="146" y="43"/>
                  </a:cxn>
                  <a:cxn ang="0">
                    <a:pos x="134" y="23"/>
                  </a:cxn>
                  <a:cxn ang="0">
                    <a:pos x="133" y="21"/>
                  </a:cxn>
                  <a:cxn ang="0">
                    <a:pos x="131" y="20"/>
                  </a:cxn>
                  <a:cxn ang="0">
                    <a:pos x="119" y="13"/>
                  </a:cxn>
                  <a:cxn ang="0">
                    <a:pos x="86" y="1"/>
                  </a:cxn>
                  <a:cxn ang="0">
                    <a:pos x="52" y="1"/>
                  </a:cxn>
                  <a:cxn ang="0">
                    <a:pos x="24" y="17"/>
                  </a:cxn>
                  <a:cxn ang="0">
                    <a:pos x="6" y="47"/>
                  </a:cxn>
                  <a:cxn ang="0">
                    <a:pos x="0" y="84"/>
                  </a:cxn>
                  <a:cxn ang="0">
                    <a:pos x="3" y="111"/>
                  </a:cxn>
                  <a:cxn ang="0">
                    <a:pos x="13" y="135"/>
                  </a:cxn>
                  <a:cxn ang="0">
                    <a:pos x="27" y="155"/>
                  </a:cxn>
                  <a:cxn ang="0">
                    <a:pos x="46" y="168"/>
                  </a:cxn>
                  <a:cxn ang="0">
                    <a:pos x="69" y="175"/>
                  </a:cxn>
                  <a:cxn ang="0">
                    <a:pos x="93" y="174"/>
                  </a:cxn>
                  <a:cxn ang="0">
                    <a:pos x="114" y="164"/>
                  </a:cxn>
                  <a:cxn ang="0">
                    <a:pos x="131" y="149"/>
                  </a:cxn>
                  <a:cxn ang="0">
                    <a:pos x="144" y="127"/>
                  </a:cxn>
                  <a:cxn ang="0">
                    <a:pos x="152" y="102"/>
                  </a:cxn>
                  <a:cxn ang="0">
                    <a:pos x="145" y="84"/>
                  </a:cxn>
                  <a:cxn ang="0">
                    <a:pos x="142" y="108"/>
                  </a:cxn>
                  <a:cxn ang="0">
                    <a:pos x="133" y="129"/>
                  </a:cxn>
                  <a:cxn ang="0">
                    <a:pos x="120" y="146"/>
                  </a:cxn>
                  <a:cxn ang="0">
                    <a:pos x="103" y="158"/>
                  </a:cxn>
                  <a:cxn ang="0">
                    <a:pos x="84" y="164"/>
                  </a:cxn>
                  <a:cxn ang="0">
                    <a:pos x="64" y="163"/>
                  </a:cxn>
                  <a:cxn ang="0">
                    <a:pos x="44" y="155"/>
                  </a:cxn>
                  <a:cxn ang="0">
                    <a:pos x="28" y="141"/>
                  </a:cxn>
                  <a:cxn ang="0">
                    <a:pos x="17" y="122"/>
                  </a:cxn>
                  <a:cxn ang="0">
                    <a:pos x="10" y="101"/>
                  </a:cxn>
                  <a:cxn ang="0">
                    <a:pos x="9" y="75"/>
                  </a:cxn>
                  <a:cxn ang="0">
                    <a:pos x="14" y="53"/>
                  </a:cxn>
                  <a:cxn ang="0">
                    <a:pos x="24" y="32"/>
                  </a:cxn>
                  <a:cxn ang="0">
                    <a:pos x="38" y="17"/>
                  </a:cxn>
                  <a:cxn ang="0">
                    <a:pos x="57" y="7"/>
                  </a:cxn>
                  <a:cxn ang="0">
                    <a:pos x="77" y="2"/>
                  </a:cxn>
                  <a:cxn ang="0">
                    <a:pos x="97" y="7"/>
                  </a:cxn>
                  <a:cxn ang="0">
                    <a:pos x="115" y="17"/>
                  </a:cxn>
                  <a:cxn ang="0">
                    <a:pos x="129" y="32"/>
                  </a:cxn>
                  <a:cxn ang="0">
                    <a:pos x="139" y="53"/>
                  </a:cxn>
                  <a:cxn ang="0">
                    <a:pos x="144" y="75"/>
                  </a:cxn>
                </a:cxnLst>
                <a:rect l="0" t="0" r="r" b="b"/>
                <a:pathLst>
                  <a:path w="154" h="175">
                    <a:moveTo>
                      <a:pt x="154" y="84"/>
                    </a:moveTo>
                    <a:lnTo>
                      <a:pt x="153" y="75"/>
                    </a:lnTo>
                    <a:lnTo>
                      <a:pt x="152" y="67"/>
                    </a:lnTo>
                    <a:lnTo>
                      <a:pt x="151" y="59"/>
                    </a:lnTo>
                    <a:lnTo>
                      <a:pt x="148" y="50"/>
                    </a:lnTo>
                    <a:lnTo>
                      <a:pt x="146" y="43"/>
                    </a:lnTo>
                    <a:lnTo>
                      <a:pt x="142" y="36"/>
                    </a:lnTo>
                    <a:lnTo>
                      <a:pt x="138" y="29"/>
                    </a:lnTo>
                    <a:lnTo>
                      <a:pt x="134" y="23"/>
                    </a:lnTo>
                    <a:lnTo>
                      <a:pt x="134" y="23"/>
                    </a:lnTo>
                    <a:lnTo>
                      <a:pt x="133" y="21"/>
                    </a:lnTo>
                    <a:lnTo>
                      <a:pt x="133" y="21"/>
                    </a:lnTo>
                    <a:lnTo>
                      <a:pt x="132" y="21"/>
                    </a:lnTo>
                    <a:lnTo>
                      <a:pt x="131" y="20"/>
                    </a:lnTo>
                    <a:lnTo>
                      <a:pt x="131" y="20"/>
                    </a:lnTo>
                    <a:lnTo>
                      <a:pt x="130" y="20"/>
                    </a:lnTo>
                    <a:lnTo>
                      <a:pt x="130" y="19"/>
                    </a:lnTo>
                    <a:lnTo>
                      <a:pt x="119" y="13"/>
                    </a:lnTo>
                    <a:lnTo>
                      <a:pt x="108" y="8"/>
                    </a:lnTo>
                    <a:lnTo>
                      <a:pt x="97" y="4"/>
                    </a:lnTo>
                    <a:lnTo>
                      <a:pt x="86" y="1"/>
                    </a:lnTo>
                    <a:lnTo>
                      <a:pt x="75" y="0"/>
                    </a:lnTo>
                    <a:lnTo>
                      <a:pt x="64" y="0"/>
                    </a:lnTo>
                    <a:lnTo>
                      <a:pt x="52" y="1"/>
                    </a:lnTo>
                    <a:lnTo>
                      <a:pt x="40" y="2"/>
                    </a:lnTo>
                    <a:lnTo>
                      <a:pt x="32" y="9"/>
                    </a:lnTo>
                    <a:lnTo>
                      <a:pt x="24" y="17"/>
                    </a:lnTo>
                    <a:lnTo>
                      <a:pt x="17" y="26"/>
                    </a:lnTo>
                    <a:lnTo>
                      <a:pt x="11" y="36"/>
                    </a:lnTo>
                    <a:lnTo>
                      <a:pt x="6" y="47"/>
                    </a:lnTo>
                    <a:lnTo>
                      <a:pt x="3" y="59"/>
                    </a:lnTo>
                    <a:lnTo>
                      <a:pt x="0" y="71"/>
                    </a:lnTo>
                    <a:lnTo>
                      <a:pt x="0" y="84"/>
                    </a:lnTo>
                    <a:lnTo>
                      <a:pt x="0" y="93"/>
                    </a:lnTo>
                    <a:lnTo>
                      <a:pt x="1" y="102"/>
                    </a:lnTo>
                    <a:lnTo>
                      <a:pt x="3" y="111"/>
                    </a:lnTo>
                    <a:lnTo>
                      <a:pt x="6" y="120"/>
                    </a:lnTo>
                    <a:lnTo>
                      <a:pt x="9" y="127"/>
                    </a:lnTo>
                    <a:lnTo>
                      <a:pt x="13" y="135"/>
                    </a:lnTo>
                    <a:lnTo>
                      <a:pt x="17" y="143"/>
                    </a:lnTo>
                    <a:lnTo>
                      <a:pt x="22" y="149"/>
                    </a:lnTo>
                    <a:lnTo>
                      <a:pt x="27" y="155"/>
                    </a:lnTo>
                    <a:lnTo>
                      <a:pt x="33" y="159"/>
                    </a:lnTo>
                    <a:lnTo>
                      <a:pt x="40" y="164"/>
                    </a:lnTo>
                    <a:lnTo>
                      <a:pt x="46" y="168"/>
                    </a:lnTo>
                    <a:lnTo>
                      <a:pt x="54" y="171"/>
                    </a:lnTo>
                    <a:lnTo>
                      <a:pt x="62" y="174"/>
                    </a:lnTo>
                    <a:lnTo>
                      <a:pt x="69" y="175"/>
                    </a:lnTo>
                    <a:lnTo>
                      <a:pt x="77" y="175"/>
                    </a:lnTo>
                    <a:lnTo>
                      <a:pt x="85" y="175"/>
                    </a:lnTo>
                    <a:lnTo>
                      <a:pt x="93" y="174"/>
                    </a:lnTo>
                    <a:lnTo>
                      <a:pt x="100" y="171"/>
                    </a:lnTo>
                    <a:lnTo>
                      <a:pt x="107" y="168"/>
                    </a:lnTo>
                    <a:lnTo>
                      <a:pt x="114" y="164"/>
                    </a:lnTo>
                    <a:lnTo>
                      <a:pt x="120" y="159"/>
                    </a:lnTo>
                    <a:lnTo>
                      <a:pt x="126" y="155"/>
                    </a:lnTo>
                    <a:lnTo>
                      <a:pt x="131" y="149"/>
                    </a:lnTo>
                    <a:lnTo>
                      <a:pt x="136" y="143"/>
                    </a:lnTo>
                    <a:lnTo>
                      <a:pt x="140" y="135"/>
                    </a:lnTo>
                    <a:lnTo>
                      <a:pt x="144" y="127"/>
                    </a:lnTo>
                    <a:lnTo>
                      <a:pt x="148" y="120"/>
                    </a:lnTo>
                    <a:lnTo>
                      <a:pt x="150" y="111"/>
                    </a:lnTo>
                    <a:lnTo>
                      <a:pt x="152" y="102"/>
                    </a:lnTo>
                    <a:lnTo>
                      <a:pt x="153" y="93"/>
                    </a:lnTo>
                    <a:lnTo>
                      <a:pt x="154" y="84"/>
                    </a:lnTo>
                    <a:close/>
                    <a:moveTo>
                      <a:pt x="145" y="84"/>
                    </a:moveTo>
                    <a:lnTo>
                      <a:pt x="144" y="92"/>
                    </a:lnTo>
                    <a:lnTo>
                      <a:pt x="143" y="101"/>
                    </a:lnTo>
                    <a:lnTo>
                      <a:pt x="142" y="108"/>
                    </a:lnTo>
                    <a:lnTo>
                      <a:pt x="139" y="115"/>
                    </a:lnTo>
                    <a:lnTo>
                      <a:pt x="136" y="122"/>
                    </a:lnTo>
                    <a:lnTo>
                      <a:pt x="133" y="129"/>
                    </a:lnTo>
                    <a:lnTo>
                      <a:pt x="129" y="135"/>
                    </a:lnTo>
                    <a:lnTo>
                      <a:pt x="125" y="141"/>
                    </a:lnTo>
                    <a:lnTo>
                      <a:pt x="120" y="146"/>
                    </a:lnTo>
                    <a:lnTo>
                      <a:pt x="115" y="151"/>
                    </a:lnTo>
                    <a:lnTo>
                      <a:pt x="109" y="155"/>
                    </a:lnTo>
                    <a:lnTo>
                      <a:pt x="103" y="158"/>
                    </a:lnTo>
                    <a:lnTo>
                      <a:pt x="97" y="161"/>
                    </a:lnTo>
                    <a:lnTo>
                      <a:pt x="91" y="163"/>
                    </a:lnTo>
                    <a:lnTo>
                      <a:pt x="84" y="164"/>
                    </a:lnTo>
                    <a:lnTo>
                      <a:pt x="77" y="164"/>
                    </a:lnTo>
                    <a:lnTo>
                      <a:pt x="70" y="164"/>
                    </a:lnTo>
                    <a:lnTo>
                      <a:pt x="64" y="163"/>
                    </a:lnTo>
                    <a:lnTo>
                      <a:pt x="57" y="161"/>
                    </a:lnTo>
                    <a:lnTo>
                      <a:pt x="51" y="158"/>
                    </a:lnTo>
                    <a:lnTo>
                      <a:pt x="44" y="155"/>
                    </a:lnTo>
                    <a:lnTo>
                      <a:pt x="38" y="151"/>
                    </a:lnTo>
                    <a:lnTo>
                      <a:pt x="33" y="146"/>
                    </a:lnTo>
                    <a:lnTo>
                      <a:pt x="28" y="141"/>
                    </a:lnTo>
                    <a:lnTo>
                      <a:pt x="24" y="135"/>
                    </a:lnTo>
                    <a:lnTo>
                      <a:pt x="20" y="129"/>
                    </a:lnTo>
                    <a:lnTo>
                      <a:pt x="17" y="122"/>
                    </a:lnTo>
                    <a:lnTo>
                      <a:pt x="14" y="115"/>
                    </a:lnTo>
                    <a:lnTo>
                      <a:pt x="12" y="108"/>
                    </a:lnTo>
                    <a:lnTo>
                      <a:pt x="10" y="101"/>
                    </a:lnTo>
                    <a:lnTo>
                      <a:pt x="9" y="92"/>
                    </a:lnTo>
                    <a:lnTo>
                      <a:pt x="9" y="84"/>
                    </a:lnTo>
                    <a:lnTo>
                      <a:pt x="9" y="75"/>
                    </a:lnTo>
                    <a:lnTo>
                      <a:pt x="10" y="67"/>
                    </a:lnTo>
                    <a:lnTo>
                      <a:pt x="12" y="60"/>
                    </a:lnTo>
                    <a:lnTo>
                      <a:pt x="14" y="53"/>
                    </a:lnTo>
                    <a:lnTo>
                      <a:pt x="17" y="45"/>
                    </a:lnTo>
                    <a:lnTo>
                      <a:pt x="20" y="38"/>
                    </a:lnTo>
                    <a:lnTo>
                      <a:pt x="24" y="32"/>
                    </a:lnTo>
                    <a:lnTo>
                      <a:pt x="28" y="26"/>
                    </a:lnTo>
                    <a:lnTo>
                      <a:pt x="33" y="21"/>
                    </a:lnTo>
                    <a:lnTo>
                      <a:pt x="38" y="17"/>
                    </a:lnTo>
                    <a:lnTo>
                      <a:pt x="44" y="13"/>
                    </a:lnTo>
                    <a:lnTo>
                      <a:pt x="51" y="9"/>
                    </a:lnTo>
                    <a:lnTo>
                      <a:pt x="57" y="7"/>
                    </a:lnTo>
                    <a:lnTo>
                      <a:pt x="64" y="5"/>
                    </a:lnTo>
                    <a:lnTo>
                      <a:pt x="70" y="4"/>
                    </a:lnTo>
                    <a:lnTo>
                      <a:pt x="77" y="2"/>
                    </a:lnTo>
                    <a:lnTo>
                      <a:pt x="84" y="4"/>
                    </a:lnTo>
                    <a:lnTo>
                      <a:pt x="91" y="5"/>
                    </a:lnTo>
                    <a:lnTo>
                      <a:pt x="97" y="7"/>
                    </a:lnTo>
                    <a:lnTo>
                      <a:pt x="103" y="9"/>
                    </a:lnTo>
                    <a:lnTo>
                      <a:pt x="109" y="13"/>
                    </a:lnTo>
                    <a:lnTo>
                      <a:pt x="115" y="17"/>
                    </a:lnTo>
                    <a:lnTo>
                      <a:pt x="120" y="21"/>
                    </a:lnTo>
                    <a:lnTo>
                      <a:pt x="125" y="26"/>
                    </a:lnTo>
                    <a:lnTo>
                      <a:pt x="129" y="32"/>
                    </a:lnTo>
                    <a:lnTo>
                      <a:pt x="133" y="38"/>
                    </a:lnTo>
                    <a:lnTo>
                      <a:pt x="136" y="45"/>
                    </a:lnTo>
                    <a:lnTo>
                      <a:pt x="139" y="53"/>
                    </a:lnTo>
                    <a:lnTo>
                      <a:pt x="142" y="60"/>
                    </a:lnTo>
                    <a:lnTo>
                      <a:pt x="143" y="67"/>
                    </a:lnTo>
                    <a:lnTo>
                      <a:pt x="144" y="75"/>
                    </a:lnTo>
                    <a:lnTo>
                      <a:pt x="145" y="84"/>
                    </a:lnTo>
                    <a:close/>
                  </a:path>
                </a:pathLst>
              </a:custGeom>
              <a:solidFill>
                <a:srgbClr val="F8D4AB"/>
              </a:solidFill>
              <a:ln w="9525">
                <a:noFill/>
                <a:round/>
                <a:headEnd/>
                <a:tailEnd/>
              </a:ln>
            </p:spPr>
            <p:txBody>
              <a:bodyPr/>
              <a:lstStyle/>
              <a:p>
                <a:endParaRPr lang="en-US"/>
              </a:p>
            </p:txBody>
          </p:sp>
          <p:sp>
            <p:nvSpPr>
              <p:cNvPr id="533594" name="Freeform 90"/>
              <p:cNvSpPr>
                <a:spLocks noEditPoints="1"/>
              </p:cNvSpPr>
              <p:nvPr/>
            </p:nvSpPr>
            <p:spPr bwMode="auto">
              <a:xfrm>
                <a:off x="1147" y="2645"/>
                <a:ext cx="29" cy="29"/>
              </a:xfrm>
              <a:custGeom>
                <a:avLst/>
                <a:gdLst/>
                <a:ahLst/>
                <a:cxnLst>
                  <a:cxn ang="0">
                    <a:pos x="143" y="62"/>
                  </a:cxn>
                  <a:cxn ang="0">
                    <a:pos x="131" y="33"/>
                  </a:cxn>
                  <a:cxn ang="0">
                    <a:pos x="113" y="12"/>
                  </a:cxn>
                  <a:cxn ang="0">
                    <a:pos x="92" y="4"/>
                  </a:cxn>
                  <a:cxn ang="0">
                    <a:pos x="71" y="0"/>
                  </a:cxn>
                  <a:cxn ang="0">
                    <a:pos x="51" y="1"/>
                  </a:cxn>
                  <a:cxn ang="0">
                    <a:pos x="34" y="11"/>
                  </a:cxn>
                  <a:cxn ang="0">
                    <a:pos x="12" y="36"/>
                  </a:cxn>
                  <a:cxn ang="0">
                    <a:pos x="4" y="55"/>
                  </a:cxn>
                  <a:cxn ang="0">
                    <a:pos x="0" y="77"/>
                  </a:cxn>
                  <a:cxn ang="0">
                    <a:pos x="2" y="101"/>
                  </a:cxn>
                  <a:cxn ang="0">
                    <a:pos x="9" y="125"/>
                  </a:cxn>
                  <a:cxn ang="0">
                    <a:pos x="21" y="145"/>
                  </a:cxn>
                  <a:cxn ang="0">
                    <a:pos x="38" y="159"/>
                  </a:cxn>
                  <a:cxn ang="0">
                    <a:pos x="59" y="169"/>
                  </a:cxn>
                  <a:cxn ang="0">
                    <a:pos x="80" y="170"/>
                  </a:cxn>
                  <a:cxn ang="0">
                    <a:pos x="101" y="163"/>
                  </a:cxn>
                  <a:cxn ang="0">
                    <a:pos x="119" y="151"/>
                  </a:cxn>
                  <a:cxn ang="0">
                    <a:pos x="133" y="132"/>
                  </a:cxn>
                  <a:cxn ang="0">
                    <a:pos x="142" y="109"/>
                  </a:cxn>
                  <a:cxn ang="0">
                    <a:pos x="145" y="84"/>
                  </a:cxn>
                  <a:cxn ang="0">
                    <a:pos x="135" y="99"/>
                  </a:cxn>
                  <a:cxn ang="0">
                    <a:pos x="128" y="120"/>
                  </a:cxn>
                  <a:cxn ang="0">
                    <a:pos x="118" y="138"/>
                  </a:cxn>
                  <a:cxn ang="0">
                    <a:pos x="103" y="150"/>
                  </a:cxn>
                  <a:cxn ang="0">
                    <a:pos x="86" y="158"/>
                  </a:cxn>
                  <a:cxn ang="0">
                    <a:pos x="67" y="159"/>
                  </a:cxn>
                  <a:cxn ang="0">
                    <a:pos x="49" y="153"/>
                  </a:cxn>
                  <a:cxn ang="0">
                    <a:pos x="32" y="143"/>
                  </a:cxn>
                  <a:cxn ang="0">
                    <a:pos x="20" y="126"/>
                  </a:cxn>
                  <a:cxn ang="0">
                    <a:pos x="12" y="107"/>
                  </a:cxn>
                  <a:cxn ang="0">
                    <a:pos x="9" y="84"/>
                  </a:cxn>
                  <a:cxn ang="0">
                    <a:pos x="12" y="61"/>
                  </a:cxn>
                  <a:cxn ang="0">
                    <a:pos x="20" y="42"/>
                  </a:cxn>
                  <a:cxn ang="0">
                    <a:pos x="32" y="25"/>
                  </a:cxn>
                  <a:cxn ang="0">
                    <a:pos x="49" y="14"/>
                  </a:cxn>
                  <a:cxn ang="0">
                    <a:pos x="67" y="8"/>
                  </a:cxn>
                  <a:cxn ang="0">
                    <a:pos x="86" y="9"/>
                  </a:cxn>
                  <a:cxn ang="0">
                    <a:pos x="103" y="18"/>
                  </a:cxn>
                  <a:cxn ang="0">
                    <a:pos x="118" y="30"/>
                  </a:cxn>
                  <a:cxn ang="0">
                    <a:pos x="128" y="48"/>
                  </a:cxn>
                  <a:cxn ang="0">
                    <a:pos x="135" y="68"/>
                  </a:cxn>
                </a:cxnLst>
                <a:rect l="0" t="0" r="r" b="b"/>
                <a:pathLst>
                  <a:path w="145" h="170">
                    <a:moveTo>
                      <a:pt x="145" y="84"/>
                    </a:moveTo>
                    <a:lnTo>
                      <a:pt x="144" y="73"/>
                    </a:lnTo>
                    <a:lnTo>
                      <a:pt x="143" y="62"/>
                    </a:lnTo>
                    <a:lnTo>
                      <a:pt x="140" y="51"/>
                    </a:lnTo>
                    <a:lnTo>
                      <a:pt x="136" y="42"/>
                    </a:lnTo>
                    <a:lnTo>
                      <a:pt x="131" y="33"/>
                    </a:lnTo>
                    <a:lnTo>
                      <a:pt x="126" y="25"/>
                    </a:lnTo>
                    <a:lnTo>
                      <a:pt x="120" y="18"/>
                    </a:lnTo>
                    <a:lnTo>
                      <a:pt x="113" y="12"/>
                    </a:lnTo>
                    <a:lnTo>
                      <a:pt x="106" y="8"/>
                    </a:lnTo>
                    <a:lnTo>
                      <a:pt x="99" y="6"/>
                    </a:lnTo>
                    <a:lnTo>
                      <a:pt x="92" y="4"/>
                    </a:lnTo>
                    <a:lnTo>
                      <a:pt x="85" y="2"/>
                    </a:lnTo>
                    <a:lnTo>
                      <a:pt x="78" y="1"/>
                    </a:lnTo>
                    <a:lnTo>
                      <a:pt x="71" y="0"/>
                    </a:lnTo>
                    <a:lnTo>
                      <a:pt x="64" y="0"/>
                    </a:lnTo>
                    <a:lnTo>
                      <a:pt x="57" y="0"/>
                    </a:lnTo>
                    <a:lnTo>
                      <a:pt x="51" y="1"/>
                    </a:lnTo>
                    <a:lnTo>
                      <a:pt x="45" y="5"/>
                    </a:lnTo>
                    <a:lnTo>
                      <a:pt x="39" y="7"/>
                    </a:lnTo>
                    <a:lnTo>
                      <a:pt x="34" y="11"/>
                    </a:lnTo>
                    <a:lnTo>
                      <a:pt x="24" y="19"/>
                    </a:lnTo>
                    <a:lnTo>
                      <a:pt x="16" y="30"/>
                    </a:lnTo>
                    <a:lnTo>
                      <a:pt x="12" y="36"/>
                    </a:lnTo>
                    <a:lnTo>
                      <a:pt x="9" y="42"/>
                    </a:lnTo>
                    <a:lnTo>
                      <a:pt x="7" y="48"/>
                    </a:lnTo>
                    <a:lnTo>
                      <a:pt x="4" y="55"/>
                    </a:lnTo>
                    <a:lnTo>
                      <a:pt x="3" y="61"/>
                    </a:lnTo>
                    <a:lnTo>
                      <a:pt x="1" y="68"/>
                    </a:lnTo>
                    <a:lnTo>
                      <a:pt x="0" y="77"/>
                    </a:lnTo>
                    <a:lnTo>
                      <a:pt x="0" y="84"/>
                    </a:lnTo>
                    <a:lnTo>
                      <a:pt x="1" y="92"/>
                    </a:lnTo>
                    <a:lnTo>
                      <a:pt x="2" y="101"/>
                    </a:lnTo>
                    <a:lnTo>
                      <a:pt x="3" y="109"/>
                    </a:lnTo>
                    <a:lnTo>
                      <a:pt x="6" y="117"/>
                    </a:lnTo>
                    <a:lnTo>
                      <a:pt x="9" y="125"/>
                    </a:lnTo>
                    <a:lnTo>
                      <a:pt x="12" y="132"/>
                    </a:lnTo>
                    <a:lnTo>
                      <a:pt x="17" y="139"/>
                    </a:lnTo>
                    <a:lnTo>
                      <a:pt x="21" y="145"/>
                    </a:lnTo>
                    <a:lnTo>
                      <a:pt x="26" y="151"/>
                    </a:lnTo>
                    <a:lnTo>
                      <a:pt x="32" y="156"/>
                    </a:lnTo>
                    <a:lnTo>
                      <a:pt x="38" y="159"/>
                    </a:lnTo>
                    <a:lnTo>
                      <a:pt x="45" y="163"/>
                    </a:lnTo>
                    <a:lnTo>
                      <a:pt x="52" y="166"/>
                    </a:lnTo>
                    <a:lnTo>
                      <a:pt x="59" y="169"/>
                    </a:lnTo>
                    <a:lnTo>
                      <a:pt x="66" y="170"/>
                    </a:lnTo>
                    <a:lnTo>
                      <a:pt x="73" y="170"/>
                    </a:lnTo>
                    <a:lnTo>
                      <a:pt x="80" y="170"/>
                    </a:lnTo>
                    <a:lnTo>
                      <a:pt x="88" y="169"/>
                    </a:lnTo>
                    <a:lnTo>
                      <a:pt x="94" y="166"/>
                    </a:lnTo>
                    <a:lnTo>
                      <a:pt x="101" y="163"/>
                    </a:lnTo>
                    <a:lnTo>
                      <a:pt x="107" y="159"/>
                    </a:lnTo>
                    <a:lnTo>
                      <a:pt x="113" y="156"/>
                    </a:lnTo>
                    <a:lnTo>
                      <a:pt x="119" y="151"/>
                    </a:lnTo>
                    <a:lnTo>
                      <a:pt x="124" y="145"/>
                    </a:lnTo>
                    <a:lnTo>
                      <a:pt x="129" y="139"/>
                    </a:lnTo>
                    <a:lnTo>
                      <a:pt x="133" y="132"/>
                    </a:lnTo>
                    <a:lnTo>
                      <a:pt x="136" y="125"/>
                    </a:lnTo>
                    <a:lnTo>
                      <a:pt x="139" y="117"/>
                    </a:lnTo>
                    <a:lnTo>
                      <a:pt x="142" y="109"/>
                    </a:lnTo>
                    <a:lnTo>
                      <a:pt x="144" y="101"/>
                    </a:lnTo>
                    <a:lnTo>
                      <a:pt x="145" y="92"/>
                    </a:lnTo>
                    <a:lnTo>
                      <a:pt x="145" y="84"/>
                    </a:lnTo>
                    <a:close/>
                    <a:moveTo>
                      <a:pt x="136" y="84"/>
                    </a:moveTo>
                    <a:lnTo>
                      <a:pt x="136" y="91"/>
                    </a:lnTo>
                    <a:lnTo>
                      <a:pt x="135" y="99"/>
                    </a:lnTo>
                    <a:lnTo>
                      <a:pt x="133" y="107"/>
                    </a:lnTo>
                    <a:lnTo>
                      <a:pt x="131" y="113"/>
                    </a:lnTo>
                    <a:lnTo>
                      <a:pt x="128" y="120"/>
                    </a:lnTo>
                    <a:lnTo>
                      <a:pt x="125" y="126"/>
                    </a:lnTo>
                    <a:lnTo>
                      <a:pt x="122" y="132"/>
                    </a:lnTo>
                    <a:lnTo>
                      <a:pt x="118" y="138"/>
                    </a:lnTo>
                    <a:lnTo>
                      <a:pt x="113" y="143"/>
                    </a:lnTo>
                    <a:lnTo>
                      <a:pt x="108" y="146"/>
                    </a:lnTo>
                    <a:lnTo>
                      <a:pt x="103" y="150"/>
                    </a:lnTo>
                    <a:lnTo>
                      <a:pt x="98" y="153"/>
                    </a:lnTo>
                    <a:lnTo>
                      <a:pt x="92" y="156"/>
                    </a:lnTo>
                    <a:lnTo>
                      <a:pt x="86" y="158"/>
                    </a:lnTo>
                    <a:lnTo>
                      <a:pt x="80" y="159"/>
                    </a:lnTo>
                    <a:lnTo>
                      <a:pt x="73" y="159"/>
                    </a:lnTo>
                    <a:lnTo>
                      <a:pt x="67" y="159"/>
                    </a:lnTo>
                    <a:lnTo>
                      <a:pt x="60" y="158"/>
                    </a:lnTo>
                    <a:lnTo>
                      <a:pt x="54" y="156"/>
                    </a:lnTo>
                    <a:lnTo>
                      <a:pt x="49" y="153"/>
                    </a:lnTo>
                    <a:lnTo>
                      <a:pt x="42" y="150"/>
                    </a:lnTo>
                    <a:lnTo>
                      <a:pt x="37" y="146"/>
                    </a:lnTo>
                    <a:lnTo>
                      <a:pt x="32" y="143"/>
                    </a:lnTo>
                    <a:lnTo>
                      <a:pt x="28" y="138"/>
                    </a:lnTo>
                    <a:lnTo>
                      <a:pt x="24" y="132"/>
                    </a:lnTo>
                    <a:lnTo>
                      <a:pt x="20" y="126"/>
                    </a:lnTo>
                    <a:lnTo>
                      <a:pt x="17" y="120"/>
                    </a:lnTo>
                    <a:lnTo>
                      <a:pt x="14" y="113"/>
                    </a:lnTo>
                    <a:lnTo>
                      <a:pt x="12" y="107"/>
                    </a:lnTo>
                    <a:lnTo>
                      <a:pt x="10" y="99"/>
                    </a:lnTo>
                    <a:lnTo>
                      <a:pt x="9" y="91"/>
                    </a:lnTo>
                    <a:lnTo>
                      <a:pt x="9" y="84"/>
                    </a:lnTo>
                    <a:lnTo>
                      <a:pt x="9" y="77"/>
                    </a:lnTo>
                    <a:lnTo>
                      <a:pt x="10" y="68"/>
                    </a:lnTo>
                    <a:lnTo>
                      <a:pt x="12" y="61"/>
                    </a:lnTo>
                    <a:lnTo>
                      <a:pt x="14" y="54"/>
                    </a:lnTo>
                    <a:lnTo>
                      <a:pt x="17" y="48"/>
                    </a:lnTo>
                    <a:lnTo>
                      <a:pt x="20" y="42"/>
                    </a:lnTo>
                    <a:lnTo>
                      <a:pt x="24" y="36"/>
                    </a:lnTo>
                    <a:lnTo>
                      <a:pt x="28" y="30"/>
                    </a:lnTo>
                    <a:lnTo>
                      <a:pt x="32" y="25"/>
                    </a:lnTo>
                    <a:lnTo>
                      <a:pt x="37" y="21"/>
                    </a:lnTo>
                    <a:lnTo>
                      <a:pt x="42" y="18"/>
                    </a:lnTo>
                    <a:lnTo>
                      <a:pt x="49" y="14"/>
                    </a:lnTo>
                    <a:lnTo>
                      <a:pt x="54" y="12"/>
                    </a:lnTo>
                    <a:lnTo>
                      <a:pt x="60" y="9"/>
                    </a:lnTo>
                    <a:lnTo>
                      <a:pt x="67" y="8"/>
                    </a:lnTo>
                    <a:lnTo>
                      <a:pt x="73" y="8"/>
                    </a:lnTo>
                    <a:lnTo>
                      <a:pt x="80" y="8"/>
                    </a:lnTo>
                    <a:lnTo>
                      <a:pt x="86" y="9"/>
                    </a:lnTo>
                    <a:lnTo>
                      <a:pt x="92" y="12"/>
                    </a:lnTo>
                    <a:lnTo>
                      <a:pt x="98" y="14"/>
                    </a:lnTo>
                    <a:lnTo>
                      <a:pt x="103" y="18"/>
                    </a:lnTo>
                    <a:lnTo>
                      <a:pt x="108" y="21"/>
                    </a:lnTo>
                    <a:lnTo>
                      <a:pt x="113" y="25"/>
                    </a:lnTo>
                    <a:lnTo>
                      <a:pt x="118" y="30"/>
                    </a:lnTo>
                    <a:lnTo>
                      <a:pt x="122" y="36"/>
                    </a:lnTo>
                    <a:lnTo>
                      <a:pt x="125" y="42"/>
                    </a:lnTo>
                    <a:lnTo>
                      <a:pt x="128" y="48"/>
                    </a:lnTo>
                    <a:lnTo>
                      <a:pt x="131" y="54"/>
                    </a:lnTo>
                    <a:lnTo>
                      <a:pt x="133" y="61"/>
                    </a:lnTo>
                    <a:lnTo>
                      <a:pt x="135" y="68"/>
                    </a:lnTo>
                    <a:lnTo>
                      <a:pt x="136" y="77"/>
                    </a:lnTo>
                    <a:lnTo>
                      <a:pt x="136" y="84"/>
                    </a:lnTo>
                    <a:close/>
                  </a:path>
                </a:pathLst>
              </a:custGeom>
              <a:solidFill>
                <a:srgbClr val="F8D7AC"/>
              </a:solidFill>
              <a:ln w="9525">
                <a:noFill/>
                <a:round/>
                <a:headEnd/>
                <a:tailEnd/>
              </a:ln>
            </p:spPr>
            <p:txBody>
              <a:bodyPr/>
              <a:lstStyle/>
              <a:p>
                <a:endParaRPr lang="en-US"/>
              </a:p>
            </p:txBody>
          </p:sp>
          <p:sp>
            <p:nvSpPr>
              <p:cNvPr id="533595" name="Freeform 91"/>
              <p:cNvSpPr>
                <a:spLocks noEditPoints="1"/>
              </p:cNvSpPr>
              <p:nvPr/>
            </p:nvSpPr>
            <p:spPr bwMode="auto">
              <a:xfrm>
                <a:off x="1148" y="2646"/>
                <a:ext cx="27" cy="27"/>
              </a:xfrm>
              <a:custGeom>
                <a:avLst/>
                <a:gdLst/>
                <a:ahLst/>
                <a:cxnLst>
                  <a:cxn ang="0">
                    <a:pos x="134" y="65"/>
                  </a:cxn>
                  <a:cxn ang="0">
                    <a:pos x="127" y="43"/>
                  </a:cxn>
                  <a:cxn ang="0">
                    <a:pos x="116" y="24"/>
                  </a:cxn>
                  <a:cxn ang="0">
                    <a:pos x="100" y="11"/>
                  </a:cxn>
                  <a:cxn ang="0">
                    <a:pos x="82" y="3"/>
                  </a:cxn>
                  <a:cxn ang="0">
                    <a:pos x="61" y="2"/>
                  </a:cxn>
                  <a:cxn ang="0">
                    <a:pos x="42" y="7"/>
                  </a:cxn>
                  <a:cxn ang="0">
                    <a:pos x="24" y="19"/>
                  </a:cxn>
                  <a:cxn ang="0">
                    <a:pos x="11" y="36"/>
                  </a:cxn>
                  <a:cxn ang="0">
                    <a:pos x="3" y="58"/>
                  </a:cxn>
                  <a:cxn ang="0">
                    <a:pos x="0" y="82"/>
                  </a:cxn>
                  <a:cxn ang="0">
                    <a:pos x="3" y="106"/>
                  </a:cxn>
                  <a:cxn ang="0">
                    <a:pos x="11" y="127"/>
                  </a:cxn>
                  <a:cxn ang="0">
                    <a:pos x="24" y="144"/>
                  </a:cxn>
                  <a:cxn ang="0">
                    <a:pos x="42" y="156"/>
                  </a:cxn>
                  <a:cxn ang="0">
                    <a:pos x="61" y="162"/>
                  </a:cxn>
                  <a:cxn ang="0">
                    <a:pos x="82" y="161"/>
                  </a:cxn>
                  <a:cxn ang="0">
                    <a:pos x="100" y="153"/>
                  </a:cxn>
                  <a:cxn ang="0">
                    <a:pos x="116" y="139"/>
                  </a:cxn>
                  <a:cxn ang="0">
                    <a:pos x="127" y="120"/>
                  </a:cxn>
                  <a:cxn ang="0">
                    <a:pos x="134" y="99"/>
                  </a:cxn>
                  <a:cxn ang="0">
                    <a:pos x="127" y="82"/>
                  </a:cxn>
                  <a:cxn ang="0">
                    <a:pos x="124" y="102"/>
                  </a:cxn>
                  <a:cxn ang="0">
                    <a:pos x="117" y="121"/>
                  </a:cxn>
                  <a:cxn ang="0">
                    <a:pos x="105" y="136"/>
                  </a:cxn>
                  <a:cxn ang="0">
                    <a:pos x="91" y="147"/>
                  </a:cxn>
                  <a:cxn ang="0">
                    <a:pos x="74" y="151"/>
                  </a:cxn>
                  <a:cxn ang="0">
                    <a:pos x="56" y="150"/>
                  </a:cxn>
                  <a:cxn ang="0">
                    <a:pos x="40" y="143"/>
                  </a:cxn>
                  <a:cxn ang="0">
                    <a:pos x="26" y="131"/>
                  </a:cxn>
                  <a:cxn ang="0">
                    <a:pos x="16" y="115"/>
                  </a:cxn>
                  <a:cxn ang="0">
                    <a:pos x="10" y="96"/>
                  </a:cxn>
                  <a:cxn ang="0">
                    <a:pos x="9" y="75"/>
                  </a:cxn>
                  <a:cxn ang="0">
                    <a:pos x="13" y="54"/>
                  </a:cxn>
                  <a:cxn ang="0">
                    <a:pos x="22" y="37"/>
                  </a:cxn>
                  <a:cxn ang="0">
                    <a:pos x="34" y="23"/>
                  </a:cxn>
                  <a:cxn ang="0">
                    <a:pos x="51" y="15"/>
                  </a:cxn>
                  <a:cxn ang="0">
                    <a:pos x="68" y="11"/>
                  </a:cxn>
                  <a:cxn ang="0">
                    <a:pos x="85" y="15"/>
                  </a:cxn>
                  <a:cxn ang="0">
                    <a:pos x="101" y="23"/>
                  </a:cxn>
                  <a:cxn ang="0">
                    <a:pos x="113" y="37"/>
                  </a:cxn>
                  <a:cxn ang="0">
                    <a:pos x="122" y="54"/>
                  </a:cxn>
                  <a:cxn ang="0">
                    <a:pos x="126" y="75"/>
                  </a:cxn>
                </a:cxnLst>
                <a:rect l="0" t="0" r="r" b="b"/>
                <a:pathLst>
                  <a:path w="136" h="162">
                    <a:moveTo>
                      <a:pt x="136" y="82"/>
                    </a:moveTo>
                    <a:lnTo>
                      <a:pt x="135" y="73"/>
                    </a:lnTo>
                    <a:lnTo>
                      <a:pt x="134" y="65"/>
                    </a:lnTo>
                    <a:lnTo>
                      <a:pt x="133" y="58"/>
                    </a:lnTo>
                    <a:lnTo>
                      <a:pt x="130" y="51"/>
                    </a:lnTo>
                    <a:lnTo>
                      <a:pt x="127" y="43"/>
                    </a:lnTo>
                    <a:lnTo>
                      <a:pt x="124" y="36"/>
                    </a:lnTo>
                    <a:lnTo>
                      <a:pt x="120" y="30"/>
                    </a:lnTo>
                    <a:lnTo>
                      <a:pt x="116" y="24"/>
                    </a:lnTo>
                    <a:lnTo>
                      <a:pt x="111" y="19"/>
                    </a:lnTo>
                    <a:lnTo>
                      <a:pt x="106" y="15"/>
                    </a:lnTo>
                    <a:lnTo>
                      <a:pt x="100" y="11"/>
                    </a:lnTo>
                    <a:lnTo>
                      <a:pt x="94" y="7"/>
                    </a:lnTo>
                    <a:lnTo>
                      <a:pt x="88" y="5"/>
                    </a:lnTo>
                    <a:lnTo>
                      <a:pt x="82" y="3"/>
                    </a:lnTo>
                    <a:lnTo>
                      <a:pt x="75" y="2"/>
                    </a:lnTo>
                    <a:lnTo>
                      <a:pt x="68" y="0"/>
                    </a:lnTo>
                    <a:lnTo>
                      <a:pt x="61" y="2"/>
                    </a:lnTo>
                    <a:lnTo>
                      <a:pt x="55" y="3"/>
                    </a:lnTo>
                    <a:lnTo>
                      <a:pt x="48" y="5"/>
                    </a:lnTo>
                    <a:lnTo>
                      <a:pt x="42" y="7"/>
                    </a:lnTo>
                    <a:lnTo>
                      <a:pt x="35" y="11"/>
                    </a:lnTo>
                    <a:lnTo>
                      <a:pt x="29" y="15"/>
                    </a:lnTo>
                    <a:lnTo>
                      <a:pt x="24" y="19"/>
                    </a:lnTo>
                    <a:lnTo>
                      <a:pt x="19" y="24"/>
                    </a:lnTo>
                    <a:lnTo>
                      <a:pt x="15" y="30"/>
                    </a:lnTo>
                    <a:lnTo>
                      <a:pt x="11" y="36"/>
                    </a:lnTo>
                    <a:lnTo>
                      <a:pt x="8" y="43"/>
                    </a:lnTo>
                    <a:lnTo>
                      <a:pt x="5" y="51"/>
                    </a:lnTo>
                    <a:lnTo>
                      <a:pt x="3" y="58"/>
                    </a:lnTo>
                    <a:lnTo>
                      <a:pt x="1" y="65"/>
                    </a:lnTo>
                    <a:lnTo>
                      <a:pt x="0" y="73"/>
                    </a:lnTo>
                    <a:lnTo>
                      <a:pt x="0" y="82"/>
                    </a:lnTo>
                    <a:lnTo>
                      <a:pt x="0" y="90"/>
                    </a:lnTo>
                    <a:lnTo>
                      <a:pt x="1" y="99"/>
                    </a:lnTo>
                    <a:lnTo>
                      <a:pt x="3" y="106"/>
                    </a:lnTo>
                    <a:lnTo>
                      <a:pt x="5" y="113"/>
                    </a:lnTo>
                    <a:lnTo>
                      <a:pt x="8" y="120"/>
                    </a:lnTo>
                    <a:lnTo>
                      <a:pt x="11" y="127"/>
                    </a:lnTo>
                    <a:lnTo>
                      <a:pt x="15" y="133"/>
                    </a:lnTo>
                    <a:lnTo>
                      <a:pt x="19" y="139"/>
                    </a:lnTo>
                    <a:lnTo>
                      <a:pt x="24" y="144"/>
                    </a:lnTo>
                    <a:lnTo>
                      <a:pt x="29" y="149"/>
                    </a:lnTo>
                    <a:lnTo>
                      <a:pt x="35" y="153"/>
                    </a:lnTo>
                    <a:lnTo>
                      <a:pt x="42" y="156"/>
                    </a:lnTo>
                    <a:lnTo>
                      <a:pt x="48" y="159"/>
                    </a:lnTo>
                    <a:lnTo>
                      <a:pt x="55" y="161"/>
                    </a:lnTo>
                    <a:lnTo>
                      <a:pt x="61" y="162"/>
                    </a:lnTo>
                    <a:lnTo>
                      <a:pt x="68" y="162"/>
                    </a:lnTo>
                    <a:lnTo>
                      <a:pt x="75" y="162"/>
                    </a:lnTo>
                    <a:lnTo>
                      <a:pt x="82" y="161"/>
                    </a:lnTo>
                    <a:lnTo>
                      <a:pt x="88" y="159"/>
                    </a:lnTo>
                    <a:lnTo>
                      <a:pt x="94" y="156"/>
                    </a:lnTo>
                    <a:lnTo>
                      <a:pt x="100" y="153"/>
                    </a:lnTo>
                    <a:lnTo>
                      <a:pt x="106" y="149"/>
                    </a:lnTo>
                    <a:lnTo>
                      <a:pt x="111" y="144"/>
                    </a:lnTo>
                    <a:lnTo>
                      <a:pt x="116" y="139"/>
                    </a:lnTo>
                    <a:lnTo>
                      <a:pt x="120" y="133"/>
                    </a:lnTo>
                    <a:lnTo>
                      <a:pt x="124" y="127"/>
                    </a:lnTo>
                    <a:lnTo>
                      <a:pt x="127" y="120"/>
                    </a:lnTo>
                    <a:lnTo>
                      <a:pt x="130" y="113"/>
                    </a:lnTo>
                    <a:lnTo>
                      <a:pt x="133" y="106"/>
                    </a:lnTo>
                    <a:lnTo>
                      <a:pt x="134" y="99"/>
                    </a:lnTo>
                    <a:lnTo>
                      <a:pt x="135" y="90"/>
                    </a:lnTo>
                    <a:lnTo>
                      <a:pt x="136" y="82"/>
                    </a:lnTo>
                    <a:close/>
                    <a:moveTo>
                      <a:pt x="127" y="82"/>
                    </a:moveTo>
                    <a:lnTo>
                      <a:pt x="126" y="89"/>
                    </a:lnTo>
                    <a:lnTo>
                      <a:pt x="125" y="96"/>
                    </a:lnTo>
                    <a:lnTo>
                      <a:pt x="124" y="102"/>
                    </a:lnTo>
                    <a:lnTo>
                      <a:pt x="122" y="109"/>
                    </a:lnTo>
                    <a:lnTo>
                      <a:pt x="120" y="115"/>
                    </a:lnTo>
                    <a:lnTo>
                      <a:pt x="117" y="121"/>
                    </a:lnTo>
                    <a:lnTo>
                      <a:pt x="113" y="126"/>
                    </a:lnTo>
                    <a:lnTo>
                      <a:pt x="109" y="131"/>
                    </a:lnTo>
                    <a:lnTo>
                      <a:pt x="105" y="136"/>
                    </a:lnTo>
                    <a:lnTo>
                      <a:pt x="101" y="141"/>
                    </a:lnTo>
                    <a:lnTo>
                      <a:pt x="96" y="143"/>
                    </a:lnTo>
                    <a:lnTo>
                      <a:pt x="91" y="147"/>
                    </a:lnTo>
                    <a:lnTo>
                      <a:pt x="85" y="149"/>
                    </a:lnTo>
                    <a:lnTo>
                      <a:pt x="80" y="150"/>
                    </a:lnTo>
                    <a:lnTo>
                      <a:pt x="74" y="151"/>
                    </a:lnTo>
                    <a:lnTo>
                      <a:pt x="68" y="151"/>
                    </a:lnTo>
                    <a:lnTo>
                      <a:pt x="62" y="151"/>
                    </a:lnTo>
                    <a:lnTo>
                      <a:pt x="56" y="150"/>
                    </a:lnTo>
                    <a:lnTo>
                      <a:pt x="51" y="149"/>
                    </a:lnTo>
                    <a:lnTo>
                      <a:pt x="45" y="147"/>
                    </a:lnTo>
                    <a:lnTo>
                      <a:pt x="40" y="143"/>
                    </a:lnTo>
                    <a:lnTo>
                      <a:pt x="34" y="141"/>
                    </a:lnTo>
                    <a:lnTo>
                      <a:pt x="30" y="136"/>
                    </a:lnTo>
                    <a:lnTo>
                      <a:pt x="26" y="131"/>
                    </a:lnTo>
                    <a:lnTo>
                      <a:pt x="22" y="126"/>
                    </a:lnTo>
                    <a:lnTo>
                      <a:pt x="19" y="121"/>
                    </a:lnTo>
                    <a:lnTo>
                      <a:pt x="16" y="115"/>
                    </a:lnTo>
                    <a:lnTo>
                      <a:pt x="13" y="109"/>
                    </a:lnTo>
                    <a:lnTo>
                      <a:pt x="11" y="102"/>
                    </a:lnTo>
                    <a:lnTo>
                      <a:pt x="10" y="96"/>
                    </a:lnTo>
                    <a:lnTo>
                      <a:pt x="9" y="89"/>
                    </a:lnTo>
                    <a:lnTo>
                      <a:pt x="9" y="82"/>
                    </a:lnTo>
                    <a:lnTo>
                      <a:pt x="9" y="75"/>
                    </a:lnTo>
                    <a:lnTo>
                      <a:pt x="10" y="67"/>
                    </a:lnTo>
                    <a:lnTo>
                      <a:pt x="11" y="61"/>
                    </a:lnTo>
                    <a:lnTo>
                      <a:pt x="13" y="54"/>
                    </a:lnTo>
                    <a:lnTo>
                      <a:pt x="16" y="48"/>
                    </a:lnTo>
                    <a:lnTo>
                      <a:pt x="19" y="42"/>
                    </a:lnTo>
                    <a:lnTo>
                      <a:pt x="22" y="37"/>
                    </a:lnTo>
                    <a:lnTo>
                      <a:pt x="26" y="33"/>
                    </a:lnTo>
                    <a:lnTo>
                      <a:pt x="30" y="28"/>
                    </a:lnTo>
                    <a:lnTo>
                      <a:pt x="34" y="23"/>
                    </a:lnTo>
                    <a:lnTo>
                      <a:pt x="40" y="21"/>
                    </a:lnTo>
                    <a:lnTo>
                      <a:pt x="45" y="17"/>
                    </a:lnTo>
                    <a:lnTo>
                      <a:pt x="51" y="15"/>
                    </a:lnTo>
                    <a:lnTo>
                      <a:pt x="56" y="13"/>
                    </a:lnTo>
                    <a:lnTo>
                      <a:pt x="62" y="12"/>
                    </a:lnTo>
                    <a:lnTo>
                      <a:pt x="68" y="11"/>
                    </a:lnTo>
                    <a:lnTo>
                      <a:pt x="74" y="12"/>
                    </a:lnTo>
                    <a:lnTo>
                      <a:pt x="80" y="13"/>
                    </a:lnTo>
                    <a:lnTo>
                      <a:pt x="85" y="15"/>
                    </a:lnTo>
                    <a:lnTo>
                      <a:pt x="91" y="17"/>
                    </a:lnTo>
                    <a:lnTo>
                      <a:pt x="96" y="21"/>
                    </a:lnTo>
                    <a:lnTo>
                      <a:pt x="101" y="23"/>
                    </a:lnTo>
                    <a:lnTo>
                      <a:pt x="105" y="28"/>
                    </a:lnTo>
                    <a:lnTo>
                      <a:pt x="109" y="33"/>
                    </a:lnTo>
                    <a:lnTo>
                      <a:pt x="113" y="37"/>
                    </a:lnTo>
                    <a:lnTo>
                      <a:pt x="117" y="42"/>
                    </a:lnTo>
                    <a:lnTo>
                      <a:pt x="120" y="48"/>
                    </a:lnTo>
                    <a:lnTo>
                      <a:pt x="122" y="54"/>
                    </a:lnTo>
                    <a:lnTo>
                      <a:pt x="124" y="61"/>
                    </a:lnTo>
                    <a:lnTo>
                      <a:pt x="125" y="67"/>
                    </a:lnTo>
                    <a:lnTo>
                      <a:pt x="126" y="75"/>
                    </a:lnTo>
                    <a:lnTo>
                      <a:pt x="127" y="82"/>
                    </a:lnTo>
                    <a:close/>
                  </a:path>
                </a:pathLst>
              </a:custGeom>
              <a:solidFill>
                <a:srgbClr val="F9DAB0"/>
              </a:solidFill>
              <a:ln w="9525">
                <a:noFill/>
                <a:round/>
                <a:headEnd/>
                <a:tailEnd/>
              </a:ln>
            </p:spPr>
            <p:txBody>
              <a:bodyPr/>
              <a:lstStyle/>
              <a:p>
                <a:endParaRPr lang="en-US"/>
              </a:p>
            </p:txBody>
          </p:sp>
          <p:sp>
            <p:nvSpPr>
              <p:cNvPr id="533596" name="Freeform 92"/>
              <p:cNvSpPr>
                <a:spLocks noEditPoints="1"/>
              </p:cNvSpPr>
              <p:nvPr/>
            </p:nvSpPr>
            <p:spPr bwMode="auto">
              <a:xfrm>
                <a:off x="1149" y="2647"/>
                <a:ext cx="25" cy="25"/>
              </a:xfrm>
              <a:custGeom>
                <a:avLst/>
                <a:gdLst/>
                <a:ahLst/>
                <a:cxnLst>
                  <a:cxn ang="0">
                    <a:pos x="127" y="69"/>
                  </a:cxn>
                  <a:cxn ang="0">
                    <a:pos x="124" y="53"/>
                  </a:cxn>
                  <a:cxn ang="0">
                    <a:pos x="119" y="40"/>
                  </a:cxn>
                  <a:cxn ang="0">
                    <a:pos x="113" y="28"/>
                  </a:cxn>
                  <a:cxn ang="0">
                    <a:pos x="104" y="17"/>
                  </a:cxn>
                  <a:cxn ang="0">
                    <a:pos x="94" y="10"/>
                  </a:cxn>
                  <a:cxn ang="0">
                    <a:pos x="83" y="4"/>
                  </a:cxn>
                  <a:cxn ang="0">
                    <a:pos x="71" y="0"/>
                  </a:cxn>
                  <a:cxn ang="0">
                    <a:pos x="58" y="0"/>
                  </a:cxn>
                  <a:cxn ang="0">
                    <a:pos x="45" y="4"/>
                  </a:cxn>
                  <a:cxn ang="0">
                    <a:pos x="33" y="10"/>
                  </a:cxn>
                  <a:cxn ang="0">
                    <a:pos x="23" y="17"/>
                  </a:cxn>
                  <a:cxn ang="0">
                    <a:pos x="15" y="28"/>
                  </a:cxn>
                  <a:cxn ang="0">
                    <a:pos x="8" y="40"/>
                  </a:cxn>
                  <a:cxn ang="0">
                    <a:pos x="3" y="53"/>
                  </a:cxn>
                  <a:cxn ang="0">
                    <a:pos x="0" y="69"/>
                  </a:cxn>
                  <a:cxn ang="0">
                    <a:pos x="0" y="83"/>
                  </a:cxn>
                  <a:cxn ang="0">
                    <a:pos x="3" y="99"/>
                  </a:cxn>
                  <a:cxn ang="0">
                    <a:pos x="8" y="112"/>
                  </a:cxn>
                  <a:cxn ang="0">
                    <a:pos x="15" y="124"/>
                  </a:cxn>
                  <a:cxn ang="0">
                    <a:pos x="23" y="135"/>
                  </a:cxn>
                  <a:cxn ang="0">
                    <a:pos x="33" y="142"/>
                  </a:cxn>
                  <a:cxn ang="0">
                    <a:pos x="45" y="148"/>
                  </a:cxn>
                  <a:cxn ang="0">
                    <a:pos x="58" y="151"/>
                  </a:cxn>
                  <a:cxn ang="0">
                    <a:pos x="71" y="151"/>
                  </a:cxn>
                  <a:cxn ang="0">
                    <a:pos x="83" y="148"/>
                  </a:cxn>
                  <a:cxn ang="0">
                    <a:pos x="94" y="142"/>
                  </a:cxn>
                  <a:cxn ang="0">
                    <a:pos x="104" y="135"/>
                  </a:cxn>
                  <a:cxn ang="0">
                    <a:pos x="113" y="124"/>
                  </a:cxn>
                  <a:cxn ang="0">
                    <a:pos x="119" y="112"/>
                  </a:cxn>
                  <a:cxn ang="0">
                    <a:pos x="124" y="99"/>
                  </a:cxn>
                  <a:cxn ang="0">
                    <a:pos x="127" y="83"/>
                  </a:cxn>
                  <a:cxn ang="0">
                    <a:pos x="118" y="76"/>
                  </a:cxn>
                  <a:cxn ang="0">
                    <a:pos x="117" y="89"/>
                  </a:cxn>
                  <a:cxn ang="0">
                    <a:pos x="114" y="101"/>
                  </a:cxn>
                  <a:cxn ang="0">
                    <a:pos x="102" y="121"/>
                  </a:cxn>
                  <a:cxn ang="0">
                    <a:pos x="85" y="136"/>
                  </a:cxn>
                  <a:cxn ang="0">
                    <a:pos x="75" y="139"/>
                  </a:cxn>
                  <a:cxn ang="0">
                    <a:pos x="64" y="141"/>
                  </a:cxn>
                  <a:cxn ang="0">
                    <a:pos x="53" y="139"/>
                  </a:cxn>
                  <a:cxn ang="0">
                    <a:pos x="43" y="136"/>
                  </a:cxn>
                  <a:cxn ang="0">
                    <a:pos x="33" y="130"/>
                  </a:cxn>
                  <a:cxn ang="0">
                    <a:pos x="25" y="121"/>
                  </a:cxn>
                  <a:cxn ang="0">
                    <a:pos x="18" y="112"/>
                  </a:cxn>
                  <a:cxn ang="0">
                    <a:pos x="13" y="101"/>
                  </a:cxn>
                  <a:cxn ang="0">
                    <a:pos x="10" y="89"/>
                  </a:cxn>
                  <a:cxn ang="0">
                    <a:pos x="9" y="76"/>
                  </a:cxn>
                  <a:cxn ang="0">
                    <a:pos x="10" y="63"/>
                  </a:cxn>
                  <a:cxn ang="0">
                    <a:pos x="13" y="51"/>
                  </a:cxn>
                  <a:cxn ang="0">
                    <a:pos x="25" y="30"/>
                  </a:cxn>
                  <a:cxn ang="0">
                    <a:pos x="43" y="16"/>
                  </a:cxn>
                  <a:cxn ang="0">
                    <a:pos x="53" y="12"/>
                  </a:cxn>
                  <a:cxn ang="0">
                    <a:pos x="64" y="11"/>
                  </a:cxn>
                  <a:cxn ang="0">
                    <a:pos x="75" y="12"/>
                  </a:cxn>
                  <a:cxn ang="0">
                    <a:pos x="85" y="16"/>
                  </a:cxn>
                  <a:cxn ang="0">
                    <a:pos x="102" y="30"/>
                  </a:cxn>
                  <a:cxn ang="0">
                    <a:pos x="114" y="51"/>
                  </a:cxn>
                  <a:cxn ang="0">
                    <a:pos x="117" y="63"/>
                  </a:cxn>
                  <a:cxn ang="0">
                    <a:pos x="118" y="76"/>
                  </a:cxn>
                </a:cxnLst>
                <a:rect l="0" t="0" r="r" b="b"/>
                <a:pathLst>
                  <a:path w="127" h="151">
                    <a:moveTo>
                      <a:pt x="127" y="76"/>
                    </a:moveTo>
                    <a:lnTo>
                      <a:pt x="127" y="69"/>
                    </a:lnTo>
                    <a:lnTo>
                      <a:pt x="126" y="60"/>
                    </a:lnTo>
                    <a:lnTo>
                      <a:pt x="124" y="53"/>
                    </a:lnTo>
                    <a:lnTo>
                      <a:pt x="122" y="46"/>
                    </a:lnTo>
                    <a:lnTo>
                      <a:pt x="119" y="40"/>
                    </a:lnTo>
                    <a:lnTo>
                      <a:pt x="116" y="34"/>
                    </a:lnTo>
                    <a:lnTo>
                      <a:pt x="113" y="28"/>
                    </a:lnTo>
                    <a:lnTo>
                      <a:pt x="109" y="22"/>
                    </a:lnTo>
                    <a:lnTo>
                      <a:pt x="104" y="17"/>
                    </a:lnTo>
                    <a:lnTo>
                      <a:pt x="99" y="13"/>
                    </a:lnTo>
                    <a:lnTo>
                      <a:pt x="94" y="10"/>
                    </a:lnTo>
                    <a:lnTo>
                      <a:pt x="89" y="6"/>
                    </a:lnTo>
                    <a:lnTo>
                      <a:pt x="83" y="4"/>
                    </a:lnTo>
                    <a:lnTo>
                      <a:pt x="77" y="1"/>
                    </a:lnTo>
                    <a:lnTo>
                      <a:pt x="71" y="0"/>
                    </a:lnTo>
                    <a:lnTo>
                      <a:pt x="64" y="0"/>
                    </a:lnTo>
                    <a:lnTo>
                      <a:pt x="58" y="0"/>
                    </a:lnTo>
                    <a:lnTo>
                      <a:pt x="51" y="1"/>
                    </a:lnTo>
                    <a:lnTo>
                      <a:pt x="45" y="4"/>
                    </a:lnTo>
                    <a:lnTo>
                      <a:pt x="40" y="6"/>
                    </a:lnTo>
                    <a:lnTo>
                      <a:pt x="33" y="10"/>
                    </a:lnTo>
                    <a:lnTo>
                      <a:pt x="28" y="13"/>
                    </a:lnTo>
                    <a:lnTo>
                      <a:pt x="23" y="17"/>
                    </a:lnTo>
                    <a:lnTo>
                      <a:pt x="19" y="22"/>
                    </a:lnTo>
                    <a:lnTo>
                      <a:pt x="15" y="28"/>
                    </a:lnTo>
                    <a:lnTo>
                      <a:pt x="11" y="34"/>
                    </a:lnTo>
                    <a:lnTo>
                      <a:pt x="8" y="40"/>
                    </a:lnTo>
                    <a:lnTo>
                      <a:pt x="5" y="46"/>
                    </a:lnTo>
                    <a:lnTo>
                      <a:pt x="3" y="53"/>
                    </a:lnTo>
                    <a:lnTo>
                      <a:pt x="1" y="60"/>
                    </a:lnTo>
                    <a:lnTo>
                      <a:pt x="0" y="69"/>
                    </a:lnTo>
                    <a:lnTo>
                      <a:pt x="0" y="76"/>
                    </a:lnTo>
                    <a:lnTo>
                      <a:pt x="0" y="83"/>
                    </a:lnTo>
                    <a:lnTo>
                      <a:pt x="1" y="91"/>
                    </a:lnTo>
                    <a:lnTo>
                      <a:pt x="3" y="99"/>
                    </a:lnTo>
                    <a:lnTo>
                      <a:pt x="5" y="105"/>
                    </a:lnTo>
                    <a:lnTo>
                      <a:pt x="8" y="112"/>
                    </a:lnTo>
                    <a:lnTo>
                      <a:pt x="11" y="118"/>
                    </a:lnTo>
                    <a:lnTo>
                      <a:pt x="15" y="124"/>
                    </a:lnTo>
                    <a:lnTo>
                      <a:pt x="19" y="130"/>
                    </a:lnTo>
                    <a:lnTo>
                      <a:pt x="23" y="135"/>
                    </a:lnTo>
                    <a:lnTo>
                      <a:pt x="28" y="138"/>
                    </a:lnTo>
                    <a:lnTo>
                      <a:pt x="33" y="142"/>
                    </a:lnTo>
                    <a:lnTo>
                      <a:pt x="40" y="145"/>
                    </a:lnTo>
                    <a:lnTo>
                      <a:pt x="45" y="148"/>
                    </a:lnTo>
                    <a:lnTo>
                      <a:pt x="51" y="150"/>
                    </a:lnTo>
                    <a:lnTo>
                      <a:pt x="58" y="151"/>
                    </a:lnTo>
                    <a:lnTo>
                      <a:pt x="64" y="151"/>
                    </a:lnTo>
                    <a:lnTo>
                      <a:pt x="71" y="151"/>
                    </a:lnTo>
                    <a:lnTo>
                      <a:pt x="77" y="150"/>
                    </a:lnTo>
                    <a:lnTo>
                      <a:pt x="83" y="148"/>
                    </a:lnTo>
                    <a:lnTo>
                      <a:pt x="89" y="145"/>
                    </a:lnTo>
                    <a:lnTo>
                      <a:pt x="94" y="142"/>
                    </a:lnTo>
                    <a:lnTo>
                      <a:pt x="99" y="138"/>
                    </a:lnTo>
                    <a:lnTo>
                      <a:pt x="104" y="135"/>
                    </a:lnTo>
                    <a:lnTo>
                      <a:pt x="109" y="130"/>
                    </a:lnTo>
                    <a:lnTo>
                      <a:pt x="113" y="124"/>
                    </a:lnTo>
                    <a:lnTo>
                      <a:pt x="116" y="118"/>
                    </a:lnTo>
                    <a:lnTo>
                      <a:pt x="119" y="112"/>
                    </a:lnTo>
                    <a:lnTo>
                      <a:pt x="122" y="105"/>
                    </a:lnTo>
                    <a:lnTo>
                      <a:pt x="124" y="99"/>
                    </a:lnTo>
                    <a:lnTo>
                      <a:pt x="126" y="91"/>
                    </a:lnTo>
                    <a:lnTo>
                      <a:pt x="127" y="83"/>
                    </a:lnTo>
                    <a:lnTo>
                      <a:pt x="127" y="76"/>
                    </a:lnTo>
                    <a:close/>
                    <a:moveTo>
                      <a:pt x="118" y="76"/>
                    </a:moveTo>
                    <a:lnTo>
                      <a:pt x="118" y="82"/>
                    </a:lnTo>
                    <a:lnTo>
                      <a:pt x="117" y="89"/>
                    </a:lnTo>
                    <a:lnTo>
                      <a:pt x="116" y="95"/>
                    </a:lnTo>
                    <a:lnTo>
                      <a:pt x="114" y="101"/>
                    </a:lnTo>
                    <a:lnTo>
                      <a:pt x="109" y="112"/>
                    </a:lnTo>
                    <a:lnTo>
                      <a:pt x="102" y="121"/>
                    </a:lnTo>
                    <a:lnTo>
                      <a:pt x="94" y="130"/>
                    </a:lnTo>
                    <a:lnTo>
                      <a:pt x="85" y="136"/>
                    </a:lnTo>
                    <a:lnTo>
                      <a:pt x="80" y="138"/>
                    </a:lnTo>
                    <a:lnTo>
                      <a:pt x="75" y="139"/>
                    </a:lnTo>
                    <a:lnTo>
                      <a:pt x="70" y="141"/>
                    </a:lnTo>
                    <a:lnTo>
                      <a:pt x="64" y="141"/>
                    </a:lnTo>
                    <a:lnTo>
                      <a:pt x="59" y="141"/>
                    </a:lnTo>
                    <a:lnTo>
                      <a:pt x="53" y="139"/>
                    </a:lnTo>
                    <a:lnTo>
                      <a:pt x="48" y="138"/>
                    </a:lnTo>
                    <a:lnTo>
                      <a:pt x="43" y="136"/>
                    </a:lnTo>
                    <a:lnTo>
                      <a:pt x="38" y="132"/>
                    </a:lnTo>
                    <a:lnTo>
                      <a:pt x="33" y="130"/>
                    </a:lnTo>
                    <a:lnTo>
                      <a:pt x="29" y="126"/>
                    </a:lnTo>
                    <a:lnTo>
                      <a:pt x="25" y="121"/>
                    </a:lnTo>
                    <a:lnTo>
                      <a:pt x="21" y="117"/>
                    </a:lnTo>
                    <a:lnTo>
                      <a:pt x="18" y="112"/>
                    </a:lnTo>
                    <a:lnTo>
                      <a:pt x="16" y="107"/>
                    </a:lnTo>
                    <a:lnTo>
                      <a:pt x="13" y="101"/>
                    </a:lnTo>
                    <a:lnTo>
                      <a:pt x="12" y="95"/>
                    </a:lnTo>
                    <a:lnTo>
                      <a:pt x="10" y="89"/>
                    </a:lnTo>
                    <a:lnTo>
                      <a:pt x="9" y="82"/>
                    </a:lnTo>
                    <a:lnTo>
                      <a:pt x="9" y="76"/>
                    </a:lnTo>
                    <a:lnTo>
                      <a:pt x="9" y="69"/>
                    </a:lnTo>
                    <a:lnTo>
                      <a:pt x="10" y="63"/>
                    </a:lnTo>
                    <a:lnTo>
                      <a:pt x="12" y="57"/>
                    </a:lnTo>
                    <a:lnTo>
                      <a:pt x="13" y="51"/>
                    </a:lnTo>
                    <a:lnTo>
                      <a:pt x="18" y="40"/>
                    </a:lnTo>
                    <a:lnTo>
                      <a:pt x="25" y="30"/>
                    </a:lnTo>
                    <a:lnTo>
                      <a:pt x="33" y="22"/>
                    </a:lnTo>
                    <a:lnTo>
                      <a:pt x="43" y="16"/>
                    </a:lnTo>
                    <a:lnTo>
                      <a:pt x="48" y="13"/>
                    </a:lnTo>
                    <a:lnTo>
                      <a:pt x="53" y="12"/>
                    </a:lnTo>
                    <a:lnTo>
                      <a:pt x="59" y="11"/>
                    </a:lnTo>
                    <a:lnTo>
                      <a:pt x="64" y="11"/>
                    </a:lnTo>
                    <a:lnTo>
                      <a:pt x="70" y="11"/>
                    </a:lnTo>
                    <a:lnTo>
                      <a:pt x="75" y="12"/>
                    </a:lnTo>
                    <a:lnTo>
                      <a:pt x="80" y="13"/>
                    </a:lnTo>
                    <a:lnTo>
                      <a:pt x="85" y="16"/>
                    </a:lnTo>
                    <a:lnTo>
                      <a:pt x="94" y="22"/>
                    </a:lnTo>
                    <a:lnTo>
                      <a:pt x="102" y="30"/>
                    </a:lnTo>
                    <a:lnTo>
                      <a:pt x="109" y="40"/>
                    </a:lnTo>
                    <a:lnTo>
                      <a:pt x="114" y="51"/>
                    </a:lnTo>
                    <a:lnTo>
                      <a:pt x="116" y="57"/>
                    </a:lnTo>
                    <a:lnTo>
                      <a:pt x="117" y="63"/>
                    </a:lnTo>
                    <a:lnTo>
                      <a:pt x="118" y="69"/>
                    </a:lnTo>
                    <a:lnTo>
                      <a:pt x="118" y="76"/>
                    </a:lnTo>
                    <a:close/>
                  </a:path>
                </a:pathLst>
              </a:custGeom>
              <a:solidFill>
                <a:srgbClr val="F9DDB1"/>
              </a:solidFill>
              <a:ln w="9525">
                <a:noFill/>
                <a:round/>
                <a:headEnd/>
                <a:tailEnd/>
              </a:ln>
            </p:spPr>
            <p:txBody>
              <a:bodyPr/>
              <a:lstStyle/>
              <a:p>
                <a:endParaRPr lang="en-US"/>
              </a:p>
            </p:txBody>
          </p:sp>
          <p:sp>
            <p:nvSpPr>
              <p:cNvPr id="533597" name="Freeform 93"/>
              <p:cNvSpPr>
                <a:spLocks noEditPoints="1"/>
              </p:cNvSpPr>
              <p:nvPr/>
            </p:nvSpPr>
            <p:spPr bwMode="auto">
              <a:xfrm>
                <a:off x="1150" y="2648"/>
                <a:ext cx="23" cy="23"/>
              </a:xfrm>
              <a:custGeom>
                <a:avLst/>
                <a:gdLst/>
                <a:ahLst/>
                <a:cxnLst>
                  <a:cxn ang="0">
                    <a:pos x="117" y="64"/>
                  </a:cxn>
                  <a:cxn ang="0">
                    <a:pos x="115" y="50"/>
                  </a:cxn>
                  <a:cxn ang="0">
                    <a:pos x="110" y="37"/>
                  </a:cxn>
                  <a:cxn ang="0">
                    <a:pos x="104" y="26"/>
                  </a:cxn>
                  <a:cxn ang="0">
                    <a:pos x="96" y="17"/>
                  </a:cxn>
                  <a:cxn ang="0">
                    <a:pos x="87" y="10"/>
                  </a:cxn>
                  <a:cxn ang="0">
                    <a:pos x="76" y="4"/>
                  </a:cxn>
                  <a:cxn ang="0">
                    <a:pos x="65" y="1"/>
                  </a:cxn>
                  <a:cxn ang="0">
                    <a:pos x="53" y="1"/>
                  </a:cxn>
                  <a:cxn ang="0">
                    <a:pos x="42" y="4"/>
                  </a:cxn>
                  <a:cxn ang="0">
                    <a:pos x="31" y="10"/>
                  </a:cxn>
                  <a:cxn ang="0">
                    <a:pos x="21" y="17"/>
                  </a:cxn>
                  <a:cxn ang="0">
                    <a:pos x="13" y="26"/>
                  </a:cxn>
                  <a:cxn ang="0">
                    <a:pos x="7" y="37"/>
                  </a:cxn>
                  <a:cxn ang="0">
                    <a:pos x="2" y="50"/>
                  </a:cxn>
                  <a:cxn ang="0">
                    <a:pos x="0" y="64"/>
                  </a:cxn>
                  <a:cxn ang="0">
                    <a:pos x="0" y="78"/>
                  </a:cxn>
                  <a:cxn ang="0">
                    <a:pos x="2" y="91"/>
                  </a:cxn>
                  <a:cxn ang="0">
                    <a:pos x="7" y="104"/>
                  </a:cxn>
                  <a:cxn ang="0">
                    <a:pos x="13" y="115"/>
                  </a:cxn>
                  <a:cxn ang="0">
                    <a:pos x="21" y="125"/>
                  </a:cxn>
                  <a:cxn ang="0">
                    <a:pos x="31" y="132"/>
                  </a:cxn>
                  <a:cxn ang="0">
                    <a:pos x="42" y="138"/>
                  </a:cxn>
                  <a:cxn ang="0">
                    <a:pos x="53" y="140"/>
                  </a:cxn>
                  <a:cxn ang="0">
                    <a:pos x="65" y="140"/>
                  </a:cxn>
                  <a:cxn ang="0">
                    <a:pos x="76" y="138"/>
                  </a:cxn>
                  <a:cxn ang="0">
                    <a:pos x="87" y="132"/>
                  </a:cxn>
                  <a:cxn ang="0">
                    <a:pos x="96" y="125"/>
                  </a:cxn>
                  <a:cxn ang="0">
                    <a:pos x="104" y="115"/>
                  </a:cxn>
                  <a:cxn ang="0">
                    <a:pos x="110" y="104"/>
                  </a:cxn>
                  <a:cxn ang="0">
                    <a:pos x="115" y="91"/>
                  </a:cxn>
                  <a:cxn ang="0">
                    <a:pos x="117" y="78"/>
                  </a:cxn>
                  <a:cxn ang="0">
                    <a:pos x="109" y="71"/>
                  </a:cxn>
                  <a:cxn ang="0">
                    <a:pos x="105" y="94"/>
                  </a:cxn>
                  <a:cxn ang="0">
                    <a:pos x="94" y="113"/>
                  </a:cxn>
                  <a:cxn ang="0">
                    <a:pos x="78" y="126"/>
                  </a:cxn>
                  <a:cxn ang="0">
                    <a:pos x="59" y="130"/>
                  </a:cxn>
                  <a:cxn ang="0">
                    <a:pos x="40" y="126"/>
                  </a:cxn>
                  <a:cxn ang="0">
                    <a:pos x="23" y="113"/>
                  </a:cxn>
                  <a:cxn ang="0">
                    <a:pos x="13" y="94"/>
                  </a:cxn>
                  <a:cxn ang="0">
                    <a:pos x="9" y="71"/>
                  </a:cxn>
                  <a:cxn ang="0">
                    <a:pos x="13" y="48"/>
                  </a:cxn>
                  <a:cxn ang="0">
                    <a:pos x="23" y="29"/>
                  </a:cxn>
                  <a:cxn ang="0">
                    <a:pos x="40" y="16"/>
                  </a:cxn>
                  <a:cxn ang="0">
                    <a:pos x="59" y="11"/>
                  </a:cxn>
                  <a:cxn ang="0">
                    <a:pos x="78" y="16"/>
                  </a:cxn>
                  <a:cxn ang="0">
                    <a:pos x="94" y="29"/>
                  </a:cxn>
                  <a:cxn ang="0">
                    <a:pos x="105" y="48"/>
                  </a:cxn>
                  <a:cxn ang="0">
                    <a:pos x="109" y="71"/>
                  </a:cxn>
                </a:cxnLst>
                <a:rect l="0" t="0" r="r" b="b"/>
                <a:pathLst>
                  <a:path w="118" h="140">
                    <a:moveTo>
                      <a:pt x="118" y="71"/>
                    </a:moveTo>
                    <a:lnTo>
                      <a:pt x="117" y="64"/>
                    </a:lnTo>
                    <a:lnTo>
                      <a:pt x="116" y="56"/>
                    </a:lnTo>
                    <a:lnTo>
                      <a:pt x="115" y="50"/>
                    </a:lnTo>
                    <a:lnTo>
                      <a:pt x="113" y="43"/>
                    </a:lnTo>
                    <a:lnTo>
                      <a:pt x="110" y="37"/>
                    </a:lnTo>
                    <a:lnTo>
                      <a:pt x="108" y="31"/>
                    </a:lnTo>
                    <a:lnTo>
                      <a:pt x="104" y="26"/>
                    </a:lnTo>
                    <a:lnTo>
                      <a:pt x="100" y="22"/>
                    </a:lnTo>
                    <a:lnTo>
                      <a:pt x="96" y="17"/>
                    </a:lnTo>
                    <a:lnTo>
                      <a:pt x="92" y="12"/>
                    </a:lnTo>
                    <a:lnTo>
                      <a:pt x="87" y="10"/>
                    </a:lnTo>
                    <a:lnTo>
                      <a:pt x="82" y="6"/>
                    </a:lnTo>
                    <a:lnTo>
                      <a:pt x="76" y="4"/>
                    </a:lnTo>
                    <a:lnTo>
                      <a:pt x="71" y="2"/>
                    </a:lnTo>
                    <a:lnTo>
                      <a:pt x="65" y="1"/>
                    </a:lnTo>
                    <a:lnTo>
                      <a:pt x="59" y="0"/>
                    </a:lnTo>
                    <a:lnTo>
                      <a:pt x="53" y="1"/>
                    </a:lnTo>
                    <a:lnTo>
                      <a:pt x="47" y="2"/>
                    </a:lnTo>
                    <a:lnTo>
                      <a:pt x="42" y="4"/>
                    </a:lnTo>
                    <a:lnTo>
                      <a:pt x="36" y="6"/>
                    </a:lnTo>
                    <a:lnTo>
                      <a:pt x="31" y="10"/>
                    </a:lnTo>
                    <a:lnTo>
                      <a:pt x="25" y="12"/>
                    </a:lnTo>
                    <a:lnTo>
                      <a:pt x="21" y="17"/>
                    </a:lnTo>
                    <a:lnTo>
                      <a:pt x="17" y="22"/>
                    </a:lnTo>
                    <a:lnTo>
                      <a:pt x="13" y="26"/>
                    </a:lnTo>
                    <a:lnTo>
                      <a:pt x="10" y="31"/>
                    </a:lnTo>
                    <a:lnTo>
                      <a:pt x="7" y="37"/>
                    </a:lnTo>
                    <a:lnTo>
                      <a:pt x="4" y="43"/>
                    </a:lnTo>
                    <a:lnTo>
                      <a:pt x="2" y="50"/>
                    </a:lnTo>
                    <a:lnTo>
                      <a:pt x="1" y="56"/>
                    </a:lnTo>
                    <a:lnTo>
                      <a:pt x="0" y="64"/>
                    </a:lnTo>
                    <a:lnTo>
                      <a:pt x="0" y="71"/>
                    </a:lnTo>
                    <a:lnTo>
                      <a:pt x="0" y="78"/>
                    </a:lnTo>
                    <a:lnTo>
                      <a:pt x="1" y="85"/>
                    </a:lnTo>
                    <a:lnTo>
                      <a:pt x="2" y="91"/>
                    </a:lnTo>
                    <a:lnTo>
                      <a:pt x="4" y="98"/>
                    </a:lnTo>
                    <a:lnTo>
                      <a:pt x="7" y="104"/>
                    </a:lnTo>
                    <a:lnTo>
                      <a:pt x="10" y="110"/>
                    </a:lnTo>
                    <a:lnTo>
                      <a:pt x="13" y="115"/>
                    </a:lnTo>
                    <a:lnTo>
                      <a:pt x="17" y="120"/>
                    </a:lnTo>
                    <a:lnTo>
                      <a:pt x="21" y="125"/>
                    </a:lnTo>
                    <a:lnTo>
                      <a:pt x="25" y="128"/>
                    </a:lnTo>
                    <a:lnTo>
                      <a:pt x="31" y="132"/>
                    </a:lnTo>
                    <a:lnTo>
                      <a:pt x="36" y="136"/>
                    </a:lnTo>
                    <a:lnTo>
                      <a:pt x="42" y="138"/>
                    </a:lnTo>
                    <a:lnTo>
                      <a:pt x="47" y="139"/>
                    </a:lnTo>
                    <a:lnTo>
                      <a:pt x="53" y="140"/>
                    </a:lnTo>
                    <a:lnTo>
                      <a:pt x="59" y="140"/>
                    </a:lnTo>
                    <a:lnTo>
                      <a:pt x="65" y="140"/>
                    </a:lnTo>
                    <a:lnTo>
                      <a:pt x="71" y="139"/>
                    </a:lnTo>
                    <a:lnTo>
                      <a:pt x="76" y="138"/>
                    </a:lnTo>
                    <a:lnTo>
                      <a:pt x="82" y="136"/>
                    </a:lnTo>
                    <a:lnTo>
                      <a:pt x="87" y="132"/>
                    </a:lnTo>
                    <a:lnTo>
                      <a:pt x="92" y="128"/>
                    </a:lnTo>
                    <a:lnTo>
                      <a:pt x="96" y="125"/>
                    </a:lnTo>
                    <a:lnTo>
                      <a:pt x="100" y="120"/>
                    </a:lnTo>
                    <a:lnTo>
                      <a:pt x="104" y="115"/>
                    </a:lnTo>
                    <a:lnTo>
                      <a:pt x="108" y="110"/>
                    </a:lnTo>
                    <a:lnTo>
                      <a:pt x="110" y="104"/>
                    </a:lnTo>
                    <a:lnTo>
                      <a:pt x="113" y="98"/>
                    </a:lnTo>
                    <a:lnTo>
                      <a:pt x="115" y="91"/>
                    </a:lnTo>
                    <a:lnTo>
                      <a:pt x="116" y="85"/>
                    </a:lnTo>
                    <a:lnTo>
                      <a:pt x="117" y="78"/>
                    </a:lnTo>
                    <a:lnTo>
                      <a:pt x="118" y="71"/>
                    </a:lnTo>
                    <a:close/>
                    <a:moveTo>
                      <a:pt x="109" y="71"/>
                    </a:moveTo>
                    <a:lnTo>
                      <a:pt x="108" y="83"/>
                    </a:lnTo>
                    <a:lnTo>
                      <a:pt x="105" y="94"/>
                    </a:lnTo>
                    <a:lnTo>
                      <a:pt x="100" y="104"/>
                    </a:lnTo>
                    <a:lnTo>
                      <a:pt x="94" y="113"/>
                    </a:lnTo>
                    <a:lnTo>
                      <a:pt x="87" y="120"/>
                    </a:lnTo>
                    <a:lnTo>
                      <a:pt x="78" y="126"/>
                    </a:lnTo>
                    <a:lnTo>
                      <a:pt x="69" y="128"/>
                    </a:lnTo>
                    <a:lnTo>
                      <a:pt x="59" y="130"/>
                    </a:lnTo>
                    <a:lnTo>
                      <a:pt x="49" y="128"/>
                    </a:lnTo>
                    <a:lnTo>
                      <a:pt x="40" y="126"/>
                    </a:lnTo>
                    <a:lnTo>
                      <a:pt x="31" y="120"/>
                    </a:lnTo>
                    <a:lnTo>
                      <a:pt x="23" y="113"/>
                    </a:lnTo>
                    <a:lnTo>
                      <a:pt x="17" y="104"/>
                    </a:lnTo>
                    <a:lnTo>
                      <a:pt x="13" y="94"/>
                    </a:lnTo>
                    <a:lnTo>
                      <a:pt x="10" y="83"/>
                    </a:lnTo>
                    <a:lnTo>
                      <a:pt x="9" y="71"/>
                    </a:lnTo>
                    <a:lnTo>
                      <a:pt x="10" y="59"/>
                    </a:lnTo>
                    <a:lnTo>
                      <a:pt x="13" y="48"/>
                    </a:lnTo>
                    <a:lnTo>
                      <a:pt x="17" y="37"/>
                    </a:lnTo>
                    <a:lnTo>
                      <a:pt x="23" y="29"/>
                    </a:lnTo>
                    <a:lnTo>
                      <a:pt x="31" y="22"/>
                    </a:lnTo>
                    <a:lnTo>
                      <a:pt x="40" y="16"/>
                    </a:lnTo>
                    <a:lnTo>
                      <a:pt x="49" y="12"/>
                    </a:lnTo>
                    <a:lnTo>
                      <a:pt x="59" y="11"/>
                    </a:lnTo>
                    <a:lnTo>
                      <a:pt x="69" y="12"/>
                    </a:lnTo>
                    <a:lnTo>
                      <a:pt x="78" y="16"/>
                    </a:lnTo>
                    <a:lnTo>
                      <a:pt x="87" y="22"/>
                    </a:lnTo>
                    <a:lnTo>
                      <a:pt x="94" y="29"/>
                    </a:lnTo>
                    <a:lnTo>
                      <a:pt x="100" y="37"/>
                    </a:lnTo>
                    <a:lnTo>
                      <a:pt x="105" y="48"/>
                    </a:lnTo>
                    <a:lnTo>
                      <a:pt x="108" y="59"/>
                    </a:lnTo>
                    <a:lnTo>
                      <a:pt x="109" y="71"/>
                    </a:lnTo>
                    <a:close/>
                  </a:path>
                </a:pathLst>
              </a:custGeom>
              <a:solidFill>
                <a:srgbClr val="F9E0B3"/>
              </a:solidFill>
              <a:ln w="9525">
                <a:noFill/>
                <a:round/>
                <a:headEnd/>
                <a:tailEnd/>
              </a:ln>
            </p:spPr>
            <p:txBody>
              <a:bodyPr/>
              <a:lstStyle/>
              <a:p>
                <a:endParaRPr lang="en-US"/>
              </a:p>
            </p:txBody>
          </p:sp>
          <p:sp>
            <p:nvSpPr>
              <p:cNvPr id="533598" name="Freeform 94"/>
              <p:cNvSpPr>
                <a:spLocks noEditPoints="1"/>
              </p:cNvSpPr>
              <p:nvPr/>
            </p:nvSpPr>
            <p:spPr bwMode="auto">
              <a:xfrm>
                <a:off x="1151" y="2649"/>
                <a:ext cx="21" cy="21"/>
              </a:xfrm>
              <a:custGeom>
                <a:avLst/>
                <a:gdLst/>
                <a:ahLst/>
                <a:cxnLst>
                  <a:cxn ang="0">
                    <a:pos x="109" y="58"/>
                  </a:cxn>
                  <a:cxn ang="0">
                    <a:pos x="107" y="46"/>
                  </a:cxn>
                  <a:cxn ang="0">
                    <a:pos x="100" y="29"/>
                  </a:cxn>
                  <a:cxn ang="0">
                    <a:pos x="85" y="11"/>
                  </a:cxn>
                  <a:cxn ang="0">
                    <a:pos x="71" y="2"/>
                  </a:cxn>
                  <a:cxn ang="0">
                    <a:pos x="61" y="0"/>
                  </a:cxn>
                  <a:cxn ang="0">
                    <a:pos x="50" y="0"/>
                  </a:cxn>
                  <a:cxn ang="0">
                    <a:pos x="39" y="2"/>
                  </a:cxn>
                  <a:cxn ang="0">
                    <a:pos x="24" y="11"/>
                  </a:cxn>
                  <a:cxn ang="0">
                    <a:pos x="9" y="29"/>
                  </a:cxn>
                  <a:cxn ang="0">
                    <a:pos x="3" y="46"/>
                  </a:cxn>
                  <a:cxn ang="0">
                    <a:pos x="0" y="58"/>
                  </a:cxn>
                  <a:cxn ang="0">
                    <a:pos x="0" y="71"/>
                  </a:cxn>
                  <a:cxn ang="0">
                    <a:pos x="3" y="84"/>
                  </a:cxn>
                  <a:cxn ang="0">
                    <a:pos x="7" y="96"/>
                  </a:cxn>
                  <a:cxn ang="0">
                    <a:pos x="12" y="106"/>
                  </a:cxn>
                  <a:cxn ang="0">
                    <a:pos x="20" y="115"/>
                  </a:cxn>
                  <a:cxn ang="0">
                    <a:pos x="29" y="121"/>
                  </a:cxn>
                  <a:cxn ang="0">
                    <a:pos x="39" y="127"/>
                  </a:cxn>
                  <a:cxn ang="0">
                    <a:pos x="50" y="130"/>
                  </a:cxn>
                  <a:cxn ang="0">
                    <a:pos x="61" y="130"/>
                  </a:cxn>
                  <a:cxn ang="0">
                    <a:pos x="71" y="127"/>
                  </a:cxn>
                  <a:cxn ang="0">
                    <a:pos x="85" y="119"/>
                  </a:cxn>
                  <a:cxn ang="0">
                    <a:pos x="100" y="101"/>
                  </a:cxn>
                  <a:cxn ang="0">
                    <a:pos x="107" y="84"/>
                  </a:cxn>
                  <a:cxn ang="0">
                    <a:pos x="109" y="71"/>
                  </a:cxn>
                  <a:cxn ang="0">
                    <a:pos x="100" y="65"/>
                  </a:cxn>
                  <a:cxn ang="0">
                    <a:pos x="97" y="85"/>
                  </a:cxn>
                  <a:cxn ang="0">
                    <a:pos x="87" y="103"/>
                  </a:cxn>
                  <a:cxn ang="0">
                    <a:pos x="73" y="114"/>
                  </a:cxn>
                  <a:cxn ang="0">
                    <a:pos x="55" y="119"/>
                  </a:cxn>
                  <a:cxn ang="0">
                    <a:pos x="38" y="114"/>
                  </a:cxn>
                  <a:cxn ang="0">
                    <a:pos x="22" y="103"/>
                  </a:cxn>
                  <a:cxn ang="0">
                    <a:pos x="13" y="85"/>
                  </a:cxn>
                  <a:cxn ang="0">
                    <a:pos x="9" y="65"/>
                  </a:cxn>
                  <a:cxn ang="0">
                    <a:pos x="13" y="43"/>
                  </a:cxn>
                  <a:cxn ang="0">
                    <a:pos x="22" y="26"/>
                  </a:cxn>
                  <a:cxn ang="0">
                    <a:pos x="38" y="16"/>
                  </a:cxn>
                  <a:cxn ang="0">
                    <a:pos x="55" y="11"/>
                  </a:cxn>
                  <a:cxn ang="0">
                    <a:pos x="73" y="16"/>
                  </a:cxn>
                  <a:cxn ang="0">
                    <a:pos x="87" y="26"/>
                  </a:cxn>
                  <a:cxn ang="0">
                    <a:pos x="97" y="43"/>
                  </a:cxn>
                  <a:cxn ang="0">
                    <a:pos x="100" y="65"/>
                  </a:cxn>
                </a:cxnLst>
                <a:rect l="0" t="0" r="r" b="b"/>
                <a:pathLst>
                  <a:path w="109" h="130">
                    <a:moveTo>
                      <a:pt x="109" y="65"/>
                    </a:moveTo>
                    <a:lnTo>
                      <a:pt x="109" y="58"/>
                    </a:lnTo>
                    <a:lnTo>
                      <a:pt x="108" y="52"/>
                    </a:lnTo>
                    <a:lnTo>
                      <a:pt x="107" y="46"/>
                    </a:lnTo>
                    <a:lnTo>
                      <a:pt x="105" y="40"/>
                    </a:lnTo>
                    <a:lnTo>
                      <a:pt x="100" y="29"/>
                    </a:lnTo>
                    <a:lnTo>
                      <a:pt x="93" y="19"/>
                    </a:lnTo>
                    <a:lnTo>
                      <a:pt x="85" y="11"/>
                    </a:lnTo>
                    <a:lnTo>
                      <a:pt x="76" y="5"/>
                    </a:lnTo>
                    <a:lnTo>
                      <a:pt x="71" y="2"/>
                    </a:lnTo>
                    <a:lnTo>
                      <a:pt x="66" y="1"/>
                    </a:lnTo>
                    <a:lnTo>
                      <a:pt x="61" y="0"/>
                    </a:lnTo>
                    <a:lnTo>
                      <a:pt x="55" y="0"/>
                    </a:lnTo>
                    <a:lnTo>
                      <a:pt x="50" y="0"/>
                    </a:lnTo>
                    <a:lnTo>
                      <a:pt x="44" y="1"/>
                    </a:lnTo>
                    <a:lnTo>
                      <a:pt x="39" y="2"/>
                    </a:lnTo>
                    <a:lnTo>
                      <a:pt x="34" y="5"/>
                    </a:lnTo>
                    <a:lnTo>
                      <a:pt x="24" y="11"/>
                    </a:lnTo>
                    <a:lnTo>
                      <a:pt x="16" y="19"/>
                    </a:lnTo>
                    <a:lnTo>
                      <a:pt x="9" y="29"/>
                    </a:lnTo>
                    <a:lnTo>
                      <a:pt x="4" y="40"/>
                    </a:lnTo>
                    <a:lnTo>
                      <a:pt x="3" y="46"/>
                    </a:lnTo>
                    <a:lnTo>
                      <a:pt x="1" y="52"/>
                    </a:lnTo>
                    <a:lnTo>
                      <a:pt x="0" y="58"/>
                    </a:lnTo>
                    <a:lnTo>
                      <a:pt x="0" y="65"/>
                    </a:lnTo>
                    <a:lnTo>
                      <a:pt x="0" y="71"/>
                    </a:lnTo>
                    <a:lnTo>
                      <a:pt x="1" y="78"/>
                    </a:lnTo>
                    <a:lnTo>
                      <a:pt x="3" y="84"/>
                    </a:lnTo>
                    <a:lnTo>
                      <a:pt x="4" y="90"/>
                    </a:lnTo>
                    <a:lnTo>
                      <a:pt x="7" y="96"/>
                    </a:lnTo>
                    <a:lnTo>
                      <a:pt x="9" y="101"/>
                    </a:lnTo>
                    <a:lnTo>
                      <a:pt x="12" y="106"/>
                    </a:lnTo>
                    <a:lnTo>
                      <a:pt x="16" y="110"/>
                    </a:lnTo>
                    <a:lnTo>
                      <a:pt x="20" y="115"/>
                    </a:lnTo>
                    <a:lnTo>
                      <a:pt x="24" y="119"/>
                    </a:lnTo>
                    <a:lnTo>
                      <a:pt x="29" y="121"/>
                    </a:lnTo>
                    <a:lnTo>
                      <a:pt x="34" y="125"/>
                    </a:lnTo>
                    <a:lnTo>
                      <a:pt x="39" y="127"/>
                    </a:lnTo>
                    <a:lnTo>
                      <a:pt x="44" y="128"/>
                    </a:lnTo>
                    <a:lnTo>
                      <a:pt x="50" y="130"/>
                    </a:lnTo>
                    <a:lnTo>
                      <a:pt x="55" y="130"/>
                    </a:lnTo>
                    <a:lnTo>
                      <a:pt x="61" y="130"/>
                    </a:lnTo>
                    <a:lnTo>
                      <a:pt x="66" y="128"/>
                    </a:lnTo>
                    <a:lnTo>
                      <a:pt x="71" y="127"/>
                    </a:lnTo>
                    <a:lnTo>
                      <a:pt x="76" y="125"/>
                    </a:lnTo>
                    <a:lnTo>
                      <a:pt x="85" y="119"/>
                    </a:lnTo>
                    <a:lnTo>
                      <a:pt x="93" y="110"/>
                    </a:lnTo>
                    <a:lnTo>
                      <a:pt x="100" y="101"/>
                    </a:lnTo>
                    <a:lnTo>
                      <a:pt x="105" y="90"/>
                    </a:lnTo>
                    <a:lnTo>
                      <a:pt x="107" y="84"/>
                    </a:lnTo>
                    <a:lnTo>
                      <a:pt x="108" y="78"/>
                    </a:lnTo>
                    <a:lnTo>
                      <a:pt x="109" y="71"/>
                    </a:lnTo>
                    <a:lnTo>
                      <a:pt x="109" y="65"/>
                    </a:lnTo>
                    <a:close/>
                    <a:moveTo>
                      <a:pt x="100" y="65"/>
                    </a:moveTo>
                    <a:lnTo>
                      <a:pt x="99" y="76"/>
                    </a:lnTo>
                    <a:lnTo>
                      <a:pt x="97" y="85"/>
                    </a:lnTo>
                    <a:lnTo>
                      <a:pt x="92" y="95"/>
                    </a:lnTo>
                    <a:lnTo>
                      <a:pt x="87" y="103"/>
                    </a:lnTo>
                    <a:lnTo>
                      <a:pt x="80" y="109"/>
                    </a:lnTo>
                    <a:lnTo>
                      <a:pt x="73" y="114"/>
                    </a:lnTo>
                    <a:lnTo>
                      <a:pt x="64" y="118"/>
                    </a:lnTo>
                    <a:lnTo>
                      <a:pt x="55" y="119"/>
                    </a:lnTo>
                    <a:lnTo>
                      <a:pt x="46" y="118"/>
                    </a:lnTo>
                    <a:lnTo>
                      <a:pt x="38" y="114"/>
                    </a:lnTo>
                    <a:lnTo>
                      <a:pt x="30" y="109"/>
                    </a:lnTo>
                    <a:lnTo>
                      <a:pt x="22" y="103"/>
                    </a:lnTo>
                    <a:lnTo>
                      <a:pt x="17" y="95"/>
                    </a:lnTo>
                    <a:lnTo>
                      <a:pt x="13" y="85"/>
                    </a:lnTo>
                    <a:lnTo>
                      <a:pt x="10" y="76"/>
                    </a:lnTo>
                    <a:lnTo>
                      <a:pt x="9" y="65"/>
                    </a:lnTo>
                    <a:lnTo>
                      <a:pt x="10" y="54"/>
                    </a:lnTo>
                    <a:lnTo>
                      <a:pt x="13" y="43"/>
                    </a:lnTo>
                    <a:lnTo>
                      <a:pt x="17" y="35"/>
                    </a:lnTo>
                    <a:lnTo>
                      <a:pt x="22" y="26"/>
                    </a:lnTo>
                    <a:lnTo>
                      <a:pt x="30" y="20"/>
                    </a:lnTo>
                    <a:lnTo>
                      <a:pt x="38" y="16"/>
                    </a:lnTo>
                    <a:lnTo>
                      <a:pt x="46" y="12"/>
                    </a:lnTo>
                    <a:lnTo>
                      <a:pt x="55" y="11"/>
                    </a:lnTo>
                    <a:lnTo>
                      <a:pt x="64" y="12"/>
                    </a:lnTo>
                    <a:lnTo>
                      <a:pt x="73" y="16"/>
                    </a:lnTo>
                    <a:lnTo>
                      <a:pt x="80" y="20"/>
                    </a:lnTo>
                    <a:lnTo>
                      <a:pt x="87" y="26"/>
                    </a:lnTo>
                    <a:lnTo>
                      <a:pt x="92" y="35"/>
                    </a:lnTo>
                    <a:lnTo>
                      <a:pt x="97" y="43"/>
                    </a:lnTo>
                    <a:lnTo>
                      <a:pt x="99" y="54"/>
                    </a:lnTo>
                    <a:lnTo>
                      <a:pt x="100" y="65"/>
                    </a:lnTo>
                    <a:close/>
                  </a:path>
                </a:pathLst>
              </a:custGeom>
              <a:solidFill>
                <a:srgbClr val="FAE3B4"/>
              </a:solidFill>
              <a:ln w="9525">
                <a:noFill/>
                <a:round/>
                <a:headEnd/>
                <a:tailEnd/>
              </a:ln>
            </p:spPr>
            <p:txBody>
              <a:bodyPr/>
              <a:lstStyle/>
              <a:p>
                <a:endParaRPr lang="en-US"/>
              </a:p>
            </p:txBody>
          </p:sp>
          <p:sp>
            <p:nvSpPr>
              <p:cNvPr id="533599" name="Freeform 95"/>
              <p:cNvSpPr>
                <a:spLocks noEditPoints="1"/>
              </p:cNvSpPr>
              <p:nvPr/>
            </p:nvSpPr>
            <p:spPr bwMode="auto">
              <a:xfrm>
                <a:off x="1152" y="2649"/>
                <a:ext cx="20" cy="20"/>
              </a:xfrm>
              <a:custGeom>
                <a:avLst/>
                <a:gdLst/>
                <a:ahLst/>
                <a:cxnLst>
                  <a:cxn ang="0">
                    <a:pos x="99" y="48"/>
                  </a:cxn>
                  <a:cxn ang="0">
                    <a:pos x="91" y="26"/>
                  </a:cxn>
                  <a:cxn ang="0">
                    <a:pos x="78" y="11"/>
                  </a:cxn>
                  <a:cxn ang="0">
                    <a:pos x="60" y="1"/>
                  </a:cxn>
                  <a:cxn ang="0">
                    <a:pos x="40" y="1"/>
                  </a:cxn>
                  <a:cxn ang="0">
                    <a:pos x="22" y="11"/>
                  </a:cxn>
                  <a:cxn ang="0">
                    <a:pos x="8" y="26"/>
                  </a:cxn>
                  <a:cxn ang="0">
                    <a:pos x="1" y="48"/>
                  </a:cxn>
                  <a:cxn ang="0">
                    <a:pos x="1" y="72"/>
                  </a:cxn>
                  <a:cxn ang="0">
                    <a:pos x="8" y="93"/>
                  </a:cxn>
                  <a:cxn ang="0">
                    <a:pos x="22" y="109"/>
                  </a:cxn>
                  <a:cxn ang="0">
                    <a:pos x="40" y="117"/>
                  </a:cxn>
                  <a:cxn ang="0">
                    <a:pos x="60" y="117"/>
                  </a:cxn>
                  <a:cxn ang="0">
                    <a:pos x="78" y="109"/>
                  </a:cxn>
                  <a:cxn ang="0">
                    <a:pos x="91" y="93"/>
                  </a:cxn>
                  <a:cxn ang="0">
                    <a:pos x="99" y="72"/>
                  </a:cxn>
                  <a:cxn ang="0">
                    <a:pos x="91" y="60"/>
                  </a:cxn>
                  <a:cxn ang="0">
                    <a:pos x="87" y="79"/>
                  </a:cxn>
                  <a:cxn ang="0">
                    <a:pos x="79" y="95"/>
                  </a:cxn>
                  <a:cxn ang="0">
                    <a:pos x="66" y="104"/>
                  </a:cxn>
                  <a:cxn ang="0">
                    <a:pos x="50" y="108"/>
                  </a:cxn>
                  <a:cxn ang="0">
                    <a:pos x="34" y="104"/>
                  </a:cxn>
                  <a:cxn ang="0">
                    <a:pos x="20" y="95"/>
                  </a:cxn>
                  <a:cxn ang="0">
                    <a:pos x="12" y="79"/>
                  </a:cxn>
                  <a:cxn ang="0">
                    <a:pos x="9" y="60"/>
                  </a:cxn>
                  <a:cxn ang="0">
                    <a:pos x="12" y="41"/>
                  </a:cxn>
                  <a:cxn ang="0">
                    <a:pos x="20" y="25"/>
                  </a:cxn>
                  <a:cxn ang="0">
                    <a:pos x="34" y="15"/>
                  </a:cxn>
                  <a:cxn ang="0">
                    <a:pos x="50" y="11"/>
                  </a:cxn>
                  <a:cxn ang="0">
                    <a:pos x="66" y="15"/>
                  </a:cxn>
                  <a:cxn ang="0">
                    <a:pos x="79" y="25"/>
                  </a:cxn>
                  <a:cxn ang="0">
                    <a:pos x="87" y="41"/>
                  </a:cxn>
                  <a:cxn ang="0">
                    <a:pos x="91" y="60"/>
                  </a:cxn>
                </a:cxnLst>
                <a:rect l="0" t="0" r="r" b="b"/>
                <a:pathLst>
                  <a:path w="100" h="119">
                    <a:moveTo>
                      <a:pt x="100" y="60"/>
                    </a:moveTo>
                    <a:lnTo>
                      <a:pt x="99" y="48"/>
                    </a:lnTo>
                    <a:lnTo>
                      <a:pt x="96" y="37"/>
                    </a:lnTo>
                    <a:lnTo>
                      <a:pt x="91" y="26"/>
                    </a:lnTo>
                    <a:lnTo>
                      <a:pt x="85" y="18"/>
                    </a:lnTo>
                    <a:lnTo>
                      <a:pt x="78" y="11"/>
                    </a:lnTo>
                    <a:lnTo>
                      <a:pt x="69" y="5"/>
                    </a:lnTo>
                    <a:lnTo>
                      <a:pt x="60" y="1"/>
                    </a:lnTo>
                    <a:lnTo>
                      <a:pt x="50" y="0"/>
                    </a:lnTo>
                    <a:lnTo>
                      <a:pt x="40" y="1"/>
                    </a:lnTo>
                    <a:lnTo>
                      <a:pt x="31" y="5"/>
                    </a:lnTo>
                    <a:lnTo>
                      <a:pt x="22" y="11"/>
                    </a:lnTo>
                    <a:lnTo>
                      <a:pt x="14" y="18"/>
                    </a:lnTo>
                    <a:lnTo>
                      <a:pt x="8" y="26"/>
                    </a:lnTo>
                    <a:lnTo>
                      <a:pt x="4" y="37"/>
                    </a:lnTo>
                    <a:lnTo>
                      <a:pt x="1" y="48"/>
                    </a:lnTo>
                    <a:lnTo>
                      <a:pt x="0" y="60"/>
                    </a:lnTo>
                    <a:lnTo>
                      <a:pt x="1" y="72"/>
                    </a:lnTo>
                    <a:lnTo>
                      <a:pt x="4" y="83"/>
                    </a:lnTo>
                    <a:lnTo>
                      <a:pt x="8" y="93"/>
                    </a:lnTo>
                    <a:lnTo>
                      <a:pt x="14" y="102"/>
                    </a:lnTo>
                    <a:lnTo>
                      <a:pt x="22" y="109"/>
                    </a:lnTo>
                    <a:lnTo>
                      <a:pt x="31" y="115"/>
                    </a:lnTo>
                    <a:lnTo>
                      <a:pt x="40" y="117"/>
                    </a:lnTo>
                    <a:lnTo>
                      <a:pt x="50" y="119"/>
                    </a:lnTo>
                    <a:lnTo>
                      <a:pt x="60" y="117"/>
                    </a:lnTo>
                    <a:lnTo>
                      <a:pt x="69" y="115"/>
                    </a:lnTo>
                    <a:lnTo>
                      <a:pt x="78" y="109"/>
                    </a:lnTo>
                    <a:lnTo>
                      <a:pt x="85" y="102"/>
                    </a:lnTo>
                    <a:lnTo>
                      <a:pt x="91" y="93"/>
                    </a:lnTo>
                    <a:lnTo>
                      <a:pt x="96" y="83"/>
                    </a:lnTo>
                    <a:lnTo>
                      <a:pt x="99" y="72"/>
                    </a:lnTo>
                    <a:lnTo>
                      <a:pt x="100" y="60"/>
                    </a:lnTo>
                    <a:close/>
                    <a:moveTo>
                      <a:pt x="91" y="60"/>
                    </a:moveTo>
                    <a:lnTo>
                      <a:pt x="90" y="69"/>
                    </a:lnTo>
                    <a:lnTo>
                      <a:pt x="87" y="79"/>
                    </a:lnTo>
                    <a:lnTo>
                      <a:pt x="84" y="87"/>
                    </a:lnTo>
                    <a:lnTo>
                      <a:pt x="79" y="95"/>
                    </a:lnTo>
                    <a:lnTo>
                      <a:pt x="73" y="101"/>
                    </a:lnTo>
                    <a:lnTo>
                      <a:pt x="66" y="104"/>
                    </a:lnTo>
                    <a:lnTo>
                      <a:pt x="58" y="108"/>
                    </a:lnTo>
                    <a:lnTo>
                      <a:pt x="50" y="108"/>
                    </a:lnTo>
                    <a:lnTo>
                      <a:pt x="42" y="108"/>
                    </a:lnTo>
                    <a:lnTo>
                      <a:pt x="34" y="104"/>
                    </a:lnTo>
                    <a:lnTo>
                      <a:pt x="27" y="101"/>
                    </a:lnTo>
                    <a:lnTo>
                      <a:pt x="20" y="95"/>
                    </a:lnTo>
                    <a:lnTo>
                      <a:pt x="16" y="87"/>
                    </a:lnTo>
                    <a:lnTo>
                      <a:pt x="12" y="79"/>
                    </a:lnTo>
                    <a:lnTo>
                      <a:pt x="9" y="69"/>
                    </a:lnTo>
                    <a:lnTo>
                      <a:pt x="9" y="60"/>
                    </a:lnTo>
                    <a:lnTo>
                      <a:pt x="9" y="50"/>
                    </a:lnTo>
                    <a:lnTo>
                      <a:pt x="12" y="41"/>
                    </a:lnTo>
                    <a:lnTo>
                      <a:pt x="16" y="32"/>
                    </a:lnTo>
                    <a:lnTo>
                      <a:pt x="20" y="25"/>
                    </a:lnTo>
                    <a:lnTo>
                      <a:pt x="27" y="19"/>
                    </a:lnTo>
                    <a:lnTo>
                      <a:pt x="34" y="15"/>
                    </a:lnTo>
                    <a:lnTo>
                      <a:pt x="42" y="12"/>
                    </a:lnTo>
                    <a:lnTo>
                      <a:pt x="50" y="11"/>
                    </a:lnTo>
                    <a:lnTo>
                      <a:pt x="58" y="12"/>
                    </a:lnTo>
                    <a:lnTo>
                      <a:pt x="66" y="15"/>
                    </a:lnTo>
                    <a:lnTo>
                      <a:pt x="73" y="19"/>
                    </a:lnTo>
                    <a:lnTo>
                      <a:pt x="79" y="25"/>
                    </a:lnTo>
                    <a:lnTo>
                      <a:pt x="84" y="32"/>
                    </a:lnTo>
                    <a:lnTo>
                      <a:pt x="87" y="41"/>
                    </a:lnTo>
                    <a:lnTo>
                      <a:pt x="90" y="50"/>
                    </a:lnTo>
                    <a:lnTo>
                      <a:pt x="91" y="60"/>
                    </a:lnTo>
                    <a:close/>
                  </a:path>
                </a:pathLst>
              </a:custGeom>
              <a:solidFill>
                <a:srgbClr val="FAE3B4"/>
              </a:solidFill>
              <a:ln w="9525">
                <a:noFill/>
                <a:round/>
                <a:headEnd/>
                <a:tailEnd/>
              </a:ln>
            </p:spPr>
            <p:txBody>
              <a:bodyPr/>
              <a:lstStyle/>
              <a:p>
                <a:endParaRPr lang="en-US"/>
              </a:p>
            </p:txBody>
          </p:sp>
          <p:sp>
            <p:nvSpPr>
              <p:cNvPr id="533600" name="Freeform 96"/>
              <p:cNvSpPr>
                <a:spLocks noEditPoints="1"/>
              </p:cNvSpPr>
              <p:nvPr/>
            </p:nvSpPr>
            <p:spPr bwMode="auto">
              <a:xfrm>
                <a:off x="1152" y="2650"/>
                <a:ext cx="19" cy="18"/>
              </a:xfrm>
              <a:custGeom>
                <a:avLst/>
                <a:gdLst/>
                <a:ahLst/>
                <a:cxnLst>
                  <a:cxn ang="0">
                    <a:pos x="90" y="43"/>
                  </a:cxn>
                  <a:cxn ang="0">
                    <a:pos x="83" y="24"/>
                  </a:cxn>
                  <a:cxn ang="0">
                    <a:pos x="71" y="9"/>
                  </a:cxn>
                  <a:cxn ang="0">
                    <a:pos x="55" y="1"/>
                  </a:cxn>
                  <a:cxn ang="0">
                    <a:pos x="37" y="1"/>
                  </a:cxn>
                  <a:cxn ang="0">
                    <a:pos x="21" y="9"/>
                  </a:cxn>
                  <a:cxn ang="0">
                    <a:pos x="8" y="24"/>
                  </a:cxn>
                  <a:cxn ang="0">
                    <a:pos x="1" y="43"/>
                  </a:cxn>
                  <a:cxn ang="0">
                    <a:pos x="1" y="65"/>
                  </a:cxn>
                  <a:cxn ang="0">
                    <a:pos x="8" y="84"/>
                  </a:cxn>
                  <a:cxn ang="0">
                    <a:pos x="21" y="98"/>
                  </a:cxn>
                  <a:cxn ang="0">
                    <a:pos x="37" y="107"/>
                  </a:cxn>
                  <a:cxn ang="0">
                    <a:pos x="55" y="107"/>
                  </a:cxn>
                  <a:cxn ang="0">
                    <a:pos x="71" y="98"/>
                  </a:cxn>
                  <a:cxn ang="0">
                    <a:pos x="83" y="84"/>
                  </a:cxn>
                  <a:cxn ang="0">
                    <a:pos x="90" y="65"/>
                  </a:cxn>
                  <a:cxn ang="0">
                    <a:pos x="82" y="54"/>
                  </a:cxn>
                  <a:cxn ang="0">
                    <a:pos x="79" y="71"/>
                  </a:cxn>
                  <a:cxn ang="0">
                    <a:pos x="72" y="84"/>
                  </a:cxn>
                  <a:cxn ang="0">
                    <a:pos x="60" y="93"/>
                  </a:cxn>
                  <a:cxn ang="0">
                    <a:pos x="46" y="97"/>
                  </a:cxn>
                  <a:cxn ang="0">
                    <a:pos x="32" y="93"/>
                  </a:cxn>
                  <a:cxn ang="0">
                    <a:pos x="21" y="84"/>
                  </a:cxn>
                  <a:cxn ang="0">
                    <a:pos x="12" y="71"/>
                  </a:cxn>
                  <a:cxn ang="0">
                    <a:pos x="9" y="54"/>
                  </a:cxn>
                  <a:cxn ang="0">
                    <a:pos x="12" y="37"/>
                  </a:cxn>
                  <a:cxn ang="0">
                    <a:pos x="21" y="24"/>
                  </a:cxn>
                  <a:cxn ang="0">
                    <a:pos x="32" y="14"/>
                  </a:cxn>
                  <a:cxn ang="0">
                    <a:pos x="46" y="11"/>
                  </a:cxn>
                  <a:cxn ang="0">
                    <a:pos x="60" y="14"/>
                  </a:cxn>
                  <a:cxn ang="0">
                    <a:pos x="72" y="24"/>
                  </a:cxn>
                  <a:cxn ang="0">
                    <a:pos x="79" y="37"/>
                  </a:cxn>
                  <a:cxn ang="0">
                    <a:pos x="82" y="54"/>
                  </a:cxn>
                </a:cxnLst>
                <a:rect l="0" t="0" r="r" b="b"/>
                <a:pathLst>
                  <a:path w="91" h="108">
                    <a:moveTo>
                      <a:pt x="91" y="54"/>
                    </a:moveTo>
                    <a:lnTo>
                      <a:pt x="90" y="43"/>
                    </a:lnTo>
                    <a:lnTo>
                      <a:pt x="88" y="32"/>
                    </a:lnTo>
                    <a:lnTo>
                      <a:pt x="83" y="24"/>
                    </a:lnTo>
                    <a:lnTo>
                      <a:pt x="78" y="15"/>
                    </a:lnTo>
                    <a:lnTo>
                      <a:pt x="71" y="9"/>
                    </a:lnTo>
                    <a:lnTo>
                      <a:pt x="64" y="3"/>
                    </a:lnTo>
                    <a:lnTo>
                      <a:pt x="55" y="1"/>
                    </a:lnTo>
                    <a:lnTo>
                      <a:pt x="46" y="0"/>
                    </a:lnTo>
                    <a:lnTo>
                      <a:pt x="37" y="1"/>
                    </a:lnTo>
                    <a:lnTo>
                      <a:pt x="29" y="3"/>
                    </a:lnTo>
                    <a:lnTo>
                      <a:pt x="21" y="9"/>
                    </a:lnTo>
                    <a:lnTo>
                      <a:pt x="13" y="15"/>
                    </a:lnTo>
                    <a:lnTo>
                      <a:pt x="8" y="24"/>
                    </a:lnTo>
                    <a:lnTo>
                      <a:pt x="4" y="32"/>
                    </a:lnTo>
                    <a:lnTo>
                      <a:pt x="1" y="43"/>
                    </a:lnTo>
                    <a:lnTo>
                      <a:pt x="0" y="54"/>
                    </a:lnTo>
                    <a:lnTo>
                      <a:pt x="1" y="65"/>
                    </a:lnTo>
                    <a:lnTo>
                      <a:pt x="4" y="74"/>
                    </a:lnTo>
                    <a:lnTo>
                      <a:pt x="8" y="84"/>
                    </a:lnTo>
                    <a:lnTo>
                      <a:pt x="13" y="92"/>
                    </a:lnTo>
                    <a:lnTo>
                      <a:pt x="21" y="98"/>
                    </a:lnTo>
                    <a:lnTo>
                      <a:pt x="29" y="103"/>
                    </a:lnTo>
                    <a:lnTo>
                      <a:pt x="37" y="107"/>
                    </a:lnTo>
                    <a:lnTo>
                      <a:pt x="46" y="108"/>
                    </a:lnTo>
                    <a:lnTo>
                      <a:pt x="55" y="107"/>
                    </a:lnTo>
                    <a:lnTo>
                      <a:pt x="64" y="103"/>
                    </a:lnTo>
                    <a:lnTo>
                      <a:pt x="71" y="98"/>
                    </a:lnTo>
                    <a:lnTo>
                      <a:pt x="78" y="92"/>
                    </a:lnTo>
                    <a:lnTo>
                      <a:pt x="83" y="84"/>
                    </a:lnTo>
                    <a:lnTo>
                      <a:pt x="88" y="74"/>
                    </a:lnTo>
                    <a:lnTo>
                      <a:pt x="90" y="65"/>
                    </a:lnTo>
                    <a:lnTo>
                      <a:pt x="91" y="54"/>
                    </a:lnTo>
                    <a:close/>
                    <a:moveTo>
                      <a:pt x="82" y="54"/>
                    </a:moveTo>
                    <a:lnTo>
                      <a:pt x="81" y="62"/>
                    </a:lnTo>
                    <a:lnTo>
                      <a:pt x="79" y="71"/>
                    </a:lnTo>
                    <a:lnTo>
                      <a:pt x="76" y="78"/>
                    </a:lnTo>
                    <a:lnTo>
                      <a:pt x="72" y="84"/>
                    </a:lnTo>
                    <a:lnTo>
                      <a:pt x="66" y="90"/>
                    </a:lnTo>
                    <a:lnTo>
                      <a:pt x="60" y="93"/>
                    </a:lnTo>
                    <a:lnTo>
                      <a:pt x="53" y="96"/>
                    </a:lnTo>
                    <a:lnTo>
                      <a:pt x="46" y="97"/>
                    </a:lnTo>
                    <a:lnTo>
                      <a:pt x="39" y="96"/>
                    </a:lnTo>
                    <a:lnTo>
                      <a:pt x="32" y="93"/>
                    </a:lnTo>
                    <a:lnTo>
                      <a:pt x="26" y="90"/>
                    </a:lnTo>
                    <a:lnTo>
                      <a:pt x="21" y="84"/>
                    </a:lnTo>
                    <a:lnTo>
                      <a:pt x="15" y="78"/>
                    </a:lnTo>
                    <a:lnTo>
                      <a:pt x="12" y="71"/>
                    </a:lnTo>
                    <a:lnTo>
                      <a:pt x="10" y="62"/>
                    </a:lnTo>
                    <a:lnTo>
                      <a:pt x="9" y="54"/>
                    </a:lnTo>
                    <a:lnTo>
                      <a:pt x="10" y="45"/>
                    </a:lnTo>
                    <a:lnTo>
                      <a:pt x="12" y="37"/>
                    </a:lnTo>
                    <a:lnTo>
                      <a:pt x="15" y="30"/>
                    </a:lnTo>
                    <a:lnTo>
                      <a:pt x="21" y="24"/>
                    </a:lnTo>
                    <a:lnTo>
                      <a:pt x="26" y="18"/>
                    </a:lnTo>
                    <a:lnTo>
                      <a:pt x="32" y="14"/>
                    </a:lnTo>
                    <a:lnTo>
                      <a:pt x="39" y="12"/>
                    </a:lnTo>
                    <a:lnTo>
                      <a:pt x="46" y="11"/>
                    </a:lnTo>
                    <a:lnTo>
                      <a:pt x="53" y="12"/>
                    </a:lnTo>
                    <a:lnTo>
                      <a:pt x="60" y="14"/>
                    </a:lnTo>
                    <a:lnTo>
                      <a:pt x="66" y="18"/>
                    </a:lnTo>
                    <a:lnTo>
                      <a:pt x="72" y="24"/>
                    </a:lnTo>
                    <a:lnTo>
                      <a:pt x="76" y="30"/>
                    </a:lnTo>
                    <a:lnTo>
                      <a:pt x="79" y="37"/>
                    </a:lnTo>
                    <a:lnTo>
                      <a:pt x="81" y="45"/>
                    </a:lnTo>
                    <a:lnTo>
                      <a:pt x="82" y="54"/>
                    </a:lnTo>
                    <a:close/>
                  </a:path>
                </a:pathLst>
              </a:custGeom>
              <a:solidFill>
                <a:srgbClr val="FAE6B8"/>
              </a:solidFill>
              <a:ln w="9525">
                <a:noFill/>
                <a:round/>
                <a:headEnd/>
                <a:tailEnd/>
              </a:ln>
            </p:spPr>
            <p:txBody>
              <a:bodyPr/>
              <a:lstStyle/>
              <a:p>
                <a:endParaRPr lang="en-US"/>
              </a:p>
            </p:txBody>
          </p:sp>
          <p:sp>
            <p:nvSpPr>
              <p:cNvPr id="533601" name="Freeform 97"/>
              <p:cNvSpPr>
                <a:spLocks noEditPoints="1"/>
              </p:cNvSpPr>
              <p:nvPr/>
            </p:nvSpPr>
            <p:spPr bwMode="auto">
              <a:xfrm>
                <a:off x="1153" y="2651"/>
                <a:ext cx="17" cy="16"/>
              </a:xfrm>
              <a:custGeom>
                <a:avLst/>
                <a:gdLst/>
                <a:ahLst/>
                <a:cxnLst>
                  <a:cxn ang="0">
                    <a:pos x="81" y="39"/>
                  </a:cxn>
                  <a:cxn ang="0">
                    <a:pos x="75" y="21"/>
                  </a:cxn>
                  <a:cxn ang="0">
                    <a:pos x="64" y="8"/>
                  </a:cxn>
                  <a:cxn ang="0">
                    <a:pos x="49" y="1"/>
                  </a:cxn>
                  <a:cxn ang="0">
                    <a:pos x="33" y="1"/>
                  </a:cxn>
                  <a:cxn ang="0">
                    <a:pos x="18" y="8"/>
                  </a:cxn>
                  <a:cxn ang="0">
                    <a:pos x="7" y="21"/>
                  </a:cxn>
                  <a:cxn ang="0">
                    <a:pos x="0" y="39"/>
                  </a:cxn>
                  <a:cxn ang="0">
                    <a:pos x="0" y="58"/>
                  </a:cxn>
                  <a:cxn ang="0">
                    <a:pos x="7" y="76"/>
                  </a:cxn>
                  <a:cxn ang="0">
                    <a:pos x="18" y="90"/>
                  </a:cxn>
                  <a:cxn ang="0">
                    <a:pos x="33" y="97"/>
                  </a:cxn>
                  <a:cxn ang="0">
                    <a:pos x="49" y="97"/>
                  </a:cxn>
                  <a:cxn ang="0">
                    <a:pos x="64" y="90"/>
                  </a:cxn>
                  <a:cxn ang="0">
                    <a:pos x="75" y="76"/>
                  </a:cxn>
                  <a:cxn ang="0">
                    <a:pos x="81" y="58"/>
                  </a:cxn>
                  <a:cxn ang="0">
                    <a:pos x="73" y="49"/>
                  </a:cxn>
                  <a:cxn ang="0">
                    <a:pos x="70" y="63"/>
                  </a:cxn>
                  <a:cxn ang="0">
                    <a:pos x="63" y="75"/>
                  </a:cxn>
                  <a:cxn ang="0">
                    <a:pos x="53" y="84"/>
                  </a:cxn>
                  <a:cxn ang="0">
                    <a:pos x="41" y="86"/>
                  </a:cxn>
                  <a:cxn ang="0">
                    <a:pos x="29" y="84"/>
                  </a:cxn>
                  <a:cxn ang="0">
                    <a:pos x="19" y="75"/>
                  </a:cxn>
                  <a:cxn ang="0">
                    <a:pos x="11" y="63"/>
                  </a:cxn>
                  <a:cxn ang="0">
                    <a:pos x="9" y="49"/>
                  </a:cxn>
                  <a:cxn ang="0">
                    <a:pos x="11" y="34"/>
                  </a:cxn>
                  <a:cxn ang="0">
                    <a:pos x="19" y="22"/>
                  </a:cxn>
                  <a:cxn ang="0">
                    <a:pos x="29" y="14"/>
                  </a:cxn>
                  <a:cxn ang="0">
                    <a:pos x="41" y="10"/>
                  </a:cxn>
                  <a:cxn ang="0">
                    <a:pos x="53" y="14"/>
                  </a:cxn>
                  <a:cxn ang="0">
                    <a:pos x="63" y="22"/>
                  </a:cxn>
                  <a:cxn ang="0">
                    <a:pos x="70" y="34"/>
                  </a:cxn>
                  <a:cxn ang="0">
                    <a:pos x="73" y="49"/>
                  </a:cxn>
                </a:cxnLst>
                <a:rect l="0" t="0" r="r" b="b"/>
                <a:pathLst>
                  <a:path w="82" h="97">
                    <a:moveTo>
                      <a:pt x="82" y="49"/>
                    </a:moveTo>
                    <a:lnTo>
                      <a:pt x="81" y="39"/>
                    </a:lnTo>
                    <a:lnTo>
                      <a:pt x="78" y="30"/>
                    </a:lnTo>
                    <a:lnTo>
                      <a:pt x="75" y="21"/>
                    </a:lnTo>
                    <a:lnTo>
                      <a:pt x="70" y="14"/>
                    </a:lnTo>
                    <a:lnTo>
                      <a:pt x="64" y="8"/>
                    </a:lnTo>
                    <a:lnTo>
                      <a:pt x="57" y="4"/>
                    </a:lnTo>
                    <a:lnTo>
                      <a:pt x="49" y="1"/>
                    </a:lnTo>
                    <a:lnTo>
                      <a:pt x="41" y="0"/>
                    </a:lnTo>
                    <a:lnTo>
                      <a:pt x="33" y="1"/>
                    </a:lnTo>
                    <a:lnTo>
                      <a:pt x="25" y="4"/>
                    </a:lnTo>
                    <a:lnTo>
                      <a:pt x="18" y="8"/>
                    </a:lnTo>
                    <a:lnTo>
                      <a:pt x="11" y="14"/>
                    </a:lnTo>
                    <a:lnTo>
                      <a:pt x="7" y="21"/>
                    </a:lnTo>
                    <a:lnTo>
                      <a:pt x="3" y="30"/>
                    </a:lnTo>
                    <a:lnTo>
                      <a:pt x="0" y="39"/>
                    </a:lnTo>
                    <a:lnTo>
                      <a:pt x="0" y="49"/>
                    </a:lnTo>
                    <a:lnTo>
                      <a:pt x="0" y="58"/>
                    </a:lnTo>
                    <a:lnTo>
                      <a:pt x="3" y="68"/>
                    </a:lnTo>
                    <a:lnTo>
                      <a:pt x="7" y="76"/>
                    </a:lnTo>
                    <a:lnTo>
                      <a:pt x="11" y="84"/>
                    </a:lnTo>
                    <a:lnTo>
                      <a:pt x="18" y="90"/>
                    </a:lnTo>
                    <a:lnTo>
                      <a:pt x="25" y="93"/>
                    </a:lnTo>
                    <a:lnTo>
                      <a:pt x="33" y="97"/>
                    </a:lnTo>
                    <a:lnTo>
                      <a:pt x="41" y="97"/>
                    </a:lnTo>
                    <a:lnTo>
                      <a:pt x="49" y="97"/>
                    </a:lnTo>
                    <a:lnTo>
                      <a:pt x="57" y="93"/>
                    </a:lnTo>
                    <a:lnTo>
                      <a:pt x="64" y="90"/>
                    </a:lnTo>
                    <a:lnTo>
                      <a:pt x="70" y="84"/>
                    </a:lnTo>
                    <a:lnTo>
                      <a:pt x="75" y="76"/>
                    </a:lnTo>
                    <a:lnTo>
                      <a:pt x="78" y="68"/>
                    </a:lnTo>
                    <a:lnTo>
                      <a:pt x="81" y="58"/>
                    </a:lnTo>
                    <a:lnTo>
                      <a:pt x="82" y="49"/>
                    </a:lnTo>
                    <a:close/>
                    <a:moveTo>
                      <a:pt x="73" y="49"/>
                    </a:moveTo>
                    <a:lnTo>
                      <a:pt x="72" y="56"/>
                    </a:lnTo>
                    <a:lnTo>
                      <a:pt x="70" y="63"/>
                    </a:lnTo>
                    <a:lnTo>
                      <a:pt x="67" y="70"/>
                    </a:lnTo>
                    <a:lnTo>
                      <a:pt x="63" y="75"/>
                    </a:lnTo>
                    <a:lnTo>
                      <a:pt x="59" y="80"/>
                    </a:lnTo>
                    <a:lnTo>
                      <a:pt x="53" y="84"/>
                    </a:lnTo>
                    <a:lnTo>
                      <a:pt x="47" y="86"/>
                    </a:lnTo>
                    <a:lnTo>
                      <a:pt x="41" y="86"/>
                    </a:lnTo>
                    <a:lnTo>
                      <a:pt x="35" y="86"/>
                    </a:lnTo>
                    <a:lnTo>
                      <a:pt x="29" y="84"/>
                    </a:lnTo>
                    <a:lnTo>
                      <a:pt x="24" y="80"/>
                    </a:lnTo>
                    <a:lnTo>
                      <a:pt x="19" y="75"/>
                    </a:lnTo>
                    <a:lnTo>
                      <a:pt x="15" y="70"/>
                    </a:lnTo>
                    <a:lnTo>
                      <a:pt x="11" y="63"/>
                    </a:lnTo>
                    <a:lnTo>
                      <a:pt x="9" y="56"/>
                    </a:lnTo>
                    <a:lnTo>
                      <a:pt x="9" y="49"/>
                    </a:lnTo>
                    <a:lnTo>
                      <a:pt x="9" y="42"/>
                    </a:lnTo>
                    <a:lnTo>
                      <a:pt x="11" y="34"/>
                    </a:lnTo>
                    <a:lnTo>
                      <a:pt x="15" y="27"/>
                    </a:lnTo>
                    <a:lnTo>
                      <a:pt x="19" y="22"/>
                    </a:lnTo>
                    <a:lnTo>
                      <a:pt x="24" y="18"/>
                    </a:lnTo>
                    <a:lnTo>
                      <a:pt x="29" y="14"/>
                    </a:lnTo>
                    <a:lnTo>
                      <a:pt x="35" y="12"/>
                    </a:lnTo>
                    <a:lnTo>
                      <a:pt x="41" y="10"/>
                    </a:lnTo>
                    <a:lnTo>
                      <a:pt x="47" y="12"/>
                    </a:lnTo>
                    <a:lnTo>
                      <a:pt x="53" y="14"/>
                    </a:lnTo>
                    <a:lnTo>
                      <a:pt x="59" y="18"/>
                    </a:lnTo>
                    <a:lnTo>
                      <a:pt x="63" y="22"/>
                    </a:lnTo>
                    <a:lnTo>
                      <a:pt x="67" y="27"/>
                    </a:lnTo>
                    <a:lnTo>
                      <a:pt x="70" y="34"/>
                    </a:lnTo>
                    <a:lnTo>
                      <a:pt x="72" y="42"/>
                    </a:lnTo>
                    <a:lnTo>
                      <a:pt x="73" y="49"/>
                    </a:lnTo>
                    <a:close/>
                  </a:path>
                </a:pathLst>
              </a:custGeom>
              <a:solidFill>
                <a:srgbClr val="FBE9B9"/>
              </a:solidFill>
              <a:ln w="9525">
                <a:noFill/>
                <a:round/>
                <a:headEnd/>
                <a:tailEnd/>
              </a:ln>
            </p:spPr>
            <p:txBody>
              <a:bodyPr/>
              <a:lstStyle/>
              <a:p>
                <a:endParaRPr lang="en-US"/>
              </a:p>
            </p:txBody>
          </p:sp>
          <p:sp>
            <p:nvSpPr>
              <p:cNvPr id="533602" name="Freeform 98"/>
              <p:cNvSpPr>
                <a:spLocks noEditPoints="1"/>
              </p:cNvSpPr>
              <p:nvPr/>
            </p:nvSpPr>
            <p:spPr bwMode="auto">
              <a:xfrm>
                <a:off x="1154" y="2652"/>
                <a:ext cx="15" cy="14"/>
              </a:xfrm>
              <a:custGeom>
                <a:avLst/>
                <a:gdLst/>
                <a:ahLst/>
                <a:cxnLst>
                  <a:cxn ang="0">
                    <a:pos x="72" y="34"/>
                  </a:cxn>
                  <a:cxn ang="0">
                    <a:pos x="67" y="19"/>
                  </a:cxn>
                  <a:cxn ang="0">
                    <a:pos x="57" y="7"/>
                  </a:cxn>
                  <a:cxn ang="0">
                    <a:pos x="44" y="1"/>
                  </a:cxn>
                  <a:cxn ang="0">
                    <a:pos x="30" y="1"/>
                  </a:cxn>
                  <a:cxn ang="0">
                    <a:pos x="17" y="7"/>
                  </a:cxn>
                  <a:cxn ang="0">
                    <a:pos x="6" y="19"/>
                  </a:cxn>
                  <a:cxn ang="0">
                    <a:pos x="1" y="34"/>
                  </a:cxn>
                  <a:cxn ang="0">
                    <a:pos x="1" y="51"/>
                  </a:cxn>
                  <a:cxn ang="0">
                    <a:pos x="6" y="67"/>
                  </a:cxn>
                  <a:cxn ang="0">
                    <a:pos x="17" y="79"/>
                  </a:cxn>
                  <a:cxn ang="0">
                    <a:pos x="30" y="85"/>
                  </a:cxn>
                  <a:cxn ang="0">
                    <a:pos x="44" y="85"/>
                  </a:cxn>
                  <a:cxn ang="0">
                    <a:pos x="57" y="79"/>
                  </a:cxn>
                  <a:cxn ang="0">
                    <a:pos x="67" y="67"/>
                  </a:cxn>
                  <a:cxn ang="0">
                    <a:pos x="72" y="51"/>
                  </a:cxn>
                  <a:cxn ang="0">
                    <a:pos x="64" y="43"/>
                  </a:cxn>
                  <a:cxn ang="0">
                    <a:pos x="62" y="55"/>
                  </a:cxn>
                  <a:cxn ang="0">
                    <a:pos x="56" y="66"/>
                  </a:cxn>
                  <a:cxn ang="0">
                    <a:pos x="48" y="73"/>
                  </a:cxn>
                  <a:cxn ang="0">
                    <a:pos x="37" y="75"/>
                  </a:cxn>
                  <a:cxn ang="0">
                    <a:pos x="27" y="73"/>
                  </a:cxn>
                  <a:cxn ang="0">
                    <a:pos x="18" y="66"/>
                  </a:cxn>
                  <a:cxn ang="0">
                    <a:pos x="12" y="55"/>
                  </a:cxn>
                  <a:cxn ang="0">
                    <a:pos x="10" y="43"/>
                  </a:cxn>
                  <a:cxn ang="0">
                    <a:pos x="12" y="30"/>
                  </a:cxn>
                  <a:cxn ang="0">
                    <a:pos x="18" y="20"/>
                  </a:cxn>
                  <a:cxn ang="0">
                    <a:pos x="27" y="13"/>
                  </a:cxn>
                  <a:cxn ang="0">
                    <a:pos x="37" y="10"/>
                  </a:cxn>
                  <a:cxn ang="0">
                    <a:pos x="48" y="13"/>
                  </a:cxn>
                  <a:cxn ang="0">
                    <a:pos x="56" y="20"/>
                  </a:cxn>
                  <a:cxn ang="0">
                    <a:pos x="62" y="30"/>
                  </a:cxn>
                  <a:cxn ang="0">
                    <a:pos x="64" y="43"/>
                  </a:cxn>
                </a:cxnLst>
                <a:rect l="0" t="0" r="r" b="b"/>
                <a:pathLst>
                  <a:path w="73" h="86">
                    <a:moveTo>
                      <a:pt x="73" y="43"/>
                    </a:moveTo>
                    <a:lnTo>
                      <a:pt x="72" y="34"/>
                    </a:lnTo>
                    <a:lnTo>
                      <a:pt x="70" y="26"/>
                    </a:lnTo>
                    <a:lnTo>
                      <a:pt x="67" y="19"/>
                    </a:lnTo>
                    <a:lnTo>
                      <a:pt x="63" y="13"/>
                    </a:lnTo>
                    <a:lnTo>
                      <a:pt x="57" y="7"/>
                    </a:lnTo>
                    <a:lnTo>
                      <a:pt x="51" y="3"/>
                    </a:lnTo>
                    <a:lnTo>
                      <a:pt x="44" y="1"/>
                    </a:lnTo>
                    <a:lnTo>
                      <a:pt x="37" y="0"/>
                    </a:lnTo>
                    <a:lnTo>
                      <a:pt x="30" y="1"/>
                    </a:lnTo>
                    <a:lnTo>
                      <a:pt x="23" y="3"/>
                    </a:lnTo>
                    <a:lnTo>
                      <a:pt x="17" y="7"/>
                    </a:lnTo>
                    <a:lnTo>
                      <a:pt x="12" y="13"/>
                    </a:lnTo>
                    <a:lnTo>
                      <a:pt x="6" y="19"/>
                    </a:lnTo>
                    <a:lnTo>
                      <a:pt x="3" y="26"/>
                    </a:lnTo>
                    <a:lnTo>
                      <a:pt x="1" y="34"/>
                    </a:lnTo>
                    <a:lnTo>
                      <a:pt x="0" y="43"/>
                    </a:lnTo>
                    <a:lnTo>
                      <a:pt x="1" y="51"/>
                    </a:lnTo>
                    <a:lnTo>
                      <a:pt x="3" y="60"/>
                    </a:lnTo>
                    <a:lnTo>
                      <a:pt x="6" y="67"/>
                    </a:lnTo>
                    <a:lnTo>
                      <a:pt x="12" y="73"/>
                    </a:lnTo>
                    <a:lnTo>
                      <a:pt x="17" y="79"/>
                    </a:lnTo>
                    <a:lnTo>
                      <a:pt x="23" y="82"/>
                    </a:lnTo>
                    <a:lnTo>
                      <a:pt x="30" y="85"/>
                    </a:lnTo>
                    <a:lnTo>
                      <a:pt x="37" y="86"/>
                    </a:lnTo>
                    <a:lnTo>
                      <a:pt x="44" y="85"/>
                    </a:lnTo>
                    <a:lnTo>
                      <a:pt x="51" y="82"/>
                    </a:lnTo>
                    <a:lnTo>
                      <a:pt x="57" y="79"/>
                    </a:lnTo>
                    <a:lnTo>
                      <a:pt x="63" y="73"/>
                    </a:lnTo>
                    <a:lnTo>
                      <a:pt x="67" y="67"/>
                    </a:lnTo>
                    <a:lnTo>
                      <a:pt x="70" y="60"/>
                    </a:lnTo>
                    <a:lnTo>
                      <a:pt x="72" y="51"/>
                    </a:lnTo>
                    <a:lnTo>
                      <a:pt x="73" y="43"/>
                    </a:lnTo>
                    <a:close/>
                    <a:moveTo>
                      <a:pt x="64" y="43"/>
                    </a:moveTo>
                    <a:lnTo>
                      <a:pt x="64" y="49"/>
                    </a:lnTo>
                    <a:lnTo>
                      <a:pt x="62" y="55"/>
                    </a:lnTo>
                    <a:lnTo>
                      <a:pt x="59" y="61"/>
                    </a:lnTo>
                    <a:lnTo>
                      <a:pt x="56" y="66"/>
                    </a:lnTo>
                    <a:lnTo>
                      <a:pt x="52" y="69"/>
                    </a:lnTo>
                    <a:lnTo>
                      <a:pt x="48" y="73"/>
                    </a:lnTo>
                    <a:lnTo>
                      <a:pt x="43" y="74"/>
                    </a:lnTo>
                    <a:lnTo>
                      <a:pt x="37" y="75"/>
                    </a:lnTo>
                    <a:lnTo>
                      <a:pt x="32" y="74"/>
                    </a:lnTo>
                    <a:lnTo>
                      <a:pt x="27" y="73"/>
                    </a:lnTo>
                    <a:lnTo>
                      <a:pt x="22" y="69"/>
                    </a:lnTo>
                    <a:lnTo>
                      <a:pt x="18" y="66"/>
                    </a:lnTo>
                    <a:lnTo>
                      <a:pt x="15" y="61"/>
                    </a:lnTo>
                    <a:lnTo>
                      <a:pt x="12" y="55"/>
                    </a:lnTo>
                    <a:lnTo>
                      <a:pt x="11" y="49"/>
                    </a:lnTo>
                    <a:lnTo>
                      <a:pt x="10" y="43"/>
                    </a:lnTo>
                    <a:lnTo>
                      <a:pt x="11" y="37"/>
                    </a:lnTo>
                    <a:lnTo>
                      <a:pt x="12" y="30"/>
                    </a:lnTo>
                    <a:lnTo>
                      <a:pt x="15" y="25"/>
                    </a:lnTo>
                    <a:lnTo>
                      <a:pt x="18" y="20"/>
                    </a:lnTo>
                    <a:lnTo>
                      <a:pt x="22" y="16"/>
                    </a:lnTo>
                    <a:lnTo>
                      <a:pt x="27" y="13"/>
                    </a:lnTo>
                    <a:lnTo>
                      <a:pt x="32" y="12"/>
                    </a:lnTo>
                    <a:lnTo>
                      <a:pt x="37" y="10"/>
                    </a:lnTo>
                    <a:lnTo>
                      <a:pt x="43" y="12"/>
                    </a:lnTo>
                    <a:lnTo>
                      <a:pt x="48" y="13"/>
                    </a:lnTo>
                    <a:lnTo>
                      <a:pt x="52" y="16"/>
                    </a:lnTo>
                    <a:lnTo>
                      <a:pt x="56" y="20"/>
                    </a:lnTo>
                    <a:lnTo>
                      <a:pt x="59" y="25"/>
                    </a:lnTo>
                    <a:lnTo>
                      <a:pt x="62" y="30"/>
                    </a:lnTo>
                    <a:lnTo>
                      <a:pt x="64" y="37"/>
                    </a:lnTo>
                    <a:lnTo>
                      <a:pt x="64" y="43"/>
                    </a:lnTo>
                    <a:close/>
                  </a:path>
                </a:pathLst>
              </a:custGeom>
              <a:solidFill>
                <a:srgbClr val="FBECBC"/>
              </a:solidFill>
              <a:ln w="9525">
                <a:noFill/>
                <a:round/>
                <a:headEnd/>
                <a:tailEnd/>
              </a:ln>
            </p:spPr>
            <p:txBody>
              <a:bodyPr/>
              <a:lstStyle/>
              <a:p>
                <a:endParaRPr lang="en-US"/>
              </a:p>
            </p:txBody>
          </p:sp>
          <p:sp>
            <p:nvSpPr>
              <p:cNvPr id="533603" name="Freeform 99"/>
              <p:cNvSpPr>
                <a:spLocks noEditPoints="1"/>
              </p:cNvSpPr>
              <p:nvPr/>
            </p:nvSpPr>
            <p:spPr bwMode="auto">
              <a:xfrm>
                <a:off x="1155" y="2653"/>
                <a:ext cx="13" cy="12"/>
              </a:xfrm>
              <a:custGeom>
                <a:avLst/>
                <a:gdLst/>
                <a:ahLst/>
                <a:cxnLst>
                  <a:cxn ang="0">
                    <a:pos x="63" y="32"/>
                  </a:cxn>
                  <a:cxn ang="0">
                    <a:pos x="58" y="17"/>
                  </a:cxn>
                  <a:cxn ang="0">
                    <a:pos x="50" y="8"/>
                  </a:cxn>
                  <a:cxn ang="0">
                    <a:pos x="38" y="2"/>
                  </a:cxn>
                  <a:cxn ang="0">
                    <a:pos x="26" y="2"/>
                  </a:cxn>
                  <a:cxn ang="0">
                    <a:pos x="15" y="8"/>
                  </a:cxn>
                  <a:cxn ang="0">
                    <a:pos x="6" y="17"/>
                  </a:cxn>
                  <a:cxn ang="0">
                    <a:pos x="0" y="32"/>
                  </a:cxn>
                  <a:cxn ang="0">
                    <a:pos x="0" y="46"/>
                  </a:cxn>
                  <a:cxn ang="0">
                    <a:pos x="6" y="60"/>
                  </a:cxn>
                  <a:cxn ang="0">
                    <a:pos x="15" y="70"/>
                  </a:cxn>
                  <a:cxn ang="0">
                    <a:pos x="26" y="76"/>
                  </a:cxn>
                  <a:cxn ang="0">
                    <a:pos x="38" y="76"/>
                  </a:cxn>
                  <a:cxn ang="0">
                    <a:pos x="50" y="70"/>
                  </a:cxn>
                  <a:cxn ang="0">
                    <a:pos x="58" y="60"/>
                  </a:cxn>
                  <a:cxn ang="0">
                    <a:pos x="63" y="46"/>
                  </a:cxn>
                  <a:cxn ang="0">
                    <a:pos x="55" y="39"/>
                  </a:cxn>
                  <a:cxn ang="0">
                    <a:pos x="53" y="50"/>
                  </a:cxn>
                  <a:cxn ang="0">
                    <a:pos x="48" y="58"/>
                  </a:cxn>
                  <a:cxn ang="0">
                    <a:pos x="41" y="64"/>
                  </a:cxn>
                  <a:cxn ang="0">
                    <a:pos x="32" y="65"/>
                  </a:cxn>
                  <a:cxn ang="0">
                    <a:pos x="23" y="64"/>
                  </a:cxn>
                  <a:cxn ang="0">
                    <a:pos x="16" y="58"/>
                  </a:cxn>
                  <a:cxn ang="0">
                    <a:pos x="11" y="50"/>
                  </a:cxn>
                  <a:cxn ang="0">
                    <a:pos x="10" y="39"/>
                  </a:cxn>
                  <a:cxn ang="0">
                    <a:pos x="11" y="28"/>
                  </a:cxn>
                  <a:cxn ang="0">
                    <a:pos x="16" y="20"/>
                  </a:cxn>
                  <a:cxn ang="0">
                    <a:pos x="23" y="14"/>
                  </a:cxn>
                  <a:cxn ang="0">
                    <a:pos x="32" y="11"/>
                  </a:cxn>
                  <a:cxn ang="0">
                    <a:pos x="41" y="14"/>
                  </a:cxn>
                  <a:cxn ang="0">
                    <a:pos x="48" y="20"/>
                  </a:cxn>
                  <a:cxn ang="0">
                    <a:pos x="53" y="28"/>
                  </a:cxn>
                  <a:cxn ang="0">
                    <a:pos x="55" y="39"/>
                  </a:cxn>
                </a:cxnLst>
                <a:rect l="0" t="0" r="r" b="b"/>
                <a:pathLst>
                  <a:path w="64" h="76">
                    <a:moveTo>
                      <a:pt x="64" y="39"/>
                    </a:moveTo>
                    <a:lnTo>
                      <a:pt x="63" y="32"/>
                    </a:lnTo>
                    <a:lnTo>
                      <a:pt x="61" y="24"/>
                    </a:lnTo>
                    <a:lnTo>
                      <a:pt x="58" y="17"/>
                    </a:lnTo>
                    <a:lnTo>
                      <a:pt x="54" y="12"/>
                    </a:lnTo>
                    <a:lnTo>
                      <a:pt x="50" y="8"/>
                    </a:lnTo>
                    <a:lnTo>
                      <a:pt x="44" y="4"/>
                    </a:lnTo>
                    <a:lnTo>
                      <a:pt x="38" y="2"/>
                    </a:lnTo>
                    <a:lnTo>
                      <a:pt x="32" y="0"/>
                    </a:lnTo>
                    <a:lnTo>
                      <a:pt x="26" y="2"/>
                    </a:lnTo>
                    <a:lnTo>
                      <a:pt x="20" y="4"/>
                    </a:lnTo>
                    <a:lnTo>
                      <a:pt x="15" y="8"/>
                    </a:lnTo>
                    <a:lnTo>
                      <a:pt x="10" y="12"/>
                    </a:lnTo>
                    <a:lnTo>
                      <a:pt x="6" y="17"/>
                    </a:lnTo>
                    <a:lnTo>
                      <a:pt x="2" y="24"/>
                    </a:lnTo>
                    <a:lnTo>
                      <a:pt x="0" y="32"/>
                    </a:lnTo>
                    <a:lnTo>
                      <a:pt x="0" y="39"/>
                    </a:lnTo>
                    <a:lnTo>
                      <a:pt x="0" y="46"/>
                    </a:lnTo>
                    <a:lnTo>
                      <a:pt x="2" y="53"/>
                    </a:lnTo>
                    <a:lnTo>
                      <a:pt x="6" y="60"/>
                    </a:lnTo>
                    <a:lnTo>
                      <a:pt x="10" y="65"/>
                    </a:lnTo>
                    <a:lnTo>
                      <a:pt x="15" y="70"/>
                    </a:lnTo>
                    <a:lnTo>
                      <a:pt x="20" y="74"/>
                    </a:lnTo>
                    <a:lnTo>
                      <a:pt x="26" y="76"/>
                    </a:lnTo>
                    <a:lnTo>
                      <a:pt x="32" y="76"/>
                    </a:lnTo>
                    <a:lnTo>
                      <a:pt x="38" y="76"/>
                    </a:lnTo>
                    <a:lnTo>
                      <a:pt x="44" y="74"/>
                    </a:lnTo>
                    <a:lnTo>
                      <a:pt x="50" y="70"/>
                    </a:lnTo>
                    <a:lnTo>
                      <a:pt x="54" y="65"/>
                    </a:lnTo>
                    <a:lnTo>
                      <a:pt x="58" y="60"/>
                    </a:lnTo>
                    <a:lnTo>
                      <a:pt x="61" y="53"/>
                    </a:lnTo>
                    <a:lnTo>
                      <a:pt x="63" y="46"/>
                    </a:lnTo>
                    <a:lnTo>
                      <a:pt x="64" y="39"/>
                    </a:lnTo>
                    <a:close/>
                    <a:moveTo>
                      <a:pt x="55" y="39"/>
                    </a:moveTo>
                    <a:lnTo>
                      <a:pt x="54" y="45"/>
                    </a:lnTo>
                    <a:lnTo>
                      <a:pt x="53" y="50"/>
                    </a:lnTo>
                    <a:lnTo>
                      <a:pt x="51" y="54"/>
                    </a:lnTo>
                    <a:lnTo>
                      <a:pt x="48" y="58"/>
                    </a:lnTo>
                    <a:lnTo>
                      <a:pt x="45" y="62"/>
                    </a:lnTo>
                    <a:lnTo>
                      <a:pt x="41" y="64"/>
                    </a:lnTo>
                    <a:lnTo>
                      <a:pt x="37" y="65"/>
                    </a:lnTo>
                    <a:lnTo>
                      <a:pt x="32" y="65"/>
                    </a:lnTo>
                    <a:lnTo>
                      <a:pt x="28" y="65"/>
                    </a:lnTo>
                    <a:lnTo>
                      <a:pt x="23" y="64"/>
                    </a:lnTo>
                    <a:lnTo>
                      <a:pt x="20" y="62"/>
                    </a:lnTo>
                    <a:lnTo>
                      <a:pt x="16" y="58"/>
                    </a:lnTo>
                    <a:lnTo>
                      <a:pt x="13" y="54"/>
                    </a:lnTo>
                    <a:lnTo>
                      <a:pt x="11" y="50"/>
                    </a:lnTo>
                    <a:lnTo>
                      <a:pt x="10" y="45"/>
                    </a:lnTo>
                    <a:lnTo>
                      <a:pt x="10" y="39"/>
                    </a:lnTo>
                    <a:lnTo>
                      <a:pt x="10" y="33"/>
                    </a:lnTo>
                    <a:lnTo>
                      <a:pt x="11" y="28"/>
                    </a:lnTo>
                    <a:lnTo>
                      <a:pt x="13" y="23"/>
                    </a:lnTo>
                    <a:lnTo>
                      <a:pt x="16" y="20"/>
                    </a:lnTo>
                    <a:lnTo>
                      <a:pt x="20" y="16"/>
                    </a:lnTo>
                    <a:lnTo>
                      <a:pt x="23" y="14"/>
                    </a:lnTo>
                    <a:lnTo>
                      <a:pt x="28" y="12"/>
                    </a:lnTo>
                    <a:lnTo>
                      <a:pt x="32" y="11"/>
                    </a:lnTo>
                    <a:lnTo>
                      <a:pt x="37" y="12"/>
                    </a:lnTo>
                    <a:lnTo>
                      <a:pt x="41" y="14"/>
                    </a:lnTo>
                    <a:lnTo>
                      <a:pt x="45" y="16"/>
                    </a:lnTo>
                    <a:lnTo>
                      <a:pt x="48" y="20"/>
                    </a:lnTo>
                    <a:lnTo>
                      <a:pt x="51" y="23"/>
                    </a:lnTo>
                    <a:lnTo>
                      <a:pt x="53" y="28"/>
                    </a:lnTo>
                    <a:lnTo>
                      <a:pt x="54" y="33"/>
                    </a:lnTo>
                    <a:lnTo>
                      <a:pt x="55" y="39"/>
                    </a:lnTo>
                    <a:close/>
                  </a:path>
                </a:pathLst>
              </a:custGeom>
              <a:solidFill>
                <a:srgbClr val="FCEFBC"/>
              </a:solidFill>
              <a:ln w="9525">
                <a:noFill/>
                <a:round/>
                <a:headEnd/>
                <a:tailEnd/>
              </a:ln>
            </p:spPr>
            <p:txBody>
              <a:bodyPr/>
              <a:lstStyle/>
              <a:p>
                <a:endParaRPr lang="en-US"/>
              </a:p>
            </p:txBody>
          </p:sp>
          <p:sp>
            <p:nvSpPr>
              <p:cNvPr id="533604" name="Freeform 100"/>
              <p:cNvSpPr>
                <a:spLocks noEditPoints="1"/>
              </p:cNvSpPr>
              <p:nvPr/>
            </p:nvSpPr>
            <p:spPr bwMode="auto">
              <a:xfrm>
                <a:off x="1156" y="2654"/>
                <a:ext cx="11" cy="11"/>
              </a:xfrm>
              <a:custGeom>
                <a:avLst/>
                <a:gdLst/>
                <a:ahLst/>
                <a:cxnLst>
                  <a:cxn ang="0">
                    <a:pos x="54" y="27"/>
                  </a:cxn>
                  <a:cxn ang="0">
                    <a:pos x="49" y="15"/>
                  </a:cxn>
                  <a:cxn ang="0">
                    <a:pos x="42" y="6"/>
                  </a:cxn>
                  <a:cxn ang="0">
                    <a:pos x="33" y="2"/>
                  </a:cxn>
                  <a:cxn ang="0">
                    <a:pos x="22" y="2"/>
                  </a:cxn>
                  <a:cxn ang="0">
                    <a:pos x="12" y="6"/>
                  </a:cxn>
                  <a:cxn ang="0">
                    <a:pos x="5" y="15"/>
                  </a:cxn>
                  <a:cxn ang="0">
                    <a:pos x="1" y="27"/>
                  </a:cxn>
                  <a:cxn ang="0">
                    <a:pos x="1" y="39"/>
                  </a:cxn>
                  <a:cxn ang="0">
                    <a:pos x="5" y="51"/>
                  </a:cxn>
                  <a:cxn ang="0">
                    <a:pos x="12" y="59"/>
                  </a:cxn>
                  <a:cxn ang="0">
                    <a:pos x="22" y="64"/>
                  </a:cxn>
                  <a:cxn ang="0">
                    <a:pos x="33" y="64"/>
                  </a:cxn>
                  <a:cxn ang="0">
                    <a:pos x="42" y="59"/>
                  </a:cxn>
                  <a:cxn ang="0">
                    <a:pos x="49" y="51"/>
                  </a:cxn>
                  <a:cxn ang="0">
                    <a:pos x="54" y="39"/>
                  </a:cxn>
                  <a:cxn ang="0">
                    <a:pos x="45" y="33"/>
                  </a:cxn>
                  <a:cxn ang="0">
                    <a:pos x="44" y="41"/>
                  </a:cxn>
                  <a:cxn ang="0">
                    <a:pos x="40" y="48"/>
                  </a:cxn>
                  <a:cxn ang="0">
                    <a:pos x="34" y="53"/>
                  </a:cxn>
                  <a:cxn ang="0">
                    <a:pos x="27" y="54"/>
                  </a:cxn>
                  <a:cxn ang="0">
                    <a:pos x="20" y="53"/>
                  </a:cxn>
                  <a:cxn ang="0">
                    <a:pos x="14" y="48"/>
                  </a:cxn>
                  <a:cxn ang="0">
                    <a:pos x="11" y="41"/>
                  </a:cxn>
                  <a:cxn ang="0">
                    <a:pos x="9" y="33"/>
                  </a:cxn>
                  <a:cxn ang="0">
                    <a:pos x="11" y="24"/>
                  </a:cxn>
                  <a:cxn ang="0">
                    <a:pos x="14" y="17"/>
                  </a:cxn>
                  <a:cxn ang="0">
                    <a:pos x="20" y="12"/>
                  </a:cxn>
                  <a:cxn ang="0">
                    <a:pos x="27" y="11"/>
                  </a:cxn>
                  <a:cxn ang="0">
                    <a:pos x="34" y="12"/>
                  </a:cxn>
                  <a:cxn ang="0">
                    <a:pos x="40" y="17"/>
                  </a:cxn>
                  <a:cxn ang="0">
                    <a:pos x="44" y="24"/>
                  </a:cxn>
                  <a:cxn ang="0">
                    <a:pos x="45" y="33"/>
                  </a:cxn>
                </a:cxnLst>
                <a:rect l="0" t="0" r="r" b="b"/>
                <a:pathLst>
                  <a:path w="54" h="65">
                    <a:moveTo>
                      <a:pt x="54" y="33"/>
                    </a:moveTo>
                    <a:lnTo>
                      <a:pt x="54" y="27"/>
                    </a:lnTo>
                    <a:lnTo>
                      <a:pt x="52" y="20"/>
                    </a:lnTo>
                    <a:lnTo>
                      <a:pt x="49" y="15"/>
                    </a:lnTo>
                    <a:lnTo>
                      <a:pt x="46" y="10"/>
                    </a:lnTo>
                    <a:lnTo>
                      <a:pt x="42" y="6"/>
                    </a:lnTo>
                    <a:lnTo>
                      <a:pt x="38" y="3"/>
                    </a:lnTo>
                    <a:lnTo>
                      <a:pt x="33" y="2"/>
                    </a:lnTo>
                    <a:lnTo>
                      <a:pt x="27" y="0"/>
                    </a:lnTo>
                    <a:lnTo>
                      <a:pt x="22" y="2"/>
                    </a:lnTo>
                    <a:lnTo>
                      <a:pt x="17" y="3"/>
                    </a:lnTo>
                    <a:lnTo>
                      <a:pt x="12" y="6"/>
                    </a:lnTo>
                    <a:lnTo>
                      <a:pt x="8" y="10"/>
                    </a:lnTo>
                    <a:lnTo>
                      <a:pt x="5" y="15"/>
                    </a:lnTo>
                    <a:lnTo>
                      <a:pt x="2" y="20"/>
                    </a:lnTo>
                    <a:lnTo>
                      <a:pt x="1" y="27"/>
                    </a:lnTo>
                    <a:lnTo>
                      <a:pt x="0" y="33"/>
                    </a:lnTo>
                    <a:lnTo>
                      <a:pt x="1" y="39"/>
                    </a:lnTo>
                    <a:lnTo>
                      <a:pt x="2" y="45"/>
                    </a:lnTo>
                    <a:lnTo>
                      <a:pt x="5" y="51"/>
                    </a:lnTo>
                    <a:lnTo>
                      <a:pt x="8" y="56"/>
                    </a:lnTo>
                    <a:lnTo>
                      <a:pt x="12" y="59"/>
                    </a:lnTo>
                    <a:lnTo>
                      <a:pt x="17" y="63"/>
                    </a:lnTo>
                    <a:lnTo>
                      <a:pt x="22" y="64"/>
                    </a:lnTo>
                    <a:lnTo>
                      <a:pt x="27" y="65"/>
                    </a:lnTo>
                    <a:lnTo>
                      <a:pt x="33" y="64"/>
                    </a:lnTo>
                    <a:lnTo>
                      <a:pt x="38" y="63"/>
                    </a:lnTo>
                    <a:lnTo>
                      <a:pt x="42" y="59"/>
                    </a:lnTo>
                    <a:lnTo>
                      <a:pt x="46" y="56"/>
                    </a:lnTo>
                    <a:lnTo>
                      <a:pt x="49" y="51"/>
                    </a:lnTo>
                    <a:lnTo>
                      <a:pt x="52" y="45"/>
                    </a:lnTo>
                    <a:lnTo>
                      <a:pt x="54" y="39"/>
                    </a:lnTo>
                    <a:lnTo>
                      <a:pt x="54" y="33"/>
                    </a:lnTo>
                    <a:close/>
                    <a:moveTo>
                      <a:pt x="45" y="33"/>
                    </a:moveTo>
                    <a:lnTo>
                      <a:pt x="45" y="38"/>
                    </a:lnTo>
                    <a:lnTo>
                      <a:pt x="44" y="41"/>
                    </a:lnTo>
                    <a:lnTo>
                      <a:pt x="42" y="45"/>
                    </a:lnTo>
                    <a:lnTo>
                      <a:pt x="40" y="48"/>
                    </a:lnTo>
                    <a:lnTo>
                      <a:pt x="37" y="51"/>
                    </a:lnTo>
                    <a:lnTo>
                      <a:pt x="34" y="53"/>
                    </a:lnTo>
                    <a:lnTo>
                      <a:pt x="31" y="54"/>
                    </a:lnTo>
                    <a:lnTo>
                      <a:pt x="27" y="54"/>
                    </a:lnTo>
                    <a:lnTo>
                      <a:pt x="23" y="54"/>
                    </a:lnTo>
                    <a:lnTo>
                      <a:pt x="20" y="53"/>
                    </a:lnTo>
                    <a:lnTo>
                      <a:pt x="17" y="51"/>
                    </a:lnTo>
                    <a:lnTo>
                      <a:pt x="14" y="48"/>
                    </a:lnTo>
                    <a:lnTo>
                      <a:pt x="12" y="45"/>
                    </a:lnTo>
                    <a:lnTo>
                      <a:pt x="11" y="41"/>
                    </a:lnTo>
                    <a:lnTo>
                      <a:pt x="9" y="38"/>
                    </a:lnTo>
                    <a:lnTo>
                      <a:pt x="9" y="33"/>
                    </a:lnTo>
                    <a:lnTo>
                      <a:pt x="9" y="28"/>
                    </a:lnTo>
                    <a:lnTo>
                      <a:pt x="11" y="24"/>
                    </a:lnTo>
                    <a:lnTo>
                      <a:pt x="12" y="21"/>
                    </a:lnTo>
                    <a:lnTo>
                      <a:pt x="14" y="17"/>
                    </a:lnTo>
                    <a:lnTo>
                      <a:pt x="17" y="15"/>
                    </a:lnTo>
                    <a:lnTo>
                      <a:pt x="20" y="12"/>
                    </a:lnTo>
                    <a:lnTo>
                      <a:pt x="23" y="11"/>
                    </a:lnTo>
                    <a:lnTo>
                      <a:pt x="27" y="11"/>
                    </a:lnTo>
                    <a:lnTo>
                      <a:pt x="31" y="11"/>
                    </a:lnTo>
                    <a:lnTo>
                      <a:pt x="34" y="12"/>
                    </a:lnTo>
                    <a:lnTo>
                      <a:pt x="37" y="15"/>
                    </a:lnTo>
                    <a:lnTo>
                      <a:pt x="40" y="17"/>
                    </a:lnTo>
                    <a:lnTo>
                      <a:pt x="42" y="21"/>
                    </a:lnTo>
                    <a:lnTo>
                      <a:pt x="44" y="24"/>
                    </a:lnTo>
                    <a:lnTo>
                      <a:pt x="45" y="28"/>
                    </a:lnTo>
                    <a:lnTo>
                      <a:pt x="45" y="33"/>
                    </a:lnTo>
                    <a:close/>
                  </a:path>
                </a:pathLst>
              </a:custGeom>
              <a:solidFill>
                <a:srgbClr val="FCEFBC"/>
              </a:solidFill>
              <a:ln w="9525">
                <a:noFill/>
                <a:round/>
                <a:headEnd/>
                <a:tailEnd/>
              </a:ln>
            </p:spPr>
            <p:txBody>
              <a:bodyPr/>
              <a:lstStyle/>
              <a:p>
                <a:endParaRPr lang="en-US"/>
              </a:p>
            </p:txBody>
          </p:sp>
          <p:sp>
            <p:nvSpPr>
              <p:cNvPr id="533605" name="Freeform 101"/>
              <p:cNvSpPr>
                <a:spLocks noEditPoints="1"/>
              </p:cNvSpPr>
              <p:nvPr/>
            </p:nvSpPr>
            <p:spPr bwMode="auto">
              <a:xfrm>
                <a:off x="1157" y="2655"/>
                <a:ext cx="9" cy="9"/>
              </a:xfrm>
              <a:custGeom>
                <a:avLst/>
                <a:gdLst/>
                <a:ahLst/>
                <a:cxnLst>
                  <a:cxn ang="0">
                    <a:pos x="44" y="22"/>
                  </a:cxn>
                  <a:cxn ang="0">
                    <a:pos x="41" y="12"/>
                  </a:cxn>
                  <a:cxn ang="0">
                    <a:pos x="35" y="5"/>
                  </a:cxn>
                  <a:cxn ang="0">
                    <a:pos x="27" y="1"/>
                  </a:cxn>
                  <a:cxn ang="0">
                    <a:pos x="18" y="1"/>
                  </a:cxn>
                  <a:cxn ang="0">
                    <a:pos x="10" y="5"/>
                  </a:cxn>
                  <a:cxn ang="0">
                    <a:pos x="3" y="12"/>
                  </a:cxn>
                  <a:cxn ang="0">
                    <a:pos x="0" y="22"/>
                  </a:cxn>
                  <a:cxn ang="0">
                    <a:pos x="0" y="34"/>
                  </a:cxn>
                  <a:cxn ang="0">
                    <a:pos x="3" y="43"/>
                  </a:cxn>
                  <a:cxn ang="0">
                    <a:pos x="10" y="51"/>
                  </a:cxn>
                  <a:cxn ang="0">
                    <a:pos x="18" y="54"/>
                  </a:cxn>
                  <a:cxn ang="0">
                    <a:pos x="27" y="54"/>
                  </a:cxn>
                  <a:cxn ang="0">
                    <a:pos x="35" y="51"/>
                  </a:cxn>
                  <a:cxn ang="0">
                    <a:pos x="41" y="43"/>
                  </a:cxn>
                  <a:cxn ang="0">
                    <a:pos x="44" y="34"/>
                  </a:cxn>
                  <a:cxn ang="0">
                    <a:pos x="36" y="28"/>
                  </a:cxn>
                  <a:cxn ang="0">
                    <a:pos x="35" y="34"/>
                  </a:cxn>
                  <a:cxn ang="0">
                    <a:pos x="32" y="40"/>
                  </a:cxn>
                  <a:cxn ang="0">
                    <a:pos x="27" y="42"/>
                  </a:cxn>
                  <a:cxn ang="0">
                    <a:pos x="22" y="43"/>
                  </a:cxn>
                  <a:cxn ang="0">
                    <a:pos x="17" y="42"/>
                  </a:cxn>
                  <a:cxn ang="0">
                    <a:pos x="13" y="40"/>
                  </a:cxn>
                  <a:cxn ang="0">
                    <a:pos x="10" y="34"/>
                  </a:cxn>
                  <a:cxn ang="0">
                    <a:pos x="9" y="28"/>
                  </a:cxn>
                  <a:cxn ang="0">
                    <a:pos x="10" y="22"/>
                  </a:cxn>
                  <a:cxn ang="0">
                    <a:pos x="13" y="16"/>
                  </a:cxn>
                  <a:cxn ang="0">
                    <a:pos x="17" y="13"/>
                  </a:cxn>
                  <a:cxn ang="0">
                    <a:pos x="22" y="11"/>
                  </a:cxn>
                  <a:cxn ang="0">
                    <a:pos x="27" y="13"/>
                  </a:cxn>
                  <a:cxn ang="0">
                    <a:pos x="32" y="16"/>
                  </a:cxn>
                  <a:cxn ang="0">
                    <a:pos x="35" y="22"/>
                  </a:cxn>
                  <a:cxn ang="0">
                    <a:pos x="36" y="28"/>
                  </a:cxn>
                </a:cxnLst>
                <a:rect l="0" t="0" r="r" b="b"/>
                <a:pathLst>
                  <a:path w="45" h="54">
                    <a:moveTo>
                      <a:pt x="45" y="28"/>
                    </a:moveTo>
                    <a:lnTo>
                      <a:pt x="44" y="22"/>
                    </a:lnTo>
                    <a:lnTo>
                      <a:pt x="43" y="17"/>
                    </a:lnTo>
                    <a:lnTo>
                      <a:pt x="41" y="12"/>
                    </a:lnTo>
                    <a:lnTo>
                      <a:pt x="38" y="9"/>
                    </a:lnTo>
                    <a:lnTo>
                      <a:pt x="35" y="5"/>
                    </a:lnTo>
                    <a:lnTo>
                      <a:pt x="31" y="3"/>
                    </a:lnTo>
                    <a:lnTo>
                      <a:pt x="27" y="1"/>
                    </a:lnTo>
                    <a:lnTo>
                      <a:pt x="22" y="0"/>
                    </a:lnTo>
                    <a:lnTo>
                      <a:pt x="18" y="1"/>
                    </a:lnTo>
                    <a:lnTo>
                      <a:pt x="13" y="3"/>
                    </a:lnTo>
                    <a:lnTo>
                      <a:pt x="10" y="5"/>
                    </a:lnTo>
                    <a:lnTo>
                      <a:pt x="6" y="9"/>
                    </a:lnTo>
                    <a:lnTo>
                      <a:pt x="3" y="12"/>
                    </a:lnTo>
                    <a:lnTo>
                      <a:pt x="1" y="17"/>
                    </a:lnTo>
                    <a:lnTo>
                      <a:pt x="0" y="22"/>
                    </a:lnTo>
                    <a:lnTo>
                      <a:pt x="0" y="28"/>
                    </a:lnTo>
                    <a:lnTo>
                      <a:pt x="0" y="34"/>
                    </a:lnTo>
                    <a:lnTo>
                      <a:pt x="1" y="39"/>
                    </a:lnTo>
                    <a:lnTo>
                      <a:pt x="3" y="43"/>
                    </a:lnTo>
                    <a:lnTo>
                      <a:pt x="6" y="47"/>
                    </a:lnTo>
                    <a:lnTo>
                      <a:pt x="10" y="51"/>
                    </a:lnTo>
                    <a:lnTo>
                      <a:pt x="13" y="53"/>
                    </a:lnTo>
                    <a:lnTo>
                      <a:pt x="18" y="54"/>
                    </a:lnTo>
                    <a:lnTo>
                      <a:pt x="22" y="54"/>
                    </a:lnTo>
                    <a:lnTo>
                      <a:pt x="27" y="54"/>
                    </a:lnTo>
                    <a:lnTo>
                      <a:pt x="31" y="53"/>
                    </a:lnTo>
                    <a:lnTo>
                      <a:pt x="35" y="51"/>
                    </a:lnTo>
                    <a:lnTo>
                      <a:pt x="38" y="47"/>
                    </a:lnTo>
                    <a:lnTo>
                      <a:pt x="41" y="43"/>
                    </a:lnTo>
                    <a:lnTo>
                      <a:pt x="43" y="39"/>
                    </a:lnTo>
                    <a:lnTo>
                      <a:pt x="44" y="34"/>
                    </a:lnTo>
                    <a:lnTo>
                      <a:pt x="45" y="28"/>
                    </a:lnTo>
                    <a:close/>
                    <a:moveTo>
                      <a:pt x="36" y="28"/>
                    </a:moveTo>
                    <a:lnTo>
                      <a:pt x="35" y="31"/>
                    </a:lnTo>
                    <a:lnTo>
                      <a:pt x="35" y="34"/>
                    </a:lnTo>
                    <a:lnTo>
                      <a:pt x="33" y="37"/>
                    </a:lnTo>
                    <a:lnTo>
                      <a:pt x="32" y="40"/>
                    </a:lnTo>
                    <a:lnTo>
                      <a:pt x="30" y="41"/>
                    </a:lnTo>
                    <a:lnTo>
                      <a:pt x="27" y="42"/>
                    </a:lnTo>
                    <a:lnTo>
                      <a:pt x="25" y="43"/>
                    </a:lnTo>
                    <a:lnTo>
                      <a:pt x="22" y="43"/>
                    </a:lnTo>
                    <a:lnTo>
                      <a:pt x="19" y="43"/>
                    </a:lnTo>
                    <a:lnTo>
                      <a:pt x="17" y="42"/>
                    </a:lnTo>
                    <a:lnTo>
                      <a:pt x="15" y="41"/>
                    </a:lnTo>
                    <a:lnTo>
                      <a:pt x="13" y="40"/>
                    </a:lnTo>
                    <a:lnTo>
                      <a:pt x="11" y="37"/>
                    </a:lnTo>
                    <a:lnTo>
                      <a:pt x="10" y="34"/>
                    </a:lnTo>
                    <a:lnTo>
                      <a:pt x="9" y="31"/>
                    </a:lnTo>
                    <a:lnTo>
                      <a:pt x="9" y="28"/>
                    </a:lnTo>
                    <a:lnTo>
                      <a:pt x="9" y="24"/>
                    </a:lnTo>
                    <a:lnTo>
                      <a:pt x="10" y="22"/>
                    </a:lnTo>
                    <a:lnTo>
                      <a:pt x="11" y="18"/>
                    </a:lnTo>
                    <a:lnTo>
                      <a:pt x="13" y="16"/>
                    </a:lnTo>
                    <a:lnTo>
                      <a:pt x="15" y="15"/>
                    </a:lnTo>
                    <a:lnTo>
                      <a:pt x="17" y="13"/>
                    </a:lnTo>
                    <a:lnTo>
                      <a:pt x="19" y="12"/>
                    </a:lnTo>
                    <a:lnTo>
                      <a:pt x="22" y="11"/>
                    </a:lnTo>
                    <a:lnTo>
                      <a:pt x="25" y="12"/>
                    </a:lnTo>
                    <a:lnTo>
                      <a:pt x="27" y="13"/>
                    </a:lnTo>
                    <a:lnTo>
                      <a:pt x="30" y="15"/>
                    </a:lnTo>
                    <a:lnTo>
                      <a:pt x="32" y="16"/>
                    </a:lnTo>
                    <a:lnTo>
                      <a:pt x="33" y="18"/>
                    </a:lnTo>
                    <a:lnTo>
                      <a:pt x="35" y="22"/>
                    </a:lnTo>
                    <a:lnTo>
                      <a:pt x="35" y="24"/>
                    </a:lnTo>
                    <a:lnTo>
                      <a:pt x="36" y="28"/>
                    </a:lnTo>
                    <a:close/>
                  </a:path>
                </a:pathLst>
              </a:custGeom>
              <a:solidFill>
                <a:srgbClr val="FCF2C0"/>
              </a:solidFill>
              <a:ln w="9525">
                <a:noFill/>
                <a:round/>
                <a:headEnd/>
                <a:tailEnd/>
              </a:ln>
            </p:spPr>
            <p:txBody>
              <a:bodyPr/>
              <a:lstStyle/>
              <a:p>
                <a:endParaRPr lang="en-US"/>
              </a:p>
            </p:txBody>
          </p:sp>
          <p:sp>
            <p:nvSpPr>
              <p:cNvPr id="533606" name="Freeform 102"/>
              <p:cNvSpPr>
                <a:spLocks noEditPoints="1"/>
              </p:cNvSpPr>
              <p:nvPr/>
            </p:nvSpPr>
            <p:spPr bwMode="auto">
              <a:xfrm>
                <a:off x="1158" y="2656"/>
                <a:ext cx="7" cy="7"/>
              </a:xfrm>
              <a:custGeom>
                <a:avLst/>
                <a:gdLst/>
                <a:ahLst/>
                <a:cxnLst>
                  <a:cxn ang="0">
                    <a:pos x="36" y="17"/>
                  </a:cxn>
                  <a:cxn ang="0">
                    <a:pos x="33" y="10"/>
                  </a:cxn>
                  <a:cxn ang="0">
                    <a:pos x="28" y="4"/>
                  </a:cxn>
                  <a:cxn ang="0">
                    <a:pos x="22" y="0"/>
                  </a:cxn>
                  <a:cxn ang="0">
                    <a:pos x="14" y="0"/>
                  </a:cxn>
                  <a:cxn ang="0">
                    <a:pos x="8" y="4"/>
                  </a:cxn>
                  <a:cxn ang="0">
                    <a:pos x="3" y="10"/>
                  </a:cxn>
                  <a:cxn ang="0">
                    <a:pos x="0" y="17"/>
                  </a:cxn>
                  <a:cxn ang="0">
                    <a:pos x="0" y="27"/>
                  </a:cxn>
                  <a:cxn ang="0">
                    <a:pos x="3" y="34"/>
                  </a:cxn>
                  <a:cxn ang="0">
                    <a:pos x="8" y="40"/>
                  </a:cxn>
                  <a:cxn ang="0">
                    <a:pos x="14" y="43"/>
                  </a:cxn>
                  <a:cxn ang="0">
                    <a:pos x="22" y="43"/>
                  </a:cxn>
                  <a:cxn ang="0">
                    <a:pos x="28" y="40"/>
                  </a:cxn>
                  <a:cxn ang="0">
                    <a:pos x="33" y="34"/>
                  </a:cxn>
                  <a:cxn ang="0">
                    <a:pos x="36" y="27"/>
                  </a:cxn>
                  <a:cxn ang="0">
                    <a:pos x="27" y="22"/>
                  </a:cxn>
                  <a:cxn ang="0">
                    <a:pos x="26" y="25"/>
                  </a:cxn>
                  <a:cxn ang="0">
                    <a:pos x="24" y="29"/>
                  </a:cxn>
                  <a:cxn ang="0">
                    <a:pos x="22" y="31"/>
                  </a:cxn>
                  <a:cxn ang="0">
                    <a:pos x="18" y="33"/>
                  </a:cxn>
                  <a:cxn ang="0">
                    <a:pos x="15" y="31"/>
                  </a:cxn>
                  <a:cxn ang="0">
                    <a:pos x="12" y="29"/>
                  </a:cxn>
                  <a:cxn ang="0">
                    <a:pos x="10" y="25"/>
                  </a:cxn>
                  <a:cxn ang="0">
                    <a:pos x="9" y="22"/>
                  </a:cxn>
                  <a:cxn ang="0">
                    <a:pos x="10" y="17"/>
                  </a:cxn>
                  <a:cxn ang="0">
                    <a:pos x="12" y="15"/>
                  </a:cxn>
                  <a:cxn ang="0">
                    <a:pos x="15" y="12"/>
                  </a:cxn>
                  <a:cxn ang="0">
                    <a:pos x="18" y="11"/>
                  </a:cxn>
                  <a:cxn ang="0">
                    <a:pos x="22" y="12"/>
                  </a:cxn>
                  <a:cxn ang="0">
                    <a:pos x="24" y="15"/>
                  </a:cxn>
                  <a:cxn ang="0">
                    <a:pos x="26" y="17"/>
                  </a:cxn>
                  <a:cxn ang="0">
                    <a:pos x="27" y="22"/>
                  </a:cxn>
                </a:cxnLst>
                <a:rect l="0" t="0" r="r" b="b"/>
                <a:pathLst>
                  <a:path w="36" h="43">
                    <a:moveTo>
                      <a:pt x="36" y="22"/>
                    </a:moveTo>
                    <a:lnTo>
                      <a:pt x="36" y="17"/>
                    </a:lnTo>
                    <a:lnTo>
                      <a:pt x="35" y="13"/>
                    </a:lnTo>
                    <a:lnTo>
                      <a:pt x="33" y="10"/>
                    </a:lnTo>
                    <a:lnTo>
                      <a:pt x="31" y="6"/>
                    </a:lnTo>
                    <a:lnTo>
                      <a:pt x="28" y="4"/>
                    </a:lnTo>
                    <a:lnTo>
                      <a:pt x="25" y="1"/>
                    </a:lnTo>
                    <a:lnTo>
                      <a:pt x="22" y="0"/>
                    </a:lnTo>
                    <a:lnTo>
                      <a:pt x="18" y="0"/>
                    </a:lnTo>
                    <a:lnTo>
                      <a:pt x="14" y="0"/>
                    </a:lnTo>
                    <a:lnTo>
                      <a:pt x="11" y="1"/>
                    </a:lnTo>
                    <a:lnTo>
                      <a:pt x="8" y="4"/>
                    </a:lnTo>
                    <a:lnTo>
                      <a:pt x="5" y="6"/>
                    </a:lnTo>
                    <a:lnTo>
                      <a:pt x="3" y="10"/>
                    </a:lnTo>
                    <a:lnTo>
                      <a:pt x="2" y="13"/>
                    </a:lnTo>
                    <a:lnTo>
                      <a:pt x="0" y="17"/>
                    </a:lnTo>
                    <a:lnTo>
                      <a:pt x="0" y="22"/>
                    </a:lnTo>
                    <a:lnTo>
                      <a:pt x="0" y="27"/>
                    </a:lnTo>
                    <a:lnTo>
                      <a:pt x="2" y="30"/>
                    </a:lnTo>
                    <a:lnTo>
                      <a:pt x="3" y="34"/>
                    </a:lnTo>
                    <a:lnTo>
                      <a:pt x="5" y="37"/>
                    </a:lnTo>
                    <a:lnTo>
                      <a:pt x="8" y="40"/>
                    </a:lnTo>
                    <a:lnTo>
                      <a:pt x="11" y="42"/>
                    </a:lnTo>
                    <a:lnTo>
                      <a:pt x="14" y="43"/>
                    </a:lnTo>
                    <a:lnTo>
                      <a:pt x="18" y="43"/>
                    </a:lnTo>
                    <a:lnTo>
                      <a:pt x="22" y="43"/>
                    </a:lnTo>
                    <a:lnTo>
                      <a:pt x="25" y="42"/>
                    </a:lnTo>
                    <a:lnTo>
                      <a:pt x="28" y="40"/>
                    </a:lnTo>
                    <a:lnTo>
                      <a:pt x="31" y="37"/>
                    </a:lnTo>
                    <a:lnTo>
                      <a:pt x="33" y="34"/>
                    </a:lnTo>
                    <a:lnTo>
                      <a:pt x="35" y="30"/>
                    </a:lnTo>
                    <a:lnTo>
                      <a:pt x="36" y="27"/>
                    </a:lnTo>
                    <a:lnTo>
                      <a:pt x="36" y="22"/>
                    </a:lnTo>
                    <a:close/>
                    <a:moveTo>
                      <a:pt x="27" y="22"/>
                    </a:moveTo>
                    <a:lnTo>
                      <a:pt x="27" y="24"/>
                    </a:lnTo>
                    <a:lnTo>
                      <a:pt x="26" y="25"/>
                    </a:lnTo>
                    <a:lnTo>
                      <a:pt x="26" y="28"/>
                    </a:lnTo>
                    <a:lnTo>
                      <a:pt x="24" y="29"/>
                    </a:lnTo>
                    <a:lnTo>
                      <a:pt x="23" y="30"/>
                    </a:lnTo>
                    <a:lnTo>
                      <a:pt x="22" y="31"/>
                    </a:lnTo>
                    <a:lnTo>
                      <a:pt x="20" y="33"/>
                    </a:lnTo>
                    <a:lnTo>
                      <a:pt x="18" y="33"/>
                    </a:lnTo>
                    <a:lnTo>
                      <a:pt x="16" y="33"/>
                    </a:lnTo>
                    <a:lnTo>
                      <a:pt x="15" y="31"/>
                    </a:lnTo>
                    <a:lnTo>
                      <a:pt x="13" y="30"/>
                    </a:lnTo>
                    <a:lnTo>
                      <a:pt x="12" y="29"/>
                    </a:lnTo>
                    <a:lnTo>
                      <a:pt x="11" y="28"/>
                    </a:lnTo>
                    <a:lnTo>
                      <a:pt x="10" y="25"/>
                    </a:lnTo>
                    <a:lnTo>
                      <a:pt x="9" y="24"/>
                    </a:lnTo>
                    <a:lnTo>
                      <a:pt x="9" y="22"/>
                    </a:lnTo>
                    <a:lnTo>
                      <a:pt x="9" y="19"/>
                    </a:lnTo>
                    <a:lnTo>
                      <a:pt x="10" y="17"/>
                    </a:lnTo>
                    <a:lnTo>
                      <a:pt x="11" y="16"/>
                    </a:lnTo>
                    <a:lnTo>
                      <a:pt x="12" y="15"/>
                    </a:lnTo>
                    <a:lnTo>
                      <a:pt x="13" y="13"/>
                    </a:lnTo>
                    <a:lnTo>
                      <a:pt x="15" y="12"/>
                    </a:lnTo>
                    <a:lnTo>
                      <a:pt x="16" y="11"/>
                    </a:lnTo>
                    <a:lnTo>
                      <a:pt x="18" y="11"/>
                    </a:lnTo>
                    <a:lnTo>
                      <a:pt x="20" y="11"/>
                    </a:lnTo>
                    <a:lnTo>
                      <a:pt x="22" y="12"/>
                    </a:lnTo>
                    <a:lnTo>
                      <a:pt x="23" y="13"/>
                    </a:lnTo>
                    <a:lnTo>
                      <a:pt x="24" y="15"/>
                    </a:lnTo>
                    <a:lnTo>
                      <a:pt x="26" y="16"/>
                    </a:lnTo>
                    <a:lnTo>
                      <a:pt x="26" y="17"/>
                    </a:lnTo>
                    <a:lnTo>
                      <a:pt x="27" y="19"/>
                    </a:lnTo>
                    <a:lnTo>
                      <a:pt x="27" y="22"/>
                    </a:lnTo>
                    <a:close/>
                  </a:path>
                </a:pathLst>
              </a:custGeom>
              <a:solidFill>
                <a:srgbClr val="FDF4C1"/>
              </a:solidFill>
              <a:ln w="9525">
                <a:noFill/>
                <a:round/>
                <a:headEnd/>
                <a:tailEnd/>
              </a:ln>
            </p:spPr>
            <p:txBody>
              <a:bodyPr/>
              <a:lstStyle/>
              <a:p>
                <a:endParaRPr lang="en-US"/>
              </a:p>
            </p:txBody>
          </p:sp>
          <p:sp>
            <p:nvSpPr>
              <p:cNvPr id="533607" name="Freeform 103"/>
              <p:cNvSpPr>
                <a:spLocks/>
              </p:cNvSpPr>
              <p:nvPr/>
            </p:nvSpPr>
            <p:spPr bwMode="auto">
              <a:xfrm>
                <a:off x="1159" y="2657"/>
                <a:ext cx="5" cy="5"/>
              </a:xfrm>
              <a:custGeom>
                <a:avLst/>
                <a:gdLst/>
                <a:ahLst/>
                <a:cxnLst>
                  <a:cxn ang="0">
                    <a:pos x="27" y="17"/>
                  </a:cxn>
                  <a:cxn ang="0">
                    <a:pos x="26" y="13"/>
                  </a:cxn>
                  <a:cxn ang="0">
                    <a:pos x="26" y="11"/>
                  </a:cxn>
                  <a:cxn ang="0">
                    <a:pos x="24" y="7"/>
                  </a:cxn>
                  <a:cxn ang="0">
                    <a:pos x="23" y="5"/>
                  </a:cxn>
                  <a:cxn ang="0">
                    <a:pos x="21" y="4"/>
                  </a:cxn>
                  <a:cxn ang="0">
                    <a:pos x="18" y="2"/>
                  </a:cxn>
                  <a:cxn ang="0">
                    <a:pos x="16" y="1"/>
                  </a:cxn>
                  <a:cxn ang="0">
                    <a:pos x="13" y="0"/>
                  </a:cxn>
                  <a:cxn ang="0">
                    <a:pos x="10" y="1"/>
                  </a:cxn>
                  <a:cxn ang="0">
                    <a:pos x="8" y="2"/>
                  </a:cxn>
                  <a:cxn ang="0">
                    <a:pos x="6" y="4"/>
                  </a:cxn>
                  <a:cxn ang="0">
                    <a:pos x="4" y="5"/>
                  </a:cxn>
                  <a:cxn ang="0">
                    <a:pos x="2" y="7"/>
                  </a:cxn>
                  <a:cxn ang="0">
                    <a:pos x="1" y="11"/>
                  </a:cxn>
                  <a:cxn ang="0">
                    <a:pos x="0" y="13"/>
                  </a:cxn>
                  <a:cxn ang="0">
                    <a:pos x="0" y="17"/>
                  </a:cxn>
                  <a:cxn ang="0">
                    <a:pos x="0" y="20"/>
                  </a:cxn>
                  <a:cxn ang="0">
                    <a:pos x="1" y="23"/>
                  </a:cxn>
                  <a:cxn ang="0">
                    <a:pos x="2" y="26"/>
                  </a:cxn>
                  <a:cxn ang="0">
                    <a:pos x="4" y="29"/>
                  </a:cxn>
                  <a:cxn ang="0">
                    <a:pos x="6" y="30"/>
                  </a:cxn>
                  <a:cxn ang="0">
                    <a:pos x="8" y="31"/>
                  </a:cxn>
                  <a:cxn ang="0">
                    <a:pos x="10" y="32"/>
                  </a:cxn>
                  <a:cxn ang="0">
                    <a:pos x="13" y="32"/>
                  </a:cxn>
                  <a:cxn ang="0">
                    <a:pos x="16" y="32"/>
                  </a:cxn>
                  <a:cxn ang="0">
                    <a:pos x="18" y="31"/>
                  </a:cxn>
                  <a:cxn ang="0">
                    <a:pos x="21" y="30"/>
                  </a:cxn>
                  <a:cxn ang="0">
                    <a:pos x="23" y="29"/>
                  </a:cxn>
                  <a:cxn ang="0">
                    <a:pos x="24" y="26"/>
                  </a:cxn>
                  <a:cxn ang="0">
                    <a:pos x="26" y="23"/>
                  </a:cxn>
                  <a:cxn ang="0">
                    <a:pos x="26" y="20"/>
                  </a:cxn>
                  <a:cxn ang="0">
                    <a:pos x="27" y="17"/>
                  </a:cxn>
                </a:cxnLst>
                <a:rect l="0" t="0" r="r" b="b"/>
                <a:pathLst>
                  <a:path w="27" h="32">
                    <a:moveTo>
                      <a:pt x="27" y="17"/>
                    </a:moveTo>
                    <a:lnTo>
                      <a:pt x="26" y="13"/>
                    </a:lnTo>
                    <a:lnTo>
                      <a:pt x="26" y="11"/>
                    </a:lnTo>
                    <a:lnTo>
                      <a:pt x="24" y="7"/>
                    </a:lnTo>
                    <a:lnTo>
                      <a:pt x="23" y="5"/>
                    </a:lnTo>
                    <a:lnTo>
                      <a:pt x="21" y="4"/>
                    </a:lnTo>
                    <a:lnTo>
                      <a:pt x="18" y="2"/>
                    </a:lnTo>
                    <a:lnTo>
                      <a:pt x="16" y="1"/>
                    </a:lnTo>
                    <a:lnTo>
                      <a:pt x="13" y="0"/>
                    </a:lnTo>
                    <a:lnTo>
                      <a:pt x="10" y="1"/>
                    </a:lnTo>
                    <a:lnTo>
                      <a:pt x="8" y="2"/>
                    </a:lnTo>
                    <a:lnTo>
                      <a:pt x="6" y="4"/>
                    </a:lnTo>
                    <a:lnTo>
                      <a:pt x="4" y="5"/>
                    </a:lnTo>
                    <a:lnTo>
                      <a:pt x="2" y="7"/>
                    </a:lnTo>
                    <a:lnTo>
                      <a:pt x="1" y="11"/>
                    </a:lnTo>
                    <a:lnTo>
                      <a:pt x="0" y="13"/>
                    </a:lnTo>
                    <a:lnTo>
                      <a:pt x="0" y="17"/>
                    </a:lnTo>
                    <a:lnTo>
                      <a:pt x="0" y="20"/>
                    </a:lnTo>
                    <a:lnTo>
                      <a:pt x="1" y="23"/>
                    </a:lnTo>
                    <a:lnTo>
                      <a:pt x="2" y="26"/>
                    </a:lnTo>
                    <a:lnTo>
                      <a:pt x="4" y="29"/>
                    </a:lnTo>
                    <a:lnTo>
                      <a:pt x="6" y="30"/>
                    </a:lnTo>
                    <a:lnTo>
                      <a:pt x="8" y="31"/>
                    </a:lnTo>
                    <a:lnTo>
                      <a:pt x="10" y="32"/>
                    </a:lnTo>
                    <a:lnTo>
                      <a:pt x="13" y="32"/>
                    </a:lnTo>
                    <a:lnTo>
                      <a:pt x="16" y="32"/>
                    </a:lnTo>
                    <a:lnTo>
                      <a:pt x="18" y="31"/>
                    </a:lnTo>
                    <a:lnTo>
                      <a:pt x="21" y="30"/>
                    </a:lnTo>
                    <a:lnTo>
                      <a:pt x="23" y="29"/>
                    </a:lnTo>
                    <a:lnTo>
                      <a:pt x="24" y="26"/>
                    </a:lnTo>
                    <a:lnTo>
                      <a:pt x="26" y="23"/>
                    </a:lnTo>
                    <a:lnTo>
                      <a:pt x="26" y="20"/>
                    </a:lnTo>
                    <a:lnTo>
                      <a:pt x="27" y="17"/>
                    </a:lnTo>
                    <a:close/>
                  </a:path>
                </a:pathLst>
              </a:custGeom>
              <a:solidFill>
                <a:srgbClr val="FDF8C4"/>
              </a:solidFill>
              <a:ln w="9525">
                <a:noFill/>
                <a:round/>
                <a:headEnd/>
                <a:tailEnd/>
              </a:ln>
            </p:spPr>
            <p:txBody>
              <a:bodyPr/>
              <a:lstStyle/>
              <a:p>
                <a:endParaRPr lang="en-US"/>
              </a:p>
            </p:txBody>
          </p:sp>
          <p:sp>
            <p:nvSpPr>
              <p:cNvPr id="533608" name="Freeform 104"/>
              <p:cNvSpPr>
                <a:spLocks/>
              </p:cNvSpPr>
              <p:nvPr/>
            </p:nvSpPr>
            <p:spPr bwMode="auto">
              <a:xfrm>
                <a:off x="1160" y="2658"/>
                <a:ext cx="3" cy="3"/>
              </a:xfrm>
              <a:custGeom>
                <a:avLst/>
                <a:gdLst/>
                <a:ahLst/>
                <a:cxnLst>
                  <a:cxn ang="0">
                    <a:pos x="18" y="11"/>
                  </a:cxn>
                  <a:cxn ang="0">
                    <a:pos x="18" y="8"/>
                  </a:cxn>
                  <a:cxn ang="0">
                    <a:pos x="17" y="6"/>
                  </a:cxn>
                  <a:cxn ang="0">
                    <a:pos x="17" y="5"/>
                  </a:cxn>
                  <a:cxn ang="0">
                    <a:pos x="15" y="4"/>
                  </a:cxn>
                  <a:cxn ang="0">
                    <a:pos x="14" y="2"/>
                  </a:cxn>
                  <a:cxn ang="0">
                    <a:pos x="13" y="1"/>
                  </a:cxn>
                  <a:cxn ang="0">
                    <a:pos x="11" y="0"/>
                  </a:cxn>
                  <a:cxn ang="0">
                    <a:pos x="9" y="0"/>
                  </a:cxn>
                  <a:cxn ang="0">
                    <a:pos x="7" y="0"/>
                  </a:cxn>
                  <a:cxn ang="0">
                    <a:pos x="6" y="1"/>
                  </a:cxn>
                  <a:cxn ang="0">
                    <a:pos x="4" y="2"/>
                  </a:cxn>
                  <a:cxn ang="0">
                    <a:pos x="3" y="4"/>
                  </a:cxn>
                  <a:cxn ang="0">
                    <a:pos x="2" y="5"/>
                  </a:cxn>
                  <a:cxn ang="0">
                    <a:pos x="1" y="6"/>
                  </a:cxn>
                  <a:cxn ang="0">
                    <a:pos x="0" y="8"/>
                  </a:cxn>
                  <a:cxn ang="0">
                    <a:pos x="0" y="11"/>
                  </a:cxn>
                  <a:cxn ang="0">
                    <a:pos x="0" y="13"/>
                  </a:cxn>
                  <a:cxn ang="0">
                    <a:pos x="1" y="14"/>
                  </a:cxn>
                  <a:cxn ang="0">
                    <a:pos x="2" y="17"/>
                  </a:cxn>
                  <a:cxn ang="0">
                    <a:pos x="3" y="18"/>
                  </a:cxn>
                  <a:cxn ang="0">
                    <a:pos x="4" y="19"/>
                  </a:cxn>
                  <a:cxn ang="0">
                    <a:pos x="6" y="20"/>
                  </a:cxn>
                  <a:cxn ang="0">
                    <a:pos x="7" y="22"/>
                  </a:cxn>
                  <a:cxn ang="0">
                    <a:pos x="9" y="22"/>
                  </a:cxn>
                  <a:cxn ang="0">
                    <a:pos x="11" y="22"/>
                  </a:cxn>
                  <a:cxn ang="0">
                    <a:pos x="13" y="20"/>
                  </a:cxn>
                  <a:cxn ang="0">
                    <a:pos x="14" y="19"/>
                  </a:cxn>
                  <a:cxn ang="0">
                    <a:pos x="15" y="18"/>
                  </a:cxn>
                  <a:cxn ang="0">
                    <a:pos x="17" y="17"/>
                  </a:cxn>
                  <a:cxn ang="0">
                    <a:pos x="17" y="14"/>
                  </a:cxn>
                  <a:cxn ang="0">
                    <a:pos x="18" y="13"/>
                  </a:cxn>
                  <a:cxn ang="0">
                    <a:pos x="18" y="11"/>
                  </a:cxn>
                </a:cxnLst>
                <a:rect l="0" t="0" r="r" b="b"/>
                <a:pathLst>
                  <a:path w="18" h="22">
                    <a:moveTo>
                      <a:pt x="18" y="11"/>
                    </a:moveTo>
                    <a:lnTo>
                      <a:pt x="18" y="8"/>
                    </a:lnTo>
                    <a:lnTo>
                      <a:pt x="17" y="6"/>
                    </a:lnTo>
                    <a:lnTo>
                      <a:pt x="17" y="5"/>
                    </a:lnTo>
                    <a:lnTo>
                      <a:pt x="15" y="4"/>
                    </a:lnTo>
                    <a:lnTo>
                      <a:pt x="14" y="2"/>
                    </a:lnTo>
                    <a:lnTo>
                      <a:pt x="13" y="1"/>
                    </a:lnTo>
                    <a:lnTo>
                      <a:pt x="11" y="0"/>
                    </a:lnTo>
                    <a:lnTo>
                      <a:pt x="9" y="0"/>
                    </a:lnTo>
                    <a:lnTo>
                      <a:pt x="7" y="0"/>
                    </a:lnTo>
                    <a:lnTo>
                      <a:pt x="6" y="1"/>
                    </a:lnTo>
                    <a:lnTo>
                      <a:pt x="4" y="2"/>
                    </a:lnTo>
                    <a:lnTo>
                      <a:pt x="3" y="4"/>
                    </a:lnTo>
                    <a:lnTo>
                      <a:pt x="2" y="5"/>
                    </a:lnTo>
                    <a:lnTo>
                      <a:pt x="1" y="6"/>
                    </a:lnTo>
                    <a:lnTo>
                      <a:pt x="0" y="8"/>
                    </a:lnTo>
                    <a:lnTo>
                      <a:pt x="0" y="11"/>
                    </a:lnTo>
                    <a:lnTo>
                      <a:pt x="0" y="13"/>
                    </a:lnTo>
                    <a:lnTo>
                      <a:pt x="1" y="14"/>
                    </a:lnTo>
                    <a:lnTo>
                      <a:pt x="2" y="17"/>
                    </a:lnTo>
                    <a:lnTo>
                      <a:pt x="3" y="18"/>
                    </a:lnTo>
                    <a:lnTo>
                      <a:pt x="4" y="19"/>
                    </a:lnTo>
                    <a:lnTo>
                      <a:pt x="6" y="20"/>
                    </a:lnTo>
                    <a:lnTo>
                      <a:pt x="7" y="22"/>
                    </a:lnTo>
                    <a:lnTo>
                      <a:pt x="9" y="22"/>
                    </a:lnTo>
                    <a:lnTo>
                      <a:pt x="11" y="22"/>
                    </a:lnTo>
                    <a:lnTo>
                      <a:pt x="13" y="20"/>
                    </a:lnTo>
                    <a:lnTo>
                      <a:pt x="14" y="19"/>
                    </a:lnTo>
                    <a:lnTo>
                      <a:pt x="15" y="18"/>
                    </a:lnTo>
                    <a:lnTo>
                      <a:pt x="17" y="17"/>
                    </a:lnTo>
                    <a:lnTo>
                      <a:pt x="17" y="14"/>
                    </a:lnTo>
                    <a:lnTo>
                      <a:pt x="18" y="13"/>
                    </a:lnTo>
                    <a:lnTo>
                      <a:pt x="18" y="11"/>
                    </a:lnTo>
                    <a:close/>
                  </a:path>
                </a:pathLst>
              </a:custGeom>
              <a:solidFill>
                <a:srgbClr val="FDFAC4"/>
              </a:solidFill>
              <a:ln w="9525">
                <a:noFill/>
                <a:round/>
                <a:headEnd/>
                <a:tailEnd/>
              </a:ln>
            </p:spPr>
            <p:txBody>
              <a:bodyPr/>
              <a:lstStyle/>
              <a:p>
                <a:endParaRPr lang="en-US"/>
              </a:p>
            </p:txBody>
          </p:sp>
          <p:sp>
            <p:nvSpPr>
              <p:cNvPr id="533609" name="Freeform 105"/>
              <p:cNvSpPr>
                <a:spLocks/>
              </p:cNvSpPr>
              <p:nvPr/>
            </p:nvSpPr>
            <p:spPr bwMode="auto">
              <a:xfrm>
                <a:off x="1161" y="2658"/>
                <a:ext cx="2" cy="2"/>
              </a:xfrm>
              <a:custGeom>
                <a:avLst/>
                <a:gdLst/>
                <a:ahLst/>
                <a:cxnLst>
                  <a:cxn ang="0">
                    <a:pos x="9" y="6"/>
                  </a:cxn>
                  <a:cxn ang="0">
                    <a:pos x="9" y="5"/>
                  </a:cxn>
                  <a:cxn ang="0">
                    <a:pos x="8" y="3"/>
                  </a:cxn>
                  <a:cxn ang="0">
                    <a:pos x="8" y="2"/>
                  </a:cxn>
                  <a:cxn ang="0">
                    <a:pos x="7" y="2"/>
                  </a:cxn>
                  <a:cxn ang="0">
                    <a:pos x="7" y="1"/>
                  </a:cxn>
                  <a:cxn ang="0">
                    <a:pos x="6" y="1"/>
                  </a:cxn>
                  <a:cxn ang="0">
                    <a:pos x="5" y="1"/>
                  </a:cxn>
                  <a:cxn ang="0">
                    <a:pos x="4" y="0"/>
                  </a:cxn>
                  <a:cxn ang="0">
                    <a:pos x="3" y="1"/>
                  </a:cxn>
                  <a:cxn ang="0">
                    <a:pos x="2" y="1"/>
                  </a:cxn>
                  <a:cxn ang="0">
                    <a:pos x="2" y="1"/>
                  </a:cxn>
                  <a:cxn ang="0">
                    <a:pos x="1" y="2"/>
                  </a:cxn>
                  <a:cxn ang="0">
                    <a:pos x="0" y="2"/>
                  </a:cxn>
                  <a:cxn ang="0">
                    <a:pos x="0" y="3"/>
                  </a:cxn>
                  <a:cxn ang="0">
                    <a:pos x="0" y="5"/>
                  </a:cxn>
                  <a:cxn ang="0">
                    <a:pos x="0" y="6"/>
                  </a:cxn>
                  <a:cxn ang="0">
                    <a:pos x="0" y="7"/>
                  </a:cxn>
                  <a:cxn ang="0">
                    <a:pos x="0" y="8"/>
                  </a:cxn>
                  <a:cxn ang="0">
                    <a:pos x="0" y="8"/>
                  </a:cxn>
                  <a:cxn ang="0">
                    <a:pos x="1" y="9"/>
                  </a:cxn>
                  <a:cxn ang="0">
                    <a:pos x="2" y="11"/>
                  </a:cxn>
                  <a:cxn ang="0">
                    <a:pos x="2" y="11"/>
                  </a:cxn>
                  <a:cxn ang="0">
                    <a:pos x="3" y="11"/>
                  </a:cxn>
                  <a:cxn ang="0">
                    <a:pos x="4" y="11"/>
                  </a:cxn>
                  <a:cxn ang="0">
                    <a:pos x="5" y="11"/>
                  </a:cxn>
                  <a:cxn ang="0">
                    <a:pos x="6" y="11"/>
                  </a:cxn>
                  <a:cxn ang="0">
                    <a:pos x="7" y="11"/>
                  </a:cxn>
                  <a:cxn ang="0">
                    <a:pos x="7" y="9"/>
                  </a:cxn>
                  <a:cxn ang="0">
                    <a:pos x="8" y="8"/>
                  </a:cxn>
                  <a:cxn ang="0">
                    <a:pos x="8" y="8"/>
                  </a:cxn>
                  <a:cxn ang="0">
                    <a:pos x="9" y="7"/>
                  </a:cxn>
                  <a:cxn ang="0">
                    <a:pos x="9" y="6"/>
                  </a:cxn>
                </a:cxnLst>
                <a:rect l="0" t="0" r="r" b="b"/>
                <a:pathLst>
                  <a:path w="9" h="11">
                    <a:moveTo>
                      <a:pt x="9" y="6"/>
                    </a:moveTo>
                    <a:lnTo>
                      <a:pt x="9" y="5"/>
                    </a:lnTo>
                    <a:lnTo>
                      <a:pt x="8" y="3"/>
                    </a:lnTo>
                    <a:lnTo>
                      <a:pt x="8" y="2"/>
                    </a:lnTo>
                    <a:lnTo>
                      <a:pt x="7" y="2"/>
                    </a:lnTo>
                    <a:lnTo>
                      <a:pt x="7" y="1"/>
                    </a:lnTo>
                    <a:lnTo>
                      <a:pt x="6" y="1"/>
                    </a:lnTo>
                    <a:lnTo>
                      <a:pt x="5" y="1"/>
                    </a:lnTo>
                    <a:lnTo>
                      <a:pt x="4" y="0"/>
                    </a:lnTo>
                    <a:lnTo>
                      <a:pt x="3" y="1"/>
                    </a:lnTo>
                    <a:lnTo>
                      <a:pt x="2" y="1"/>
                    </a:lnTo>
                    <a:lnTo>
                      <a:pt x="2" y="1"/>
                    </a:lnTo>
                    <a:lnTo>
                      <a:pt x="1" y="2"/>
                    </a:lnTo>
                    <a:lnTo>
                      <a:pt x="0" y="2"/>
                    </a:lnTo>
                    <a:lnTo>
                      <a:pt x="0" y="3"/>
                    </a:lnTo>
                    <a:lnTo>
                      <a:pt x="0" y="5"/>
                    </a:lnTo>
                    <a:lnTo>
                      <a:pt x="0" y="6"/>
                    </a:lnTo>
                    <a:lnTo>
                      <a:pt x="0" y="7"/>
                    </a:lnTo>
                    <a:lnTo>
                      <a:pt x="0" y="8"/>
                    </a:lnTo>
                    <a:lnTo>
                      <a:pt x="0" y="8"/>
                    </a:lnTo>
                    <a:lnTo>
                      <a:pt x="1" y="9"/>
                    </a:lnTo>
                    <a:lnTo>
                      <a:pt x="2" y="11"/>
                    </a:lnTo>
                    <a:lnTo>
                      <a:pt x="2" y="11"/>
                    </a:lnTo>
                    <a:lnTo>
                      <a:pt x="3" y="11"/>
                    </a:lnTo>
                    <a:lnTo>
                      <a:pt x="4" y="11"/>
                    </a:lnTo>
                    <a:lnTo>
                      <a:pt x="5" y="11"/>
                    </a:lnTo>
                    <a:lnTo>
                      <a:pt x="6" y="11"/>
                    </a:lnTo>
                    <a:lnTo>
                      <a:pt x="7" y="11"/>
                    </a:lnTo>
                    <a:lnTo>
                      <a:pt x="7" y="9"/>
                    </a:lnTo>
                    <a:lnTo>
                      <a:pt x="8" y="8"/>
                    </a:lnTo>
                    <a:lnTo>
                      <a:pt x="8" y="8"/>
                    </a:lnTo>
                    <a:lnTo>
                      <a:pt x="9" y="7"/>
                    </a:lnTo>
                    <a:lnTo>
                      <a:pt x="9" y="6"/>
                    </a:lnTo>
                    <a:close/>
                  </a:path>
                </a:pathLst>
              </a:custGeom>
              <a:solidFill>
                <a:srgbClr val="FEFEC8"/>
              </a:solidFill>
              <a:ln w="9525">
                <a:noFill/>
                <a:round/>
                <a:headEnd/>
                <a:tailEnd/>
              </a:ln>
            </p:spPr>
            <p:txBody>
              <a:bodyPr/>
              <a:lstStyle/>
              <a:p>
                <a:endParaRPr lang="en-US"/>
              </a:p>
            </p:txBody>
          </p:sp>
          <p:sp>
            <p:nvSpPr>
              <p:cNvPr id="533610" name="Freeform 106"/>
              <p:cNvSpPr>
                <a:spLocks/>
              </p:cNvSpPr>
              <p:nvPr/>
            </p:nvSpPr>
            <p:spPr bwMode="auto">
              <a:xfrm>
                <a:off x="1043" y="2596"/>
                <a:ext cx="44" cy="47"/>
              </a:xfrm>
              <a:custGeom>
                <a:avLst/>
                <a:gdLst/>
                <a:ahLst/>
                <a:cxnLst>
                  <a:cxn ang="0">
                    <a:pos x="185" y="0"/>
                  </a:cxn>
                  <a:cxn ang="0">
                    <a:pos x="0" y="48"/>
                  </a:cxn>
                  <a:cxn ang="0">
                    <a:pos x="58" y="260"/>
                  </a:cxn>
                  <a:cxn ang="0">
                    <a:pos x="94" y="284"/>
                  </a:cxn>
                  <a:cxn ang="0">
                    <a:pos x="220" y="23"/>
                  </a:cxn>
                  <a:cxn ang="0">
                    <a:pos x="185" y="0"/>
                  </a:cxn>
                </a:cxnLst>
                <a:rect l="0" t="0" r="r" b="b"/>
                <a:pathLst>
                  <a:path w="220" h="284">
                    <a:moveTo>
                      <a:pt x="185" y="0"/>
                    </a:moveTo>
                    <a:lnTo>
                      <a:pt x="0" y="48"/>
                    </a:lnTo>
                    <a:lnTo>
                      <a:pt x="58" y="260"/>
                    </a:lnTo>
                    <a:lnTo>
                      <a:pt x="94" y="284"/>
                    </a:lnTo>
                    <a:lnTo>
                      <a:pt x="220" y="23"/>
                    </a:lnTo>
                    <a:lnTo>
                      <a:pt x="185" y="0"/>
                    </a:lnTo>
                    <a:close/>
                  </a:path>
                </a:pathLst>
              </a:custGeom>
              <a:solidFill>
                <a:srgbClr val="C2C2C1"/>
              </a:solidFill>
              <a:ln w="9525">
                <a:noFill/>
                <a:round/>
                <a:headEnd/>
                <a:tailEnd/>
              </a:ln>
            </p:spPr>
            <p:txBody>
              <a:bodyPr/>
              <a:lstStyle/>
              <a:p>
                <a:endParaRPr lang="en-US"/>
              </a:p>
            </p:txBody>
          </p:sp>
          <p:sp>
            <p:nvSpPr>
              <p:cNvPr id="533611" name="Freeform 107"/>
              <p:cNvSpPr>
                <a:spLocks/>
              </p:cNvSpPr>
              <p:nvPr/>
            </p:nvSpPr>
            <p:spPr bwMode="auto">
              <a:xfrm>
                <a:off x="1043" y="2596"/>
                <a:ext cx="44" cy="26"/>
              </a:xfrm>
              <a:custGeom>
                <a:avLst/>
                <a:gdLst/>
                <a:ahLst/>
                <a:cxnLst>
                  <a:cxn ang="0">
                    <a:pos x="186" y="0"/>
                  </a:cxn>
                  <a:cxn ang="0">
                    <a:pos x="0" y="48"/>
                  </a:cxn>
                  <a:cxn ang="0">
                    <a:pos x="157" y="157"/>
                  </a:cxn>
                  <a:cxn ang="0">
                    <a:pos x="222" y="24"/>
                  </a:cxn>
                  <a:cxn ang="0">
                    <a:pos x="186" y="0"/>
                  </a:cxn>
                </a:cxnLst>
                <a:rect l="0" t="0" r="r" b="b"/>
                <a:pathLst>
                  <a:path w="222" h="157">
                    <a:moveTo>
                      <a:pt x="186" y="0"/>
                    </a:moveTo>
                    <a:lnTo>
                      <a:pt x="0" y="48"/>
                    </a:lnTo>
                    <a:lnTo>
                      <a:pt x="157" y="157"/>
                    </a:lnTo>
                    <a:lnTo>
                      <a:pt x="222" y="24"/>
                    </a:lnTo>
                    <a:lnTo>
                      <a:pt x="186" y="0"/>
                    </a:lnTo>
                    <a:close/>
                  </a:path>
                </a:pathLst>
              </a:custGeom>
              <a:solidFill>
                <a:srgbClr val="EBECEE"/>
              </a:solidFill>
              <a:ln w="9525">
                <a:noFill/>
                <a:round/>
                <a:headEnd/>
                <a:tailEnd/>
              </a:ln>
            </p:spPr>
            <p:txBody>
              <a:bodyPr/>
              <a:lstStyle/>
              <a:p>
                <a:endParaRPr lang="en-US"/>
              </a:p>
            </p:txBody>
          </p:sp>
          <p:sp>
            <p:nvSpPr>
              <p:cNvPr id="533612" name="Freeform 108"/>
              <p:cNvSpPr>
                <a:spLocks/>
              </p:cNvSpPr>
              <p:nvPr/>
            </p:nvSpPr>
            <p:spPr bwMode="auto">
              <a:xfrm>
                <a:off x="1043" y="2601"/>
                <a:ext cx="13" cy="15"/>
              </a:xfrm>
              <a:custGeom>
                <a:avLst/>
                <a:gdLst/>
                <a:ahLst/>
                <a:cxnLst>
                  <a:cxn ang="0">
                    <a:pos x="63" y="0"/>
                  </a:cxn>
                  <a:cxn ang="0">
                    <a:pos x="0" y="16"/>
                  </a:cxn>
                  <a:cxn ang="0">
                    <a:pos x="20" y="89"/>
                  </a:cxn>
                  <a:cxn ang="0">
                    <a:pos x="63" y="0"/>
                  </a:cxn>
                </a:cxnLst>
                <a:rect l="0" t="0" r="r" b="b"/>
                <a:pathLst>
                  <a:path w="63" h="89">
                    <a:moveTo>
                      <a:pt x="63" y="0"/>
                    </a:moveTo>
                    <a:lnTo>
                      <a:pt x="0" y="16"/>
                    </a:lnTo>
                    <a:lnTo>
                      <a:pt x="20" y="89"/>
                    </a:lnTo>
                    <a:lnTo>
                      <a:pt x="63" y="0"/>
                    </a:lnTo>
                    <a:close/>
                  </a:path>
                </a:pathLst>
              </a:custGeom>
              <a:solidFill>
                <a:srgbClr val="A9A9A8"/>
              </a:solidFill>
              <a:ln w="9525">
                <a:noFill/>
                <a:round/>
                <a:headEnd/>
                <a:tailEnd/>
              </a:ln>
            </p:spPr>
            <p:txBody>
              <a:bodyPr/>
              <a:lstStyle/>
              <a:p>
                <a:endParaRPr lang="en-US"/>
              </a:p>
            </p:txBody>
          </p:sp>
          <p:sp>
            <p:nvSpPr>
              <p:cNvPr id="533613" name="Freeform 109"/>
              <p:cNvSpPr>
                <a:spLocks/>
              </p:cNvSpPr>
              <p:nvPr/>
            </p:nvSpPr>
            <p:spPr bwMode="auto">
              <a:xfrm>
                <a:off x="1043" y="2601"/>
                <a:ext cx="13" cy="8"/>
              </a:xfrm>
              <a:custGeom>
                <a:avLst/>
                <a:gdLst/>
                <a:ahLst/>
                <a:cxnLst>
                  <a:cxn ang="0">
                    <a:pos x="63" y="0"/>
                  </a:cxn>
                  <a:cxn ang="0">
                    <a:pos x="0" y="16"/>
                  </a:cxn>
                  <a:cxn ang="0">
                    <a:pos x="41" y="46"/>
                  </a:cxn>
                  <a:cxn ang="0">
                    <a:pos x="63" y="0"/>
                  </a:cxn>
                </a:cxnLst>
                <a:rect l="0" t="0" r="r" b="b"/>
                <a:pathLst>
                  <a:path w="63" h="46">
                    <a:moveTo>
                      <a:pt x="63" y="0"/>
                    </a:moveTo>
                    <a:lnTo>
                      <a:pt x="0" y="16"/>
                    </a:lnTo>
                    <a:lnTo>
                      <a:pt x="41" y="46"/>
                    </a:lnTo>
                    <a:lnTo>
                      <a:pt x="63" y="0"/>
                    </a:lnTo>
                    <a:close/>
                  </a:path>
                </a:pathLst>
              </a:custGeom>
              <a:solidFill>
                <a:srgbClr val="DEDDDD"/>
              </a:solidFill>
              <a:ln w="9525">
                <a:noFill/>
                <a:round/>
                <a:headEnd/>
                <a:tailEnd/>
              </a:ln>
            </p:spPr>
            <p:txBody>
              <a:bodyPr/>
              <a:lstStyle/>
              <a:p>
                <a:endParaRPr lang="en-US"/>
              </a:p>
            </p:txBody>
          </p:sp>
          <p:sp>
            <p:nvSpPr>
              <p:cNvPr id="533614" name="Freeform 110"/>
              <p:cNvSpPr>
                <a:spLocks/>
              </p:cNvSpPr>
              <p:nvPr/>
            </p:nvSpPr>
            <p:spPr bwMode="auto">
              <a:xfrm>
                <a:off x="1078" y="2596"/>
                <a:ext cx="93" cy="63"/>
              </a:xfrm>
              <a:custGeom>
                <a:avLst/>
                <a:gdLst/>
                <a:ahLst/>
                <a:cxnLst>
                  <a:cxn ang="0">
                    <a:pos x="8" y="0"/>
                  </a:cxn>
                  <a:cxn ang="0">
                    <a:pos x="0" y="79"/>
                  </a:cxn>
                  <a:cxn ang="0">
                    <a:pos x="432" y="376"/>
                  </a:cxn>
                  <a:cxn ang="0">
                    <a:pos x="463" y="311"/>
                  </a:cxn>
                  <a:cxn ang="0">
                    <a:pos x="8" y="0"/>
                  </a:cxn>
                </a:cxnLst>
                <a:rect l="0" t="0" r="r" b="b"/>
                <a:pathLst>
                  <a:path w="463" h="376">
                    <a:moveTo>
                      <a:pt x="8" y="0"/>
                    </a:moveTo>
                    <a:lnTo>
                      <a:pt x="0" y="79"/>
                    </a:lnTo>
                    <a:lnTo>
                      <a:pt x="432" y="376"/>
                    </a:lnTo>
                    <a:lnTo>
                      <a:pt x="463" y="311"/>
                    </a:lnTo>
                    <a:lnTo>
                      <a:pt x="8" y="0"/>
                    </a:lnTo>
                    <a:close/>
                  </a:path>
                </a:pathLst>
              </a:custGeom>
              <a:solidFill>
                <a:srgbClr val="B5DC7C"/>
              </a:solidFill>
              <a:ln w="9525">
                <a:noFill/>
                <a:round/>
                <a:headEnd/>
                <a:tailEnd/>
              </a:ln>
            </p:spPr>
            <p:txBody>
              <a:bodyPr/>
              <a:lstStyle/>
              <a:p>
                <a:endParaRPr lang="en-US"/>
              </a:p>
            </p:txBody>
          </p:sp>
          <p:sp>
            <p:nvSpPr>
              <p:cNvPr id="533615" name="Freeform 111"/>
              <p:cNvSpPr>
                <a:spLocks/>
              </p:cNvSpPr>
              <p:nvPr/>
            </p:nvSpPr>
            <p:spPr bwMode="auto">
              <a:xfrm>
                <a:off x="1065" y="2609"/>
                <a:ext cx="100" cy="72"/>
              </a:xfrm>
              <a:custGeom>
                <a:avLst/>
                <a:gdLst/>
                <a:ahLst/>
                <a:cxnLst>
                  <a:cxn ang="0">
                    <a:pos x="69" y="0"/>
                  </a:cxn>
                  <a:cxn ang="0">
                    <a:pos x="14" y="52"/>
                  </a:cxn>
                  <a:cxn ang="0">
                    <a:pos x="0" y="131"/>
                  </a:cxn>
                  <a:cxn ang="0">
                    <a:pos x="436" y="430"/>
                  </a:cxn>
                  <a:cxn ang="0">
                    <a:pos x="501" y="297"/>
                  </a:cxn>
                  <a:cxn ang="0">
                    <a:pos x="69" y="0"/>
                  </a:cxn>
                </a:cxnLst>
                <a:rect l="0" t="0" r="r" b="b"/>
                <a:pathLst>
                  <a:path w="501" h="430">
                    <a:moveTo>
                      <a:pt x="69" y="0"/>
                    </a:moveTo>
                    <a:lnTo>
                      <a:pt x="14" y="52"/>
                    </a:lnTo>
                    <a:lnTo>
                      <a:pt x="0" y="131"/>
                    </a:lnTo>
                    <a:lnTo>
                      <a:pt x="436" y="430"/>
                    </a:lnTo>
                    <a:lnTo>
                      <a:pt x="501" y="297"/>
                    </a:lnTo>
                    <a:lnTo>
                      <a:pt x="69" y="0"/>
                    </a:lnTo>
                    <a:close/>
                  </a:path>
                </a:pathLst>
              </a:custGeom>
              <a:solidFill>
                <a:srgbClr val="8DC634"/>
              </a:solidFill>
              <a:ln w="9525">
                <a:noFill/>
                <a:round/>
                <a:headEnd/>
                <a:tailEnd/>
              </a:ln>
            </p:spPr>
            <p:txBody>
              <a:bodyPr/>
              <a:lstStyle/>
              <a:p>
                <a:endParaRPr lang="en-US"/>
              </a:p>
            </p:txBody>
          </p:sp>
          <p:sp>
            <p:nvSpPr>
              <p:cNvPr id="533616" name="Freeform 112"/>
              <p:cNvSpPr>
                <a:spLocks/>
              </p:cNvSpPr>
              <p:nvPr/>
            </p:nvSpPr>
            <p:spPr bwMode="auto">
              <a:xfrm>
                <a:off x="1055" y="2630"/>
                <a:ext cx="97" cy="61"/>
              </a:xfrm>
              <a:custGeom>
                <a:avLst/>
                <a:gdLst/>
                <a:ahLst/>
                <a:cxnLst>
                  <a:cxn ang="0">
                    <a:pos x="51" y="0"/>
                  </a:cxn>
                  <a:cxn ang="0">
                    <a:pos x="0" y="55"/>
                  </a:cxn>
                  <a:cxn ang="0">
                    <a:pos x="455" y="367"/>
                  </a:cxn>
                  <a:cxn ang="0">
                    <a:pos x="487" y="301"/>
                  </a:cxn>
                  <a:cxn ang="0">
                    <a:pos x="51" y="0"/>
                  </a:cxn>
                </a:cxnLst>
                <a:rect l="0" t="0" r="r" b="b"/>
                <a:pathLst>
                  <a:path w="487" h="367">
                    <a:moveTo>
                      <a:pt x="51" y="0"/>
                    </a:moveTo>
                    <a:lnTo>
                      <a:pt x="0" y="55"/>
                    </a:lnTo>
                    <a:lnTo>
                      <a:pt x="455" y="367"/>
                    </a:lnTo>
                    <a:lnTo>
                      <a:pt x="487" y="301"/>
                    </a:lnTo>
                    <a:lnTo>
                      <a:pt x="51" y="0"/>
                    </a:lnTo>
                    <a:close/>
                  </a:path>
                </a:pathLst>
              </a:custGeom>
              <a:solidFill>
                <a:srgbClr val="6EAE33"/>
              </a:solidFill>
              <a:ln w="9525">
                <a:noFill/>
                <a:round/>
                <a:headEnd/>
                <a:tailEnd/>
              </a:ln>
            </p:spPr>
            <p:txBody>
              <a:bodyPr/>
              <a:lstStyle/>
              <a:p>
                <a:endParaRPr lang="en-US"/>
              </a:p>
            </p:txBody>
          </p:sp>
          <p:sp>
            <p:nvSpPr>
              <p:cNvPr id="533617" name="Freeform 113"/>
              <p:cNvSpPr>
                <a:spLocks/>
              </p:cNvSpPr>
              <p:nvPr/>
            </p:nvSpPr>
            <p:spPr bwMode="auto">
              <a:xfrm>
                <a:off x="1143" y="2647"/>
                <a:ext cx="30" cy="45"/>
              </a:xfrm>
              <a:custGeom>
                <a:avLst/>
                <a:gdLst/>
                <a:ahLst/>
                <a:cxnLst>
                  <a:cxn ang="0">
                    <a:pos x="127" y="0"/>
                  </a:cxn>
                  <a:cxn ang="0">
                    <a:pos x="147" y="14"/>
                  </a:cxn>
                  <a:cxn ang="0">
                    <a:pos x="20" y="276"/>
                  </a:cxn>
                  <a:cxn ang="0">
                    <a:pos x="0" y="263"/>
                  </a:cxn>
                  <a:cxn ang="0">
                    <a:pos x="127" y="0"/>
                  </a:cxn>
                </a:cxnLst>
                <a:rect l="0" t="0" r="r" b="b"/>
                <a:pathLst>
                  <a:path w="147" h="276">
                    <a:moveTo>
                      <a:pt x="127" y="0"/>
                    </a:moveTo>
                    <a:lnTo>
                      <a:pt x="147" y="14"/>
                    </a:lnTo>
                    <a:lnTo>
                      <a:pt x="20" y="276"/>
                    </a:lnTo>
                    <a:lnTo>
                      <a:pt x="0" y="263"/>
                    </a:lnTo>
                    <a:lnTo>
                      <a:pt x="127" y="0"/>
                    </a:lnTo>
                    <a:close/>
                  </a:path>
                </a:pathLst>
              </a:custGeom>
              <a:solidFill>
                <a:srgbClr val="C2C165"/>
              </a:solidFill>
              <a:ln w="9525">
                <a:noFill/>
                <a:round/>
                <a:headEnd/>
                <a:tailEnd/>
              </a:ln>
            </p:spPr>
            <p:txBody>
              <a:bodyPr/>
              <a:lstStyle/>
              <a:p>
                <a:endParaRPr lang="en-US"/>
              </a:p>
            </p:txBody>
          </p:sp>
          <p:sp>
            <p:nvSpPr>
              <p:cNvPr id="533618" name="Freeform 114"/>
              <p:cNvSpPr>
                <a:spLocks/>
              </p:cNvSpPr>
              <p:nvPr/>
            </p:nvSpPr>
            <p:spPr bwMode="auto">
              <a:xfrm>
                <a:off x="1150" y="2647"/>
                <a:ext cx="23" cy="34"/>
              </a:xfrm>
              <a:custGeom>
                <a:avLst/>
                <a:gdLst/>
                <a:ahLst/>
                <a:cxnLst>
                  <a:cxn ang="0">
                    <a:pos x="94" y="0"/>
                  </a:cxn>
                  <a:cxn ang="0">
                    <a:pos x="114" y="14"/>
                  </a:cxn>
                  <a:cxn ang="0">
                    <a:pos x="20" y="209"/>
                  </a:cxn>
                  <a:cxn ang="0">
                    <a:pos x="0" y="195"/>
                  </a:cxn>
                  <a:cxn ang="0">
                    <a:pos x="94" y="0"/>
                  </a:cxn>
                </a:cxnLst>
                <a:rect l="0" t="0" r="r" b="b"/>
                <a:pathLst>
                  <a:path w="114" h="209">
                    <a:moveTo>
                      <a:pt x="94" y="0"/>
                    </a:moveTo>
                    <a:lnTo>
                      <a:pt x="114" y="14"/>
                    </a:lnTo>
                    <a:lnTo>
                      <a:pt x="20" y="209"/>
                    </a:lnTo>
                    <a:lnTo>
                      <a:pt x="0" y="195"/>
                    </a:lnTo>
                    <a:lnTo>
                      <a:pt x="94" y="0"/>
                    </a:lnTo>
                    <a:close/>
                  </a:path>
                </a:pathLst>
              </a:custGeom>
              <a:solidFill>
                <a:srgbClr val="FDFC9B"/>
              </a:solidFill>
              <a:ln w="9525">
                <a:noFill/>
                <a:round/>
                <a:headEnd/>
                <a:tailEnd/>
              </a:ln>
            </p:spPr>
            <p:txBody>
              <a:bodyPr/>
              <a:lstStyle/>
              <a:p>
                <a:endParaRPr lang="en-US"/>
              </a:p>
            </p:txBody>
          </p:sp>
          <p:sp>
            <p:nvSpPr>
              <p:cNvPr id="533619" name="Freeform 115"/>
              <p:cNvSpPr>
                <a:spLocks/>
              </p:cNvSpPr>
              <p:nvPr/>
            </p:nvSpPr>
            <p:spPr bwMode="auto">
              <a:xfrm>
                <a:off x="1162" y="2647"/>
                <a:ext cx="11" cy="13"/>
              </a:xfrm>
              <a:custGeom>
                <a:avLst/>
                <a:gdLst/>
                <a:ahLst/>
                <a:cxnLst>
                  <a:cxn ang="0">
                    <a:pos x="31" y="0"/>
                  </a:cxn>
                  <a:cxn ang="0">
                    <a:pos x="51" y="14"/>
                  </a:cxn>
                  <a:cxn ang="0">
                    <a:pos x="21" y="78"/>
                  </a:cxn>
                  <a:cxn ang="0">
                    <a:pos x="0" y="65"/>
                  </a:cxn>
                  <a:cxn ang="0">
                    <a:pos x="31" y="0"/>
                  </a:cxn>
                </a:cxnLst>
                <a:rect l="0" t="0" r="r" b="b"/>
                <a:pathLst>
                  <a:path w="51" h="78">
                    <a:moveTo>
                      <a:pt x="31" y="0"/>
                    </a:moveTo>
                    <a:lnTo>
                      <a:pt x="51" y="14"/>
                    </a:lnTo>
                    <a:lnTo>
                      <a:pt x="21" y="78"/>
                    </a:lnTo>
                    <a:lnTo>
                      <a:pt x="0" y="65"/>
                    </a:lnTo>
                    <a:lnTo>
                      <a:pt x="31" y="0"/>
                    </a:lnTo>
                    <a:close/>
                  </a:path>
                </a:pathLst>
              </a:custGeom>
              <a:solidFill>
                <a:srgbClr val="FEFEC8"/>
              </a:solidFill>
              <a:ln w="9525">
                <a:noFill/>
                <a:round/>
                <a:headEnd/>
                <a:tailEnd/>
              </a:ln>
            </p:spPr>
            <p:txBody>
              <a:bodyPr/>
              <a:lstStyle/>
              <a:p>
                <a:endParaRPr lang="en-US"/>
              </a:p>
            </p:txBody>
          </p:sp>
        </p:grpSp>
      </p:grpSp>
      <p:grpSp>
        <p:nvGrpSpPr>
          <p:cNvPr id="6" name="Group 116"/>
          <p:cNvGrpSpPr>
            <a:grpSpLocks/>
          </p:cNvGrpSpPr>
          <p:nvPr/>
        </p:nvGrpSpPr>
        <p:grpSpPr bwMode="auto">
          <a:xfrm>
            <a:off x="228600" y="3276600"/>
            <a:ext cx="9015413" cy="635000"/>
            <a:chOff x="1728" y="2624"/>
            <a:chExt cx="5679" cy="400"/>
          </a:xfrm>
        </p:grpSpPr>
        <p:sp>
          <p:nvSpPr>
            <p:cNvPr id="533621" name="Line 117"/>
            <p:cNvSpPr>
              <a:spLocks noChangeShapeType="1"/>
            </p:cNvSpPr>
            <p:nvPr/>
          </p:nvSpPr>
          <p:spPr bwMode="auto">
            <a:xfrm>
              <a:off x="1728" y="2962"/>
              <a:ext cx="3024" cy="0"/>
            </a:xfrm>
            <a:prstGeom prst="line">
              <a:avLst/>
            </a:prstGeom>
            <a:noFill/>
            <a:ln w="25400">
              <a:solidFill>
                <a:srgbClr val="C0C0C0"/>
              </a:solidFill>
              <a:prstDash val="sysDot"/>
              <a:round/>
              <a:headEnd/>
              <a:tailEnd type="oval" w="med" len="med"/>
            </a:ln>
            <a:effectLst/>
          </p:spPr>
          <p:txBody>
            <a:bodyPr wrap="none" anchor="ctr"/>
            <a:lstStyle/>
            <a:p>
              <a:endParaRPr lang="en-US"/>
            </a:p>
          </p:txBody>
        </p:sp>
        <p:sp>
          <p:nvSpPr>
            <p:cNvPr id="533622" name="Text Box 118"/>
            <p:cNvSpPr txBox="1">
              <a:spLocks noChangeArrowheads="1"/>
            </p:cNvSpPr>
            <p:nvPr/>
          </p:nvSpPr>
          <p:spPr bwMode="auto">
            <a:xfrm>
              <a:off x="2352" y="2626"/>
              <a:ext cx="5055" cy="291"/>
            </a:xfrm>
            <a:prstGeom prst="rect">
              <a:avLst/>
            </a:prstGeom>
            <a:noFill/>
            <a:ln w="9525" algn="ctr">
              <a:noFill/>
              <a:miter lim="800000"/>
              <a:headEnd/>
              <a:tailEnd/>
            </a:ln>
            <a:effectLst/>
          </p:spPr>
          <p:txBody>
            <a:bodyPr wrap="none">
              <a:spAutoFit/>
            </a:bodyPr>
            <a:lstStyle/>
            <a:p>
              <a:pPr eaLnBrk="1" hangingPunct="1"/>
              <a:r>
                <a:rPr lang="en-US" sz="2400" dirty="0" err="1" smtClean="0">
                  <a:latin typeface="Times New Roman" pitchFamily="18" charset="0"/>
                  <a:cs typeface="Times New Roman" pitchFamily="18" charset="0"/>
                </a:rPr>
                <a:t>Nghĩa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vụ</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chuyển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nhượng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lần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đầu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hối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phiếu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nhận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nợ</a:t>
              </a:r>
              <a:endParaRPr lang="en-US" sz="2400" dirty="0" smtClean="0">
                <a:latin typeface="Times New Roman" pitchFamily="18" charset="0"/>
                <a:cs typeface="Times New Roman" pitchFamily="18" charset="0"/>
              </a:endParaRPr>
            </a:p>
          </p:txBody>
        </p:sp>
        <p:grpSp>
          <p:nvGrpSpPr>
            <p:cNvPr id="7" name="Group 119"/>
            <p:cNvGrpSpPr>
              <a:grpSpLocks/>
            </p:cNvGrpSpPr>
            <p:nvPr/>
          </p:nvGrpSpPr>
          <p:grpSpPr bwMode="auto">
            <a:xfrm rot="-4423226">
              <a:off x="1676" y="2684"/>
              <a:ext cx="400" cy="280"/>
              <a:chOff x="1043" y="2596"/>
              <a:chExt cx="142" cy="99"/>
            </a:xfrm>
          </p:grpSpPr>
          <p:sp>
            <p:nvSpPr>
              <p:cNvPr id="533624" name="Freeform 120"/>
              <p:cNvSpPr>
                <a:spLocks/>
              </p:cNvSpPr>
              <p:nvPr/>
            </p:nvSpPr>
            <p:spPr bwMode="auto">
              <a:xfrm>
                <a:off x="1149" y="2693"/>
                <a:ext cx="12" cy="2"/>
              </a:xfrm>
              <a:custGeom>
                <a:avLst/>
                <a:gdLst/>
                <a:ahLst/>
                <a:cxnLst>
                  <a:cxn ang="0">
                    <a:pos x="63" y="14"/>
                  </a:cxn>
                  <a:cxn ang="0">
                    <a:pos x="55" y="14"/>
                  </a:cxn>
                  <a:cxn ang="0">
                    <a:pos x="48" y="14"/>
                  </a:cxn>
                  <a:cxn ang="0">
                    <a:pos x="40" y="14"/>
                  </a:cxn>
                  <a:cxn ang="0">
                    <a:pos x="31" y="11"/>
                  </a:cxn>
                  <a:cxn ang="0">
                    <a:pos x="23" y="10"/>
                  </a:cxn>
                  <a:cxn ang="0">
                    <a:pos x="16" y="8"/>
                  </a:cxn>
                  <a:cxn ang="0">
                    <a:pos x="8" y="4"/>
                  </a:cxn>
                  <a:cxn ang="0">
                    <a:pos x="0" y="0"/>
                  </a:cxn>
                  <a:cxn ang="0">
                    <a:pos x="8" y="3"/>
                  </a:cxn>
                  <a:cxn ang="0">
                    <a:pos x="15" y="6"/>
                  </a:cxn>
                  <a:cxn ang="0">
                    <a:pos x="23" y="8"/>
                  </a:cxn>
                  <a:cxn ang="0">
                    <a:pos x="30" y="10"/>
                  </a:cxn>
                  <a:cxn ang="0">
                    <a:pos x="39" y="11"/>
                  </a:cxn>
                  <a:cxn ang="0">
                    <a:pos x="47" y="12"/>
                  </a:cxn>
                  <a:cxn ang="0">
                    <a:pos x="55" y="14"/>
                  </a:cxn>
                  <a:cxn ang="0">
                    <a:pos x="63" y="14"/>
                  </a:cxn>
                </a:cxnLst>
                <a:rect l="0" t="0" r="r" b="b"/>
                <a:pathLst>
                  <a:path w="63" h="14">
                    <a:moveTo>
                      <a:pt x="63" y="14"/>
                    </a:moveTo>
                    <a:lnTo>
                      <a:pt x="55" y="14"/>
                    </a:lnTo>
                    <a:lnTo>
                      <a:pt x="48" y="14"/>
                    </a:lnTo>
                    <a:lnTo>
                      <a:pt x="40" y="14"/>
                    </a:lnTo>
                    <a:lnTo>
                      <a:pt x="31" y="11"/>
                    </a:lnTo>
                    <a:lnTo>
                      <a:pt x="23" y="10"/>
                    </a:lnTo>
                    <a:lnTo>
                      <a:pt x="16" y="8"/>
                    </a:lnTo>
                    <a:lnTo>
                      <a:pt x="8" y="4"/>
                    </a:lnTo>
                    <a:lnTo>
                      <a:pt x="0" y="0"/>
                    </a:lnTo>
                    <a:lnTo>
                      <a:pt x="8" y="3"/>
                    </a:lnTo>
                    <a:lnTo>
                      <a:pt x="15" y="6"/>
                    </a:lnTo>
                    <a:lnTo>
                      <a:pt x="23" y="8"/>
                    </a:lnTo>
                    <a:lnTo>
                      <a:pt x="30" y="10"/>
                    </a:lnTo>
                    <a:lnTo>
                      <a:pt x="39" y="11"/>
                    </a:lnTo>
                    <a:lnTo>
                      <a:pt x="47" y="12"/>
                    </a:lnTo>
                    <a:lnTo>
                      <a:pt x="55" y="14"/>
                    </a:lnTo>
                    <a:lnTo>
                      <a:pt x="63" y="14"/>
                    </a:lnTo>
                    <a:close/>
                  </a:path>
                </a:pathLst>
              </a:custGeom>
              <a:solidFill>
                <a:srgbClr val="F0A78C"/>
              </a:solidFill>
              <a:ln w="9525">
                <a:noFill/>
                <a:round/>
                <a:headEnd/>
                <a:tailEnd/>
              </a:ln>
            </p:spPr>
            <p:txBody>
              <a:bodyPr/>
              <a:lstStyle/>
              <a:p>
                <a:endParaRPr lang="en-US"/>
              </a:p>
            </p:txBody>
          </p:sp>
          <p:sp>
            <p:nvSpPr>
              <p:cNvPr id="533625" name="Freeform 121"/>
              <p:cNvSpPr>
                <a:spLocks/>
              </p:cNvSpPr>
              <p:nvPr/>
            </p:nvSpPr>
            <p:spPr bwMode="auto">
              <a:xfrm>
                <a:off x="1143" y="2689"/>
                <a:ext cx="26" cy="6"/>
              </a:xfrm>
              <a:custGeom>
                <a:avLst/>
                <a:gdLst/>
                <a:ahLst/>
                <a:cxnLst>
                  <a:cxn ang="0">
                    <a:pos x="129" y="28"/>
                  </a:cxn>
                  <a:cxn ang="0">
                    <a:pos x="116" y="33"/>
                  </a:cxn>
                  <a:cxn ang="0">
                    <a:pos x="102" y="36"/>
                  </a:cxn>
                  <a:cxn ang="0">
                    <a:pos x="89" y="38"/>
                  </a:cxn>
                  <a:cxn ang="0">
                    <a:pos x="75" y="38"/>
                  </a:cxn>
                  <a:cxn ang="0">
                    <a:pos x="60" y="35"/>
                  </a:cxn>
                  <a:cxn ang="0">
                    <a:pos x="47" y="32"/>
                  </a:cxn>
                  <a:cxn ang="0">
                    <a:pos x="33" y="26"/>
                  </a:cxn>
                  <a:cxn ang="0">
                    <a:pos x="20" y="18"/>
                  </a:cxn>
                  <a:cxn ang="0">
                    <a:pos x="18" y="16"/>
                  </a:cxn>
                  <a:cxn ang="0">
                    <a:pos x="15" y="14"/>
                  </a:cxn>
                  <a:cxn ang="0">
                    <a:pos x="12" y="11"/>
                  </a:cxn>
                  <a:cxn ang="0">
                    <a:pos x="10" y="10"/>
                  </a:cxn>
                  <a:cxn ang="0">
                    <a:pos x="7" y="8"/>
                  </a:cxn>
                  <a:cxn ang="0">
                    <a:pos x="5" y="5"/>
                  </a:cxn>
                  <a:cxn ang="0">
                    <a:pos x="2" y="3"/>
                  </a:cxn>
                  <a:cxn ang="0">
                    <a:pos x="0" y="0"/>
                  </a:cxn>
                  <a:cxn ang="0">
                    <a:pos x="10" y="8"/>
                  </a:cxn>
                  <a:cxn ang="0">
                    <a:pos x="21" y="14"/>
                  </a:cxn>
                  <a:cxn ang="0">
                    <a:pos x="32" y="20"/>
                  </a:cxn>
                  <a:cxn ang="0">
                    <a:pos x="44" y="23"/>
                  </a:cxn>
                  <a:cxn ang="0">
                    <a:pos x="56" y="27"/>
                  </a:cxn>
                  <a:cxn ang="0">
                    <a:pos x="69" y="30"/>
                  </a:cxn>
                  <a:cxn ang="0">
                    <a:pos x="81" y="32"/>
                  </a:cxn>
                  <a:cxn ang="0">
                    <a:pos x="94" y="33"/>
                  </a:cxn>
                  <a:cxn ang="0">
                    <a:pos x="99" y="32"/>
                  </a:cxn>
                  <a:cxn ang="0">
                    <a:pos x="103" y="32"/>
                  </a:cxn>
                  <a:cxn ang="0">
                    <a:pos x="107" y="32"/>
                  </a:cxn>
                  <a:cxn ang="0">
                    <a:pos x="112" y="32"/>
                  </a:cxn>
                  <a:cxn ang="0">
                    <a:pos x="116" y="30"/>
                  </a:cxn>
                  <a:cxn ang="0">
                    <a:pos x="120" y="30"/>
                  </a:cxn>
                  <a:cxn ang="0">
                    <a:pos x="124" y="29"/>
                  </a:cxn>
                  <a:cxn ang="0">
                    <a:pos x="129" y="28"/>
                  </a:cxn>
                </a:cxnLst>
                <a:rect l="0" t="0" r="r" b="b"/>
                <a:pathLst>
                  <a:path w="129" h="38">
                    <a:moveTo>
                      <a:pt x="129" y="28"/>
                    </a:moveTo>
                    <a:lnTo>
                      <a:pt x="116" y="33"/>
                    </a:lnTo>
                    <a:lnTo>
                      <a:pt x="102" y="36"/>
                    </a:lnTo>
                    <a:lnTo>
                      <a:pt x="89" y="38"/>
                    </a:lnTo>
                    <a:lnTo>
                      <a:pt x="75" y="38"/>
                    </a:lnTo>
                    <a:lnTo>
                      <a:pt x="60" y="35"/>
                    </a:lnTo>
                    <a:lnTo>
                      <a:pt x="47" y="32"/>
                    </a:lnTo>
                    <a:lnTo>
                      <a:pt x="33" y="26"/>
                    </a:lnTo>
                    <a:lnTo>
                      <a:pt x="20" y="18"/>
                    </a:lnTo>
                    <a:lnTo>
                      <a:pt x="18" y="16"/>
                    </a:lnTo>
                    <a:lnTo>
                      <a:pt x="15" y="14"/>
                    </a:lnTo>
                    <a:lnTo>
                      <a:pt x="12" y="11"/>
                    </a:lnTo>
                    <a:lnTo>
                      <a:pt x="10" y="10"/>
                    </a:lnTo>
                    <a:lnTo>
                      <a:pt x="7" y="8"/>
                    </a:lnTo>
                    <a:lnTo>
                      <a:pt x="5" y="5"/>
                    </a:lnTo>
                    <a:lnTo>
                      <a:pt x="2" y="3"/>
                    </a:lnTo>
                    <a:lnTo>
                      <a:pt x="0" y="0"/>
                    </a:lnTo>
                    <a:lnTo>
                      <a:pt x="10" y="8"/>
                    </a:lnTo>
                    <a:lnTo>
                      <a:pt x="21" y="14"/>
                    </a:lnTo>
                    <a:lnTo>
                      <a:pt x="32" y="20"/>
                    </a:lnTo>
                    <a:lnTo>
                      <a:pt x="44" y="23"/>
                    </a:lnTo>
                    <a:lnTo>
                      <a:pt x="56" y="27"/>
                    </a:lnTo>
                    <a:lnTo>
                      <a:pt x="69" y="30"/>
                    </a:lnTo>
                    <a:lnTo>
                      <a:pt x="81" y="32"/>
                    </a:lnTo>
                    <a:lnTo>
                      <a:pt x="94" y="33"/>
                    </a:lnTo>
                    <a:lnTo>
                      <a:pt x="99" y="32"/>
                    </a:lnTo>
                    <a:lnTo>
                      <a:pt x="103" y="32"/>
                    </a:lnTo>
                    <a:lnTo>
                      <a:pt x="107" y="32"/>
                    </a:lnTo>
                    <a:lnTo>
                      <a:pt x="112" y="32"/>
                    </a:lnTo>
                    <a:lnTo>
                      <a:pt x="116" y="30"/>
                    </a:lnTo>
                    <a:lnTo>
                      <a:pt x="120" y="30"/>
                    </a:lnTo>
                    <a:lnTo>
                      <a:pt x="124" y="29"/>
                    </a:lnTo>
                    <a:lnTo>
                      <a:pt x="129" y="28"/>
                    </a:lnTo>
                    <a:close/>
                  </a:path>
                </a:pathLst>
              </a:custGeom>
              <a:solidFill>
                <a:srgbClr val="F1AA8C"/>
              </a:solidFill>
              <a:ln w="9525">
                <a:noFill/>
                <a:round/>
                <a:headEnd/>
                <a:tailEnd/>
              </a:ln>
            </p:spPr>
            <p:txBody>
              <a:bodyPr/>
              <a:lstStyle/>
              <a:p>
                <a:endParaRPr lang="en-US"/>
              </a:p>
            </p:txBody>
          </p:sp>
          <p:sp>
            <p:nvSpPr>
              <p:cNvPr id="533626" name="Freeform 122"/>
              <p:cNvSpPr>
                <a:spLocks/>
              </p:cNvSpPr>
              <p:nvPr/>
            </p:nvSpPr>
            <p:spPr bwMode="auto">
              <a:xfrm>
                <a:off x="1140" y="2685"/>
                <a:ext cx="33" cy="10"/>
              </a:xfrm>
              <a:custGeom>
                <a:avLst/>
                <a:gdLst/>
                <a:ahLst/>
                <a:cxnLst>
                  <a:cxn ang="0">
                    <a:pos x="47" y="45"/>
                  </a:cxn>
                  <a:cxn ang="0">
                    <a:pos x="54" y="48"/>
                  </a:cxn>
                  <a:cxn ang="0">
                    <a:pos x="61" y="51"/>
                  </a:cxn>
                  <a:cxn ang="0">
                    <a:pos x="69" y="53"/>
                  </a:cxn>
                  <a:cxn ang="0">
                    <a:pos x="76" y="55"/>
                  </a:cxn>
                  <a:cxn ang="0">
                    <a:pos x="85" y="56"/>
                  </a:cxn>
                  <a:cxn ang="0">
                    <a:pos x="93" y="57"/>
                  </a:cxn>
                  <a:cxn ang="0">
                    <a:pos x="101" y="59"/>
                  </a:cxn>
                  <a:cxn ang="0">
                    <a:pos x="109" y="59"/>
                  </a:cxn>
                  <a:cxn ang="0">
                    <a:pos x="117" y="57"/>
                  </a:cxn>
                  <a:cxn ang="0">
                    <a:pos x="124" y="56"/>
                  </a:cxn>
                  <a:cxn ang="0">
                    <a:pos x="131" y="54"/>
                  </a:cxn>
                  <a:cxn ang="0">
                    <a:pos x="139" y="51"/>
                  </a:cxn>
                  <a:cxn ang="0">
                    <a:pos x="146" y="49"/>
                  </a:cxn>
                  <a:cxn ang="0">
                    <a:pos x="153" y="45"/>
                  </a:cxn>
                  <a:cxn ang="0">
                    <a:pos x="159" y="41"/>
                  </a:cxn>
                  <a:cxn ang="0">
                    <a:pos x="166" y="37"/>
                  </a:cxn>
                  <a:cxn ang="0">
                    <a:pos x="159" y="39"/>
                  </a:cxn>
                  <a:cxn ang="0">
                    <a:pos x="152" y="42"/>
                  </a:cxn>
                  <a:cxn ang="0">
                    <a:pos x="146" y="43"/>
                  </a:cxn>
                  <a:cxn ang="0">
                    <a:pos x="139" y="45"/>
                  </a:cxn>
                  <a:cxn ang="0">
                    <a:pos x="132" y="47"/>
                  </a:cxn>
                  <a:cxn ang="0">
                    <a:pos x="125" y="47"/>
                  </a:cxn>
                  <a:cxn ang="0">
                    <a:pos x="117" y="48"/>
                  </a:cxn>
                  <a:cxn ang="0">
                    <a:pos x="110" y="48"/>
                  </a:cxn>
                  <a:cxn ang="0">
                    <a:pos x="95" y="47"/>
                  </a:cxn>
                  <a:cxn ang="0">
                    <a:pos x="79" y="44"/>
                  </a:cxn>
                  <a:cxn ang="0">
                    <a:pos x="64" y="41"/>
                  </a:cxn>
                  <a:cxn ang="0">
                    <a:pos x="50" y="36"/>
                  </a:cxn>
                  <a:cxn ang="0">
                    <a:pos x="36" y="29"/>
                  </a:cxn>
                  <a:cxn ang="0">
                    <a:pos x="24" y="20"/>
                  </a:cxn>
                  <a:cxn ang="0">
                    <a:pos x="11" y="11"/>
                  </a:cxn>
                  <a:cxn ang="0">
                    <a:pos x="0" y="0"/>
                  </a:cxn>
                  <a:cxn ang="0">
                    <a:pos x="4" y="6"/>
                  </a:cxn>
                  <a:cxn ang="0">
                    <a:pos x="8" y="12"/>
                  </a:cxn>
                  <a:cxn ang="0">
                    <a:pos x="12" y="17"/>
                  </a:cxn>
                  <a:cxn ang="0">
                    <a:pos x="16" y="21"/>
                  </a:cxn>
                  <a:cxn ang="0">
                    <a:pos x="21" y="26"/>
                  </a:cxn>
                  <a:cxn ang="0">
                    <a:pos x="26" y="31"/>
                  </a:cxn>
                  <a:cxn ang="0">
                    <a:pos x="31" y="35"/>
                  </a:cxn>
                  <a:cxn ang="0">
                    <a:pos x="36" y="39"/>
                  </a:cxn>
                  <a:cxn ang="0">
                    <a:pos x="38" y="39"/>
                  </a:cxn>
                  <a:cxn ang="0">
                    <a:pos x="39" y="41"/>
                  </a:cxn>
                  <a:cxn ang="0">
                    <a:pos x="40" y="42"/>
                  </a:cxn>
                  <a:cxn ang="0">
                    <a:pos x="41" y="42"/>
                  </a:cxn>
                  <a:cxn ang="0">
                    <a:pos x="43" y="43"/>
                  </a:cxn>
                  <a:cxn ang="0">
                    <a:pos x="44" y="44"/>
                  </a:cxn>
                  <a:cxn ang="0">
                    <a:pos x="45" y="44"/>
                  </a:cxn>
                  <a:cxn ang="0">
                    <a:pos x="47" y="45"/>
                  </a:cxn>
                </a:cxnLst>
                <a:rect l="0" t="0" r="r" b="b"/>
                <a:pathLst>
                  <a:path w="166" h="59">
                    <a:moveTo>
                      <a:pt x="47" y="45"/>
                    </a:moveTo>
                    <a:lnTo>
                      <a:pt x="54" y="48"/>
                    </a:lnTo>
                    <a:lnTo>
                      <a:pt x="61" y="51"/>
                    </a:lnTo>
                    <a:lnTo>
                      <a:pt x="69" y="53"/>
                    </a:lnTo>
                    <a:lnTo>
                      <a:pt x="76" y="55"/>
                    </a:lnTo>
                    <a:lnTo>
                      <a:pt x="85" y="56"/>
                    </a:lnTo>
                    <a:lnTo>
                      <a:pt x="93" y="57"/>
                    </a:lnTo>
                    <a:lnTo>
                      <a:pt x="101" y="59"/>
                    </a:lnTo>
                    <a:lnTo>
                      <a:pt x="109" y="59"/>
                    </a:lnTo>
                    <a:lnTo>
                      <a:pt x="117" y="57"/>
                    </a:lnTo>
                    <a:lnTo>
                      <a:pt x="124" y="56"/>
                    </a:lnTo>
                    <a:lnTo>
                      <a:pt x="131" y="54"/>
                    </a:lnTo>
                    <a:lnTo>
                      <a:pt x="139" y="51"/>
                    </a:lnTo>
                    <a:lnTo>
                      <a:pt x="146" y="49"/>
                    </a:lnTo>
                    <a:lnTo>
                      <a:pt x="153" y="45"/>
                    </a:lnTo>
                    <a:lnTo>
                      <a:pt x="159" y="41"/>
                    </a:lnTo>
                    <a:lnTo>
                      <a:pt x="166" y="37"/>
                    </a:lnTo>
                    <a:lnTo>
                      <a:pt x="159" y="39"/>
                    </a:lnTo>
                    <a:lnTo>
                      <a:pt x="152" y="42"/>
                    </a:lnTo>
                    <a:lnTo>
                      <a:pt x="146" y="43"/>
                    </a:lnTo>
                    <a:lnTo>
                      <a:pt x="139" y="45"/>
                    </a:lnTo>
                    <a:lnTo>
                      <a:pt x="132" y="47"/>
                    </a:lnTo>
                    <a:lnTo>
                      <a:pt x="125" y="47"/>
                    </a:lnTo>
                    <a:lnTo>
                      <a:pt x="117" y="48"/>
                    </a:lnTo>
                    <a:lnTo>
                      <a:pt x="110" y="48"/>
                    </a:lnTo>
                    <a:lnTo>
                      <a:pt x="95" y="47"/>
                    </a:lnTo>
                    <a:lnTo>
                      <a:pt x="79" y="44"/>
                    </a:lnTo>
                    <a:lnTo>
                      <a:pt x="64" y="41"/>
                    </a:lnTo>
                    <a:lnTo>
                      <a:pt x="50" y="36"/>
                    </a:lnTo>
                    <a:lnTo>
                      <a:pt x="36" y="29"/>
                    </a:lnTo>
                    <a:lnTo>
                      <a:pt x="24" y="20"/>
                    </a:lnTo>
                    <a:lnTo>
                      <a:pt x="11" y="11"/>
                    </a:lnTo>
                    <a:lnTo>
                      <a:pt x="0" y="0"/>
                    </a:lnTo>
                    <a:lnTo>
                      <a:pt x="4" y="6"/>
                    </a:lnTo>
                    <a:lnTo>
                      <a:pt x="8" y="12"/>
                    </a:lnTo>
                    <a:lnTo>
                      <a:pt x="12" y="17"/>
                    </a:lnTo>
                    <a:lnTo>
                      <a:pt x="16" y="21"/>
                    </a:lnTo>
                    <a:lnTo>
                      <a:pt x="21" y="26"/>
                    </a:lnTo>
                    <a:lnTo>
                      <a:pt x="26" y="31"/>
                    </a:lnTo>
                    <a:lnTo>
                      <a:pt x="31" y="35"/>
                    </a:lnTo>
                    <a:lnTo>
                      <a:pt x="36" y="39"/>
                    </a:lnTo>
                    <a:lnTo>
                      <a:pt x="38" y="39"/>
                    </a:lnTo>
                    <a:lnTo>
                      <a:pt x="39" y="41"/>
                    </a:lnTo>
                    <a:lnTo>
                      <a:pt x="40" y="42"/>
                    </a:lnTo>
                    <a:lnTo>
                      <a:pt x="41" y="42"/>
                    </a:lnTo>
                    <a:lnTo>
                      <a:pt x="43" y="43"/>
                    </a:lnTo>
                    <a:lnTo>
                      <a:pt x="44" y="44"/>
                    </a:lnTo>
                    <a:lnTo>
                      <a:pt x="45" y="44"/>
                    </a:lnTo>
                    <a:lnTo>
                      <a:pt x="47" y="45"/>
                    </a:lnTo>
                    <a:close/>
                  </a:path>
                </a:pathLst>
              </a:custGeom>
              <a:solidFill>
                <a:srgbClr val="F1AB8E"/>
              </a:solidFill>
              <a:ln w="9525">
                <a:noFill/>
                <a:round/>
                <a:headEnd/>
                <a:tailEnd/>
              </a:ln>
            </p:spPr>
            <p:txBody>
              <a:bodyPr/>
              <a:lstStyle/>
              <a:p>
                <a:endParaRPr lang="en-US"/>
              </a:p>
            </p:txBody>
          </p:sp>
          <p:sp>
            <p:nvSpPr>
              <p:cNvPr id="533627" name="Freeform 123"/>
              <p:cNvSpPr>
                <a:spLocks/>
              </p:cNvSpPr>
              <p:nvPr/>
            </p:nvSpPr>
            <p:spPr bwMode="auto">
              <a:xfrm>
                <a:off x="1138" y="2682"/>
                <a:ext cx="38" cy="12"/>
              </a:xfrm>
              <a:custGeom>
                <a:avLst/>
                <a:gdLst/>
                <a:ahLst/>
                <a:cxnLst>
                  <a:cxn ang="0">
                    <a:pos x="26" y="39"/>
                  </a:cxn>
                  <a:cxn ang="0">
                    <a:pos x="36" y="47"/>
                  </a:cxn>
                  <a:cxn ang="0">
                    <a:pos x="47" y="53"/>
                  </a:cxn>
                  <a:cxn ang="0">
                    <a:pos x="58" y="59"/>
                  </a:cxn>
                  <a:cxn ang="0">
                    <a:pos x="70" y="62"/>
                  </a:cxn>
                  <a:cxn ang="0">
                    <a:pos x="82" y="66"/>
                  </a:cxn>
                  <a:cxn ang="0">
                    <a:pos x="95" y="69"/>
                  </a:cxn>
                  <a:cxn ang="0">
                    <a:pos x="107" y="71"/>
                  </a:cxn>
                  <a:cxn ang="0">
                    <a:pos x="120" y="72"/>
                  </a:cxn>
                  <a:cxn ang="0">
                    <a:pos x="125" y="71"/>
                  </a:cxn>
                  <a:cxn ang="0">
                    <a:pos x="129" y="71"/>
                  </a:cxn>
                  <a:cxn ang="0">
                    <a:pos x="133" y="71"/>
                  </a:cxn>
                  <a:cxn ang="0">
                    <a:pos x="138" y="71"/>
                  </a:cxn>
                  <a:cxn ang="0">
                    <a:pos x="142" y="69"/>
                  </a:cxn>
                  <a:cxn ang="0">
                    <a:pos x="146" y="69"/>
                  </a:cxn>
                  <a:cxn ang="0">
                    <a:pos x="150" y="68"/>
                  </a:cxn>
                  <a:cxn ang="0">
                    <a:pos x="155" y="67"/>
                  </a:cxn>
                  <a:cxn ang="0">
                    <a:pos x="160" y="65"/>
                  </a:cxn>
                  <a:cxn ang="0">
                    <a:pos x="164" y="62"/>
                  </a:cxn>
                  <a:cxn ang="0">
                    <a:pos x="169" y="60"/>
                  </a:cxn>
                  <a:cxn ang="0">
                    <a:pos x="174" y="56"/>
                  </a:cxn>
                  <a:cxn ang="0">
                    <a:pos x="178" y="53"/>
                  </a:cxn>
                  <a:cxn ang="0">
                    <a:pos x="183" y="49"/>
                  </a:cxn>
                  <a:cxn ang="0">
                    <a:pos x="187" y="45"/>
                  </a:cxn>
                  <a:cxn ang="0">
                    <a:pos x="191" y="42"/>
                  </a:cxn>
                  <a:cxn ang="0">
                    <a:pos x="183" y="45"/>
                  </a:cxn>
                  <a:cxn ang="0">
                    <a:pos x="175" y="49"/>
                  </a:cxn>
                  <a:cxn ang="0">
                    <a:pos x="166" y="53"/>
                  </a:cxn>
                  <a:cxn ang="0">
                    <a:pos x="157" y="55"/>
                  </a:cxn>
                  <a:cxn ang="0">
                    <a:pos x="148" y="57"/>
                  </a:cxn>
                  <a:cxn ang="0">
                    <a:pos x="139" y="59"/>
                  </a:cxn>
                  <a:cxn ang="0">
                    <a:pos x="130" y="60"/>
                  </a:cxn>
                  <a:cxn ang="0">
                    <a:pos x="120" y="60"/>
                  </a:cxn>
                  <a:cxn ang="0">
                    <a:pos x="103" y="60"/>
                  </a:cxn>
                  <a:cxn ang="0">
                    <a:pos x="85" y="56"/>
                  </a:cxn>
                  <a:cxn ang="0">
                    <a:pos x="69" y="51"/>
                  </a:cxn>
                  <a:cxn ang="0">
                    <a:pos x="53" y="44"/>
                  </a:cxn>
                  <a:cxn ang="0">
                    <a:pos x="38" y="36"/>
                  </a:cxn>
                  <a:cxn ang="0">
                    <a:pos x="24" y="25"/>
                  </a:cxn>
                  <a:cxn ang="0">
                    <a:pos x="12" y="13"/>
                  </a:cxn>
                  <a:cxn ang="0">
                    <a:pos x="0" y="0"/>
                  </a:cxn>
                  <a:cxn ang="0">
                    <a:pos x="2" y="5"/>
                  </a:cxn>
                  <a:cxn ang="0">
                    <a:pos x="5" y="11"/>
                  </a:cxn>
                  <a:cxn ang="0">
                    <a:pos x="8" y="15"/>
                  </a:cxn>
                  <a:cxn ang="0">
                    <a:pos x="11" y="20"/>
                  </a:cxn>
                  <a:cxn ang="0">
                    <a:pos x="15" y="25"/>
                  </a:cxn>
                  <a:cxn ang="0">
                    <a:pos x="18" y="30"/>
                  </a:cxn>
                  <a:cxn ang="0">
                    <a:pos x="22" y="35"/>
                  </a:cxn>
                  <a:cxn ang="0">
                    <a:pos x="26" y="39"/>
                  </a:cxn>
                </a:cxnLst>
                <a:rect l="0" t="0" r="r" b="b"/>
                <a:pathLst>
                  <a:path w="191" h="72">
                    <a:moveTo>
                      <a:pt x="26" y="39"/>
                    </a:moveTo>
                    <a:lnTo>
                      <a:pt x="36" y="47"/>
                    </a:lnTo>
                    <a:lnTo>
                      <a:pt x="47" y="53"/>
                    </a:lnTo>
                    <a:lnTo>
                      <a:pt x="58" y="59"/>
                    </a:lnTo>
                    <a:lnTo>
                      <a:pt x="70" y="62"/>
                    </a:lnTo>
                    <a:lnTo>
                      <a:pt x="82" y="66"/>
                    </a:lnTo>
                    <a:lnTo>
                      <a:pt x="95" y="69"/>
                    </a:lnTo>
                    <a:lnTo>
                      <a:pt x="107" y="71"/>
                    </a:lnTo>
                    <a:lnTo>
                      <a:pt x="120" y="72"/>
                    </a:lnTo>
                    <a:lnTo>
                      <a:pt x="125" y="71"/>
                    </a:lnTo>
                    <a:lnTo>
                      <a:pt x="129" y="71"/>
                    </a:lnTo>
                    <a:lnTo>
                      <a:pt x="133" y="71"/>
                    </a:lnTo>
                    <a:lnTo>
                      <a:pt x="138" y="71"/>
                    </a:lnTo>
                    <a:lnTo>
                      <a:pt x="142" y="69"/>
                    </a:lnTo>
                    <a:lnTo>
                      <a:pt x="146" y="69"/>
                    </a:lnTo>
                    <a:lnTo>
                      <a:pt x="150" y="68"/>
                    </a:lnTo>
                    <a:lnTo>
                      <a:pt x="155" y="67"/>
                    </a:lnTo>
                    <a:lnTo>
                      <a:pt x="160" y="65"/>
                    </a:lnTo>
                    <a:lnTo>
                      <a:pt x="164" y="62"/>
                    </a:lnTo>
                    <a:lnTo>
                      <a:pt x="169" y="60"/>
                    </a:lnTo>
                    <a:lnTo>
                      <a:pt x="174" y="56"/>
                    </a:lnTo>
                    <a:lnTo>
                      <a:pt x="178" y="53"/>
                    </a:lnTo>
                    <a:lnTo>
                      <a:pt x="183" y="49"/>
                    </a:lnTo>
                    <a:lnTo>
                      <a:pt x="187" y="45"/>
                    </a:lnTo>
                    <a:lnTo>
                      <a:pt x="191" y="42"/>
                    </a:lnTo>
                    <a:lnTo>
                      <a:pt x="183" y="45"/>
                    </a:lnTo>
                    <a:lnTo>
                      <a:pt x="175" y="49"/>
                    </a:lnTo>
                    <a:lnTo>
                      <a:pt x="166" y="53"/>
                    </a:lnTo>
                    <a:lnTo>
                      <a:pt x="157" y="55"/>
                    </a:lnTo>
                    <a:lnTo>
                      <a:pt x="148" y="57"/>
                    </a:lnTo>
                    <a:lnTo>
                      <a:pt x="139" y="59"/>
                    </a:lnTo>
                    <a:lnTo>
                      <a:pt x="130" y="60"/>
                    </a:lnTo>
                    <a:lnTo>
                      <a:pt x="120" y="60"/>
                    </a:lnTo>
                    <a:lnTo>
                      <a:pt x="103" y="60"/>
                    </a:lnTo>
                    <a:lnTo>
                      <a:pt x="85" y="56"/>
                    </a:lnTo>
                    <a:lnTo>
                      <a:pt x="69" y="51"/>
                    </a:lnTo>
                    <a:lnTo>
                      <a:pt x="53" y="44"/>
                    </a:lnTo>
                    <a:lnTo>
                      <a:pt x="38" y="36"/>
                    </a:lnTo>
                    <a:lnTo>
                      <a:pt x="24" y="25"/>
                    </a:lnTo>
                    <a:lnTo>
                      <a:pt x="12" y="13"/>
                    </a:lnTo>
                    <a:lnTo>
                      <a:pt x="0" y="0"/>
                    </a:lnTo>
                    <a:lnTo>
                      <a:pt x="2" y="5"/>
                    </a:lnTo>
                    <a:lnTo>
                      <a:pt x="5" y="11"/>
                    </a:lnTo>
                    <a:lnTo>
                      <a:pt x="8" y="15"/>
                    </a:lnTo>
                    <a:lnTo>
                      <a:pt x="11" y="20"/>
                    </a:lnTo>
                    <a:lnTo>
                      <a:pt x="15" y="25"/>
                    </a:lnTo>
                    <a:lnTo>
                      <a:pt x="18" y="30"/>
                    </a:lnTo>
                    <a:lnTo>
                      <a:pt x="22" y="35"/>
                    </a:lnTo>
                    <a:lnTo>
                      <a:pt x="26" y="39"/>
                    </a:lnTo>
                    <a:close/>
                  </a:path>
                </a:pathLst>
              </a:custGeom>
              <a:solidFill>
                <a:srgbClr val="F1AB8E"/>
              </a:solidFill>
              <a:ln w="9525">
                <a:noFill/>
                <a:round/>
                <a:headEnd/>
                <a:tailEnd/>
              </a:ln>
            </p:spPr>
            <p:txBody>
              <a:bodyPr/>
              <a:lstStyle/>
              <a:p>
                <a:endParaRPr lang="en-US"/>
              </a:p>
            </p:txBody>
          </p:sp>
          <p:sp>
            <p:nvSpPr>
              <p:cNvPr id="533628" name="Freeform 124"/>
              <p:cNvSpPr>
                <a:spLocks/>
              </p:cNvSpPr>
              <p:nvPr/>
            </p:nvSpPr>
            <p:spPr bwMode="auto">
              <a:xfrm>
                <a:off x="1136" y="2679"/>
                <a:ext cx="42" cy="14"/>
              </a:xfrm>
              <a:custGeom>
                <a:avLst/>
                <a:gdLst/>
                <a:ahLst/>
                <a:cxnLst>
                  <a:cxn ang="0">
                    <a:pos x="17" y="36"/>
                  </a:cxn>
                  <a:cxn ang="0">
                    <a:pos x="28" y="47"/>
                  </a:cxn>
                  <a:cxn ang="0">
                    <a:pos x="41" y="56"/>
                  </a:cxn>
                  <a:cxn ang="0">
                    <a:pos x="53" y="65"/>
                  </a:cxn>
                  <a:cxn ang="0">
                    <a:pos x="67" y="71"/>
                  </a:cxn>
                  <a:cxn ang="0">
                    <a:pos x="81" y="77"/>
                  </a:cxn>
                  <a:cxn ang="0">
                    <a:pos x="96" y="80"/>
                  </a:cxn>
                  <a:cxn ang="0">
                    <a:pos x="112" y="83"/>
                  </a:cxn>
                  <a:cxn ang="0">
                    <a:pos x="127" y="84"/>
                  </a:cxn>
                  <a:cxn ang="0">
                    <a:pos x="134" y="84"/>
                  </a:cxn>
                  <a:cxn ang="0">
                    <a:pos x="142" y="83"/>
                  </a:cxn>
                  <a:cxn ang="0">
                    <a:pos x="149" y="83"/>
                  </a:cxn>
                  <a:cxn ang="0">
                    <a:pos x="156" y="81"/>
                  </a:cxn>
                  <a:cxn ang="0">
                    <a:pos x="163" y="79"/>
                  </a:cxn>
                  <a:cxn ang="0">
                    <a:pos x="170" y="78"/>
                  </a:cxn>
                  <a:cxn ang="0">
                    <a:pos x="176" y="75"/>
                  </a:cxn>
                  <a:cxn ang="0">
                    <a:pos x="183" y="73"/>
                  </a:cxn>
                  <a:cxn ang="0">
                    <a:pos x="187" y="69"/>
                  </a:cxn>
                  <a:cxn ang="0">
                    <a:pos x="190" y="67"/>
                  </a:cxn>
                  <a:cxn ang="0">
                    <a:pos x="194" y="63"/>
                  </a:cxn>
                  <a:cxn ang="0">
                    <a:pos x="197" y="61"/>
                  </a:cxn>
                  <a:cxn ang="0">
                    <a:pos x="200" y="57"/>
                  </a:cxn>
                  <a:cxn ang="0">
                    <a:pos x="204" y="54"/>
                  </a:cxn>
                  <a:cxn ang="0">
                    <a:pos x="207" y="50"/>
                  </a:cxn>
                  <a:cxn ang="0">
                    <a:pos x="210" y="45"/>
                  </a:cxn>
                  <a:cxn ang="0">
                    <a:pos x="201" y="51"/>
                  </a:cxn>
                  <a:cxn ang="0">
                    <a:pos x="191" y="57"/>
                  </a:cxn>
                  <a:cxn ang="0">
                    <a:pos x="181" y="62"/>
                  </a:cxn>
                  <a:cxn ang="0">
                    <a:pos x="171" y="66"/>
                  </a:cxn>
                  <a:cxn ang="0">
                    <a:pos x="160" y="69"/>
                  </a:cxn>
                  <a:cxn ang="0">
                    <a:pos x="149" y="71"/>
                  </a:cxn>
                  <a:cxn ang="0">
                    <a:pos x="138" y="73"/>
                  </a:cxn>
                  <a:cxn ang="0">
                    <a:pos x="127" y="73"/>
                  </a:cxn>
                  <a:cxn ang="0">
                    <a:pos x="118" y="73"/>
                  </a:cxn>
                  <a:cxn ang="0">
                    <a:pos x="108" y="72"/>
                  </a:cxn>
                  <a:cxn ang="0">
                    <a:pos x="99" y="71"/>
                  </a:cxn>
                  <a:cxn ang="0">
                    <a:pos x="89" y="68"/>
                  </a:cxn>
                  <a:cxn ang="0">
                    <a:pos x="80" y="65"/>
                  </a:cxn>
                  <a:cxn ang="0">
                    <a:pos x="71" y="62"/>
                  </a:cxn>
                  <a:cxn ang="0">
                    <a:pos x="63" y="57"/>
                  </a:cxn>
                  <a:cxn ang="0">
                    <a:pos x="55" y="54"/>
                  </a:cxn>
                  <a:cxn ang="0">
                    <a:pos x="39" y="43"/>
                  </a:cxn>
                  <a:cxn ang="0">
                    <a:pos x="25" y="30"/>
                  </a:cxn>
                  <a:cxn ang="0">
                    <a:pos x="12" y="17"/>
                  </a:cxn>
                  <a:cxn ang="0">
                    <a:pos x="0" y="0"/>
                  </a:cxn>
                  <a:cxn ang="0">
                    <a:pos x="1" y="5"/>
                  </a:cxn>
                  <a:cxn ang="0">
                    <a:pos x="3" y="9"/>
                  </a:cxn>
                  <a:cxn ang="0">
                    <a:pos x="5" y="14"/>
                  </a:cxn>
                  <a:cxn ang="0">
                    <a:pos x="7" y="19"/>
                  </a:cxn>
                  <a:cxn ang="0">
                    <a:pos x="9" y="24"/>
                  </a:cxn>
                  <a:cxn ang="0">
                    <a:pos x="12" y="27"/>
                  </a:cxn>
                  <a:cxn ang="0">
                    <a:pos x="14" y="32"/>
                  </a:cxn>
                  <a:cxn ang="0">
                    <a:pos x="17" y="36"/>
                  </a:cxn>
                </a:cxnLst>
                <a:rect l="0" t="0" r="r" b="b"/>
                <a:pathLst>
                  <a:path w="210" h="84">
                    <a:moveTo>
                      <a:pt x="17" y="36"/>
                    </a:moveTo>
                    <a:lnTo>
                      <a:pt x="28" y="47"/>
                    </a:lnTo>
                    <a:lnTo>
                      <a:pt x="41" y="56"/>
                    </a:lnTo>
                    <a:lnTo>
                      <a:pt x="53" y="65"/>
                    </a:lnTo>
                    <a:lnTo>
                      <a:pt x="67" y="71"/>
                    </a:lnTo>
                    <a:lnTo>
                      <a:pt x="81" y="77"/>
                    </a:lnTo>
                    <a:lnTo>
                      <a:pt x="96" y="80"/>
                    </a:lnTo>
                    <a:lnTo>
                      <a:pt x="112" y="83"/>
                    </a:lnTo>
                    <a:lnTo>
                      <a:pt x="127" y="84"/>
                    </a:lnTo>
                    <a:lnTo>
                      <a:pt x="134" y="84"/>
                    </a:lnTo>
                    <a:lnTo>
                      <a:pt x="142" y="83"/>
                    </a:lnTo>
                    <a:lnTo>
                      <a:pt x="149" y="83"/>
                    </a:lnTo>
                    <a:lnTo>
                      <a:pt x="156" y="81"/>
                    </a:lnTo>
                    <a:lnTo>
                      <a:pt x="163" y="79"/>
                    </a:lnTo>
                    <a:lnTo>
                      <a:pt x="170" y="78"/>
                    </a:lnTo>
                    <a:lnTo>
                      <a:pt x="176" y="75"/>
                    </a:lnTo>
                    <a:lnTo>
                      <a:pt x="183" y="73"/>
                    </a:lnTo>
                    <a:lnTo>
                      <a:pt x="187" y="69"/>
                    </a:lnTo>
                    <a:lnTo>
                      <a:pt x="190" y="67"/>
                    </a:lnTo>
                    <a:lnTo>
                      <a:pt x="194" y="63"/>
                    </a:lnTo>
                    <a:lnTo>
                      <a:pt x="197" y="61"/>
                    </a:lnTo>
                    <a:lnTo>
                      <a:pt x="200" y="57"/>
                    </a:lnTo>
                    <a:lnTo>
                      <a:pt x="204" y="54"/>
                    </a:lnTo>
                    <a:lnTo>
                      <a:pt x="207" y="50"/>
                    </a:lnTo>
                    <a:lnTo>
                      <a:pt x="210" y="45"/>
                    </a:lnTo>
                    <a:lnTo>
                      <a:pt x="201" y="51"/>
                    </a:lnTo>
                    <a:lnTo>
                      <a:pt x="191" y="57"/>
                    </a:lnTo>
                    <a:lnTo>
                      <a:pt x="181" y="62"/>
                    </a:lnTo>
                    <a:lnTo>
                      <a:pt x="171" y="66"/>
                    </a:lnTo>
                    <a:lnTo>
                      <a:pt x="160" y="69"/>
                    </a:lnTo>
                    <a:lnTo>
                      <a:pt x="149" y="71"/>
                    </a:lnTo>
                    <a:lnTo>
                      <a:pt x="138" y="73"/>
                    </a:lnTo>
                    <a:lnTo>
                      <a:pt x="127" y="73"/>
                    </a:lnTo>
                    <a:lnTo>
                      <a:pt x="118" y="73"/>
                    </a:lnTo>
                    <a:lnTo>
                      <a:pt x="108" y="72"/>
                    </a:lnTo>
                    <a:lnTo>
                      <a:pt x="99" y="71"/>
                    </a:lnTo>
                    <a:lnTo>
                      <a:pt x="89" y="68"/>
                    </a:lnTo>
                    <a:lnTo>
                      <a:pt x="80" y="65"/>
                    </a:lnTo>
                    <a:lnTo>
                      <a:pt x="71" y="62"/>
                    </a:lnTo>
                    <a:lnTo>
                      <a:pt x="63" y="57"/>
                    </a:lnTo>
                    <a:lnTo>
                      <a:pt x="55" y="54"/>
                    </a:lnTo>
                    <a:lnTo>
                      <a:pt x="39" y="43"/>
                    </a:lnTo>
                    <a:lnTo>
                      <a:pt x="25" y="30"/>
                    </a:lnTo>
                    <a:lnTo>
                      <a:pt x="12" y="17"/>
                    </a:lnTo>
                    <a:lnTo>
                      <a:pt x="0" y="0"/>
                    </a:lnTo>
                    <a:lnTo>
                      <a:pt x="1" y="5"/>
                    </a:lnTo>
                    <a:lnTo>
                      <a:pt x="3" y="9"/>
                    </a:lnTo>
                    <a:lnTo>
                      <a:pt x="5" y="14"/>
                    </a:lnTo>
                    <a:lnTo>
                      <a:pt x="7" y="19"/>
                    </a:lnTo>
                    <a:lnTo>
                      <a:pt x="9" y="24"/>
                    </a:lnTo>
                    <a:lnTo>
                      <a:pt x="12" y="27"/>
                    </a:lnTo>
                    <a:lnTo>
                      <a:pt x="14" y="32"/>
                    </a:lnTo>
                    <a:lnTo>
                      <a:pt x="17" y="36"/>
                    </a:lnTo>
                    <a:close/>
                  </a:path>
                </a:pathLst>
              </a:custGeom>
              <a:solidFill>
                <a:srgbClr val="F1AD8F"/>
              </a:solidFill>
              <a:ln w="9525">
                <a:noFill/>
                <a:round/>
                <a:headEnd/>
                <a:tailEnd/>
              </a:ln>
            </p:spPr>
            <p:txBody>
              <a:bodyPr/>
              <a:lstStyle/>
              <a:p>
                <a:endParaRPr lang="en-US"/>
              </a:p>
            </p:txBody>
          </p:sp>
          <p:sp>
            <p:nvSpPr>
              <p:cNvPr id="533629" name="Freeform 125"/>
              <p:cNvSpPr>
                <a:spLocks/>
              </p:cNvSpPr>
              <p:nvPr/>
            </p:nvSpPr>
            <p:spPr bwMode="auto">
              <a:xfrm>
                <a:off x="1135" y="2677"/>
                <a:ext cx="45" cy="15"/>
              </a:xfrm>
              <a:custGeom>
                <a:avLst/>
                <a:gdLst/>
                <a:ahLst/>
                <a:cxnLst>
                  <a:cxn ang="0">
                    <a:pos x="12" y="35"/>
                  </a:cxn>
                  <a:cxn ang="0">
                    <a:pos x="24" y="48"/>
                  </a:cxn>
                  <a:cxn ang="0">
                    <a:pos x="37" y="60"/>
                  </a:cxn>
                  <a:cxn ang="0">
                    <a:pos x="50" y="71"/>
                  </a:cxn>
                  <a:cxn ang="0">
                    <a:pos x="65" y="79"/>
                  </a:cxn>
                  <a:cxn ang="0">
                    <a:pos x="81" y="86"/>
                  </a:cxn>
                  <a:cxn ang="0">
                    <a:pos x="97" y="91"/>
                  </a:cxn>
                  <a:cxn ang="0">
                    <a:pos x="115" y="95"/>
                  </a:cxn>
                  <a:cxn ang="0">
                    <a:pos x="132" y="95"/>
                  </a:cxn>
                  <a:cxn ang="0">
                    <a:pos x="142" y="95"/>
                  </a:cxn>
                  <a:cxn ang="0">
                    <a:pos x="151" y="94"/>
                  </a:cxn>
                  <a:cxn ang="0">
                    <a:pos x="160" y="92"/>
                  </a:cxn>
                  <a:cxn ang="0">
                    <a:pos x="169" y="90"/>
                  </a:cxn>
                  <a:cxn ang="0">
                    <a:pos x="178" y="88"/>
                  </a:cxn>
                  <a:cxn ang="0">
                    <a:pos x="187" y="84"/>
                  </a:cxn>
                  <a:cxn ang="0">
                    <a:pos x="195" y="80"/>
                  </a:cxn>
                  <a:cxn ang="0">
                    <a:pos x="203" y="77"/>
                  </a:cxn>
                  <a:cxn ang="0">
                    <a:pos x="206" y="73"/>
                  </a:cxn>
                  <a:cxn ang="0">
                    <a:pos x="209" y="70"/>
                  </a:cxn>
                  <a:cxn ang="0">
                    <a:pos x="212" y="67"/>
                  </a:cxn>
                  <a:cxn ang="0">
                    <a:pos x="214" y="64"/>
                  </a:cxn>
                  <a:cxn ang="0">
                    <a:pos x="217" y="60"/>
                  </a:cxn>
                  <a:cxn ang="0">
                    <a:pos x="219" y="56"/>
                  </a:cxn>
                  <a:cxn ang="0">
                    <a:pos x="222" y="53"/>
                  </a:cxn>
                  <a:cxn ang="0">
                    <a:pos x="224" y="49"/>
                  </a:cxn>
                  <a:cxn ang="0">
                    <a:pos x="214" y="56"/>
                  </a:cxn>
                  <a:cxn ang="0">
                    <a:pos x="204" y="64"/>
                  </a:cxn>
                  <a:cxn ang="0">
                    <a:pos x="193" y="70"/>
                  </a:cxn>
                  <a:cxn ang="0">
                    <a:pos x="181" y="76"/>
                  </a:cxn>
                  <a:cxn ang="0">
                    <a:pos x="170" y="79"/>
                  </a:cxn>
                  <a:cxn ang="0">
                    <a:pos x="157" y="82"/>
                  </a:cxn>
                  <a:cxn ang="0">
                    <a:pos x="145" y="84"/>
                  </a:cxn>
                  <a:cxn ang="0">
                    <a:pos x="132" y="84"/>
                  </a:cxn>
                  <a:cxn ang="0">
                    <a:pos x="122" y="84"/>
                  </a:cxn>
                  <a:cxn ang="0">
                    <a:pos x="112" y="83"/>
                  </a:cxn>
                  <a:cxn ang="0">
                    <a:pos x="101" y="82"/>
                  </a:cxn>
                  <a:cxn ang="0">
                    <a:pos x="92" y="78"/>
                  </a:cxn>
                  <a:cxn ang="0">
                    <a:pos x="82" y="76"/>
                  </a:cxn>
                  <a:cxn ang="0">
                    <a:pos x="73" y="71"/>
                  </a:cxn>
                  <a:cxn ang="0">
                    <a:pos x="64" y="67"/>
                  </a:cxn>
                  <a:cxn ang="0">
                    <a:pos x="56" y="61"/>
                  </a:cxn>
                  <a:cxn ang="0">
                    <a:pos x="47" y="55"/>
                  </a:cxn>
                  <a:cxn ang="0">
                    <a:pos x="40" y="49"/>
                  </a:cxn>
                  <a:cxn ang="0">
                    <a:pos x="32" y="42"/>
                  </a:cxn>
                  <a:cxn ang="0">
                    <a:pos x="25" y="35"/>
                  </a:cxn>
                  <a:cxn ang="0">
                    <a:pos x="18" y="28"/>
                  </a:cxn>
                  <a:cxn ang="0">
                    <a:pos x="12" y="19"/>
                  </a:cxn>
                  <a:cxn ang="0">
                    <a:pos x="6" y="10"/>
                  </a:cxn>
                  <a:cxn ang="0">
                    <a:pos x="0" y="0"/>
                  </a:cxn>
                  <a:cxn ang="0">
                    <a:pos x="1" y="5"/>
                  </a:cxn>
                  <a:cxn ang="0">
                    <a:pos x="2" y="10"/>
                  </a:cxn>
                  <a:cxn ang="0">
                    <a:pos x="4" y="13"/>
                  </a:cxn>
                  <a:cxn ang="0">
                    <a:pos x="5" y="18"/>
                  </a:cxn>
                  <a:cxn ang="0">
                    <a:pos x="7" y="23"/>
                  </a:cxn>
                  <a:cxn ang="0">
                    <a:pos x="8" y="26"/>
                  </a:cxn>
                  <a:cxn ang="0">
                    <a:pos x="10" y="30"/>
                  </a:cxn>
                  <a:cxn ang="0">
                    <a:pos x="12" y="35"/>
                  </a:cxn>
                </a:cxnLst>
                <a:rect l="0" t="0" r="r" b="b"/>
                <a:pathLst>
                  <a:path w="224" h="95">
                    <a:moveTo>
                      <a:pt x="12" y="35"/>
                    </a:moveTo>
                    <a:lnTo>
                      <a:pt x="24" y="48"/>
                    </a:lnTo>
                    <a:lnTo>
                      <a:pt x="37" y="60"/>
                    </a:lnTo>
                    <a:lnTo>
                      <a:pt x="50" y="71"/>
                    </a:lnTo>
                    <a:lnTo>
                      <a:pt x="65" y="79"/>
                    </a:lnTo>
                    <a:lnTo>
                      <a:pt x="81" y="86"/>
                    </a:lnTo>
                    <a:lnTo>
                      <a:pt x="97" y="91"/>
                    </a:lnTo>
                    <a:lnTo>
                      <a:pt x="115" y="95"/>
                    </a:lnTo>
                    <a:lnTo>
                      <a:pt x="132" y="95"/>
                    </a:lnTo>
                    <a:lnTo>
                      <a:pt x="142" y="95"/>
                    </a:lnTo>
                    <a:lnTo>
                      <a:pt x="151" y="94"/>
                    </a:lnTo>
                    <a:lnTo>
                      <a:pt x="160" y="92"/>
                    </a:lnTo>
                    <a:lnTo>
                      <a:pt x="169" y="90"/>
                    </a:lnTo>
                    <a:lnTo>
                      <a:pt x="178" y="88"/>
                    </a:lnTo>
                    <a:lnTo>
                      <a:pt x="187" y="84"/>
                    </a:lnTo>
                    <a:lnTo>
                      <a:pt x="195" y="80"/>
                    </a:lnTo>
                    <a:lnTo>
                      <a:pt x="203" y="77"/>
                    </a:lnTo>
                    <a:lnTo>
                      <a:pt x="206" y="73"/>
                    </a:lnTo>
                    <a:lnTo>
                      <a:pt x="209" y="70"/>
                    </a:lnTo>
                    <a:lnTo>
                      <a:pt x="212" y="67"/>
                    </a:lnTo>
                    <a:lnTo>
                      <a:pt x="214" y="64"/>
                    </a:lnTo>
                    <a:lnTo>
                      <a:pt x="217" y="60"/>
                    </a:lnTo>
                    <a:lnTo>
                      <a:pt x="219" y="56"/>
                    </a:lnTo>
                    <a:lnTo>
                      <a:pt x="222" y="53"/>
                    </a:lnTo>
                    <a:lnTo>
                      <a:pt x="224" y="49"/>
                    </a:lnTo>
                    <a:lnTo>
                      <a:pt x="214" y="56"/>
                    </a:lnTo>
                    <a:lnTo>
                      <a:pt x="204" y="64"/>
                    </a:lnTo>
                    <a:lnTo>
                      <a:pt x="193" y="70"/>
                    </a:lnTo>
                    <a:lnTo>
                      <a:pt x="181" y="76"/>
                    </a:lnTo>
                    <a:lnTo>
                      <a:pt x="170" y="79"/>
                    </a:lnTo>
                    <a:lnTo>
                      <a:pt x="157" y="82"/>
                    </a:lnTo>
                    <a:lnTo>
                      <a:pt x="145" y="84"/>
                    </a:lnTo>
                    <a:lnTo>
                      <a:pt x="132" y="84"/>
                    </a:lnTo>
                    <a:lnTo>
                      <a:pt x="122" y="84"/>
                    </a:lnTo>
                    <a:lnTo>
                      <a:pt x="112" y="83"/>
                    </a:lnTo>
                    <a:lnTo>
                      <a:pt x="101" y="82"/>
                    </a:lnTo>
                    <a:lnTo>
                      <a:pt x="92" y="78"/>
                    </a:lnTo>
                    <a:lnTo>
                      <a:pt x="82" y="76"/>
                    </a:lnTo>
                    <a:lnTo>
                      <a:pt x="73" y="71"/>
                    </a:lnTo>
                    <a:lnTo>
                      <a:pt x="64" y="67"/>
                    </a:lnTo>
                    <a:lnTo>
                      <a:pt x="56" y="61"/>
                    </a:lnTo>
                    <a:lnTo>
                      <a:pt x="47" y="55"/>
                    </a:lnTo>
                    <a:lnTo>
                      <a:pt x="40" y="49"/>
                    </a:lnTo>
                    <a:lnTo>
                      <a:pt x="32" y="42"/>
                    </a:lnTo>
                    <a:lnTo>
                      <a:pt x="25" y="35"/>
                    </a:lnTo>
                    <a:lnTo>
                      <a:pt x="18" y="28"/>
                    </a:lnTo>
                    <a:lnTo>
                      <a:pt x="12" y="19"/>
                    </a:lnTo>
                    <a:lnTo>
                      <a:pt x="6" y="10"/>
                    </a:lnTo>
                    <a:lnTo>
                      <a:pt x="0" y="0"/>
                    </a:lnTo>
                    <a:lnTo>
                      <a:pt x="1" y="5"/>
                    </a:lnTo>
                    <a:lnTo>
                      <a:pt x="2" y="10"/>
                    </a:lnTo>
                    <a:lnTo>
                      <a:pt x="4" y="13"/>
                    </a:lnTo>
                    <a:lnTo>
                      <a:pt x="5" y="18"/>
                    </a:lnTo>
                    <a:lnTo>
                      <a:pt x="7" y="23"/>
                    </a:lnTo>
                    <a:lnTo>
                      <a:pt x="8" y="26"/>
                    </a:lnTo>
                    <a:lnTo>
                      <a:pt x="10" y="30"/>
                    </a:lnTo>
                    <a:lnTo>
                      <a:pt x="12" y="35"/>
                    </a:lnTo>
                    <a:close/>
                  </a:path>
                </a:pathLst>
              </a:custGeom>
              <a:solidFill>
                <a:srgbClr val="F2AF91"/>
              </a:solidFill>
              <a:ln w="9525">
                <a:noFill/>
                <a:round/>
                <a:headEnd/>
                <a:tailEnd/>
              </a:ln>
            </p:spPr>
            <p:txBody>
              <a:bodyPr/>
              <a:lstStyle/>
              <a:p>
                <a:endParaRPr lang="en-US"/>
              </a:p>
            </p:txBody>
          </p:sp>
          <p:sp>
            <p:nvSpPr>
              <p:cNvPr id="533630" name="Freeform 126"/>
              <p:cNvSpPr>
                <a:spLocks/>
              </p:cNvSpPr>
              <p:nvPr/>
            </p:nvSpPr>
            <p:spPr bwMode="auto">
              <a:xfrm>
                <a:off x="1135" y="2674"/>
                <a:ext cx="47" cy="18"/>
              </a:xfrm>
              <a:custGeom>
                <a:avLst/>
                <a:gdLst/>
                <a:ahLst/>
                <a:cxnLst>
                  <a:cxn ang="0">
                    <a:pos x="20" y="50"/>
                  </a:cxn>
                  <a:cxn ang="0">
                    <a:pos x="47" y="76"/>
                  </a:cxn>
                  <a:cxn ang="0">
                    <a:pos x="71" y="90"/>
                  </a:cxn>
                  <a:cxn ang="0">
                    <a:pos x="88" y="98"/>
                  </a:cxn>
                  <a:cxn ang="0">
                    <a:pos x="107" y="104"/>
                  </a:cxn>
                  <a:cxn ang="0">
                    <a:pos x="126" y="106"/>
                  </a:cxn>
                  <a:cxn ang="0">
                    <a:pos x="146" y="106"/>
                  </a:cxn>
                  <a:cxn ang="0">
                    <a:pos x="168" y="102"/>
                  </a:cxn>
                  <a:cxn ang="0">
                    <a:pos x="189" y="95"/>
                  </a:cxn>
                  <a:cxn ang="0">
                    <a:pos x="209" y="84"/>
                  </a:cxn>
                  <a:cxn ang="0">
                    <a:pos x="220" y="76"/>
                  </a:cxn>
                  <a:cxn ang="0">
                    <a:pos x="224" y="70"/>
                  </a:cxn>
                  <a:cxn ang="0">
                    <a:pos x="228" y="63"/>
                  </a:cxn>
                  <a:cxn ang="0">
                    <a:pos x="233" y="57"/>
                  </a:cxn>
                  <a:cxn ang="0">
                    <a:pos x="235" y="53"/>
                  </a:cxn>
                  <a:cxn ang="0">
                    <a:pos x="235" y="52"/>
                  </a:cxn>
                  <a:cxn ang="0">
                    <a:pos x="235" y="52"/>
                  </a:cxn>
                  <a:cxn ang="0">
                    <a:pos x="235" y="52"/>
                  </a:cxn>
                  <a:cxn ang="0">
                    <a:pos x="224" y="62"/>
                  </a:cxn>
                  <a:cxn ang="0">
                    <a:pos x="201" y="77"/>
                  </a:cxn>
                  <a:cxn ang="0">
                    <a:pos x="176" y="88"/>
                  </a:cxn>
                  <a:cxn ang="0">
                    <a:pos x="149" y="94"/>
                  </a:cxn>
                  <a:cxn ang="0">
                    <a:pos x="124" y="95"/>
                  </a:cxn>
                  <a:cxn ang="0">
                    <a:pos x="103" y="92"/>
                  </a:cxn>
                  <a:cxn ang="0">
                    <a:pos x="83" y="84"/>
                  </a:cxn>
                  <a:cxn ang="0">
                    <a:pos x="64" y="75"/>
                  </a:cxn>
                  <a:cxn ang="0">
                    <a:pos x="47" y="63"/>
                  </a:cxn>
                  <a:cxn ang="0">
                    <a:pos x="31" y="47"/>
                  </a:cxn>
                  <a:cxn ang="0">
                    <a:pos x="17" y="30"/>
                  </a:cxn>
                  <a:cxn ang="0">
                    <a:pos x="6" y="11"/>
                  </a:cxn>
                  <a:cxn ang="0">
                    <a:pos x="1" y="5"/>
                  </a:cxn>
                  <a:cxn ang="0">
                    <a:pos x="2" y="14"/>
                  </a:cxn>
                  <a:cxn ang="0">
                    <a:pos x="4" y="21"/>
                  </a:cxn>
                  <a:cxn ang="0">
                    <a:pos x="7" y="29"/>
                  </a:cxn>
                </a:cxnLst>
                <a:rect l="0" t="0" r="r" b="b"/>
                <a:pathLst>
                  <a:path w="235" h="106">
                    <a:moveTo>
                      <a:pt x="8" y="33"/>
                    </a:moveTo>
                    <a:lnTo>
                      <a:pt x="20" y="50"/>
                    </a:lnTo>
                    <a:lnTo>
                      <a:pt x="33" y="63"/>
                    </a:lnTo>
                    <a:lnTo>
                      <a:pt x="47" y="76"/>
                    </a:lnTo>
                    <a:lnTo>
                      <a:pt x="63" y="87"/>
                    </a:lnTo>
                    <a:lnTo>
                      <a:pt x="71" y="90"/>
                    </a:lnTo>
                    <a:lnTo>
                      <a:pt x="79" y="95"/>
                    </a:lnTo>
                    <a:lnTo>
                      <a:pt x="88" y="98"/>
                    </a:lnTo>
                    <a:lnTo>
                      <a:pt x="97" y="101"/>
                    </a:lnTo>
                    <a:lnTo>
                      <a:pt x="107" y="104"/>
                    </a:lnTo>
                    <a:lnTo>
                      <a:pt x="116" y="105"/>
                    </a:lnTo>
                    <a:lnTo>
                      <a:pt x="126" y="106"/>
                    </a:lnTo>
                    <a:lnTo>
                      <a:pt x="135" y="106"/>
                    </a:lnTo>
                    <a:lnTo>
                      <a:pt x="146" y="106"/>
                    </a:lnTo>
                    <a:lnTo>
                      <a:pt x="157" y="104"/>
                    </a:lnTo>
                    <a:lnTo>
                      <a:pt x="168" y="102"/>
                    </a:lnTo>
                    <a:lnTo>
                      <a:pt x="179" y="99"/>
                    </a:lnTo>
                    <a:lnTo>
                      <a:pt x="189" y="95"/>
                    </a:lnTo>
                    <a:lnTo>
                      <a:pt x="199" y="90"/>
                    </a:lnTo>
                    <a:lnTo>
                      <a:pt x="209" y="84"/>
                    </a:lnTo>
                    <a:lnTo>
                      <a:pt x="218" y="78"/>
                    </a:lnTo>
                    <a:lnTo>
                      <a:pt x="220" y="76"/>
                    </a:lnTo>
                    <a:lnTo>
                      <a:pt x="222" y="72"/>
                    </a:lnTo>
                    <a:lnTo>
                      <a:pt x="224" y="70"/>
                    </a:lnTo>
                    <a:lnTo>
                      <a:pt x="226" y="66"/>
                    </a:lnTo>
                    <a:lnTo>
                      <a:pt x="228" y="63"/>
                    </a:lnTo>
                    <a:lnTo>
                      <a:pt x="231" y="59"/>
                    </a:lnTo>
                    <a:lnTo>
                      <a:pt x="233" y="57"/>
                    </a:lnTo>
                    <a:lnTo>
                      <a:pt x="235" y="53"/>
                    </a:lnTo>
                    <a:lnTo>
                      <a:pt x="235" y="53"/>
                    </a:lnTo>
                    <a:lnTo>
                      <a:pt x="235" y="52"/>
                    </a:lnTo>
                    <a:lnTo>
                      <a:pt x="235" y="52"/>
                    </a:lnTo>
                    <a:lnTo>
                      <a:pt x="235" y="52"/>
                    </a:lnTo>
                    <a:lnTo>
                      <a:pt x="235" y="52"/>
                    </a:lnTo>
                    <a:lnTo>
                      <a:pt x="235" y="52"/>
                    </a:lnTo>
                    <a:lnTo>
                      <a:pt x="235" y="52"/>
                    </a:lnTo>
                    <a:lnTo>
                      <a:pt x="235" y="51"/>
                    </a:lnTo>
                    <a:lnTo>
                      <a:pt x="224" y="62"/>
                    </a:lnTo>
                    <a:lnTo>
                      <a:pt x="213" y="70"/>
                    </a:lnTo>
                    <a:lnTo>
                      <a:pt x="201" y="77"/>
                    </a:lnTo>
                    <a:lnTo>
                      <a:pt x="189" y="83"/>
                    </a:lnTo>
                    <a:lnTo>
                      <a:pt x="176" y="88"/>
                    </a:lnTo>
                    <a:lnTo>
                      <a:pt x="163" y="92"/>
                    </a:lnTo>
                    <a:lnTo>
                      <a:pt x="149" y="94"/>
                    </a:lnTo>
                    <a:lnTo>
                      <a:pt x="135" y="95"/>
                    </a:lnTo>
                    <a:lnTo>
                      <a:pt x="124" y="95"/>
                    </a:lnTo>
                    <a:lnTo>
                      <a:pt x="114" y="94"/>
                    </a:lnTo>
                    <a:lnTo>
                      <a:pt x="103" y="92"/>
                    </a:lnTo>
                    <a:lnTo>
                      <a:pt x="93" y="88"/>
                    </a:lnTo>
                    <a:lnTo>
                      <a:pt x="83" y="84"/>
                    </a:lnTo>
                    <a:lnTo>
                      <a:pt x="73" y="80"/>
                    </a:lnTo>
                    <a:lnTo>
                      <a:pt x="64" y="75"/>
                    </a:lnTo>
                    <a:lnTo>
                      <a:pt x="55" y="69"/>
                    </a:lnTo>
                    <a:lnTo>
                      <a:pt x="47" y="63"/>
                    </a:lnTo>
                    <a:lnTo>
                      <a:pt x="39" y="56"/>
                    </a:lnTo>
                    <a:lnTo>
                      <a:pt x="31" y="47"/>
                    </a:lnTo>
                    <a:lnTo>
                      <a:pt x="24" y="39"/>
                    </a:lnTo>
                    <a:lnTo>
                      <a:pt x="17" y="30"/>
                    </a:lnTo>
                    <a:lnTo>
                      <a:pt x="11" y="21"/>
                    </a:lnTo>
                    <a:lnTo>
                      <a:pt x="6" y="11"/>
                    </a:lnTo>
                    <a:lnTo>
                      <a:pt x="0" y="0"/>
                    </a:lnTo>
                    <a:lnTo>
                      <a:pt x="1" y="5"/>
                    </a:lnTo>
                    <a:lnTo>
                      <a:pt x="2" y="9"/>
                    </a:lnTo>
                    <a:lnTo>
                      <a:pt x="2" y="14"/>
                    </a:lnTo>
                    <a:lnTo>
                      <a:pt x="3" y="17"/>
                    </a:lnTo>
                    <a:lnTo>
                      <a:pt x="4" y="21"/>
                    </a:lnTo>
                    <a:lnTo>
                      <a:pt x="5" y="26"/>
                    </a:lnTo>
                    <a:lnTo>
                      <a:pt x="7" y="29"/>
                    </a:lnTo>
                    <a:lnTo>
                      <a:pt x="8" y="33"/>
                    </a:lnTo>
                    <a:close/>
                  </a:path>
                </a:pathLst>
              </a:custGeom>
              <a:solidFill>
                <a:srgbClr val="F2B191"/>
              </a:solidFill>
              <a:ln w="9525">
                <a:noFill/>
                <a:round/>
                <a:headEnd/>
                <a:tailEnd/>
              </a:ln>
            </p:spPr>
            <p:txBody>
              <a:bodyPr/>
              <a:lstStyle/>
              <a:p>
                <a:endParaRPr lang="en-US"/>
              </a:p>
            </p:txBody>
          </p:sp>
          <p:sp>
            <p:nvSpPr>
              <p:cNvPr id="533631" name="Freeform 127"/>
              <p:cNvSpPr>
                <a:spLocks/>
              </p:cNvSpPr>
              <p:nvPr/>
            </p:nvSpPr>
            <p:spPr bwMode="auto">
              <a:xfrm>
                <a:off x="1134" y="2672"/>
                <a:ext cx="49" cy="19"/>
              </a:xfrm>
              <a:custGeom>
                <a:avLst/>
                <a:gdLst/>
                <a:ahLst/>
                <a:cxnLst>
                  <a:cxn ang="0">
                    <a:pos x="10" y="40"/>
                  </a:cxn>
                  <a:cxn ang="0">
                    <a:pos x="22" y="58"/>
                  </a:cxn>
                  <a:cxn ang="0">
                    <a:pos x="36" y="72"/>
                  </a:cxn>
                  <a:cxn ang="0">
                    <a:pos x="51" y="85"/>
                  </a:cxn>
                  <a:cxn ang="0">
                    <a:pos x="68" y="97"/>
                  </a:cxn>
                  <a:cxn ang="0">
                    <a:pos x="86" y="106"/>
                  </a:cxn>
                  <a:cxn ang="0">
                    <a:pos x="105" y="112"/>
                  </a:cxn>
                  <a:cxn ang="0">
                    <a:pos x="126" y="114"/>
                  </a:cxn>
                  <a:cxn ang="0">
                    <a:pos x="149" y="114"/>
                  </a:cxn>
                  <a:cxn ang="0">
                    <a:pos x="174" y="109"/>
                  </a:cxn>
                  <a:cxn ang="0">
                    <a:pos x="197" y="100"/>
                  </a:cxn>
                  <a:cxn ang="0">
                    <a:pos x="218" y="86"/>
                  </a:cxn>
                  <a:cxn ang="0">
                    <a:pos x="229" y="78"/>
                  </a:cxn>
                  <a:cxn ang="0">
                    <a:pos x="232" y="74"/>
                  </a:cxn>
                  <a:cxn ang="0">
                    <a:pos x="233" y="72"/>
                  </a:cxn>
                  <a:cxn ang="0">
                    <a:pos x="235" y="68"/>
                  </a:cxn>
                  <a:cxn ang="0">
                    <a:pos x="237" y="65"/>
                  </a:cxn>
                  <a:cxn ang="0">
                    <a:pos x="238" y="61"/>
                  </a:cxn>
                  <a:cxn ang="0">
                    <a:pos x="240" y="58"/>
                  </a:cxn>
                  <a:cxn ang="0">
                    <a:pos x="241" y="54"/>
                  </a:cxn>
                  <a:cxn ang="0">
                    <a:pos x="230" y="64"/>
                  </a:cxn>
                  <a:cxn ang="0">
                    <a:pos x="207" y="83"/>
                  </a:cxn>
                  <a:cxn ang="0">
                    <a:pos x="180" y="96"/>
                  </a:cxn>
                  <a:cxn ang="0">
                    <a:pos x="151" y="103"/>
                  </a:cxn>
                  <a:cxn ang="0">
                    <a:pos x="125" y="103"/>
                  </a:cxn>
                  <a:cxn ang="0">
                    <a:pos x="102" y="100"/>
                  </a:cxn>
                  <a:cxn ang="0">
                    <a:pos x="82" y="92"/>
                  </a:cxn>
                  <a:cxn ang="0">
                    <a:pos x="63" y="82"/>
                  </a:cxn>
                  <a:cxn ang="0">
                    <a:pos x="45" y="67"/>
                  </a:cxn>
                  <a:cxn ang="0">
                    <a:pos x="30" y="52"/>
                  </a:cxn>
                  <a:cxn ang="0">
                    <a:pos x="16" y="32"/>
                  </a:cxn>
                  <a:cxn ang="0">
                    <a:pos x="5" y="11"/>
                  </a:cxn>
                  <a:cxn ang="0">
                    <a:pos x="0" y="4"/>
                  </a:cxn>
                  <a:cxn ang="0">
                    <a:pos x="1" y="11"/>
                  </a:cxn>
                  <a:cxn ang="0">
                    <a:pos x="2" y="19"/>
                  </a:cxn>
                  <a:cxn ang="0">
                    <a:pos x="3" y="26"/>
                  </a:cxn>
                </a:cxnLst>
                <a:rect l="0" t="0" r="r" b="b"/>
                <a:pathLst>
                  <a:path w="242" h="114">
                    <a:moveTo>
                      <a:pt x="4" y="30"/>
                    </a:moveTo>
                    <a:lnTo>
                      <a:pt x="10" y="40"/>
                    </a:lnTo>
                    <a:lnTo>
                      <a:pt x="16" y="49"/>
                    </a:lnTo>
                    <a:lnTo>
                      <a:pt x="22" y="58"/>
                    </a:lnTo>
                    <a:lnTo>
                      <a:pt x="29" y="65"/>
                    </a:lnTo>
                    <a:lnTo>
                      <a:pt x="36" y="72"/>
                    </a:lnTo>
                    <a:lnTo>
                      <a:pt x="44" y="79"/>
                    </a:lnTo>
                    <a:lnTo>
                      <a:pt x="51" y="85"/>
                    </a:lnTo>
                    <a:lnTo>
                      <a:pt x="60" y="91"/>
                    </a:lnTo>
                    <a:lnTo>
                      <a:pt x="68" y="97"/>
                    </a:lnTo>
                    <a:lnTo>
                      <a:pt x="77" y="101"/>
                    </a:lnTo>
                    <a:lnTo>
                      <a:pt x="86" y="106"/>
                    </a:lnTo>
                    <a:lnTo>
                      <a:pt x="96" y="108"/>
                    </a:lnTo>
                    <a:lnTo>
                      <a:pt x="105" y="112"/>
                    </a:lnTo>
                    <a:lnTo>
                      <a:pt x="116" y="113"/>
                    </a:lnTo>
                    <a:lnTo>
                      <a:pt x="126" y="114"/>
                    </a:lnTo>
                    <a:lnTo>
                      <a:pt x="136" y="114"/>
                    </a:lnTo>
                    <a:lnTo>
                      <a:pt x="149" y="114"/>
                    </a:lnTo>
                    <a:lnTo>
                      <a:pt x="161" y="112"/>
                    </a:lnTo>
                    <a:lnTo>
                      <a:pt x="174" y="109"/>
                    </a:lnTo>
                    <a:lnTo>
                      <a:pt x="185" y="106"/>
                    </a:lnTo>
                    <a:lnTo>
                      <a:pt x="197" y="100"/>
                    </a:lnTo>
                    <a:lnTo>
                      <a:pt x="208" y="94"/>
                    </a:lnTo>
                    <a:lnTo>
                      <a:pt x="218" y="86"/>
                    </a:lnTo>
                    <a:lnTo>
                      <a:pt x="228" y="79"/>
                    </a:lnTo>
                    <a:lnTo>
                      <a:pt x="229" y="78"/>
                    </a:lnTo>
                    <a:lnTo>
                      <a:pt x="230" y="76"/>
                    </a:lnTo>
                    <a:lnTo>
                      <a:pt x="232" y="74"/>
                    </a:lnTo>
                    <a:lnTo>
                      <a:pt x="232" y="73"/>
                    </a:lnTo>
                    <a:lnTo>
                      <a:pt x="233" y="72"/>
                    </a:lnTo>
                    <a:lnTo>
                      <a:pt x="234" y="70"/>
                    </a:lnTo>
                    <a:lnTo>
                      <a:pt x="235" y="68"/>
                    </a:lnTo>
                    <a:lnTo>
                      <a:pt x="236" y="67"/>
                    </a:lnTo>
                    <a:lnTo>
                      <a:pt x="237" y="65"/>
                    </a:lnTo>
                    <a:lnTo>
                      <a:pt x="237" y="64"/>
                    </a:lnTo>
                    <a:lnTo>
                      <a:pt x="238" y="61"/>
                    </a:lnTo>
                    <a:lnTo>
                      <a:pt x="239" y="59"/>
                    </a:lnTo>
                    <a:lnTo>
                      <a:pt x="240" y="58"/>
                    </a:lnTo>
                    <a:lnTo>
                      <a:pt x="241" y="55"/>
                    </a:lnTo>
                    <a:lnTo>
                      <a:pt x="241" y="54"/>
                    </a:lnTo>
                    <a:lnTo>
                      <a:pt x="242" y="52"/>
                    </a:lnTo>
                    <a:lnTo>
                      <a:pt x="230" y="64"/>
                    </a:lnTo>
                    <a:lnTo>
                      <a:pt x="219" y="73"/>
                    </a:lnTo>
                    <a:lnTo>
                      <a:pt x="207" y="83"/>
                    </a:lnTo>
                    <a:lnTo>
                      <a:pt x="194" y="90"/>
                    </a:lnTo>
                    <a:lnTo>
                      <a:pt x="180" y="96"/>
                    </a:lnTo>
                    <a:lnTo>
                      <a:pt x="166" y="100"/>
                    </a:lnTo>
                    <a:lnTo>
                      <a:pt x="151" y="103"/>
                    </a:lnTo>
                    <a:lnTo>
                      <a:pt x="136" y="103"/>
                    </a:lnTo>
                    <a:lnTo>
                      <a:pt x="125" y="103"/>
                    </a:lnTo>
                    <a:lnTo>
                      <a:pt x="114" y="102"/>
                    </a:lnTo>
                    <a:lnTo>
                      <a:pt x="102" y="100"/>
                    </a:lnTo>
                    <a:lnTo>
                      <a:pt x="92" y="96"/>
                    </a:lnTo>
                    <a:lnTo>
                      <a:pt x="82" y="92"/>
                    </a:lnTo>
                    <a:lnTo>
                      <a:pt x="72" y="88"/>
                    </a:lnTo>
                    <a:lnTo>
                      <a:pt x="63" y="82"/>
                    </a:lnTo>
                    <a:lnTo>
                      <a:pt x="54" y="74"/>
                    </a:lnTo>
                    <a:lnTo>
                      <a:pt x="45" y="67"/>
                    </a:lnTo>
                    <a:lnTo>
                      <a:pt x="37" y="60"/>
                    </a:lnTo>
                    <a:lnTo>
                      <a:pt x="30" y="52"/>
                    </a:lnTo>
                    <a:lnTo>
                      <a:pt x="23" y="42"/>
                    </a:lnTo>
                    <a:lnTo>
                      <a:pt x="16" y="32"/>
                    </a:lnTo>
                    <a:lnTo>
                      <a:pt x="10" y="22"/>
                    </a:lnTo>
                    <a:lnTo>
                      <a:pt x="5" y="11"/>
                    </a:lnTo>
                    <a:lnTo>
                      <a:pt x="0" y="0"/>
                    </a:lnTo>
                    <a:lnTo>
                      <a:pt x="0" y="4"/>
                    </a:lnTo>
                    <a:lnTo>
                      <a:pt x="1" y="7"/>
                    </a:lnTo>
                    <a:lnTo>
                      <a:pt x="1" y="11"/>
                    </a:lnTo>
                    <a:lnTo>
                      <a:pt x="1" y="16"/>
                    </a:lnTo>
                    <a:lnTo>
                      <a:pt x="2" y="19"/>
                    </a:lnTo>
                    <a:lnTo>
                      <a:pt x="3" y="23"/>
                    </a:lnTo>
                    <a:lnTo>
                      <a:pt x="3" y="26"/>
                    </a:lnTo>
                    <a:lnTo>
                      <a:pt x="4" y="30"/>
                    </a:lnTo>
                    <a:close/>
                  </a:path>
                </a:pathLst>
              </a:custGeom>
              <a:solidFill>
                <a:srgbClr val="F2B493"/>
              </a:solidFill>
              <a:ln w="9525">
                <a:noFill/>
                <a:round/>
                <a:headEnd/>
                <a:tailEnd/>
              </a:ln>
            </p:spPr>
            <p:txBody>
              <a:bodyPr/>
              <a:lstStyle/>
              <a:p>
                <a:endParaRPr lang="en-US"/>
              </a:p>
            </p:txBody>
          </p:sp>
          <p:sp>
            <p:nvSpPr>
              <p:cNvPr id="533632" name="Freeform 128"/>
              <p:cNvSpPr>
                <a:spLocks/>
              </p:cNvSpPr>
              <p:nvPr/>
            </p:nvSpPr>
            <p:spPr bwMode="auto">
              <a:xfrm>
                <a:off x="1134" y="2669"/>
                <a:ext cx="50" cy="21"/>
              </a:xfrm>
              <a:custGeom>
                <a:avLst/>
                <a:gdLst/>
                <a:ahLst/>
                <a:cxnLst>
                  <a:cxn ang="0">
                    <a:pos x="7" y="39"/>
                  </a:cxn>
                  <a:cxn ang="0">
                    <a:pos x="18" y="58"/>
                  </a:cxn>
                  <a:cxn ang="0">
                    <a:pos x="32" y="75"/>
                  </a:cxn>
                  <a:cxn ang="0">
                    <a:pos x="48" y="91"/>
                  </a:cxn>
                  <a:cxn ang="0">
                    <a:pos x="65" y="103"/>
                  </a:cxn>
                  <a:cxn ang="0">
                    <a:pos x="84" y="112"/>
                  </a:cxn>
                  <a:cxn ang="0">
                    <a:pos x="104" y="120"/>
                  </a:cxn>
                  <a:cxn ang="0">
                    <a:pos x="125" y="123"/>
                  </a:cxn>
                  <a:cxn ang="0">
                    <a:pos x="150" y="122"/>
                  </a:cxn>
                  <a:cxn ang="0">
                    <a:pos x="177" y="116"/>
                  </a:cxn>
                  <a:cxn ang="0">
                    <a:pos x="202" y="105"/>
                  </a:cxn>
                  <a:cxn ang="0">
                    <a:pos x="225" y="90"/>
                  </a:cxn>
                  <a:cxn ang="0">
                    <a:pos x="238" y="76"/>
                  </a:cxn>
                  <a:cxn ang="0">
                    <a:pos x="241" y="69"/>
                  </a:cxn>
                  <a:cxn ang="0">
                    <a:pos x="243" y="62"/>
                  </a:cxn>
                  <a:cxn ang="0">
                    <a:pos x="245" y="56"/>
                  </a:cxn>
                  <a:cxn ang="0">
                    <a:pos x="236" y="66"/>
                  </a:cxn>
                  <a:cxn ang="0">
                    <a:pos x="211" y="87"/>
                  </a:cxn>
                  <a:cxn ang="0">
                    <a:pos x="183" y="103"/>
                  </a:cxn>
                  <a:cxn ang="0">
                    <a:pos x="152" y="111"/>
                  </a:cxn>
                  <a:cxn ang="0">
                    <a:pos x="125" y="112"/>
                  </a:cxn>
                  <a:cxn ang="0">
                    <a:pos x="101" y="108"/>
                  </a:cxn>
                  <a:cxn ang="0">
                    <a:pos x="80" y="99"/>
                  </a:cxn>
                  <a:cxn ang="0">
                    <a:pos x="61" y="87"/>
                  </a:cxn>
                  <a:cxn ang="0">
                    <a:pos x="43" y="73"/>
                  </a:cxn>
                  <a:cxn ang="0">
                    <a:pos x="28" y="55"/>
                  </a:cxn>
                  <a:cxn ang="0">
                    <a:pos x="15" y="34"/>
                  </a:cxn>
                  <a:cxn ang="0">
                    <a:pos x="4" y="12"/>
                  </a:cxn>
                  <a:cxn ang="0">
                    <a:pos x="0" y="3"/>
                  </a:cxn>
                  <a:cxn ang="0">
                    <a:pos x="0" y="11"/>
                  </a:cxn>
                  <a:cxn ang="0">
                    <a:pos x="0" y="18"/>
                  </a:cxn>
                  <a:cxn ang="0">
                    <a:pos x="1" y="25"/>
                  </a:cxn>
                </a:cxnLst>
                <a:rect l="0" t="0" r="r" b="b"/>
                <a:pathLst>
                  <a:path w="246" h="123">
                    <a:moveTo>
                      <a:pt x="1" y="28"/>
                    </a:moveTo>
                    <a:lnTo>
                      <a:pt x="7" y="39"/>
                    </a:lnTo>
                    <a:lnTo>
                      <a:pt x="12" y="49"/>
                    </a:lnTo>
                    <a:lnTo>
                      <a:pt x="18" y="58"/>
                    </a:lnTo>
                    <a:lnTo>
                      <a:pt x="25" y="67"/>
                    </a:lnTo>
                    <a:lnTo>
                      <a:pt x="32" y="75"/>
                    </a:lnTo>
                    <a:lnTo>
                      <a:pt x="40" y="84"/>
                    </a:lnTo>
                    <a:lnTo>
                      <a:pt x="48" y="91"/>
                    </a:lnTo>
                    <a:lnTo>
                      <a:pt x="56" y="97"/>
                    </a:lnTo>
                    <a:lnTo>
                      <a:pt x="65" y="103"/>
                    </a:lnTo>
                    <a:lnTo>
                      <a:pt x="74" y="108"/>
                    </a:lnTo>
                    <a:lnTo>
                      <a:pt x="84" y="112"/>
                    </a:lnTo>
                    <a:lnTo>
                      <a:pt x="94" y="116"/>
                    </a:lnTo>
                    <a:lnTo>
                      <a:pt x="104" y="120"/>
                    </a:lnTo>
                    <a:lnTo>
                      <a:pt x="115" y="122"/>
                    </a:lnTo>
                    <a:lnTo>
                      <a:pt x="125" y="123"/>
                    </a:lnTo>
                    <a:lnTo>
                      <a:pt x="136" y="123"/>
                    </a:lnTo>
                    <a:lnTo>
                      <a:pt x="150" y="122"/>
                    </a:lnTo>
                    <a:lnTo>
                      <a:pt x="164" y="120"/>
                    </a:lnTo>
                    <a:lnTo>
                      <a:pt x="177" y="116"/>
                    </a:lnTo>
                    <a:lnTo>
                      <a:pt x="190" y="111"/>
                    </a:lnTo>
                    <a:lnTo>
                      <a:pt x="202" y="105"/>
                    </a:lnTo>
                    <a:lnTo>
                      <a:pt x="214" y="98"/>
                    </a:lnTo>
                    <a:lnTo>
                      <a:pt x="225" y="90"/>
                    </a:lnTo>
                    <a:lnTo>
                      <a:pt x="236" y="79"/>
                    </a:lnTo>
                    <a:lnTo>
                      <a:pt x="238" y="76"/>
                    </a:lnTo>
                    <a:lnTo>
                      <a:pt x="239" y="73"/>
                    </a:lnTo>
                    <a:lnTo>
                      <a:pt x="241" y="69"/>
                    </a:lnTo>
                    <a:lnTo>
                      <a:pt x="242" y="66"/>
                    </a:lnTo>
                    <a:lnTo>
                      <a:pt x="243" y="62"/>
                    </a:lnTo>
                    <a:lnTo>
                      <a:pt x="244" y="60"/>
                    </a:lnTo>
                    <a:lnTo>
                      <a:pt x="245" y="56"/>
                    </a:lnTo>
                    <a:lnTo>
                      <a:pt x="246" y="52"/>
                    </a:lnTo>
                    <a:lnTo>
                      <a:pt x="236" y="66"/>
                    </a:lnTo>
                    <a:lnTo>
                      <a:pt x="223" y="78"/>
                    </a:lnTo>
                    <a:lnTo>
                      <a:pt x="211" y="87"/>
                    </a:lnTo>
                    <a:lnTo>
                      <a:pt x="197" y="96"/>
                    </a:lnTo>
                    <a:lnTo>
                      <a:pt x="183" y="103"/>
                    </a:lnTo>
                    <a:lnTo>
                      <a:pt x="168" y="108"/>
                    </a:lnTo>
                    <a:lnTo>
                      <a:pt x="152" y="111"/>
                    </a:lnTo>
                    <a:lnTo>
                      <a:pt x="136" y="112"/>
                    </a:lnTo>
                    <a:lnTo>
                      <a:pt x="125" y="112"/>
                    </a:lnTo>
                    <a:lnTo>
                      <a:pt x="113" y="110"/>
                    </a:lnTo>
                    <a:lnTo>
                      <a:pt x="101" y="108"/>
                    </a:lnTo>
                    <a:lnTo>
                      <a:pt x="91" y="104"/>
                    </a:lnTo>
                    <a:lnTo>
                      <a:pt x="80" y="99"/>
                    </a:lnTo>
                    <a:lnTo>
                      <a:pt x="70" y="94"/>
                    </a:lnTo>
                    <a:lnTo>
                      <a:pt x="61" y="87"/>
                    </a:lnTo>
                    <a:lnTo>
                      <a:pt x="52" y="80"/>
                    </a:lnTo>
                    <a:lnTo>
                      <a:pt x="43" y="73"/>
                    </a:lnTo>
                    <a:lnTo>
                      <a:pt x="35" y="64"/>
                    </a:lnTo>
                    <a:lnTo>
                      <a:pt x="28" y="55"/>
                    </a:lnTo>
                    <a:lnTo>
                      <a:pt x="21" y="45"/>
                    </a:lnTo>
                    <a:lnTo>
                      <a:pt x="15" y="34"/>
                    </a:lnTo>
                    <a:lnTo>
                      <a:pt x="9" y="22"/>
                    </a:lnTo>
                    <a:lnTo>
                      <a:pt x="4" y="12"/>
                    </a:lnTo>
                    <a:lnTo>
                      <a:pt x="0" y="0"/>
                    </a:lnTo>
                    <a:lnTo>
                      <a:pt x="0" y="3"/>
                    </a:lnTo>
                    <a:lnTo>
                      <a:pt x="0" y="7"/>
                    </a:lnTo>
                    <a:lnTo>
                      <a:pt x="0" y="11"/>
                    </a:lnTo>
                    <a:lnTo>
                      <a:pt x="0" y="14"/>
                    </a:lnTo>
                    <a:lnTo>
                      <a:pt x="0" y="18"/>
                    </a:lnTo>
                    <a:lnTo>
                      <a:pt x="1" y="21"/>
                    </a:lnTo>
                    <a:lnTo>
                      <a:pt x="1" y="25"/>
                    </a:lnTo>
                    <a:lnTo>
                      <a:pt x="1" y="28"/>
                    </a:lnTo>
                    <a:close/>
                  </a:path>
                </a:pathLst>
              </a:custGeom>
              <a:solidFill>
                <a:srgbClr val="F3B694"/>
              </a:solidFill>
              <a:ln w="9525">
                <a:noFill/>
                <a:round/>
                <a:headEnd/>
                <a:tailEnd/>
              </a:ln>
            </p:spPr>
            <p:txBody>
              <a:bodyPr/>
              <a:lstStyle/>
              <a:p>
                <a:endParaRPr lang="en-US"/>
              </a:p>
            </p:txBody>
          </p:sp>
          <p:sp>
            <p:nvSpPr>
              <p:cNvPr id="533633" name="Freeform 129"/>
              <p:cNvSpPr>
                <a:spLocks/>
              </p:cNvSpPr>
              <p:nvPr/>
            </p:nvSpPr>
            <p:spPr bwMode="auto">
              <a:xfrm>
                <a:off x="1134" y="2667"/>
                <a:ext cx="50" cy="22"/>
              </a:xfrm>
              <a:custGeom>
                <a:avLst/>
                <a:gdLst/>
                <a:ahLst/>
                <a:cxnLst>
                  <a:cxn ang="0">
                    <a:pos x="5" y="40"/>
                  </a:cxn>
                  <a:cxn ang="0">
                    <a:pos x="16" y="61"/>
                  </a:cxn>
                  <a:cxn ang="0">
                    <a:pos x="30" y="79"/>
                  </a:cxn>
                  <a:cxn ang="0">
                    <a:pos x="45" y="96"/>
                  </a:cxn>
                  <a:cxn ang="0">
                    <a:pos x="63" y="111"/>
                  </a:cxn>
                  <a:cxn ang="0">
                    <a:pos x="82" y="121"/>
                  </a:cxn>
                  <a:cxn ang="0">
                    <a:pos x="102" y="129"/>
                  </a:cxn>
                  <a:cxn ang="0">
                    <a:pos x="125" y="132"/>
                  </a:cxn>
                  <a:cxn ang="0">
                    <a:pos x="151" y="132"/>
                  </a:cxn>
                  <a:cxn ang="0">
                    <a:pos x="180" y="125"/>
                  </a:cxn>
                  <a:cxn ang="0">
                    <a:pos x="207" y="112"/>
                  </a:cxn>
                  <a:cxn ang="0">
                    <a:pos x="230" y="93"/>
                  </a:cxn>
                  <a:cxn ang="0">
                    <a:pos x="243" y="77"/>
                  </a:cxn>
                  <a:cxn ang="0">
                    <a:pos x="245" y="71"/>
                  </a:cxn>
                  <a:cxn ang="0">
                    <a:pos x="247" y="64"/>
                  </a:cxn>
                  <a:cxn ang="0">
                    <a:pos x="249" y="58"/>
                  </a:cxn>
                  <a:cxn ang="0">
                    <a:pos x="239" y="69"/>
                  </a:cxn>
                  <a:cxn ang="0">
                    <a:pos x="214" y="94"/>
                  </a:cxn>
                  <a:cxn ang="0">
                    <a:pos x="185" y="112"/>
                  </a:cxn>
                  <a:cxn ang="0">
                    <a:pos x="161" y="119"/>
                  </a:cxn>
                  <a:cxn ang="0">
                    <a:pos x="145" y="121"/>
                  </a:cxn>
                  <a:cxn ang="0">
                    <a:pos x="124" y="121"/>
                  </a:cxn>
                  <a:cxn ang="0">
                    <a:pos x="100" y="117"/>
                  </a:cxn>
                  <a:cxn ang="0">
                    <a:pos x="79" y="108"/>
                  </a:cxn>
                  <a:cxn ang="0">
                    <a:pos x="59" y="95"/>
                  </a:cxn>
                  <a:cxn ang="0">
                    <a:pos x="42" y="79"/>
                  </a:cxn>
                  <a:cxn ang="0">
                    <a:pos x="27" y="60"/>
                  </a:cxn>
                  <a:cxn ang="0">
                    <a:pos x="14" y="37"/>
                  </a:cxn>
                  <a:cxn ang="0">
                    <a:pos x="5" y="14"/>
                  </a:cxn>
                  <a:cxn ang="0">
                    <a:pos x="1" y="4"/>
                  </a:cxn>
                  <a:cxn ang="0">
                    <a:pos x="0" y="11"/>
                  </a:cxn>
                  <a:cxn ang="0">
                    <a:pos x="0" y="18"/>
                  </a:cxn>
                  <a:cxn ang="0">
                    <a:pos x="0" y="26"/>
                  </a:cxn>
                </a:cxnLst>
                <a:rect l="0" t="0" r="r" b="b"/>
                <a:pathLst>
                  <a:path w="249" h="132">
                    <a:moveTo>
                      <a:pt x="0" y="29"/>
                    </a:moveTo>
                    <a:lnTo>
                      <a:pt x="5" y="40"/>
                    </a:lnTo>
                    <a:lnTo>
                      <a:pt x="10" y="51"/>
                    </a:lnTo>
                    <a:lnTo>
                      <a:pt x="16" y="61"/>
                    </a:lnTo>
                    <a:lnTo>
                      <a:pt x="23" y="71"/>
                    </a:lnTo>
                    <a:lnTo>
                      <a:pt x="30" y="79"/>
                    </a:lnTo>
                    <a:lnTo>
                      <a:pt x="37" y="89"/>
                    </a:lnTo>
                    <a:lnTo>
                      <a:pt x="45" y="96"/>
                    </a:lnTo>
                    <a:lnTo>
                      <a:pt x="54" y="103"/>
                    </a:lnTo>
                    <a:lnTo>
                      <a:pt x="63" y="111"/>
                    </a:lnTo>
                    <a:lnTo>
                      <a:pt x="72" y="117"/>
                    </a:lnTo>
                    <a:lnTo>
                      <a:pt x="82" y="121"/>
                    </a:lnTo>
                    <a:lnTo>
                      <a:pt x="92" y="125"/>
                    </a:lnTo>
                    <a:lnTo>
                      <a:pt x="102" y="129"/>
                    </a:lnTo>
                    <a:lnTo>
                      <a:pt x="114" y="131"/>
                    </a:lnTo>
                    <a:lnTo>
                      <a:pt x="125" y="132"/>
                    </a:lnTo>
                    <a:lnTo>
                      <a:pt x="136" y="132"/>
                    </a:lnTo>
                    <a:lnTo>
                      <a:pt x="151" y="132"/>
                    </a:lnTo>
                    <a:lnTo>
                      <a:pt x="166" y="129"/>
                    </a:lnTo>
                    <a:lnTo>
                      <a:pt x="180" y="125"/>
                    </a:lnTo>
                    <a:lnTo>
                      <a:pt x="194" y="119"/>
                    </a:lnTo>
                    <a:lnTo>
                      <a:pt x="207" y="112"/>
                    </a:lnTo>
                    <a:lnTo>
                      <a:pt x="219" y="102"/>
                    </a:lnTo>
                    <a:lnTo>
                      <a:pt x="230" y="93"/>
                    </a:lnTo>
                    <a:lnTo>
                      <a:pt x="242" y="81"/>
                    </a:lnTo>
                    <a:lnTo>
                      <a:pt x="243" y="77"/>
                    </a:lnTo>
                    <a:lnTo>
                      <a:pt x="244" y="75"/>
                    </a:lnTo>
                    <a:lnTo>
                      <a:pt x="245" y="71"/>
                    </a:lnTo>
                    <a:lnTo>
                      <a:pt x="246" y="67"/>
                    </a:lnTo>
                    <a:lnTo>
                      <a:pt x="247" y="64"/>
                    </a:lnTo>
                    <a:lnTo>
                      <a:pt x="248" y="60"/>
                    </a:lnTo>
                    <a:lnTo>
                      <a:pt x="249" y="58"/>
                    </a:lnTo>
                    <a:lnTo>
                      <a:pt x="249" y="54"/>
                    </a:lnTo>
                    <a:lnTo>
                      <a:pt x="239" y="69"/>
                    </a:lnTo>
                    <a:lnTo>
                      <a:pt x="227" y="82"/>
                    </a:lnTo>
                    <a:lnTo>
                      <a:pt x="214" y="94"/>
                    </a:lnTo>
                    <a:lnTo>
                      <a:pt x="200" y="103"/>
                    </a:lnTo>
                    <a:lnTo>
                      <a:pt x="185" y="112"/>
                    </a:lnTo>
                    <a:lnTo>
                      <a:pt x="169" y="117"/>
                    </a:lnTo>
                    <a:lnTo>
                      <a:pt x="161" y="119"/>
                    </a:lnTo>
                    <a:lnTo>
                      <a:pt x="153" y="120"/>
                    </a:lnTo>
                    <a:lnTo>
                      <a:pt x="145" y="121"/>
                    </a:lnTo>
                    <a:lnTo>
                      <a:pt x="136" y="121"/>
                    </a:lnTo>
                    <a:lnTo>
                      <a:pt x="124" y="121"/>
                    </a:lnTo>
                    <a:lnTo>
                      <a:pt x="113" y="120"/>
                    </a:lnTo>
                    <a:lnTo>
                      <a:pt x="100" y="117"/>
                    </a:lnTo>
                    <a:lnTo>
                      <a:pt x="90" y="113"/>
                    </a:lnTo>
                    <a:lnTo>
                      <a:pt x="79" y="108"/>
                    </a:lnTo>
                    <a:lnTo>
                      <a:pt x="69" y="102"/>
                    </a:lnTo>
                    <a:lnTo>
                      <a:pt x="59" y="95"/>
                    </a:lnTo>
                    <a:lnTo>
                      <a:pt x="50" y="88"/>
                    </a:lnTo>
                    <a:lnTo>
                      <a:pt x="42" y="79"/>
                    </a:lnTo>
                    <a:lnTo>
                      <a:pt x="34" y="70"/>
                    </a:lnTo>
                    <a:lnTo>
                      <a:pt x="27" y="60"/>
                    </a:lnTo>
                    <a:lnTo>
                      <a:pt x="20" y="49"/>
                    </a:lnTo>
                    <a:lnTo>
                      <a:pt x="14" y="37"/>
                    </a:lnTo>
                    <a:lnTo>
                      <a:pt x="9" y="26"/>
                    </a:lnTo>
                    <a:lnTo>
                      <a:pt x="5" y="14"/>
                    </a:lnTo>
                    <a:lnTo>
                      <a:pt x="1" y="0"/>
                    </a:lnTo>
                    <a:lnTo>
                      <a:pt x="1" y="4"/>
                    </a:lnTo>
                    <a:lnTo>
                      <a:pt x="0" y="8"/>
                    </a:lnTo>
                    <a:lnTo>
                      <a:pt x="0" y="11"/>
                    </a:lnTo>
                    <a:lnTo>
                      <a:pt x="0" y="15"/>
                    </a:lnTo>
                    <a:lnTo>
                      <a:pt x="0" y="18"/>
                    </a:lnTo>
                    <a:lnTo>
                      <a:pt x="0" y="22"/>
                    </a:lnTo>
                    <a:lnTo>
                      <a:pt x="0" y="26"/>
                    </a:lnTo>
                    <a:lnTo>
                      <a:pt x="0" y="29"/>
                    </a:lnTo>
                    <a:close/>
                  </a:path>
                </a:pathLst>
              </a:custGeom>
              <a:solidFill>
                <a:srgbClr val="F3B694"/>
              </a:solidFill>
              <a:ln w="9525">
                <a:noFill/>
                <a:round/>
                <a:headEnd/>
                <a:tailEnd/>
              </a:ln>
            </p:spPr>
            <p:txBody>
              <a:bodyPr/>
              <a:lstStyle/>
              <a:p>
                <a:endParaRPr lang="en-US"/>
              </a:p>
            </p:txBody>
          </p:sp>
          <p:sp>
            <p:nvSpPr>
              <p:cNvPr id="533634" name="Freeform 130"/>
              <p:cNvSpPr>
                <a:spLocks/>
              </p:cNvSpPr>
              <p:nvPr/>
            </p:nvSpPr>
            <p:spPr bwMode="auto">
              <a:xfrm>
                <a:off x="1134" y="2665"/>
                <a:ext cx="51" cy="23"/>
              </a:xfrm>
              <a:custGeom>
                <a:avLst/>
                <a:gdLst/>
                <a:ahLst/>
                <a:cxnLst>
                  <a:cxn ang="0">
                    <a:pos x="4" y="40"/>
                  </a:cxn>
                  <a:cxn ang="0">
                    <a:pos x="15" y="62"/>
                  </a:cxn>
                  <a:cxn ang="0">
                    <a:pos x="28" y="83"/>
                  </a:cxn>
                  <a:cxn ang="0">
                    <a:pos x="43" y="101"/>
                  </a:cxn>
                  <a:cxn ang="0">
                    <a:pos x="61" y="115"/>
                  </a:cxn>
                  <a:cxn ang="0">
                    <a:pos x="80" y="127"/>
                  </a:cxn>
                  <a:cxn ang="0">
                    <a:pos x="101" y="136"/>
                  </a:cxn>
                  <a:cxn ang="0">
                    <a:pos x="125" y="140"/>
                  </a:cxn>
                  <a:cxn ang="0">
                    <a:pos x="152" y="139"/>
                  </a:cxn>
                  <a:cxn ang="0">
                    <a:pos x="183" y="131"/>
                  </a:cxn>
                  <a:cxn ang="0">
                    <a:pos x="211" y="115"/>
                  </a:cxn>
                  <a:cxn ang="0">
                    <a:pos x="236" y="94"/>
                  </a:cxn>
                  <a:cxn ang="0">
                    <a:pos x="247" y="77"/>
                  </a:cxn>
                  <a:cxn ang="0">
                    <a:pos x="249" y="71"/>
                  </a:cxn>
                  <a:cxn ang="0">
                    <a:pos x="250" y="64"/>
                  </a:cxn>
                  <a:cxn ang="0">
                    <a:pos x="251" y="58"/>
                  </a:cxn>
                  <a:cxn ang="0">
                    <a:pos x="247" y="62"/>
                  </a:cxn>
                  <a:cxn ang="0">
                    <a:pos x="236" y="78"/>
                  </a:cxn>
                  <a:cxn ang="0">
                    <a:pos x="223" y="91"/>
                  </a:cxn>
                  <a:cxn ang="0">
                    <a:pos x="209" y="103"/>
                  </a:cxn>
                  <a:cxn ang="0">
                    <a:pos x="195" y="114"/>
                  </a:cxn>
                  <a:cxn ang="0">
                    <a:pos x="179" y="121"/>
                  </a:cxn>
                  <a:cxn ang="0">
                    <a:pos x="162" y="126"/>
                  </a:cxn>
                  <a:cxn ang="0">
                    <a:pos x="145" y="130"/>
                  </a:cxn>
                  <a:cxn ang="0">
                    <a:pos x="124" y="128"/>
                  </a:cxn>
                  <a:cxn ang="0">
                    <a:pos x="100" y="124"/>
                  </a:cxn>
                  <a:cxn ang="0">
                    <a:pos x="78" y="114"/>
                  </a:cxn>
                  <a:cxn ang="0">
                    <a:pos x="58" y="101"/>
                  </a:cxn>
                  <a:cxn ang="0">
                    <a:pos x="41" y="84"/>
                  </a:cxn>
                  <a:cxn ang="0">
                    <a:pos x="26" y="62"/>
                  </a:cxn>
                  <a:cxn ang="0">
                    <a:pos x="14" y="40"/>
                  </a:cxn>
                  <a:cxn ang="0">
                    <a:pos x="6" y="15"/>
                  </a:cxn>
                  <a:cxn ang="0">
                    <a:pos x="2" y="4"/>
                  </a:cxn>
                  <a:cxn ang="0">
                    <a:pos x="1" y="11"/>
                  </a:cxn>
                  <a:cxn ang="0">
                    <a:pos x="1" y="17"/>
                  </a:cxn>
                  <a:cxn ang="0">
                    <a:pos x="0" y="24"/>
                  </a:cxn>
                </a:cxnLst>
                <a:rect l="0" t="0" r="r" b="b"/>
                <a:pathLst>
                  <a:path w="251" h="140">
                    <a:moveTo>
                      <a:pt x="0" y="28"/>
                    </a:moveTo>
                    <a:lnTo>
                      <a:pt x="4" y="40"/>
                    </a:lnTo>
                    <a:lnTo>
                      <a:pt x="9" y="50"/>
                    </a:lnTo>
                    <a:lnTo>
                      <a:pt x="15" y="62"/>
                    </a:lnTo>
                    <a:lnTo>
                      <a:pt x="21" y="73"/>
                    </a:lnTo>
                    <a:lnTo>
                      <a:pt x="28" y="83"/>
                    </a:lnTo>
                    <a:lnTo>
                      <a:pt x="35" y="92"/>
                    </a:lnTo>
                    <a:lnTo>
                      <a:pt x="43" y="101"/>
                    </a:lnTo>
                    <a:lnTo>
                      <a:pt x="52" y="108"/>
                    </a:lnTo>
                    <a:lnTo>
                      <a:pt x="61" y="115"/>
                    </a:lnTo>
                    <a:lnTo>
                      <a:pt x="70" y="122"/>
                    </a:lnTo>
                    <a:lnTo>
                      <a:pt x="80" y="127"/>
                    </a:lnTo>
                    <a:lnTo>
                      <a:pt x="91" y="132"/>
                    </a:lnTo>
                    <a:lnTo>
                      <a:pt x="101" y="136"/>
                    </a:lnTo>
                    <a:lnTo>
                      <a:pt x="113" y="138"/>
                    </a:lnTo>
                    <a:lnTo>
                      <a:pt x="125" y="140"/>
                    </a:lnTo>
                    <a:lnTo>
                      <a:pt x="136" y="140"/>
                    </a:lnTo>
                    <a:lnTo>
                      <a:pt x="152" y="139"/>
                    </a:lnTo>
                    <a:lnTo>
                      <a:pt x="168" y="136"/>
                    </a:lnTo>
                    <a:lnTo>
                      <a:pt x="183" y="131"/>
                    </a:lnTo>
                    <a:lnTo>
                      <a:pt x="197" y="124"/>
                    </a:lnTo>
                    <a:lnTo>
                      <a:pt x="211" y="115"/>
                    </a:lnTo>
                    <a:lnTo>
                      <a:pt x="223" y="106"/>
                    </a:lnTo>
                    <a:lnTo>
                      <a:pt x="236" y="94"/>
                    </a:lnTo>
                    <a:lnTo>
                      <a:pt x="246" y="80"/>
                    </a:lnTo>
                    <a:lnTo>
                      <a:pt x="247" y="77"/>
                    </a:lnTo>
                    <a:lnTo>
                      <a:pt x="248" y="73"/>
                    </a:lnTo>
                    <a:lnTo>
                      <a:pt x="249" y="71"/>
                    </a:lnTo>
                    <a:lnTo>
                      <a:pt x="249" y="67"/>
                    </a:lnTo>
                    <a:lnTo>
                      <a:pt x="250" y="64"/>
                    </a:lnTo>
                    <a:lnTo>
                      <a:pt x="250" y="61"/>
                    </a:lnTo>
                    <a:lnTo>
                      <a:pt x="251" y="58"/>
                    </a:lnTo>
                    <a:lnTo>
                      <a:pt x="251" y="54"/>
                    </a:lnTo>
                    <a:lnTo>
                      <a:pt x="247" y="62"/>
                    </a:lnTo>
                    <a:lnTo>
                      <a:pt x="241" y="71"/>
                    </a:lnTo>
                    <a:lnTo>
                      <a:pt x="236" y="78"/>
                    </a:lnTo>
                    <a:lnTo>
                      <a:pt x="229" y="85"/>
                    </a:lnTo>
                    <a:lnTo>
                      <a:pt x="223" y="91"/>
                    </a:lnTo>
                    <a:lnTo>
                      <a:pt x="216" y="98"/>
                    </a:lnTo>
                    <a:lnTo>
                      <a:pt x="209" y="103"/>
                    </a:lnTo>
                    <a:lnTo>
                      <a:pt x="202" y="109"/>
                    </a:lnTo>
                    <a:lnTo>
                      <a:pt x="195" y="114"/>
                    </a:lnTo>
                    <a:lnTo>
                      <a:pt x="187" y="118"/>
                    </a:lnTo>
                    <a:lnTo>
                      <a:pt x="179" y="121"/>
                    </a:lnTo>
                    <a:lnTo>
                      <a:pt x="171" y="124"/>
                    </a:lnTo>
                    <a:lnTo>
                      <a:pt x="162" y="126"/>
                    </a:lnTo>
                    <a:lnTo>
                      <a:pt x="154" y="128"/>
                    </a:lnTo>
                    <a:lnTo>
                      <a:pt x="145" y="130"/>
                    </a:lnTo>
                    <a:lnTo>
                      <a:pt x="136" y="130"/>
                    </a:lnTo>
                    <a:lnTo>
                      <a:pt x="124" y="128"/>
                    </a:lnTo>
                    <a:lnTo>
                      <a:pt x="112" y="127"/>
                    </a:lnTo>
                    <a:lnTo>
                      <a:pt x="100" y="124"/>
                    </a:lnTo>
                    <a:lnTo>
                      <a:pt x="89" y="120"/>
                    </a:lnTo>
                    <a:lnTo>
                      <a:pt x="78" y="114"/>
                    </a:lnTo>
                    <a:lnTo>
                      <a:pt x="68" y="108"/>
                    </a:lnTo>
                    <a:lnTo>
                      <a:pt x="58" y="101"/>
                    </a:lnTo>
                    <a:lnTo>
                      <a:pt x="49" y="92"/>
                    </a:lnTo>
                    <a:lnTo>
                      <a:pt x="41" y="84"/>
                    </a:lnTo>
                    <a:lnTo>
                      <a:pt x="33" y="73"/>
                    </a:lnTo>
                    <a:lnTo>
                      <a:pt x="26" y="62"/>
                    </a:lnTo>
                    <a:lnTo>
                      <a:pt x="20" y="52"/>
                    </a:lnTo>
                    <a:lnTo>
                      <a:pt x="14" y="40"/>
                    </a:lnTo>
                    <a:lnTo>
                      <a:pt x="10" y="27"/>
                    </a:lnTo>
                    <a:lnTo>
                      <a:pt x="6" y="15"/>
                    </a:lnTo>
                    <a:lnTo>
                      <a:pt x="3" y="0"/>
                    </a:lnTo>
                    <a:lnTo>
                      <a:pt x="2" y="4"/>
                    </a:lnTo>
                    <a:lnTo>
                      <a:pt x="2" y="7"/>
                    </a:lnTo>
                    <a:lnTo>
                      <a:pt x="1" y="11"/>
                    </a:lnTo>
                    <a:lnTo>
                      <a:pt x="1" y="13"/>
                    </a:lnTo>
                    <a:lnTo>
                      <a:pt x="1" y="17"/>
                    </a:lnTo>
                    <a:lnTo>
                      <a:pt x="0" y="21"/>
                    </a:lnTo>
                    <a:lnTo>
                      <a:pt x="0" y="24"/>
                    </a:lnTo>
                    <a:lnTo>
                      <a:pt x="0" y="28"/>
                    </a:lnTo>
                    <a:close/>
                  </a:path>
                </a:pathLst>
              </a:custGeom>
              <a:solidFill>
                <a:srgbClr val="F3B897"/>
              </a:solidFill>
              <a:ln w="9525">
                <a:noFill/>
                <a:round/>
                <a:headEnd/>
                <a:tailEnd/>
              </a:ln>
            </p:spPr>
            <p:txBody>
              <a:bodyPr/>
              <a:lstStyle/>
              <a:p>
                <a:endParaRPr lang="en-US"/>
              </a:p>
            </p:txBody>
          </p:sp>
          <p:sp>
            <p:nvSpPr>
              <p:cNvPr id="533635" name="Freeform 131"/>
              <p:cNvSpPr>
                <a:spLocks/>
              </p:cNvSpPr>
              <p:nvPr/>
            </p:nvSpPr>
            <p:spPr bwMode="auto">
              <a:xfrm>
                <a:off x="1135" y="2663"/>
                <a:ext cx="50" cy="24"/>
              </a:xfrm>
              <a:custGeom>
                <a:avLst/>
                <a:gdLst/>
                <a:ahLst/>
                <a:cxnLst>
                  <a:cxn ang="0">
                    <a:pos x="4" y="39"/>
                  </a:cxn>
                  <a:cxn ang="0">
                    <a:pos x="13" y="62"/>
                  </a:cxn>
                  <a:cxn ang="0">
                    <a:pos x="26" y="85"/>
                  </a:cxn>
                  <a:cxn ang="0">
                    <a:pos x="41" y="104"/>
                  </a:cxn>
                  <a:cxn ang="0">
                    <a:pos x="58" y="120"/>
                  </a:cxn>
                  <a:cxn ang="0">
                    <a:pos x="78" y="133"/>
                  </a:cxn>
                  <a:cxn ang="0">
                    <a:pos x="99" y="142"/>
                  </a:cxn>
                  <a:cxn ang="0">
                    <a:pos x="123" y="146"/>
                  </a:cxn>
                  <a:cxn ang="0">
                    <a:pos x="144" y="146"/>
                  </a:cxn>
                  <a:cxn ang="0">
                    <a:pos x="160" y="144"/>
                  </a:cxn>
                  <a:cxn ang="0">
                    <a:pos x="184" y="137"/>
                  </a:cxn>
                  <a:cxn ang="0">
                    <a:pos x="213" y="119"/>
                  </a:cxn>
                  <a:cxn ang="0">
                    <a:pos x="238" y="94"/>
                  </a:cxn>
                  <a:cxn ang="0">
                    <a:pos x="249" y="76"/>
                  </a:cxn>
                  <a:cxn ang="0">
                    <a:pos x="250" y="70"/>
                  </a:cxn>
                  <a:cxn ang="0">
                    <a:pos x="251" y="62"/>
                  </a:cxn>
                  <a:cxn ang="0">
                    <a:pos x="251" y="57"/>
                  </a:cxn>
                  <a:cxn ang="0">
                    <a:pos x="247" y="62"/>
                  </a:cxn>
                  <a:cxn ang="0">
                    <a:pos x="237" y="79"/>
                  </a:cxn>
                  <a:cxn ang="0">
                    <a:pos x="224" y="95"/>
                  </a:cxn>
                  <a:cxn ang="0">
                    <a:pos x="210" y="108"/>
                  </a:cxn>
                  <a:cxn ang="0">
                    <a:pos x="196" y="119"/>
                  </a:cxn>
                  <a:cxn ang="0">
                    <a:pos x="179" y="127"/>
                  </a:cxn>
                  <a:cxn ang="0">
                    <a:pos x="162" y="133"/>
                  </a:cxn>
                  <a:cxn ang="0">
                    <a:pos x="144" y="136"/>
                  </a:cxn>
                  <a:cxn ang="0">
                    <a:pos x="123" y="136"/>
                  </a:cxn>
                  <a:cxn ang="0">
                    <a:pos x="98" y="130"/>
                  </a:cxn>
                  <a:cxn ang="0">
                    <a:pos x="76" y="120"/>
                  </a:cxn>
                  <a:cxn ang="0">
                    <a:pos x="57" y="106"/>
                  </a:cxn>
                  <a:cxn ang="0">
                    <a:pos x="39" y="88"/>
                  </a:cxn>
                  <a:cxn ang="0">
                    <a:pos x="25" y="66"/>
                  </a:cxn>
                  <a:cxn ang="0">
                    <a:pos x="14" y="41"/>
                  </a:cxn>
                  <a:cxn ang="0">
                    <a:pos x="7" y="15"/>
                  </a:cxn>
                  <a:cxn ang="0">
                    <a:pos x="4" y="3"/>
                  </a:cxn>
                  <a:cxn ang="0">
                    <a:pos x="3" y="10"/>
                  </a:cxn>
                  <a:cxn ang="0">
                    <a:pos x="1" y="16"/>
                  </a:cxn>
                  <a:cxn ang="0">
                    <a:pos x="0" y="22"/>
                  </a:cxn>
                </a:cxnLst>
                <a:rect l="0" t="0" r="r" b="b"/>
                <a:pathLst>
                  <a:path w="251" h="146">
                    <a:moveTo>
                      <a:pt x="0" y="25"/>
                    </a:moveTo>
                    <a:lnTo>
                      <a:pt x="4" y="39"/>
                    </a:lnTo>
                    <a:lnTo>
                      <a:pt x="8" y="51"/>
                    </a:lnTo>
                    <a:lnTo>
                      <a:pt x="13" y="62"/>
                    </a:lnTo>
                    <a:lnTo>
                      <a:pt x="19" y="74"/>
                    </a:lnTo>
                    <a:lnTo>
                      <a:pt x="26" y="85"/>
                    </a:lnTo>
                    <a:lnTo>
                      <a:pt x="33" y="95"/>
                    </a:lnTo>
                    <a:lnTo>
                      <a:pt x="41" y="104"/>
                    </a:lnTo>
                    <a:lnTo>
                      <a:pt x="49" y="113"/>
                    </a:lnTo>
                    <a:lnTo>
                      <a:pt x="58" y="120"/>
                    </a:lnTo>
                    <a:lnTo>
                      <a:pt x="68" y="127"/>
                    </a:lnTo>
                    <a:lnTo>
                      <a:pt x="78" y="133"/>
                    </a:lnTo>
                    <a:lnTo>
                      <a:pt x="89" y="138"/>
                    </a:lnTo>
                    <a:lnTo>
                      <a:pt x="99" y="142"/>
                    </a:lnTo>
                    <a:lnTo>
                      <a:pt x="112" y="145"/>
                    </a:lnTo>
                    <a:lnTo>
                      <a:pt x="123" y="146"/>
                    </a:lnTo>
                    <a:lnTo>
                      <a:pt x="135" y="146"/>
                    </a:lnTo>
                    <a:lnTo>
                      <a:pt x="144" y="146"/>
                    </a:lnTo>
                    <a:lnTo>
                      <a:pt x="152" y="145"/>
                    </a:lnTo>
                    <a:lnTo>
                      <a:pt x="160" y="144"/>
                    </a:lnTo>
                    <a:lnTo>
                      <a:pt x="168" y="142"/>
                    </a:lnTo>
                    <a:lnTo>
                      <a:pt x="184" y="137"/>
                    </a:lnTo>
                    <a:lnTo>
                      <a:pt x="199" y="128"/>
                    </a:lnTo>
                    <a:lnTo>
                      <a:pt x="213" y="119"/>
                    </a:lnTo>
                    <a:lnTo>
                      <a:pt x="226" y="107"/>
                    </a:lnTo>
                    <a:lnTo>
                      <a:pt x="238" y="94"/>
                    </a:lnTo>
                    <a:lnTo>
                      <a:pt x="248" y="79"/>
                    </a:lnTo>
                    <a:lnTo>
                      <a:pt x="249" y="76"/>
                    </a:lnTo>
                    <a:lnTo>
                      <a:pt x="249" y="72"/>
                    </a:lnTo>
                    <a:lnTo>
                      <a:pt x="250" y="70"/>
                    </a:lnTo>
                    <a:lnTo>
                      <a:pt x="250" y="66"/>
                    </a:lnTo>
                    <a:lnTo>
                      <a:pt x="251" y="62"/>
                    </a:lnTo>
                    <a:lnTo>
                      <a:pt x="251" y="60"/>
                    </a:lnTo>
                    <a:lnTo>
                      <a:pt x="251" y="57"/>
                    </a:lnTo>
                    <a:lnTo>
                      <a:pt x="251" y="53"/>
                    </a:lnTo>
                    <a:lnTo>
                      <a:pt x="247" y="62"/>
                    </a:lnTo>
                    <a:lnTo>
                      <a:pt x="242" y="71"/>
                    </a:lnTo>
                    <a:lnTo>
                      <a:pt x="237" y="79"/>
                    </a:lnTo>
                    <a:lnTo>
                      <a:pt x="231" y="86"/>
                    </a:lnTo>
                    <a:lnTo>
                      <a:pt x="224" y="95"/>
                    </a:lnTo>
                    <a:lnTo>
                      <a:pt x="217" y="101"/>
                    </a:lnTo>
                    <a:lnTo>
                      <a:pt x="210" y="108"/>
                    </a:lnTo>
                    <a:lnTo>
                      <a:pt x="203" y="113"/>
                    </a:lnTo>
                    <a:lnTo>
                      <a:pt x="196" y="119"/>
                    </a:lnTo>
                    <a:lnTo>
                      <a:pt x="188" y="122"/>
                    </a:lnTo>
                    <a:lnTo>
                      <a:pt x="179" y="127"/>
                    </a:lnTo>
                    <a:lnTo>
                      <a:pt x="171" y="130"/>
                    </a:lnTo>
                    <a:lnTo>
                      <a:pt x="162" y="133"/>
                    </a:lnTo>
                    <a:lnTo>
                      <a:pt x="153" y="134"/>
                    </a:lnTo>
                    <a:lnTo>
                      <a:pt x="144" y="136"/>
                    </a:lnTo>
                    <a:lnTo>
                      <a:pt x="135" y="136"/>
                    </a:lnTo>
                    <a:lnTo>
                      <a:pt x="123" y="136"/>
                    </a:lnTo>
                    <a:lnTo>
                      <a:pt x="111" y="133"/>
                    </a:lnTo>
                    <a:lnTo>
                      <a:pt x="98" y="130"/>
                    </a:lnTo>
                    <a:lnTo>
                      <a:pt x="87" y="126"/>
                    </a:lnTo>
                    <a:lnTo>
                      <a:pt x="76" y="120"/>
                    </a:lnTo>
                    <a:lnTo>
                      <a:pt x="66" y="113"/>
                    </a:lnTo>
                    <a:lnTo>
                      <a:pt x="57" y="106"/>
                    </a:lnTo>
                    <a:lnTo>
                      <a:pt x="48" y="97"/>
                    </a:lnTo>
                    <a:lnTo>
                      <a:pt x="39" y="88"/>
                    </a:lnTo>
                    <a:lnTo>
                      <a:pt x="32" y="77"/>
                    </a:lnTo>
                    <a:lnTo>
                      <a:pt x="25" y="66"/>
                    </a:lnTo>
                    <a:lnTo>
                      <a:pt x="19" y="54"/>
                    </a:lnTo>
                    <a:lnTo>
                      <a:pt x="14" y="41"/>
                    </a:lnTo>
                    <a:lnTo>
                      <a:pt x="10" y="28"/>
                    </a:lnTo>
                    <a:lnTo>
                      <a:pt x="7" y="15"/>
                    </a:lnTo>
                    <a:lnTo>
                      <a:pt x="5" y="0"/>
                    </a:lnTo>
                    <a:lnTo>
                      <a:pt x="4" y="3"/>
                    </a:lnTo>
                    <a:lnTo>
                      <a:pt x="3" y="6"/>
                    </a:lnTo>
                    <a:lnTo>
                      <a:pt x="3" y="10"/>
                    </a:lnTo>
                    <a:lnTo>
                      <a:pt x="2" y="12"/>
                    </a:lnTo>
                    <a:lnTo>
                      <a:pt x="1" y="16"/>
                    </a:lnTo>
                    <a:lnTo>
                      <a:pt x="1" y="19"/>
                    </a:lnTo>
                    <a:lnTo>
                      <a:pt x="0" y="22"/>
                    </a:lnTo>
                    <a:lnTo>
                      <a:pt x="0" y="25"/>
                    </a:lnTo>
                    <a:close/>
                  </a:path>
                </a:pathLst>
              </a:custGeom>
              <a:solidFill>
                <a:srgbClr val="F3BA98"/>
              </a:solidFill>
              <a:ln w="9525">
                <a:noFill/>
                <a:round/>
                <a:headEnd/>
                <a:tailEnd/>
              </a:ln>
            </p:spPr>
            <p:txBody>
              <a:bodyPr/>
              <a:lstStyle/>
              <a:p>
                <a:endParaRPr lang="en-US"/>
              </a:p>
            </p:txBody>
          </p:sp>
          <p:sp>
            <p:nvSpPr>
              <p:cNvPr id="533636" name="Freeform 132"/>
              <p:cNvSpPr>
                <a:spLocks/>
              </p:cNvSpPr>
              <p:nvPr/>
            </p:nvSpPr>
            <p:spPr bwMode="auto">
              <a:xfrm>
                <a:off x="1135" y="2661"/>
                <a:ext cx="50" cy="25"/>
              </a:xfrm>
              <a:custGeom>
                <a:avLst/>
                <a:gdLst/>
                <a:ahLst/>
                <a:cxnLst>
                  <a:cxn ang="0">
                    <a:pos x="3" y="39"/>
                  </a:cxn>
                  <a:cxn ang="0">
                    <a:pos x="11" y="64"/>
                  </a:cxn>
                  <a:cxn ang="0">
                    <a:pos x="23" y="86"/>
                  </a:cxn>
                  <a:cxn ang="0">
                    <a:pos x="38" y="108"/>
                  </a:cxn>
                  <a:cxn ang="0">
                    <a:pos x="55" y="125"/>
                  </a:cxn>
                  <a:cxn ang="0">
                    <a:pos x="75" y="138"/>
                  </a:cxn>
                  <a:cxn ang="0">
                    <a:pos x="97" y="148"/>
                  </a:cxn>
                  <a:cxn ang="0">
                    <a:pos x="121" y="152"/>
                  </a:cxn>
                  <a:cxn ang="0">
                    <a:pos x="142" y="154"/>
                  </a:cxn>
                  <a:cxn ang="0">
                    <a:pos x="159" y="150"/>
                  </a:cxn>
                  <a:cxn ang="0">
                    <a:pos x="176" y="145"/>
                  </a:cxn>
                  <a:cxn ang="0">
                    <a:pos x="192" y="138"/>
                  </a:cxn>
                  <a:cxn ang="0">
                    <a:pos x="206" y="127"/>
                  </a:cxn>
                  <a:cxn ang="0">
                    <a:pos x="220" y="115"/>
                  </a:cxn>
                  <a:cxn ang="0">
                    <a:pos x="233" y="102"/>
                  </a:cxn>
                  <a:cxn ang="0">
                    <a:pos x="244" y="86"/>
                  </a:cxn>
                  <a:cxn ang="0">
                    <a:pos x="249" y="74"/>
                  </a:cxn>
                  <a:cxn ang="0">
                    <a:pos x="249" y="69"/>
                  </a:cxn>
                  <a:cxn ang="0">
                    <a:pos x="249" y="63"/>
                  </a:cxn>
                  <a:cxn ang="0">
                    <a:pos x="249" y="57"/>
                  </a:cxn>
                  <a:cxn ang="0">
                    <a:pos x="245" y="63"/>
                  </a:cxn>
                  <a:cxn ang="0">
                    <a:pos x="236" y="80"/>
                  </a:cxn>
                  <a:cxn ang="0">
                    <a:pos x="223" y="97"/>
                  </a:cxn>
                  <a:cxn ang="0">
                    <a:pos x="210" y="112"/>
                  </a:cxn>
                  <a:cxn ang="0">
                    <a:pos x="195" y="124"/>
                  </a:cxn>
                  <a:cxn ang="0">
                    <a:pos x="179" y="133"/>
                  </a:cxn>
                  <a:cxn ang="0">
                    <a:pos x="161" y="139"/>
                  </a:cxn>
                  <a:cxn ang="0">
                    <a:pos x="143" y="143"/>
                  </a:cxn>
                  <a:cxn ang="0">
                    <a:pos x="121" y="142"/>
                  </a:cxn>
                  <a:cxn ang="0">
                    <a:pos x="96" y="137"/>
                  </a:cxn>
                  <a:cxn ang="0">
                    <a:pos x="74" y="126"/>
                  </a:cxn>
                  <a:cxn ang="0">
                    <a:pos x="54" y="110"/>
                  </a:cxn>
                  <a:cxn ang="0">
                    <a:pos x="37" y="91"/>
                  </a:cxn>
                  <a:cxn ang="0">
                    <a:pos x="24" y="69"/>
                  </a:cxn>
                  <a:cxn ang="0">
                    <a:pos x="14" y="43"/>
                  </a:cxn>
                  <a:cxn ang="0">
                    <a:pos x="8" y="15"/>
                  </a:cxn>
                  <a:cxn ang="0">
                    <a:pos x="5" y="3"/>
                  </a:cxn>
                  <a:cxn ang="0">
                    <a:pos x="4" y="9"/>
                  </a:cxn>
                  <a:cxn ang="0">
                    <a:pos x="2" y="16"/>
                  </a:cxn>
                  <a:cxn ang="0">
                    <a:pos x="1" y="22"/>
                  </a:cxn>
                </a:cxnLst>
                <a:rect l="0" t="0" r="r" b="b"/>
                <a:pathLst>
                  <a:path w="249" h="154">
                    <a:moveTo>
                      <a:pt x="0" y="24"/>
                    </a:moveTo>
                    <a:lnTo>
                      <a:pt x="3" y="39"/>
                    </a:lnTo>
                    <a:lnTo>
                      <a:pt x="7" y="51"/>
                    </a:lnTo>
                    <a:lnTo>
                      <a:pt x="11" y="64"/>
                    </a:lnTo>
                    <a:lnTo>
                      <a:pt x="17" y="76"/>
                    </a:lnTo>
                    <a:lnTo>
                      <a:pt x="23" y="86"/>
                    </a:lnTo>
                    <a:lnTo>
                      <a:pt x="30" y="97"/>
                    </a:lnTo>
                    <a:lnTo>
                      <a:pt x="38" y="108"/>
                    </a:lnTo>
                    <a:lnTo>
                      <a:pt x="46" y="116"/>
                    </a:lnTo>
                    <a:lnTo>
                      <a:pt x="55" y="125"/>
                    </a:lnTo>
                    <a:lnTo>
                      <a:pt x="65" y="132"/>
                    </a:lnTo>
                    <a:lnTo>
                      <a:pt x="75" y="138"/>
                    </a:lnTo>
                    <a:lnTo>
                      <a:pt x="86" y="144"/>
                    </a:lnTo>
                    <a:lnTo>
                      <a:pt x="97" y="148"/>
                    </a:lnTo>
                    <a:lnTo>
                      <a:pt x="109" y="151"/>
                    </a:lnTo>
                    <a:lnTo>
                      <a:pt x="121" y="152"/>
                    </a:lnTo>
                    <a:lnTo>
                      <a:pt x="133" y="154"/>
                    </a:lnTo>
                    <a:lnTo>
                      <a:pt x="142" y="154"/>
                    </a:lnTo>
                    <a:lnTo>
                      <a:pt x="151" y="152"/>
                    </a:lnTo>
                    <a:lnTo>
                      <a:pt x="159" y="150"/>
                    </a:lnTo>
                    <a:lnTo>
                      <a:pt x="168" y="148"/>
                    </a:lnTo>
                    <a:lnTo>
                      <a:pt x="176" y="145"/>
                    </a:lnTo>
                    <a:lnTo>
                      <a:pt x="184" y="142"/>
                    </a:lnTo>
                    <a:lnTo>
                      <a:pt x="192" y="138"/>
                    </a:lnTo>
                    <a:lnTo>
                      <a:pt x="199" y="133"/>
                    </a:lnTo>
                    <a:lnTo>
                      <a:pt x="206" y="127"/>
                    </a:lnTo>
                    <a:lnTo>
                      <a:pt x="213" y="122"/>
                    </a:lnTo>
                    <a:lnTo>
                      <a:pt x="220" y="115"/>
                    </a:lnTo>
                    <a:lnTo>
                      <a:pt x="226" y="109"/>
                    </a:lnTo>
                    <a:lnTo>
                      <a:pt x="233" y="102"/>
                    </a:lnTo>
                    <a:lnTo>
                      <a:pt x="238" y="95"/>
                    </a:lnTo>
                    <a:lnTo>
                      <a:pt x="244" y="86"/>
                    </a:lnTo>
                    <a:lnTo>
                      <a:pt x="248" y="78"/>
                    </a:lnTo>
                    <a:lnTo>
                      <a:pt x="249" y="74"/>
                    </a:lnTo>
                    <a:lnTo>
                      <a:pt x="249" y="72"/>
                    </a:lnTo>
                    <a:lnTo>
                      <a:pt x="249" y="69"/>
                    </a:lnTo>
                    <a:lnTo>
                      <a:pt x="249" y="65"/>
                    </a:lnTo>
                    <a:lnTo>
                      <a:pt x="249" y="63"/>
                    </a:lnTo>
                    <a:lnTo>
                      <a:pt x="249" y="59"/>
                    </a:lnTo>
                    <a:lnTo>
                      <a:pt x="249" y="57"/>
                    </a:lnTo>
                    <a:lnTo>
                      <a:pt x="249" y="53"/>
                    </a:lnTo>
                    <a:lnTo>
                      <a:pt x="245" y="63"/>
                    </a:lnTo>
                    <a:lnTo>
                      <a:pt x="241" y="72"/>
                    </a:lnTo>
                    <a:lnTo>
                      <a:pt x="236" y="80"/>
                    </a:lnTo>
                    <a:lnTo>
                      <a:pt x="230" y="89"/>
                    </a:lnTo>
                    <a:lnTo>
                      <a:pt x="223" y="97"/>
                    </a:lnTo>
                    <a:lnTo>
                      <a:pt x="217" y="104"/>
                    </a:lnTo>
                    <a:lnTo>
                      <a:pt x="210" y="112"/>
                    </a:lnTo>
                    <a:lnTo>
                      <a:pt x="203" y="118"/>
                    </a:lnTo>
                    <a:lnTo>
                      <a:pt x="195" y="124"/>
                    </a:lnTo>
                    <a:lnTo>
                      <a:pt x="187" y="128"/>
                    </a:lnTo>
                    <a:lnTo>
                      <a:pt x="179" y="133"/>
                    </a:lnTo>
                    <a:lnTo>
                      <a:pt x="170" y="136"/>
                    </a:lnTo>
                    <a:lnTo>
                      <a:pt x="161" y="139"/>
                    </a:lnTo>
                    <a:lnTo>
                      <a:pt x="152" y="142"/>
                    </a:lnTo>
                    <a:lnTo>
                      <a:pt x="143" y="143"/>
                    </a:lnTo>
                    <a:lnTo>
                      <a:pt x="133" y="143"/>
                    </a:lnTo>
                    <a:lnTo>
                      <a:pt x="121" y="142"/>
                    </a:lnTo>
                    <a:lnTo>
                      <a:pt x="109" y="140"/>
                    </a:lnTo>
                    <a:lnTo>
                      <a:pt x="96" y="137"/>
                    </a:lnTo>
                    <a:lnTo>
                      <a:pt x="85" y="132"/>
                    </a:lnTo>
                    <a:lnTo>
                      <a:pt x="74" y="126"/>
                    </a:lnTo>
                    <a:lnTo>
                      <a:pt x="64" y="119"/>
                    </a:lnTo>
                    <a:lnTo>
                      <a:pt x="54" y="110"/>
                    </a:lnTo>
                    <a:lnTo>
                      <a:pt x="45" y="101"/>
                    </a:lnTo>
                    <a:lnTo>
                      <a:pt x="37" y="91"/>
                    </a:lnTo>
                    <a:lnTo>
                      <a:pt x="30" y="80"/>
                    </a:lnTo>
                    <a:lnTo>
                      <a:pt x="24" y="69"/>
                    </a:lnTo>
                    <a:lnTo>
                      <a:pt x="18" y="57"/>
                    </a:lnTo>
                    <a:lnTo>
                      <a:pt x="14" y="43"/>
                    </a:lnTo>
                    <a:lnTo>
                      <a:pt x="10" y="29"/>
                    </a:lnTo>
                    <a:lnTo>
                      <a:pt x="8" y="15"/>
                    </a:lnTo>
                    <a:lnTo>
                      <a:pt x="6" y="0"/>
                    </a:lnTo>
                    <a:lnTo>
                      <a:pt x="5" y="3"/>
                    </a:lnTo>
                    <a:lnTo>
                      <a:pt x="4" y="6"/>
                    </a:lnTo>
                    <a:lnTo>
                      <a:pt x="4" y="9"/>
                    </a:lnTo>
                    <a:lnTo>
                      <a:pt x="3" y="12"/>
                    </a:lnTo>
                    <a:lnTo>
                      <a:pt x="2" y="16"/>
                    </a:lnTo>
                    <a:lnTo>
                      <a:pt x="1" y="18"/>
                    </a:lnTo>
                    <a:lnTo>
                      <a:pt x="1" y="22"/>
                    </a:lnTo>
                    <a:lnTo>
                      <a:pt x="0" y="24"/>
                    </a:lnTo>
                    <a:close/>
                  </a:path>
                </a:pathLst>
              </a:custGeom>
              <a:solidFill>
                <a:srgbClr val="F4BD9A"/>
              </a:solidFill>
              <a:ln w="9525">
                <a:noFill/>
                <a:round/>
                <a:headEnd/>
                <a:tailEnd/>
              </a:ln>
            </p:spPr>
            <p:txBody>
              <a:bodyPr/>
              <a:lstStyle/>
              <a:p>
                <a:endParaRPr lang="en-US"/>
              </a:p>
            </p:txBody>
          </p:sp>
          <p:sp>
            <p:nvSpPr>
              <p:cNvPr id="533637" name="Freeform 133"/>
              <p:cNvSpPr>
                <a:spLocks/>
              </p:cNvSpPr>
              <p:nvPr/>
            </p:nvSpPr>
            <p:spPr bwMode="auto">
              <a:xfrm>
                <a:off x="1136" y="2659"/>
                <a:ext cx="49" cy="26"/>
              </a:xfrm>
              <a:custGeom>
                <a:avLst/>
                <a:gdLst/>
                <a:ahLst/>
                <a:cxnLst>
                  <a:cxn ang="0">
                    <a:pos x="2" y="38"/>
                  </a:cxn>
                  <a:cxn ang="0">
                    <a:pos x="9" y="64"/>
                  </a:cxn>
                  <a:cxn ang="0">
                    <a:pos x="20" y="89"/>
                  </a:cxn>
                  <a:cxn ang="0">
                    <a:pos x="34" y="111"/>
                  </a:cxn>
                  <a:cxn ang="0">
                    <a:pos x="52" y="129"/>
                  </a:cxn>
                  <a:cxn ang="0">
                    <a:pos x="71" y="143"/>
                  </a:cxn>
                  <a:cxn ang="0">
                    <a:pos x="93" y="153"/>
                  </a:cxn>
                  <a:cxn ang="0">
                    <a:pos x="118" y="159"/>
                  </a:cxn>
                  <a:cxn ang="0">
                    <a:pos x="139" y="159"/>
                  </a:cxn>
                  <a:cxn ang="0">
                    <a:pos x="157" y="156"/>
                  </a:cxn>
                  <a:cxn ang="0">
                    <a:pos x="174" y="150"/>
                  </a:cxn>
                  <a:cxn ang="0">
                    <a:pos x="191" y="142"/>
                  </a:cxn>
                  <a:cxn ang="0">
                    <a:pos x="205" y="131"/>
                  </a:cxn>
                  <a:cxn ang="0">
                    <a:pos x="219" y="118"/>
                  </a:cxn>
                  <a:cxn ang="0">
                    <a:pos x="232" y="102"/>
                  </a:cxn>
                  <a:cxn ang="0">
                    <a:pos x="242" y="85"/>
                  </a:cxn>
                  <a:cxn ang="0">
                    <a:pos x="246" y="74"/>
                  </a:cxn>
                  <a:cxn ang="0">
                    <a:pos x="246" y="68"/>
                  </a:cxn>
                  <a:cxn ang="0">
                    <a:pos x="246" y="60"/>
                  </a:cxn>
                  <a:cxn ang="0">
                    <a:pos x="246" y="54"/>
                  </a:cxn>
                  <a:cxn ang="0">
                    <a:pos x="242" y="62"/>
                  </a:cxn>
                  <a:cxn ang="0">
                    <a:pos x="233" y="82"/>
                  </a:cxn>
                  <a:cxn ang="0">
                    <a:pos x="221" y="99"/>
                  </a:cxn>
                  <a:cxn ang="0">
                    <a:pos x="208" y="114"/>
                  </a:cxn>
                  <a:cxn ang="0">
                    <a:pos x="193" y="127"/>
                  </a:cxn>
                  <a:cxn ang="0">
                    <a:pos x="177" y="137"/>
                  </a:cxn>
                  <a:cxn ang="0">
                    <a:pos x="159" y="144"/>
                  </a:cxn>
                  <a:cxn ang="0">
                    <a:pos x="140" y="148"/>
                  </a:cxn>
                  <a:cxn ang="0">
                    <a:pos x="118" y="148"/>
                  </a:cxn>
                  <a:cxn ang="0">
                    <a:pos x="93" y="142"/>
                  </a:cxn>
                  <a:cxn ang="0">
                    <a:pos x="71" y="131"/>
                  </a:cxn>
                  <a:cxn ang="0">
                    <a:pos x="52" y="115"/>
                  </a:cxn>
                  <a:cxn ang="0">
                    <a:pos x="35" y="95"/>
                  </a:cxn>
                  <a:cxn ang="0">
                    <a:pos x="22" y="72"/>
                  </a:cxn>
                  <a:cxn ang="0">
                    <a:pos x="13" y="46"/>
                  </a:cxn>
                  <a:cxn ang="0">
                    <a:pos x="8" y="17"/>
                  </a:cxn>
                  <a:cxn ang="0">
                    <a:pos x="8" y="3"/>
                  </a:cxn>
                  <a:cxn ang="0">
                    <a:pos x="8" y="2"/>
                  </a:cxn>
                  <a:cxn ang="0">
                    <a:pos x="8" y="0"/>
                  </a:cxn>
                  <a:cxn ang="0">
                    <a:pos x="8" y="0"/>
                  </a:cxn>
                  <a:cxn ang="0">
                    <a:pos x="7" y="3"/>
                  </a:cxn>
                  <a:cxn ang="0">
                    <a:pos x="4" y="9"/>
                  </a:cxn>
                  <a:cxn ang="0">
                    <a:pos x="2" y="14"/>
                  </a:cxn>
                  <a:cxn ang="0">
                    <a:pos x="1" y="20"/>
                  </a:cxn>
                </a:cxnLst>
                <a:rect l="0" t="0" r="r" b="b"/>
                <a:pathLst>
                  <a:path w="246" h="159">
                    <a:moveTo>
                      <a:pt x="0" y="23"/>
                    </a:moveTo>
                    <a:lnTo>
                      <a:pt x="2" y="38"/>
                    </a:lnTo>
                    <a:lnTo>
                      <a:pt x="5" y="51"/>
                    </a:lnTo>
                    <a:lnTo>
                      <a:pt x="9" y="64"/>
                    </a:lnTo>
                    <a:lnTo>
                      <a:pt x="14" y="77"/>
                    </a:lnTo>
                    <a:lnTo>
                      <a:pt x="20" y="89"/>
                    </a:lnTo>
                    <a:lnTo>
                      <a:pt x="27" y="100"/>
                    </a:lnTo>
                    <a:lnTo>
                      <a:pt x="34" y="111"/>
                    </a:lnTo>
                    <a:lnTo>
                      <a:pt x="43" y="120"/>
                    </a:lnTo>
                    <a:lnTo>
                      <a:pt x="52" y="129"/>
                    </a:lnTo>
                    <a:lnTo>
                      <a:pt x="61" y="136"/>
                    </a:lnTo>
                    <a:lnTo>
                      <a:pt x="71" y="143"/>
                    </a:lnTo>
                    <a:lnTo>
                      <a:pt x="82" y="149"/>
                    </a:lnTo>
                    <a:lnTo>
                      <a:pt x="93" y="153"/>
                    </a:lnTo>
                    <a:lnTo>
                      <a:pt x="106" y="156"/>
                    </a:lnTo>
                    <a:lnTo>
                      <a:pt x="118" y="159"/>
                    </a:lnTo>
                    <a:lnTo>
                      <a:pt x="130" y="159"/>
                    </a:lnTo>
                    <a:lnTo>
                      <a:pt x="139" y="159"/>
                    </a:lnTo>
                    <a:lnTo>
                      <a:pt x="148" y="157"/>
                    </a:lnTo>
                    <a:lnTo>
                      <a:pt x="157" y="156"/>
                    </a:lnTo>
                    <a:lnTo>
                      <a:pt x="166" y="153"/>
                    </a:lnTo>
                    <a:lnTo>
                      <a:pt x="174" y="150"/>
                    </a:lnTo>
                    <a:lnTo>
                      <a:pt x="183" y="145"/>
                    </a:lnTo>
                    <a:lnTo>
                      <a:pt x="191" y="142"/>
                    </a:lnTo>
                    <a:lnTo>
                      <a:pt x="198" y="136"/>
                    </a:lnTo>
                    <a:lnTo>
                      <a:pt x="205" y="131"/>
                    </a:lnTo>
                    <a:lnTo>
                      <a:pt x="212" y="124"/>
                    </a:lnTo>
                    <a:lnTo>
                      <a:pt x="219" y="118"/>
                    </a:lnTo>
                    <a:lnTo>
                      <a:pt x="226" y="111"/>
                    </a:lnTo>
                    <a:lnTo>
                      <a:pt x="232" y="102"/>
                    </a:lnTo>
                    <a:lnTo>
                      <a:pt x="237" y="94"/>
                    </a:lnTo>
                    <a:lnTo>
                      <a:pt x="242" y="85"/>
                    </a:lnTo>
                    <a:lnTo>
                      <a:pt x="246" y="76"/>
                    </a:lnTo>
                    <a:lnTo>
                      <a:pt x="246" y="74"/>
                    </a:lnTo>
                    <a:lnTo>
                      <a:pt x="246" y="70"/>
                    </a:lnTo>
                    <a:lnTo>
                      <a:pt x="246" y="68"/>
                    </a:lnTo>
                    <a:lnTo>
                      <a:pt x="246" y="64"/>
                    </a:lnTo>
                    <a:lnTo>
                      <a:pt x="246" y="60"/>
                    </a:lnTo>
                    <a:lnTo>
                      <a:pt x="246" y="58"/>
                    </a:lnTo>
                    <a:lnTo>
                      <a:pt x="246" y="54"/>
                    </a:lnTo>
                    <a:lnTo>
                      <a:pt x="246" y="52"/>
                    </a:lnTo>
                    <a:lnTo>
                      <a:pt x="242" y="62"/>
                    </a:lnTo>
                    <a:lnTo>
                      <a:pt x="238" y="72"/>
                    </a:lnTo>
                    <a:lnTo>
                      <a:pt x="233" y="82"/>
                    </a:lnTo>
                    <a:lnTo>
                      <a:pt x="228" y="90"/>
                    </a:lnTo>
                    <a:lnTo>
                      <a:pt x="221" y="99"/>
                    </a:lnTo>
                    <a:lnTo>
                      <a:pt x="215" y="107"/>
                    </a:lnTo>
                    <a:lnTo>
                      <a:pt x="208" y="114"/>
                    </a:lnTo>
                    <a:lnTo>
                      <a:pt x="201" y="121"/>
                    </a:lnTo>
                    <a:lnTo>
                      <a:pt x="193" y="127"/>
                    </a:lnTo>
                    <a:lnTo>
                      <a:pt x="185" y="132"/>
                    </a:lnTo>
                    <a:lnTo>
                      <a:pt x="177" y="137"/>
                    </a:lnTo>
                    <a:lnTo>
                      <a:pt x="168" y="142"/>
                    </a:lnTo>
                    <a:lnTo>
                      <a:pt x="159" y="144"/>
                    </a:lnTo>
                    <a:lnTo>
                      <a:pt x="149" y="147"/>
                    </a:lnTo>
                    <a:lnTo>
                      <a:pt x="140" y="148"/>
                    </a:lnTo>
                    <a:lnTo>
                      <a:pt x="130" y="148"/>
                    </a:lnTo>
                    <a:lnTo>
                      <a:pt x="118" y="148"/>
                    </a:lnTo>
                    <a:lnTo>
                      <a:pt x="106" y="145"/>
                    </a:lnTo>
                    <a:lnTo>
                      <a:pt x="93" y="142"/>
                    </a:lnTo>
                    <a:lnTo>
                      <a:pt x="82" y="137"/>
                    </a:lnTo>
                    <a:lnTo>
                      <a:pt x="71" y="131"/>
                    </a:lnTo>
                    <a:lnTo>
                      <a:pt x="61" y="124"/>
                    </a:lnTo>
                    <a:lnTo>
                      <a:pt x="52" y="115"/>
                    </a:lnTo>
                    <a:lnTo>
                      <a:pt x="43" y="106"/>
                    </a:lnTo>
                    <a:lnTo>
                      <a:pt x="35" y="95"/>
                    </a:lnTo>
                    <a:lnTo>
                      <a:pt x="28" y="84"/>
                    </a:lnTo>
                    <a:lnTo>
                      <a:pt x="22" y="72"/>
                    </a:lnTo>
                    <a:lnTo>
                      <a:pt x="17" y="59"/>
                    </a:lnTo>
                    <a:lnTo>
                      <a:pt x="13" y="46"/>
                    </a:lnTo>
                    <a:lnTo>
                      <a:pt x="10" y="32"/>
                    </a:lnTo>
                    <a:lnTo>
                      <a:pt x="8" y="17"/>
                    </a:lnTo>
                    <a:lnTo>
                      <a:pt x="8" y="3"/>
                    </a:lnTo>
                    <a:lnTo>
                      <a:pt x="8" y="3"/>
                    </a:lnTo>
                    <a:lnTo>
                      <a:pt x="8" y="2"/>
                    </a:lnTo>
                    <a:lnTo>
                      <a:pt x="8" y="2"/>
                    </a:lnTo>
                    <a:lnTo>
                      <a:pt x="8" y="2"/>
                    </a:lnTo>
                    <a:lnTo>
                      <a:pt x="8" y="0"/>
                    </a:lnTo>
                    <a:lnTo>
                      <a:pt x="8" y="0"/>
                    </a:lnTo>
                    <a:lnTo>
                      <a:pt x="8" y="0"/>
                    </a:lnTo>
                    <a:lnTo>
                      <a:pt x="8" y="0"/>
                    </a:lnTo>
                    <a:lnTo>
                      <a:pt x="7" y="3"/>
                    </a:lnTo>
                    <a:lnTo>
                      <a:pt x="5" y="5"/>
                    </a:lnTo>
                    <a:lnTo>
                      <a:pt x="4" y="9"/>
                    </a:lnTo>
                    <a:lnTo>
                      <a:pt x="3" y="11"/>
                    </a:lnTo>
                    <a:lnTo>
                      <a:pt x="2" y="14"/>
                    </a:lnTo>
                    <a:lnTo>
                      <a:pt x="1" y="17"/>
                    </a:lnTo>
                    <a:lnTo>
                      <a:pt x="1" y="20"/>
                    </a:lnTo>
                    <a:lnTo>
                      <a:pt x="0" y="23"/>
                    </a:lnTo>
                    <a:close/>
                  </a:path>
                </a:pathLst>
              </a:custGeom>
              <a:solidFill>
                <a:srgbClr val="F4BF9B"/>
              </a:solidFill>
              <a:ln w="9525">
                <a:noFill/>
                <a:round/>
                <a:headEnd/>
                <a:tailEnd/>
              </a:ln>
            </p:spPr>
            <p:txBody>
              <a:bodyPr/>
              <a:lstStyle/>
              <a:p>
                <a:endParaRPr lang="en-US"/>
              </a:p>
            </p:txBody>
          </p:sp>
          <p:sp>
            <p:nvSpPr>
              <p:cNvPr id="533638" name="Freeform 134"/>
              <p:cNvSpPr>
                <a:spLocks/>
              </p:cNvSpPr>
              <p:nvPr/>
            </p:nvSpPr>
            <p:spPr bwMode="auto">
              <a:xfrm>
                <a:off x="1136" y="2657"/>
                <a:ext cx="49" cy="27"/>
              </a:xfrm>
              <a:custGeom>
                <a:avLst/>
                <a:gdLst/>
                <a:ahLst/>
                <a:cxnLst>
                  <a:cxn ang="0">
                    <a:pos x="2" y="36"/>
                  </a:cxn>
                  <a:cxn ang="0">
                    <a:pos x="8" y="64"/>
                  </a:cxn>
                  <a:cxn ang="0">
                    <a:pos x="18" y="90"/>
                  </a:cxn>
                  <a:cxn ang="0">
                    <a:pos x="31" y="112"/>
                  </a:cxn>
                  <a:cxn ang="0">
                    <a:pos x="48" y="131"/>
                  </a:cxn>
                  <a:cxn ang="0">
                    <a:pos x="68" y="147"/>
                  </a:cxn>
                  <a:cxn ang="0">
                    <a:pos x="90" y="158"/>
                  </a:cxn>
                  <a:cxn ang="0">
                    <a:pos x="115" y="163"/>
                  </a:cxn>
                  <a:cxn ang="0">
                    <a:pos x="137" y="164"/>
                  </a:cxn>
                  <a:cxn ang="0">
                    <a:pos x="155" y="160"/>
                  </a:cxn>
                  <a:cxn ang="0">
                    <a:pos x="173" y="154"/>
                  </a:cxn>
                  <a:cxn ang="0">
                    <a:pos x="189" y="145"/>
                  </a:cxn>
                  <a:cxn ang="0">
                    <a:pos x="204" y="133"/>
                  </a:cxn>
                  <a:cxn ang="0">
                    <a:pos x="217" y="118"/>
                  </a:cxn>
                  <a:cxn ang="0">
                    <a:pos x="230" y="101"/>
                  </a:cxn>
                  <a:cxn ang="0">
                    <a:pos x="239" y="84"/>
                  </a:cxn>
                  <a:cxn ang="0">
                    <a:pos x="243" y="70"/>
                  </a:cxn>
                  <a:cxn ang="0">
                    <a:pos x="243" y="64"/>
                  </a:cxn>
                  <a:cxn ang="0">
                    <a:pos x="242" y="58"/>
                  </a:cxn>
                  <a:cxn ang="0">
                    <a:pos x="241" y="52"/>
                  </a:cxn>
                  <a:cxn ang="0">
                    <a:pos x="238" y="61"/>
                  </a:cxn>
                  <a:cxn ang="0">
                    <a:pos x="230" y="81"/>
                  </a:cxn>
                  <a:cxn ang="0">
                    <a:pos x="219" y="100"/>
                  </a:cxn>
                  <a:cxn ang="0">
                    <a:pos x="206" y="116"/>
                  </a:cxn>
                  <a:cxn ang="0">
                    <a:pos x="191" y="130"/>
                  </a:cxn>
                  <a:cxn ang="0">
                    <a:pos x="174" y="141"/>
                  </a:cxn>
                  <a:cxn ang="0">
                    <a:pos x="156" y="148"/>
                  </a:cxn>
                  <a:cxn ang="0">
                    <a:pos x="137" y="153"/>
                  </a:cxn>
                  <a:cxn ang="0">
                    <a:pos x="115" y="152"/>
                  </a:cxn>
                  <a:cxn ang="0">
                    <a:pos x="91" y="147"/>
                  </a:cxn>
                  <a:cxn ang="0">
                    <a:pos x="70" y="136"/>
                  </a:cxn>
                  <a:cxn ang="0">
                    <a:pos x="52" y="121"/>
                  </a:cxn>
                  <a:cxn ang="0">
                    <a:pos x="36" y="101"/>
                  </a:cxn>
                  <a:cxn ang="0">
                    <a:pos x="23" y="80"/>
                  </a:cxn>
                  <a:cxn ang="0">
                    <a:pos x="14" y="55"/>
                  </a:cxn>
                  <a:cxn ang="0">
                    <a:pos x="10" y="27"/>
                  </a:cxn>
                  <a:cxn ang="0">
                    <a:pos x="9" y="12"/>
                  </a:cxn>
                  <a:cxn ang="0">
                    <a:pos x="9" y="8"/>
                  </a:cxn>
                  <a:cxn ang="0">
                    <a:pos x="9" y="4"/>
                  </a:cxn>
                  <a:cxn ang="0">
                    <a:pos x="10" y="1"/>
                  </a:cxn>
                  <a:cxn ang="0">
                    <a:pos x="9" y="0"/>
                  </a:cxn>
                  <a:cxn ang="0">
                    <a:pos x="9" y="1"/>
                  </a:cxn>
                  <a:cxn ang="0">
                    <a:pos x="8" y="2"/>
                  </a:cxn>
                  <a:cxn ang="0">
                    <a:pos x="8" y="3"/>
                  </a:cxn>
                  <a:cxn ang="0">
                    <a:pos x="7" y="6"/>
                  </a:cxn>
                  <a:cxn ang="0">
                    <a:pos x="5" y="10"/>
                  </a:cxn>
                  <a:cxn ang="0">
                    <a:pos x="3" y="14"/>
                  </a:cxn>
                  <a:cxn ang="0">
                    <a:pos x="1" y="19"/>
                  </a:cxn>
                </a:cxnLst>
                <a:rect l="0" t="0" r="r" b="b"/>
                <a:pathLst>
                  <a:path w="243" h="164">
                    <a:moveTo>
                      <a:pt x="0" y="21"/>
                    </a:moveTo>
                    <a:lnTo>
                      <a:pt x="2" y="36"/>
                    </a:lnTo>
                    <a:lnTo>
                      <a:pt x="4" y="50"/>
                    </a:lnTo>
                    <a:lnTo>
                      <a:pt x="8" y="64"/>
                    </a:lnTo>
                    <a:lnTo>
                      <a:pt x="12" y="78"/>
                    </a:lnTo>
                    <a:lnTo>
                      <a:pt x="18" y="90"/>
                    </a:lnTo>
                    <a:lnTo>
                      <a:pt x="24" y="101"/>
                    </a:lnTo>
                    <a:lnTo>
                      <a:pt x="31" y="112"/>
                    </a:lnTo>
                    <a:lnTo>
                      <a:pt x="39" y="122"/>
                    </a:lnTo>
                    <a:lnTo>
                      <a:pt x="48" y="131"/>
                    </a:lnTo>
                    <a:lnTo>
                      <a:pt x="58" y="140"/>
                    </a:lnTo>
                    <a:lnTo>
                      <a:pt x="68" y="147"/>
                    </a:lnTo>
                    <a:lnTo>
                      <a:pt x="79" y="153"/>
                    </a:lnTo>
                    <a:lnTo>
                      <a:pt x="90" y="158"/>
                    </a:lnTo>
                    <a:lnTo>
                      <a:pt x="103" y="161"/>
                    </a:lnTo>
                    <a:lnTo>
                      <a:pt x="115" y="163"/>
                    </a:lnTo>
                    <a:lnTo>
                      <a:pt x="127" y="164"/>
                    </a:lnTo>
                    <a:lnTo>
                      <a:pt x="137" y="164"/>
                    </a:lnTo>
                    <a:lnTo>
                      <a:pt x="146" y="163"/>
                    </a:lnTo>
                    <a:lnTo>
                      <a:pt x="155" y="160"/>
                    </a:lnTo>
                    <a:lnTo>
                      <a:pt x="164" y="157"/>
                    </a:lnTo>
                    <a:lnTo>
                      <a:pt x="173" y="154"/>
                    </a:lnTo>
                    <a:lnTo>
                      <a:pt x="181" y="149"/>
                    </a:lnTo>
                    <a:lnTo>
                      <a:pt x="189" y="145"/>
                    </a:lnTo>
                    <a:lnTo>
                      <a:pt x="197" y="139"/>
                    </a:lnTo>
                    <a:lnTo>
                      <a:pt x="204" y="133"/>
                    </a:lnTo>
                    <a:lnTo>
                      <a:pt x="211" y="125"/>
                    </a:lnTo>
                    <a:lnTo>
                      <a:pt x="217" y="118"/>
                    </a:lnTo>
                    <a:lnTo>
                      <a:pt x="224" y="110"/>
                    </a:lnTo>
                    <a:lnTo>
                      <a:pt x="230" y="101"/>
                    </a:lnTo>
                    <a:lnTo>
                      <a:pt x="235" y="93"/>
                    </a:lnTo>
                    <a:lnTo>
                      <a:pt x="239" y="84"/>
                    </a:lnTo>
                    <a:lnTo>
                      <a:pt x="243" y="74"/>
                    </a:lnTo>
                    <a:lnTo>
                      <a:pt x="243" y="70"/>
                    </a:lnTo>
                    <a:lnTo>
                      <a:pt x="243" y="68"/>
                    </a:lnTo>
                    <a:lnTo>
                      <a:pt x="243" y="64"/>
                    </a:lnTo>
                    <a:lnTo>
                      <a:pt x="243" y="62"/>
                    </a:lnTo>
                    <a:lnTo>
                      <a:pt x="242" y="58"/>
                    </a:lnTo>
                    <a:lnTo>
                      <a:pt x="242" y="56"/>
                    </a:lnTo>
                    <a:lnTo>
                      <a:pt x="241" y="52"/>
                    </a:lnTo>
                    <a:lnTo>
                      <a:pt x="241" y="50"/>
                    </a:lnTo>
                    <a:lnTo>
                      <a:pt x="238" y="61"/>
                    </a:lnTo>
                    <a:lnTo>
                      <a:pt x="234" y="72"/>
                    </a:lnTo>
                    <a:lnTo>
                      <a:pt x="230" y="81"/>
                    </a:lnTo>
                    <a:lnTo>
                      <a:pt x="225" y="91"/>
                    </a:lnTo>
                    <a:lnTo>
                      <a:pt x="219" y="100"/>
                    </a:lnTo>
                    <a:lnTo>
                      <a:pt x="213" y="109"/>
                    </a:lnTo>
                    <a:lnTo>
                      <a:pt x="206" y="116"/>
                    </a:lnTo>
                    <a:lnTo>
                      <a:pt x="199" y="123"/>
                    </a:lnTo>
                    <a:lnTo>
                      <a:pt x="191" y="130"/>
                    </a:lnTo>
                    <a:lnTo>
                      <a:pt x="183" y="136"/>
                    </a:lnTo>
                    <a:lnTo>
                      <a:pt x="174" y="141"/>
                    </a:lnTo>
                    <a:lnTo>
                      <a:pt x="166" y="146"/>
                    </a:lnTo>
                    <a:lnTo>
                      <a:pt x="156" y="148"/>
                    </a:lnTo>
                    <a:lnTo>
                      <a:pt x="147" y="151"/>
                    </a:lnTo>
                    <a:lnTo>
                      <a:pt x="137" y="153"/>
                    </a:lnTo>
                    <a:lnTo>
                      <a:pt x="127" y="153"/>
                    </a:lnTo>
                    <a:lnTo>
                      <a:pt x="115" y="152"/>
                    </a:lnTo>
                    <a:lnTo>
                      <a:pt x="104" y="151"/>
                    </a:lnTo>
                    <a:lnTo>
                      <a:pt x="91" y="147"/>
                    </a:lnTo>
                    <a:lnTo>
                      <a:pt x="81" y="142"/>
                    </a:lnTo>
                    <a:lnTo>
                      <a:pt x="70" y="136"/>
                    </a:lnTo>
                    <a:lnTo>
                      <a:pt x="61" y="129"/>
                    </a:lnTo>
                    <a:lnTo>
                      <a:pt x="52" y="121"/>
                    </a:lnTo>
                    <a:lnTo>
                      <a:pt x="43" y="112"/>
                    </a:lnTo>
                    <a:lnTo>
                      <a:pt x="36" y="101"/>
                    </a:lnTo>
                    <a:lnTo>
                      <a:pt x="29" y="91"/>
                    </a:lnTo>
                    <a:lnTo>
                      <a:pt x="23" y="80"/>
                    </a:lnTo>
                    <a:lnTo>
                      <a:pt x="18" y="68"/>
                    </a:lnTo>
                    <a:lnTo>
                      <a:pt x="14" y="55"/>
                    </a:lnTo>
                    <a:lnTo>
                      <a:pt x="12" y="42"/>
                    </a:lnTo>
                    <a:lnTo>
                      <a:pt x="10" y="27"/>
                    </a:lnTo>
                    <a:lnTo>
                      <a:pt x="9" y="13"/>
                    </a:lnTo>
                    <a:lnTo>
                      <a:pt x="9" y="12"/>
                    </a:lnTo>
                    <a:lnTo>
                      <a:pt x="9" y="9"/>
                    </a:lnTo>
                    <a:lnTo>
                      <a:pt x="9" y="8"/>
                    </a:lnTo>
                    <a:lnTo>
                      <a:pt x="9" y="6"/>
                    </a:lnTo>
                    <a:lnTo>
                      <a:pt x="9" y="4"/>
                    </a:lnTo>
                    <a:lnTo>
                      <a:pt x="9" y="3"/>
                    </a:lnTo>
                    <a:lnTo>
                      <a:pt x="10" y="1"/>
                    </a:lnTo>
                    <a:lnTo>
                      <a:pt x="10" y="0"/>
                    </a:lnTo>
                    <a:lnTo>
                      <a:pt x="9" y="0"/>
                    </a:lnTo>
                    <a:lnTo>
                      <a:pt x="9" y="1"/>
                    </a:lnTo>
                    <a:lnTo>
                      <a:pt x="9" y="1"/>
                    </a:lnTo>
                    <a:lnTo>
                      <a:pt x="9" y="1"/>
                    </a:lnTo>
                    <a:lnTo>
                      <a:pt x="8" y="2"/>
                    </a:lnTo>
                    <a:lnTo>
                      <a:pt x="8" y="2"/>
                    </a:lnTo>
                    <a:lnTo>
                      <a:pt x="8" y="3"/>
                    </a:lnTo>
                    <a:lnTo>
                      <a:pt x="8" y="3"/>
                    </a:lnTo>
                    <a:lnTo>
                      <a:pt x="7" y="6"/>
                    </a:lnTo>
                    <a:lnTo>
                      <a:pt x="6" y="8"/>
                    </a:lnTo>
                    <a:lnTo>
                      <a:pt x="5" y="10"/>
                    </a:lnTo>
                    <a:lnTo>
                      <a:pt x="4" y="13"/>
                    </a:lnTo>
                    <a:lnTo>
                      <a:pt x="3" y="14"/>
                    </a:lnTo>
                    <a:lnTo>
                      <a:pt x="2" y="16"/>
                    </a:lnTo>
                    <a:lnTo>
                      <a:pt x="1" y="19"/>
                    </a:lnTo>
                    <a:lnTo>
                      <a:pt x="0" y="21"/>
                    </a:lnTo>
                    <a:close/>
                  </a:path>
                </a:pathLst>
              </a:custGeom>
              <a:solidFill>
                <a:srgbClr val="F4BF9B"/>
              </a:solidFill>
              <a:ln w="9525">
                <a:noFill/>
                <a:round/>
                <a:headEnd/>
                <a:tailEnd/>
              </a:ln>
            </p:spPr>
            <p:txBody>
              <a:bodyPr/>
              <a:lstStyle/>
              <a:p>
                <a:endParaRPr lang="en-US"/>
              </a:p>
            </p:txBody>
          </p:sp>
          <p:sp>
            <p:nvSpPr>
              <p:cNvPr id="533639" name="Freeform 135"/>
              <p:cNvSpPr>
                <a:spLocks/>
              </p:cNvSpPr>
              <p:nvPr/>
            </p:nvSpPr>
            <p:spPr bwMode="auto">
              <a:xfrm>
                <a:off x="1137" y="2655"/>
                <a:ext cx="48" cy="28"/>
              </a:xfrm>
              <a:custGeom>
                <a:avLst/>
                <a:gdLst/>
                <a:ahLst/>
                <a:cxnLst>
                  <a:cxn ang="0">
                    <a:pos x="0" y="21"/>
                  </a:cxn>
                  <a:cxn ang="0">
                    <a:pos x="0" y="21"/>
                  </a:cxn>
                  <a:cxn ang="0">
                    <a:pos x="0" y="23"/>
                  </a:cxn>
                  <a:cxn ang="0">
                    <a:pos x="0" y="24"/>
                  </a:cxn>
                  <a:cxn ang="0">
                    <a:pos x="0" y="38"/>
                  </a:cxn>
                  <a:cxn ang="0">
                    <a:pos x="5" y="67"/>
                  </a:cxn>
                  <a:cxn ang="0">
                    <a:pos x="14" y="93"/>
                  </a:cxn>
                  <a:cxn ang="0">
                    <a:pos x="27" y="116"/>
                  </a:cxn>
                  <a:cxn ang="0">
                    <a:pos x="44" y="136"/>
                  </a:cxn>
                  <a:cxn ang="0">
                    <a:pos x="63" y="152"/>
                  </a:cxn>
                  <a:cxn ang="0">
                    <a:pos x="85" y="163"/>
                  </a:cxn>
                  <a:cxn ang="0">
                    <a:pos x="110" y="169"/>
                  </a:cxn>
                  <a:cxn ang="0">
                    <a:pos x="132" y="169"/>
                  </a:cxn>
                  <a:cxn ang="0">
                    <a:pos x="151" y="165"/>
                  </a:cxn>
                  <a:cxn ang="0">
                    <a:pos x="169" y="158"/>
                  </a:cxn>
                  <a:cxn ang="0">
                    <a:pos x="185" y="148"/>
                  </a:cxn>
                  <a:cxn ang="0">
                    <a:pos x="200" y="135"/>
                  </a:cxn>
                  <a:cxn ang="0">
                    <a:pos x="213" y="120"/>
                  </a:cxn>
                  <a:cxn ang="0">
                    <a:pos x="225" y="103"/>
                  </a:cxn>
                  <a:cxn ang="0">
                    <a:pos x="234" y="83"/>
                  </a:cxn>
                  <a:cxn ang="0">
                    <a:pos x="237" y="69"/>
                  </a:cxn>
                  <a:cxn ang="0">
                    <a:pos x="236" y="63"/>
                  </a:cxn>
                  <a:cxn ang="0">
                    <a:pos x="235" y="57"/>
                  </a:cxn>
                  <a:cxn ang="0">
                    <a:pos x="234" y="51"/>
                  </a:cxn>
                  <a:cxn ang="0">
                    <a:pos x="231" y="61"/>
                  </a:cxn>
                  <a:cxn ang="0">
                    <a:pos x="224" y="83"/>
                  </a:cxn>
                  <a:cxn ang="0">
                    <a:pos x="214" y="102"/>
                  </a:cxn>
                  <a:cxn ang="0">
                    <a:pos x="201" y="120"/>
                  </a:cxn>
                  <a:cxn ang="0">
                    <a:pos x="187" y="134"/>
                  </a:cxn>
                  <a:cxn ang="0">
                    <a:pos x="170" y="146"/>
                  </a:cxn>
                  <a:cxn ang="0">
                    <a:pos x="152" y="154"/>
                  </a:cxn>
                  <a:cxn ang="0">
                    <a:pos x="132" y="158"/>
                  </a:cxn>
                  <a:cxn ang="0">
                    <a:pos x="111" y="158"/>
                  </a:cxn>
                  <a:cxn ang="0">
                    <a:pos x="88" y="152"/>
                  </a:cxn>
                  <a:cxn ang="0">
                    <a:pos x="67" y="142"/>
                  </a:cxn>
                  <a:cxn ang="0">
                    <a:pos x="50" y="128"/>
                  </a:cxn>
                  <a:cxn ang="0">
                    <a:pos x="34" y="110"/>
                  </a:cxn>
                  <a:cxn ang="0">
                    <a:pos x="22" y="89"/>
                  </a:cxn>
                  <a:cxn ang="0">
                    <a:pos x="14" y="63"/>
                  </a:cxn>
                  <a:cxn ang="0">
                    <a:pos x="9" y="37"/>
                  </a:cxn>
                  <a:cxn ang="0">
                    <a:pos x="9" y="20"/>
                  </a:cxn>
                  <a:cxn ang="0">
                    <a:pos x="9" y="15"/>
                  </a:cxn>
                  <a:cxn ang="0">
                    <a:pos x="9" y="9"/>
                  </a:cxn>
                  <a:cxn ang="0">
                    <a:pos x="10" y="3"/>
                  </a:cxn>
                  <a:cxn ang="0">
                    <a:pos x="9" y="2"/>
                  </a:cxn>
                  <a:cxn ang="0">
                    <a:pos x="7" y="6"/>
                  </a:cxn>
                  <a:cxn ang="0">
                    <a:pos x="5" y="9"/>
                  </a:cxn>
                  <a:cxn ang="0">
                    <a:pos x="3" y="13"/>
                  </a:cxn>
                  <a:cxn ang="0">
                    <a:pos x="2" y="15"/>
                  </a:cxn>
                  <a:cxn ang="0">
                    <a:pos x="1" y="17"/>
                  </a:cxn>
                  <a:cxn ang="0">
                    <a:pos x="1" y="19"/>
                  </a:cxn>
                  <a:cxn ang="0">
                    <a:pos x="0" y="20"/>
                  </a:cxn>
                </a:cxnLst>
                <a:rect l="0" t="0" r="r" b="b"/>
                <a:pathLst>
                  <a:path w="238" h="169">
                    <a:moveTo>
                      <a:pt x="0" y="21"/>
                    </a:moveTo>
                    <a:lnTo>
                      <a:pt x="0" y="21"/>
                    </a:lnTo>
                    <a:lnTo>
                      <a:pt x="0" y="21"/>
                    </a:lnTo>
                    <a:lnTo>
                      <a:pt x="0" y="21"/>
                    </a:lnTo>
                    <a:lnTo>
                      <a:pt x="0" y="23"/>
                    </a:lnTo>
                    <a:lnTo>
                      <a:pt x="0" y="23"/>
                    </a:lnTo>
                    <a:lnTo>
                      <a:pt x="0" y="23"/>
                    </a:lnTo>
                    <a:lnTo>
                      <a:pt x="0" y="24"/>
                    </a:lnTo>
                    <a:lnTo>
                      <a:pt x="0" y="24"/>
                    </a:lnTo>
                    <a:lnTo>
                      <a:pt x="0" y="38"/>
                    </a:lnTo>
                    <a:lnTo>
                      <a:pt x="2" y="53"/>
                    </a:lnTo>
                    <a:lnTo>
                      <a:pt x="5" y="67"/>
                    </a:lnTo>
                    <a:lnTo>
                      <a:pt x="9" y="80"/>
                    </a:lnTo>
                    <a:lnTo>
                      <a:pt x="14" y="93"/>
                    </a:lnTo>
                    <a:lnTo>
                      <a:pt x="20" y="105"/>
                    </a:lnTo>
                    <a:lnTo>
                      <a:pt x="27" y="116"/>
                    </a:lnTo>
                    <a:lnTo>
                      <a:pt x="35" y="127"/>
                    </a:lnTo>
                    <a:lnTo>
                      <a:pt x="44" y="136"/>
                    </a:lnTo>
                    <a:lnTo>
                      <a:pt x="53" y="145"/>
                    </a:lnTo>
                    <a:lnTo>
                      <a:pt x="63" y="152"/>
                    </a:lnTo>
                    <a:lnTo>
                      <a:pt x="74" y="158"/>
                    </a:lnTo>
                    <a:lnTo>
                      <a:pt x="85" y="163"/>
                    </a:lnTo>
                    <a:lnTo>
                      <a:pt x="98" y="166"/>
                    </a:lnTo>
                    <a:lnTo>
                      <a:pt x="110" y="169"/>
                    </a:lnTo>
                    <a:lnTo>
                      <a:pt x="122" y="169"/>
                    </a:lnTo>
                    <a:lnTo>
                      <a:pt x="132" y="169"/>
                    </a:lnTo>
                    <a:lnTo>
                      <a:pt x="141" y="168"/>
                    </a:lnTo>
                    <a:lnTo>
                      <a:pt x="151" y="165"/>
                    </a:lnTo>
                    <a:lnTo>
                      <a:pt x="160" y="162"/>
                    </a:lnTo>
                    <a:lnTo>
                      <a:pt x="169" y="158"/>
                    </a:lnTo>
                    <a:lnTo>
                      <a:pt x="177" y="153"/>
                    </a:lnTo>
                    <a:lnTo>
                      <a:pt x="185" y="148"/>
                    </a:lnTo>
                    <a:lnTo>
                      <a:pt x="193" y="142"/>
                    </a:lnTo>
                    <a:lnTo>
                      <a:pt x="200" y="135"/>
                    </a:lnTo>
                    <a:lnTo>
                      <a:pt x="207" y="128"/>
                    </a:lnTo>
                    <a:lnTo>
                      <a:pt x="213" y="120"/>
                    </a:lnTo>
                    <a:lnTo>
                      <a:pt x="220" y="111"/>
                    </a:lnTo>
                    <a:lnTo>
                      <a:pt x="225" y="103"/>
                    </a:lnTo>
                    <a:lnTo>
                      <a:pt x="230" y="93"/>
                    </a:lnTo>
                    <a:lnTo>
                      <a:pt x="234" y="83"/>
                    </a:lnTo>
                    <a:lnTo>
                      <a:pt x="238" y="73"/>
                    </a:lnTo>
                    <a:lnTo>
                      <a:pt x="237" y="69"/>
                    </a:lnTo>
                    <a:lnTo>
                      <a:pt x="237" y="67"/>
                    </a:lnTo>
                    <a:lnTo>
                      <a:pt x="236" y="63"/>
                    </a:lnTo>
                    <a:lnTo>
                      <a:pt x="236" y="61"/>
                    </a:lnTo>
                    <a:lnTo>
                      <a:pt x="235" y="57"/>
                    </a:lnTo>
                    <a:lnTo>
                      <a:pt x="235" y="55"/>
                    </a:lnTo>
                    <a:lnTo>
                      <a:pt x="234" y="51"/>
                    </a:lnTo>
                    <a:lnTo>
                      <a:pt x="234" y="49"/>
                    </a:lnTo>
                    <a:lnTo>
                      <a:pt x="231" y="61"/>
                    </a:lnTo>
                    <a:lnTo>
                      <a:pt x="228" y="72"/>
                    </a:lnTo>
                    <a:lnTo>
                      <a:pt x="224" y="83"/>
                    </a:lnTo>
                    <a:lnTo>
                      <a:pt x="220" y="92"/>
                    </a:lnTo>
                    <a:lnTo>
                      <a:pt x="214" y="102"/>
                    </a:lnTo>
                    <a:lnTo>
                      <a:pt x="208" y="111"/>
                    </a:lnTo>
                    <a:lnTo>
                      <a:pt x="201" y="120"/>
                    </a:lnTo>
                    <a:lnTo>
                      <a:pt x="194" y="127"/>
                    </a:lnTo>
                    <a:lnTo>
                      <a:pt x="187" y="134"/>
                    </a:lnTo>
                    <a:lnTo>
                      <a:pt x="179" y="140"/>
                    </a:lnTo>
                    <a:lnTo>
                      <a:pt x="170" y="146"/>
                    </a:lnTo>
                    <a:lnTo>
                      <a:pt x="161" y="151"/>
                    </a:lnTo>
                    <a:lnTo>
                      <a:pt x="152" y="154"/>
                    </a:lnTo>
                    <a:lnTo>
                      <a:pt x="142" y="157"/>
                    </a:lnTo>
                    <a:lnTo>
                      <a:pt x="132" y="158"/>
                    </a:lnTo>
                    <a:lnTo>
                      <a:pt x="122" y="158"/>
                    </a:lnTo>
                    <a:lnTo>
                      <a:pt x="111" y="158"/>
                    </a:lnTo>
                    <a:lnTo>
                      <a:pt x="99" y="156"/>
                    </a:lnTo>
                    <a:lnTo>
                      <a:pt x="88" y="152"/>
                    </a:lnTo>
                    <a:lnTo>
                      <a:pt x="77" y="148"/>
                    </a:lnTo>
                    <a:lnTo>
                      <a:pt x="67" y="142"/>
                    </a:lnTo>
                    <a:lnTo>
                      <a:pt x="58" y="135"/>
                    </a:lnTo>
                    <a:lnTo>
                      <a:pt x="50" y="128"/>
                    </a:lnTo>
                    <a:lnTo>
                      <a:pt x="42" y="120"/>
                    </a:lnTo>
                    <a:lnTo>
                      <a:pt x="34" y="110"/>
                    </a:lnTo>
                    <a:lnTo>
                      <a:pt x="28" y="99"/>
                    </a:lnTo>
                    <a:lnTo>
                      <a:pt x="22" y="89"/>
                    </a:lnTo>
                    <a:lnTo>
                      <a:pt x="18" y="77"/>
                    </a:lnTo>
                    <a:lnTo>
                      <a:pt x="14" y="63"/>
                    </a:lnTo>
                    <a:lnTo>
                      <a:pt x="11" y="51"/>
                    </a:lnTo>
                    <a:lnTo>
                      <a:pt x="9" y="37"/>
                    </a:lnTo>
                    <a:lnTo>
                      <a:pt x="9" y="24"/>
                    </a:lnTo>
                    <a:lnTo>
                      <a:pt x="9" y="20"/>
                    </a:lnTo>
                    <a:lnTo>
                      <a:pt x="9" y="18"/>
                    </a:lnTo>
                    <a:lnTo>
                      <a:pt x="9" y="15"/>
                    </a:lnTo>
                    <a:lnTo>
                      <a:pt x="9" y="12"/>
                    </a:lnTo>
                    <a:lnTo>
                      <a:pt x="9" y="9"/>
                    </a:lnTo>
                    <a:lnTo>
                      <a:pt x="10" y="6"/>
                    </a:lnTo>
                    <a:lnTo>
                      <a:pt x="10" y="3"/>
                    </a:lnTo>
                    <a:lnTo>
                      <a:pt x="10" y="0"/>
                    </a:lnTo>
                    <a:lnTo>
                      <a:pt x="9" y="2"/>
                    </a:lnTo>
                    <a:lnTo>
                      <a:pt x="8" y="3"/>
                    </a:lnTo>
                    <a:lnTo>
                      <a:pt x="7" y="6"/>
                    </a:lnTo>
                    <a:lnTo>
                      <a:pt x="6" y="7"/>
                    </a:lnTo>
                    <a:lnTo>
                      <a:pt x="5" y="9"/>
                    </a:lnTo>
                    <a:lnTo>
                      <a:pt x="4" y="11"/>
                    </a:lnTo>
                    <a:lnTo>
                      <a:pt x="3" y="13"/>
                    </a:lnTo>
                    <a:lnTo>
                      <a:pt x="3" y="14"/>
                    </a:lnTo>
                    <a:lnTo>
                      <a:pt x="2" y="15"/>
                    </a:lnTo>
                    <a:lnTo>
                      <a:pt x="2" y="17"/>
                    </a:lnTo>
                    <a:lnTo>
                      <a:pt x="1" y="17"/>
                    </a:lnTo>
                    <a:lnTo>
                      <a:pt x="1" y="18"/>
                    </a:lnTo>
                    <a:lnTo>
                      <a:pt x="1" y="19"/>
                    </a:lnTo>
                    <a:lnTo>
                      <a:pt x="0" y="19"/>
                    </a:lnTo>
                    <a:lnTo>
                      <a:pt x="0" y="20"/>
                    </a:lnTo>
                    <a:lnTo>
                      <a:pt x="0" y="21"/>
                    </a:lnTo>
                    <a:close/>
                  </a:path>
                </a:pathLst>
              </a:custGeom>
              <a:solidFill>
                <a:srgbClr val="F5C19D"/>
              </a:solidFill>
              <a:ln w="9525">
                <a:noFill/>
                <a:round/>
                <a:headEnd/>
                <a:tailEnd/>
              </a:ln>
            </p:spPr>
            <p:txBody>
              <a:bodyPr/>
              <a:lstStyle/>
              <a:p>
                <a:endParaRPr lang="en-US"/>
              </a:p>
            </p:txBody>
          </p:sp>
          <p:sp>
            <p:nvSpPr>
              <p:cNvPr id="533640" name="Freeform 136"/>
              <p:cNvSpPr>
                <a:spLocks/>
              </p:cNvSpPr>
              <p:nvPr/>
            </p:nvSpPr>
            <p:spPr bwMode="auto">
              <a:xfrm>
                <a:off x="1138" y="2654"/>
                <a:ext cx="46" cy="29"/>
              </a:xfrm>
              <a:custGeom>
                <a:avLst/>
                <a:gdLst/>
                <a:ahLst/>
                <a:cxnLst>
                  <a:cxn ang="0">
                    <a:pos x="1" y="22"/>
                  </a:cxn>
                  <a:cxn ang="0">
                    <a:pos x="0" y="25"/>
                  </a:cxn>
                  <a:cxn ang="0">
                    <a:pos x="0" y="29"/>
                  </a:cxn>
                  <a:cxn ang="0">
                    <a:pos x="0" y="33"/>
                  </a:cxn>
                  <a:cxn ang="0">
                    <a:pos x="1" y="48"/>
                  </a:cxn>
                  <a:cxn ang="0">
                    <a:pos x="5" y="76"/>
                  </a:cxn>
                  <a:cxn ang="0">
                    <a:pos x="14" y="101"/>
                  </a:cxn>
                  <a:cxn ang="0">
                    <a:pos x="27" y="122"/>
                  </a:cxn>
                  <a:cxn ang="0">
                    <a:pos x="43" y="142"/>
                  </a:cxn>
                  <a:cxn ang="0">
                    <a:pos x="61" y="157"/>
                  </a:cxn>
                  <a:cxn ang="0">
                    <a:pos x="82" y="168"/>
                  </a:cxn>
                  <a:cxn ang="0">
                    <a:pos x="106" y="173"/>
                  </a:cxn>
                  <a:cxn ang="0">
                    <a:pos x="128" y="174"/>
                  </a:cxn>
                  <a:cxn ang="0">
                    <a:pos x="147" y="169"/>
                  </a:cxn>
                  <a:cxn ang="0">
                    <a:pos x="165" y="162"/>
                  </a:cxn>
                  <a:cxn ang="0">
                    <a:pos x="182" y="151"/>
                  </a:cxn>
                  <a:cxn ang="0">
                    <a:pos x="197" y="137"/>
                  </a:cxn>
                  <a:cxn ang="0">
                    <a:pos x="210" y="121"/>
                  </a:cxn>
                  <a:cxn ang="0">
                    <a:pos x="221" y="102"/>
                  </a:cxn>
                  <a:cxn ang="0">
                    <a:pos x="229" y="82"/>
                  </a:cxn>
                  <a:cxn ang="0">
                    <a:pos x="231" y="67"/>
                  </a:cxn>
                  <a:cxn ang="0">
                    <a:pos x="230" y="61"/>
                  </a:cxn>
                  <a:cxn ang="0">
                    <a:pos x="229" y="55"/>
                  </a:cxn>
                  <a:cxn ang="0">
                    <a:pos x="227" y="51"/>
                  </a:cxn>
                  <a:cxn ang="0">
                    <a:pos x="225" y="59"/>
                  </a:cxn>
                  <a:cxn ang="0">
                    <a:pos x="219" y="82"/>
                  </a:cxn>
                  <a:cxn ang="0">
                    <a:pos x="209" y="103"/>
                  </a:cxn>
                  <a:cxn ang="0">
                    <a:pos x="197" y="121"/>
                  </a:cxn>
                  <a:cxn ang="0">
                    <a:pos x="183" y="137"/>
                  </a:cxn>
                  <a:cxn ang="0">
                    <a:pos x="167" y="149"/>
                  </a:cxn>
                  <a:cxn ang="0">
                    <a:pos x="148" y="158"/>
                  </a:cxn>
                  <a:cxn ang="0">
                    <a:pos x="128" y="162"/>
                  </a:cxn>
                  <a:cxn ang="0">
                    <a:pos x="107" y="162"/>
                  </a:cxn>
                  <a:cxn ang="0">
                    <a:pos x="85" y="157"/>
                  </a:cxn>
                  <a:cxn ang="0">
                    <a:pos x="66" y="148"/>
                  </a:cxn>
                  <a:cxn ang="0">
                    <a:pos x="48" y="133"/>
                  </a:cxn>
                  <a:cxn ang="0">
                    <a:pos x="34" y="116"/>
                  </a:cxn>
                  <a:cxn ang="0">
                    <a:pos x="22" y="95"/>
                  </a:cxn>
                  <a:cxn ang="0">
                    <a:pos x="14" y="72"/>
                  </a:cxn>
                  <a:cxn ang="0">
                    <a:pos x="10" y="47"/>
                  </a:cxn>
                  <a:cxn ang="0">
                    <a:pos x="9" y="29"/>
                  </a:cxn>
                  <a:cxn ang="0">
                    <a:pos x="10" y="21"/>
                  </a:cxn>
                  <a:cxn ang="0">
                    <a:pos x="11" y="13"/>
                  </a:cxn>
                  <a:cxn ang="0">
                    <a:pos x="12" y="5"/>
                  </a:cxn>
                  <a:cxn ang="0">
                    <a:pos x="11" y="3"/>
                  </a:cxn>
                  <a:cxn ang="0">
                    <a:pos x="8" y="7"/>
                  </a:cxn>
                  <a:cxn ang="0">
                    <a:pos x="5" y="12"/>
                  </a:cxn>
                  <a:cxn ang="0">
                    <a:pos x="2" y="18"/>
                  </a:cxn>
                </a:cxnLst>
                <a:rect l="0" t="0" r="r" b="b"/>
                <a:pathLst>
                  <a:path w="232" h="174">
                    <a:moveTo>
                      <a:pt x="1" y="21"/>
                    </a:moveTo>
                    <a:lnTo>
                      <a:pt x="1" y="22"/>
                    </a:lnTo>
                    <a:lnTo>
                      <a:pt x="0" y="24"/>
                    </a:lnTo>
                    <a:lnTo>
                      <a:pt x="0" y="25"/>
                    </a:lnTo>
                    <a:lnTo>
                      <a:pt x="0" y="27"/>
                    </a:lnTo>
                    <a:lnTo>
                      <a:pt x="0" y="29"/>
                    </a:lnTo>
                    <a:lnTo>
                      <a:pt x="0" y="30"/>
                    </a:lnTo>
                    <a:lnTo>
                      <a:pt x="0" y="33"/>
                    </a:lnTo>
                    <a:lnTo>
                      <a:pt x="0" y="34"/>
                    </a:lnTo>
                    <a:lnTo>
                      <a:pt x="1" y="48"/>
                    </a:lnTo>
                    <a:lnTo>
                      <a:pt x="3" y="63"/>
                    </a:lnTo>
                    <a:lnTo>
                      <a:pt x="5" y="76"/>
                    </a:lnTo>
                    <a:lnTo>
                      <a:pt x="9" y="89"/>
                    </a:lnTo>
                    <a:lnTo>
                      <a:pt x="14" y="101"/>
                    </a:lnTo>
                    <a:lnTo>
                      <a:pt x="20" y="112"/>
                    </a:lnTo>
                    <a:lnTo>
                      <a:pt x="27" y="122"/>
                    </a:lnTo>
                    <a:lnTo>
                      <a:pt x="34" y="133"/>
                    </a:lnTo>
                    <a:lnTo>
                      <a:pt x="43" y="142"/>
                    </a:lnTo>
                    <a:lnTo>
                      <a:pt x="52" y="150"/>
                    </a:lnTo>
                    <a:lnTo>
                      <a:pt x="61" y="157"/>
                    </a:lnTo>
                    <a:lnTo>
                      <a:pt x="72" y="163"/>
                    </a:lnTo>
                    <a:lnTo>
                      <a:pt x="82" y="168"/>
                    </a:lnTo>
                    <a:lnTo>
                      <a:pt x="95" y="172"/>
                    </a:lnTo>
                    <a:lnTo>
                      <a:pt x="106" y="173"/>
                    </a:lnTo>
                    <a:lnTo>
                      <a:pt x="118" y="174"/>
                    </a:lnTo>
                    <a:lnTo>
                      <a:pt x="128" y="174"/>
                    </a:lnTo>
                    <a:lnTo>
                      <a:pt x="138" y="172"/>
                    </a:lnTo>
                    <a:lnTo>
                      <a:pt x="147" y="169"/>
                    </a:lnTo>
                    <a:lnTo>
                      <a:pt x="157" y="167"/>
                    </a:lnTo>
                    <a:lnTo>
                      <a:pt x="165" y="162"/>
                    </a:lnTo>
                    <a:lnTo>
                      <a:pt x="174" y="157"/>
                    </a:lnTo>
                    <a:lnTo>
                      <a:pt x="182" y="151"/>
                    </a:lnTo>
                    <a:lnTo>
                      <a:pt x="190" y="145"/>
                    </a:lnTo>
                    <a:lnTo>
                      <a:pt x="197" y="137"/>
                    </a:lnTo>
                    <a:lnTo>
                      <a:pt x="204" y="130"/>
                    </a:lnTo>
                    <a:lnTo>
                      <a:pt x="210" y="121"/>
                    </a:lnTo>
                    <a:lnTo>
                      <a:pt x="216" y="112"/>
                    </a:lnTo>
                    <a:lnTo>
                      <a:pt x="221" y="102"/>
                    </a:lnTo>
                    <a:lnTo>
                      <a:pt x="225" y="93"/>
                    </a:lnTo>
                    <a:lnTo>
                      <a:pt x="229" y="82"/>
                    </a:lnTo>
                    <a:lnTo>
                      <a:pt x="232" y="71"/>
                    </a:lnTo>
                    <a:lnTo>
                      <a:pt x="231" y="67"/>
                    </a:lnTo>
                    <a:lnTo>
                      <a:pt x="231" y="65"/>
                    </a:lnTo>
                    <a:lnTo>
                      <a:pt x="230" y="61"/>
                    </a:lnTo>
                    <a:lnTo>
                      <a:pt x="230" y="59"/>
                    </a:lnTo>
                    <a:lnTo>
                      <a:pt x="229" y="55"/>
                    </a:lnTo>
                    <a:lnTo>
                      <a:pt x="228" y="53"/>
                    </a:lnTo>
                    <a:lnTo>
                      <a:pt x="227" y="51"/>
                    </a:lnTo>
                    <a:lnTo>
                      <a:pt x="226" y="47"/>
                    </a:lnTo>
                    <a:lnTo>
                      <a:pt x="225" y="59"/>
                    </a:lnTo>
                    <a:lnTo>
                      <a:pt x="223" y="71"/>
                    </a:lnTo>
                    <a:lnTo>
                      <a:pt x="219" y="82"/>
                    </a:lnTo>
                    <a:lnTo>
                      <a:pt x="215" y="93"/>
                    </a:lnTo>
                    <a:lnTo>
                      <a:pt x="209" y="103"/>
                    </a:lnTo>
                    <a:lnTo>
                      <a:pt x="204" y="113"/>
                    </a:lnTo>
                    <a:lnTo>
                      <a:pt x="197" y="121"/>
                    </a:lnTo>
                    <a:lnTo>
                      <a:pt x="191" y="130"/>
                    </a:lnTo>
                    <a:lnTo>
                      <a:pt x="183" y="137"/>
                    </a:lnTo>
                    <a:lnTo>
                      <a:pt x="175" y="144"/>
                    </a:lnTo>
                    <a:lnTo>
                      <a:pt x="167" y="149"/>
                    </a:lnTo>
                    <a:lnTo>
                      <a:pt x="158" y="155"/>
                    </a:lnTo>
                    <a:lnTo>
                      <a:pt x="148" y="158"/>
                    </a:lnTo>
                    <a:lnTo>
                      <a:pt x="139" y="161"/>
                    </a:lnTo>
                    <a:lnTo>
                      <a:pt x="128" y="162"/>
                    </a:lnTo>
                    <a:lnTo>
                      <a:pt x="118" y="163"/>
                    </a:lnTo>
                    <a:lnTo>
                      <a:pt x="107" y="162"/>
                    </a:lnTo>
                    <a:lnTo>
                      <a:pt x="96" y="161"/>
                    </a:lnTo>
                    <a:lnTo>
                      <a:pt x="85" y="157"/>
                    </a:lnTo>
                    <a:lnTo>
                      <a:pt x="75" y="152"/>
                    </a:lnTo>
                    <a:lnTo>
                      <a:pt x="66" y="148"/>
                    </a:lnTo>
                    <a:lnTo>
                      <a:pt x="57" y="142"/>
                    </a:lnTo>
                    <a:lnTo>
                      <a:pt x="48" y="133"/>
                    </a:lnTo>
                    <a:lnTo>
                      <a:pt x="41" y="125"/>
                    </a:lnTo>
                    <a:lnTo>
                      <a:pt x="34" y="116"/>
                    </a:lnTo>
                    <a:lnTo>
                      <a:pt x="28" y="106"/>
                    </a:lnTo>
                    <a:lnTo>
                      <a:pt x="22" y="95"/>
                    </a:lnTo>
                    <a:lnTo>
                      <a:pt x="18" y="84"/>
                    </a:lnTo>
                    <a:lnTo>
                      <a:pt x="14" y="72"/>
                    </a:lnTo>
                    <a:lnTo>
                      <a:pt x="11" y="60"/>
                    </a:lnTo>
                    <a:lnTo>
                      <a:pt x="10" y="47"/>
                    </a:lnTo>
                    <a:lnTo>
                      <a:pt x="9" y="34"/>
                    </a:lnTo>
                    <a:lnTo>
                      <a:pt x="9" y="29"/>
                    </a:lnTo>
                    <a:lnTo>
                      <a:pt x="9" y="25"/>
                    </a:lnTo>
                    <a:lnTo>
                      <a:pt x="10" y="21"/>
                    </a:lnTo>
                    <a:lnTo>
                      <a:pt x="10" y="17"/>
                    </a:lnTo>
                    <a:lnTo>
                      <a:pt x="11" y="13"/>
                    </a:lnTo>
                    <a:lnTo>
                      <a:pt x="11" y="9"/>
                    </a:lnTo>
                    <a:lnTo>
                      <a:pt x="12" y="5"/>
                    </a:lnTo>
                    <a:lnTo>
                      <a:pt x="13" y="0"/>
                    </a:lnTo>
                    <a:lnTo>
                      <a:pt x="11" y="3"/>
                    </a:lnTo>
                    <a:lnTo>
                      <a:pt x="10" y="5"/>
                    </a:lnTo>
                    <a:lnTo>
                      <a:pt x="8" y="7"/>
                    </a:lnTo>
                    <a:lnTo>
                      <a:pt x="6" y="10"/>
                    </a:lnTo>
                    <a:lnTo>
                      <a:pt x="5" y="12"/>
                    </a:lnTo>
                    <a:lnTo>
                      <a:pt x="4" y="15"/>
                    </a:lnTo>
                    <a:lnTo>
                      <a:pt x="2" y="18"/>
                    </a:lnTo>
                    <a:lnTo>
                      <a:pt x="1" y="21"/>
                    </a:lnTo>
                    <a:close/>
                  </a:path>
                </a:pathLst>
              </a:custGeom>
              <a:solidFill>
                <a:srgbClr val="F5C39E"/>
              </a:solidFill>
              <a:ln w="9525">
                <a:noFill/>
                <a:round/>
                <a:headEnd/>
                <a:tailEnd/>
              </a:ln>
            </p:spPr>
            <p:txBody>
              <a:bodyPr/>
              <a:lstStyle/>
              <a:p>
                <a:endParaRPr lang="en-US"/>
              </a:p>
            </p:txBody>
          </p:sp>
          <p:sp>
            <p:nvSpPr>
              <p:cNvPr id="533641" name="Freeform 137"/>
              <p:cNvSpPr>
                <a:spLocks/>
              </p:cNvSpPr>
              <p:nvPr/>
            </p:nvSpPr>
            <p:spPr bwMode="auto">
              <a:xfrm>
                <a:off x="1139" y="2652"/>
                <a:ext cx="45" cy="30"/>
              </a:xfrm>
              <a:custGeom>
                <a:avLst/>
                <a:gdLst/>
                <a:ahLst/>
                <a:cxnLst>
                  <a:cxn ang="0">
                    <a:pos x="1" y="21"/>
                  </a:cxn>
                  <a:cxn ang="0">
                    <a:pos x="0" y="27"/>
                  </a:cxn>
                  <a:cxn ang="0">
                    <a:pos x="0" y="33"/>
                  </a:cxn>
                  <a:cxn ang="0">
                    <a:pos x="0" y="38"/>
                  </a:cxn>
                  <a:cxn ang="0">
                    <a:pos x="0" y="55"/>
                  </a:cxn>
                  <a:cxn ang="0">
                    <a:pos x="5" y="81"/>
                  </a:cxn>
                  <a:cxn ang="0">
                    <a:pos x="13" y="107"/>
                  </a:cxn>
                  <a:cxn ang="0">
                    <a:pos x="25" y="128"/>
                  </a:cxn>
                  <a:cxn ang="0">
                    <a:pos x="41" y="146"/>
                  </a:cxn>
                  <a:cxn ang="0">
                    <a:pos x="59" y="160"/>
                  </a:cxn>
                  <a:cxn ang="0">
                    <a:pos x="79" y="170"/>
                  </a:cxn>
                  <a:cxn ang="0">
                    <a:pos x="102" y="176"/>
                  </a:cxn>
                  <a:cxn ang="0">
                    <a:pos x="123" y="176"/>
                  </a:cxn>
                  <a:cxn ang="0">
                    <a:pos x="143" y="172"/>
                  </a:cxn>
                  <a:cxn ang="0">
                    <a:pos x="161" y="164"/>
                  </a:cxn>
                  <a:cxn ang="0">
                    <a:pos x="178" y="152"/>
                  </a:cxn>
                  <a:cxn ang="0">
                    <a:pos x="192" y="138"/>
                  </a:cxn>
                  <a:cxn ang="0">
                    <a:pos x="205" y="120"/>
                  </a:cxn>
                  <a:cxn ang="0">
                    <a:pos x="215" y="101"/>
                  </a:cxn>
                  <a:cxn ang="0">
                    <a:pos x="222" y="79"/>
                  </a:cxn>
                  <a:cxn ang="0">
                    <a:pos x="224" y="63"/>
                  </a:cxn>
                  <a:cxn ang="0">
                    <a:pos x="222" y="59"/>
                  </a:cxn>
                  <a:cxn ang="0">
                    <a:pos x="221" y="53"/>
                  </a:cxn>
                  <a:cxn ang="0">
                    <a:pos x="219" y="47"/>
                  </a:cxn>
                  <a:cxn ang="0">
                    <a:pos x="217" y="56"/>
                  </a:cxn>
                  <a:cxn ang="0">
                    <a:pos x="212" y="80"/>
                  </a:cxn>
                  <a:cxn ang="0">
                    <a:pos x="203" y="102"/>
                  </a:cxn>
                  <a:cxn ang="0">
                    <a:pos x="192" y="122"/>
                  </a:cxn>
                  <a:cxn ang="0">
                    <a:pos x="178" y="138"/>
                  </a:cxn>
                  <a:cxn ang="0">
                    <a:pos x="162" y="151"/>
                  </a:cxn>
                  <a:cxn ang="0">
                    <a:pos x="144" y="160"/>
                  </a:cxn>
                  <a:cxn ang="0">
                    <a:pos x="124" y="165"/>
                  </a:cxn>
                  <a:cxn ang="0">
                    <a:pos x="103" y="165"/>
                  </a:cxn>
                  <a:cxn ang="0">
                    <a:pos x="81" y="160"/>
                  </a:cxn>
                  <a:cxn ang="0">
                    <a:pos x="63" y="151"/>
                  </a:cxn>
                  <a:cxn ang="0">
                    <a:pos x="46" y="138"/>
                  </a:cxn>
                  <a:cxn ang="0">
                    <a:pos x="32" y="121"/>
                  </a:cxn>
                  <a:cxn ang="0">
                    <a:pos x="21" y="101"/>
                  </a:cxn>
                  <a:cxn ang="0">
                    <a:pos x="13" y="79"/>
                  </a:cxn>
                  <a:cxn ang="0">
                    <a:pos x="9" y="55"/>
                  </a:cxn>
                  <a:cxn ang="0">
                    <a:pos x="9" y="36"/>
                  </a:cxn>
                  <a:cxn ang="0">
                    <a:pos x="10" y="25"/>
                  </a:cxn>
                  <a:cxn ang="0">
                    <a:pos x="11" y="15"/>
                  </a:cxn>
                  <a:cxn ang="0">
                    <a:pos x="13" y="5"/>
                  </a:cxn>
                  <a:cxn ang="0">
                    <a:pos x="13" y="2"/>
                  </a:cxn>
                  <a:cxn ang="0">
                    <a:pos x="9" y="7"/>
                  </a:cxn>
                  <a:cxn ang="0">
                    <a:pos x="6" y="11"/>
                  </a:cxn>
                  <a:cxn ang="0">
                    <a:pos x="3" y="15"/>
                  </a:cxn>
                </a:cxnLst>
                <a:rect l="0" t="0" r="r" b="b"/>
                <a:pathLst>
                  <a:path w="225" h="176">
                    <a:moveTo>
                      <a:pt x="1" y="18"/>
                    </a:moveTo>
                    <a:lnTo>
                      <a:pt x="1" y="21"/>
                    </a:lnTo>
                    <a:lnTo>
                      <a:pt x="1" y="24"/>
                    </a:lnTo>
                    <a:lnTo>
                      <a:pt x="0" y="27"/>
                    </a:lnTo>
                    <a:lnTo>
                      <a:pt x="0" y="30"/>
                    </a:lnTo>
                    <a:lnTo>
                      <a:pt x="0" y="33"/>
                    </a:lnTo>
                    <a:lnTo>
                      <a:pt x="0" y="36"/>
                    </a:lnTo>
                    <a:lnTo>
                      <a:pt x="0" y="38"/>
                    </a:lnTo>
                    <a:lnTo>
                      <a:pt x="0" y="42"/>
                    </a:lnTo>
                    <a:lnTo>
                      <a:pt x="0" y="55"/>
                    </a:lnTo>
                    <a:lnTo>
                      <a:pt x="2" y="69"/>
                    </a:lnTo>
                    <a:lnTo>
                      <a:pt x="5" y="81"/>
                    </a:lnTo>
                    <a:lnTo>
                      <a:pt x="9" y="95"/>
                    </a:lnTo>
                    <a:lnTo>
                      <a:pt x="13" y="107"/>
                    </a:lnTo>
                    <a:lnTo>
                      <a:pt x="19" y="117"/>
                    </a:lnTo>
                    <a:lnTo>
                      <a:pt x="25" y="128"/>
                    </a:lnTo>
                    <a:lnTo>
                      <a:pt x="33" y="138"/>
                    </a:lnTo>
                    <a:lnTo>
                      <a:pt x="41" y="146"/>
                    </a:lnTo>
                    <a:lnTo>
                      <a:pt x="49" y="153"/>
                    </a:lnTo>
                    <a:lnTo>
                      <a:pt x="59" y="160"/>
                    </a:lnTo>
                    <a:lnTo>
                      <a:pt x="68" y="166"/>
                    </a:lnTo>
                    <a:lnTo>
                      <a:pt x="79" y="170"/>
                    </a:lnTo>
                    <a:lnTo>
                      <a:pt x="90" y="174"/>
                    </a:lnTo>
                    <a:lnTo>
                      <a:pt x="102" y="176"/>
                    </a:lnTo>
                    <a:lnTo>
                      <a:pt x="113" y="176"/>
                    </a:lnTo>
                    <a:lnTo>
                      <a:pt x="123" y="176"/>
                    </a:lnTo>
                    <a:lnTo>
                      <a:pt x="133" y="175"/>
                    </a:lnTo>
                    <a:lnTo>
                      <a:pt x="143" y="172"/>
                    </a:lnTo>
                    <a:lnTo>
                      <a:pt x="152" y="169"/>
                    </a:lnTo>
                    <a:lnTo>
                      <a:pt x="161" y="164"/>
                    </a:lnTo>
                    <a:lnTo>
                      <a:pt x="170" y="158"/>
                    </a:lnTo>
                    <a:lnTo>
                      <a:pt x="178" y="152"/>
                    </a:lnTo>
                    <a:lnTo>
                      <a:pt x="185" y="145"/>
                    </a:lnTo>
                    <a:lnTo>
                      <a:pt x="192" y="138"/>
                    </a:lnTo>
                    <a:lnTo>
                      <a:pt x="199" y="129"/>
                    </a:lnTo>
                    <a:lnTo>
                      <a:pt x="205" y="120"/>
                    </a:lnTo>
                    <a:lnTo>
                      <a:pt x="211" y="110"/>
                    </a:lnTo>
                    <a:lnTo>
                      <a:pt x="215" y="101"/>
                    </a:lnTo>
                    <a:lnTo>
                      <a:pt x="219" y="90"/>
                    </a:lnTo>
                    <a:lnTo>
                      <a:pt x="222" y="79"/>
                    </a:lnTo>
                    <a:lnTo>
                      <a:pt x="225" y="67"/>
                    </a:lnTo>
                    <a:lnTo>
                      <a:pt x="224" y="63"/>
                    </a:lnTo>
                    <a:lnTo>
                      <a:pt x="223" y="61"/>
                    </a:lnTo>
                    <a:lnTo>
                      <a:pt x="222" y="59"/>
                    </a:lnTo>
                    <a:lnTo>
                      <a:pt x="221" y="55"/>
                    </a:lnTo>
                    <a:lnTo>
                      <a:pt x="221" y="53"/>
                    </a:lnTo>
                    <a:lnTo>
                      <a:pt x="220" y="49"/>
                    </a:lnTo>
                    <a:lnTo>
                      <a:pt x="219" y="47"/>
                    </a:lnTo>
                    <a:lnTo>
                      <a:pt x="218" y="44"/>
                    </a:lnTo>
                    <a:lnTo>
                      <a:pt x="217" y="56"/>
                    </a:lnTo>
                    <a:lnTo>
                      <a:pt x="215" y="68"/>
                    </a:lnTo>
                    <a:lnTo>
                      <a:pt x="212" y="80"/>
                    </a:lnTo>
                    <a:lnTo>
                      <a:pt x="209" y="91"/>
                    </a:lnTo>
                    <a:lnTo>
                      <a:pt x="203" y="102"/>
                    </a:lnTo>
                    <a:lnTo>
                      <a:pt x="198" y="113"/>
                    </a:lnTo>
                    <a:lnTo>
                      <a:pt x="192" y="122"/>
                    </a:lnTo>
                    <a:lnTo>
                      <a:pt x="186" y="130"/>
                    </a:lnTo>
                    <a:lnTo>
                      <a:pt x="178" y="138"/>
                    </a:lnTo>
                    <a:lnTo>
                      <a:pt x="170" y="145"/>
                    </a:lnTo>
                    <a:lnTo>
                      <a:pt x="162" y="151"/>
                    </a:lnTo>
                    <a:lnTo>
                      <a:pt x="153" y="157"/>
                    </a:lnTo>
                    <a:lnTo>
                      <a:pt x="144" y="160"/>
                    </a:lnTo>
                    <a:lnTo>
                      <a:pt x="134" y="163"/>
                    </a:lnTo>
                    <a:lnTo>
                      <a:pt x="124" y="165"/>
                    </a:lnTo>
                    <a:lnTo>
                      <a:pt x="113" y="165"/>
                    </a:lnTo>
                    <a:lnTo>
                      <a:pt x="103" y="165"/>
                    </a:lnTo>
                    <a:lnTo>
                      <a:pt x="92" y="163"/>
                    </a:lnTo>
                    <a:lnTo>
                      <a:pt x="81" y="160"/>
                    </a:lnTo>
                    <a:lnTo>
                      <a:pt x="72" y="156"/>
                    </a:lnTo>
                    <a:lnTo>
                      <a:pt x="63" y="151"/>
                    </a:lnTo>
                    <a:lnTo>
                      <a:pt x="54" y="145"/>
                    </a:lnTo>
                    <a:lnTo>
                      <a:pt x="46" y="138"/>
                    </a:lnTo>
                    <a:lnTo>
                      <a:pt x="39" y="129"/>
                    </a:lnTo>
                    <a:lnTo>
                      <a:pt x="32" y="121"/>
                    </a:lnTo>
                    <a:lnTo>
                      <a:pt x="26" y="111"/>
                    </a:lnTo>
                    <a:lnTo>
                      <a:pt x="21" y="101"/>
                    </a:lnTo>
                    <a:lnTo>
                      <a:pt x="17" y="90"/>
                    </a:lnTo>
                    <a:lnTo>
                      <a:pt x="13" y="79"/>
                    </a:lnTo>
                    <a:lnTo>
                      <a:pt x="11" y="67"/>
                    </a:lnTo>
                    <a:lnTo>
                      <a:pt x="9" y="55"/>
                    </a:lnTo>
                    <a:lnTo>
                      <a:pt x="9" y="42"/>
                    </a:lnTo>
                    <a:lnTo>
                      <a:pt x="9" y="36"/>
                    </a:lnTo>
                    <a:lnTo>
                      <a:pt x="9" y="31"/>
                    </a:lnTo>
                    <a:lnTo>
                      <a:pt x="10" y="25"/>
                    </a:lnTo>
                    <a:lnTo>
                      <a:pt x="10" y="20"/>
                    </a:lnTo>
                    <a:lnTo>
                      <a:pt x="11" y="15"/>
                    </a:lnTo>
                    <a:lnTo>
                      <a:pt x="12" y="9"/>
                    </a:lnTo>
                    <a:lnTo>
                      <a:pt x="13" y="5"/>
                    </a:lnTo>
                    <a:lnTo>
                      <a:pt x="15" y="0"/>
                    </a:lnTo>
                    <a:lnTo>
                      <a:pt x="13" y="2"/>
                    </a:lnTo>
                    <a:lnTo>
                      <a:pt x="11" y="5"/>
                    </a:lnTo>
                    <a:lnTo>
                      <a:pt x="9" y="7"/>
                    </a:lnTo>
                    <a:lnTo>
                      <a:pt x="8" y="8"/>
                    </a:lnTo>
                    <a:lnTo>
                      <a:pt x="6" y="11"/>
                    </a:lnTo>
                    <a:lnTo>
                      <a:pt x="5" y="13"/>
                    </a:lnTo>
                    <a:lnTo>
                      <a:pt x="3" y="15"/>
                    </a:lnTo>
                    <a:lnTo>
                      <a:pt x="1" y="18"/>
                    </a:lnTo>
                    <a:close/>
                  </a:path>
                </a:pathLst>
              </a:custGeom>
              <a:solidFill>
                <a:srgbClr val="F5C6A0"/>
              </a:solidFill>
              <a:ln w="9525">
                <a:noFill/>
                <a:round/>
                <a:headEnd/>
                <a:tailEnd/>
              </a:ln>
            </p:spPr>
            <p:txBody>
              <a:bodyPr/>
              <a:lstStyle/>
              <a:p>
                <a:endParaRPr lang="en-US"/>
              </a:p>
            </p:txBody>
          </p:sp>
          <p:sp>
            <p:nvSpPr>
              <p:cNvPr id="533642" name="Freeform 138"/>
              <p:cNvSpPr>
                <a:spLocks/>
              </p:cNvSpPr>
              <p:nvPr/>
            </p:nvSpPr>
            <p:spPr bwMode="auto">
              <a:xfrm>
                <a:off x="1140" y="2651"/>
                <a:ext cx="43" cy="30"/>
              </a:xfrm>
              <a:custGeom>
                <a:avLst/>
                <a:gdLst/>
                <a:ahLst/>
                <a:cxnLst>
                  <a:cxn ang="0">
                    <a:pos x="3" y="22"/>
                  </a:cxn>
                  <a:cxn ang="0">
                    <a:pos x="2" y="30"/>
                  </a:cxn>
                  <a:cxn ang="0">
                    <a:pos x="1" y="38"/>
                  </a:cxn>
                  <a:cxn ang="0">
                    <a:pos x="0" y="46"/>
                  </a:cxn>
                  <a:cxn ang="0">
                    <a:pos x="1" y="64"/>
                  </a:cxn>
                  <a:cxn ang="0">
                    <a:pos x="5" y="89"/>
                  </a:cxn>
                  <a:cxn ang="0">
                    <a:pos x="13" y="112"/>
                  </a:cxn>
                  <a:cxn ang="0">
                    <a:pos x="25" y="133"/>
                  </a:cxn>
                  <a:cxn ang="0">
                    <a:pos x="39" y="150"/>
                  </a:cxn>
                  <a:cxn ang="0">
                    <a:pos x="57" y="165"/>
                  </a:cxn>
                  <a:cxn ang="0">
                    <a:pos x="76" y="174"/>
                  </a:cxn>
                  <a:cxn ang="0">
                    <a:pos x="98" y="179"/>
                  </a:cxn>
                  <a:cxn ang="0">
                    <a:pos x="119" y="179"/>
                  </a:cxn>
                  <a:cxn ang="0">
                    <a:pos x="139" y="175"/>
                  </a:cxn>
                  <a:cxn ang="0">
                    <a:pos x="158" y="167"/>
                  </a:cxn>
                  <a:cxn ang="0">
                    <a:pos x="174" y="154"/>
                  </a:cxn>
                  <a:cxn ang="0">
                    <a:pos x="188" y="138"/>
                  </a:cxn>
                  <a:cxn ang="0">
                    <a:pos x="200" y="120"/>
                  </a:cxn>
                  <a:cxn ang="0">
                    <a:pos x="210" y="99"/>
                  </a:cxn>
                  <a:cxn ang="0">
                    <a:pos x="216" y="76"/>
                  </a:cxn>
                  <a:cxn ang="0">
                    <a:pos x="217" y="62"/>
                  </a:cxn>
                  <a:cxn ang="0">
                    <a:pos x="215" y="56"/>
                  </a:cxn>
                  <a:cxn ang="0">
                    <a:pos x="212" y="50"/>
                  </a:cxn>
                  <a:cxn ang="0">
                    <a:pos x="210" y="45"/>
                  </a:cxn>
                  <a:cxn ang="0">
                    <a:pos x="209" y="44"/>
                  </a:cxn>
                  <a:cxn ang="0">
                    <a:pos x="209" y="45"/>
                  </a:cxn>
                  <a:cxn ang="0">
                    <a:pos x="209" y="47"/>
                  </a:cxn>
                  <a:cxn ang="0">
                    <a:pos x="209" y="50"/>
                  </a:cxn>
                  <a:cxn ang="0">
                    <a:pos x="209" y="63"/>
                  </a:cxn>
                  <a:cxn ang="0">
                    <a:pos x="205" y="86"/>
                  </a:cxn>
                  <a:cxn ang="0">
                    <a:pos x="196" y="107"/>
                  </a:cxn>
                  <a:cxn ang="0">
                    <a:pos x="185" y="126"/>
                  </a:cxn>
                  <a:cxn ang="0">
                    <a:pos x="172" y="142"/>
                  </a:cxn>
                  <a:cxn ang="0">
                    <a:pos x="156" y="155"/>
                  </a:cxn>
                  <a:cxn ang="0">
                    <a:pos x="139" y="165"/>
                  </a:cxn>
                  <a:cxn ang="0">
                    <a:pos x="119" y="168"/>
                  </a:cxn>
                  <a:cxn ang="0">
                    <a:pos x="99" y="168"/>
                  </a:cxn>
                  <a:cxn ang="0">
                    <a:pos x="79" y="165"/>
                  </a:cxn>
                  <a:cxn ang="0">
                    <a:pos x="61" y="155"/>
                  </a:cxn>
                  <a:cxn ang="0">
                    <a:pos x="45" y="142"/>
                  </a:cxn>
                  <a:cxn ang="0">
                    <a:pos x="32" y="126"/>
                  </a:cxn>
                  <a:cxn ang="0">
                    <a:pos x="21" y="107"/>
                  </a:cxn>
                  <a:cxn ang="0">
                    <a:pos x="14" y="86"/>
                  </a:cxn>
                  <a:cxn ang="0">
                    <a:pos x="10" y="63"/>
                  </a:cxn>
                  <a:cxn ang="0">
                    <a:pos x="9" y="44"/>
                  </a:cxn>
                  <a:cxn ang="0">
                    <a:pos x="11" y="32"/>
                  </a:cxn>
                  <a:cxn ang="0">
                    <a:pos x="13" y="18"/>
                  </a:cxn>
                  <a:cxn ang="0">
                    <a:pos x="16" y="6"/>
                  </a:cxn>
                  <a:cxn ang="0">
                    <a:pos x="16" y="3"/>
                  </a:cxn>
                  <a:cxn ang="0">
                    <a:pos x="13" y="6"/>
                  </a:cxn>
                  <a:cxn ang="0">
                    <a:pos x="9" y="11"/>
                  </a:cxn>
                  <a:cxn ang="0">
                    <a:pos x="5" y="16"/>
                  </a:cxn>
                </a:cxnLst>
                <a:rect l="0" t="0" r="r" b="b"/>
                <a:pathLst>
                  <a:path w="217" h="180">
                    <a:moveTo>
                      <a:pt x="4" y="18"/>
                    </a:moveTo>
                    <a:lnTo>
                      <a:pt x="3" y="22"/>
                    </a:lnTo>
                    <a:lnTo>
                      <a:pt x="2" y="26"/>
                    </a:lnTo>
                    <a:lnTo>
                      <a:pt x="2" y="30"/>
                    </a:lnTo>
                    <a:lnTo>
                      <a:pt x="1" y="34"/>
                    </a:lnTo>
                    <a:lnTo>
                      <a:pt x="1" y="38"/>
                    </a:lnTo>
                    <a:lnTo>
                      <a:pt x="0" y="42"/>
                    </a:lnTo>
                    <a:lnTo>
                      <a:pt x="0" y="46"/>
                    </a:lnTo>
                    <a:lnTo>
                      <a:pt x="0" y="51"/>
                    </a:lnTo>
                    <a:lnTo>
                      <a:pt x="1" y="64"/>
                    </a:lnTo>
                    <a:lnTo>
                      <a:pt x="2" y="77"/>
                    </a:lnTo>
                    <a:lnTo>
                      <a:pt x="5" y="89"/>
                    </a:lnTo>
                    <a:lnTo>
                      <a:pt x="9" y="101"/>
                    </a:lnTo>
                    <a:lnTo>
                      <a:pt x="13" y="112"/>
                    </a:lnTo>
                    <a:lnTo>
                      <a:pt x="19" y="123"/>
                    </a:lnTo>
                    <a:lnTo>
                      <a:pt x="25" y="133"/>
                    </a:lnTo>
                    <a:lnTo>
                      <a:pt x="32" y="142"/>
                    </a:lnTo>
                    <a:lnTo>
                      <a:pt x="39" y="150"/>
                    </a:lnTo>
                    <a:lnTo>
                      <a:pt x="48" y="159"/>
                    </a:lnTo>
                    <a:lnTo>
                      <a:pt x="57" y="165"/>
                    </a:lnTo>
                    <a:lnTo>
                      <a:pt x="66" y="171"/>
                    </a:lnTo>
                    <a:lnTo>
                      <a:pt x="76" y="174"/>
                    </a:lnTo>
                    <a:lnTo>
                      <a:pt x="87" y="178"/>
                    </a:lnTo>
                    <a:lnTo>
                      <a:pt x="98" y="179"/>
                    </a:lnTo>
                    <a:lnTo>
                      <a:pt x="109" y="180"/>
                    </a:lnTo>
                    <a:lnTo>
                      <a:pt x="119" y="179"/>
                    </a:lnTo>
                    <a:lnTo>
                      <a:pt x="130" y="178"/>
                    </a:lnTo>
                    <a:lnTo>
                      <a:pt x="139" y="175"/>
                    </a:lnTo>
                    <a:lnTo>
                      <a:pt x="149" y="172"/>
                    </a:lnTo>
                    <a:lnTo>
                      <a:pt x="158" y="167"/>
                    </a:lnTo>
                    <a:lnTo>
                      <a:pt x="166" y="161"/>
                    </a:lnTo>
                    <a:lnTo>
                      <a:pt x="174" y="154"/>
                    </a:lnTo>
                    <a:lnTo>
                      <a:pt x="182" y="147"/>
                    </a:lnTo>
                    <a:lnTo>
                      <a:pt x="188" y="138"/>
                    </a:lnTo>
                    <a:lnTo>
                      <a:pt x="195" y="130"/>
                    </a:lnTo>
                    <a:lnTo>
                      <a:pt x="200" y="120"/>
                    </a:lnTo>
                    <a:lnTo>
                      <a:pt x="206" y="110"/>
                    </a:lnTo>
                    <a:lnTo>
                      <a:pt x="210" y="99"/>
                    </a:lnTo>
                    <a:lnTo>
                      <a:pt x="214" y="88"/>
                    </a:lnTo>
                    <a:lnTo>
                      <a:pt x="216" y="76"/>
                    </a:lnTo>
                    <a:lnTo>
                      <a:pt x="217" y="64"/>
                    </a:lnTo>
                    <a:lnTo>
                      <a:pt x="217" y="62"/>
                    </a:lnTo>
                    <a:lnTo>
                      <a:pt x="216" y="58"/>
                    </a:lnTo>
                    <a:lnTo>
                      <a:pt x="215" y="56"/>
                    </a:lnTo>
                    <a:lnTo>
                      <a:pt x="214" y="53"/>
                    </a:lnTo>
                    <a:lnTo>
                      <a:pt x="212" y="50"/>
                    </a:lnTo>
                    <a:lnTo>
                      <a:pt x="211" y="47"/>
                    </a:lnTo>
                    <a:lnTo>
                      <a:pt x="210" y="45"/>
                    </a:lnTo>
                    <a:lnTo>
                      <a:pt x="209" y="42"/>
                    </a:lnTo>
                    <a:lnTo>
                      <a:pt x="209" y="44"/>
                    </a:lnTo>
                    <a:lnTo>
                      <a:pt x="209" y="44"/>
                    </a:lnTo>
                    <a:lnTo>
                      <a:pt x="209" y="45"/>
                    </a:lnTo>
                    <a:lnTo>
                      <a:pt x="209" y="46"/>
                    </a:lnTo>
                    <a:lnTo>
                      <a:pt x="209" y="47"/>
                    </a:lnTo>
                    <a:lnTo>
                      <a:pt x="209" y="48"/>
                    </a:lnTo>
                    <a:lnTo>
                      <a:pt x="209" y="50"/>
                    </a:lnTo>
                    <a:lnTo>
                      <a:pt x="209" y="51"/>
                    </a:lnTo>
                    <a:lnTo>
                      <a:pt x="209" y="63"/>
                    </a:lnTo>
                    <a:lnTo>
                      <a:pt x="207" y="75"/>
                    </a:lnTo>
                    <a:lnTo>
                      <a:pt x="205" y="86"/>
                    </a:lnTo>
                    <a:lnTo>
                      <a:pt x="200" y="98"/>
                    </a:lnTo>
                    <a:lnTo>
                      <a:pt x="196" y="107"/>
                    </a:lnTo>
                    <a:lnTo>
                      <a:pt x="191" y="117"/>
                    </a:lnTo>
                    <a:lnTo>
                      <a:pt x="185" y="126"/>
                    </a:lnTo>
                    <a:lnTo>
                      <a:pt x="179" y="135"/>
                    </a:lnTo>
                    <a:lnTo>
                      <a:pt x="172" y="142"/>
                    </a:lnTo>
                    <a:lnTo>
                      <a:pt x="164" y="149"/>
                    </a:lnTo>
                    <a:lnTo>
                      <a:pt x="156" y="155"/>
                    </a:lnTo>
                    <a:lnTo>
                      <a:pt x="148" y="160"/>
                    </a:lnTo>
                    <a:lnTo>
                      <a:pt x="139" y="165"/>
                    </a:lnTo>
                    <a:lnTo>
                      <a:pt x="129" y="167"/>
                    </a:lnTo>
                    <a:lnTo>
                      <a:pt x="119" y="168"/>
                    </a:lnTo>
                    <a:lnTo>
                      <a:pt x="109" y="169"/>
                    </a:lnTo>
                    <a:lnTo>
                      <a:pt x="99" y="168"/>
                    </a:lnTo>
                    <a:lnTo>
                      <a:pt x="89" y="167"/>
                    </a:lnTo>
                    <a:lnTo>
                      <a:pt x="79" y="165"/>
                    </a:lnTo>
                    <a:lnTo>
                      <a:pt x="70" y="160"/>
                    </a:lnTo>
                    <a:lnTo>
                      <a:pt x="61" y="155"/>
                    </a:lnTo>
                    <a:lnTo>
                      <a:pt x="53" y="149"/>
                    </a:lnTo>
                    <a:lnTo>
                      <a:pt x="45" y="142"/>
                    </a:lnTo>
                    <a:lnTo>
                      <a:pt x="38" y="135"/>
                    </a:lnTo>
                    <a:lnTo>
                      <a:pt x="32" y="126"/>
                    </a:lnTo>
                    <a:lnTo>
                      <a:pt x="26" y="117"/>
                    </a:lnTo>
                    <a:lnTo>
                      <a:pt x="21" y="107"/>
                    </a:lnTo>
                    <a:lnTo>
                      <a:pt x="17" y="98"/>
                    </a:lnTo>
                    <a:lnTo>
                      <a:pt x="14" y="86"/>
                    </a:lnTo>
                    <a:lnTo>
                      <a:pt x="11" y="75"/>
                    </a:lnTo>
                    <a:lnTo>
                      <a:pt x="10" y="63"/>
                    </a:lnTo>
                    <a:lnTo>
                      <a:pt x="9" y="51"/>
                    </a:lnTo>
                    <a:lnTo>
                      <a:pt x="9" y="44"/>
                    </a:lnTo>
                    <a:lnTo>
                      <a:pt x="10" y="38"/>
                    </a:lnTo>
                    <a:lnTo>
                      <a:pt x="11" y="32"/>
                    </a:lnTo>
                    <a:lnTo>
                      <a:pt x="12" y="24"/>
                    </a:lnTo>
                    <a:lnTo>
                      <a:pt x="13" y="18"/>
                    </a:lnTo>
                    <a:lnTo>
                      <a:pt x="14" y="12"/>
                    </a:lnTo>
                    <a:lnTo>
                      <a:pt x="16" y="6"/>
                    </a:lnTo>
                    <a:lnTo>
                      <a:pt x="18" y="0"/>
                    </a:lnTo>
                    <a:lnTo>
                      <a:pt x="16" y="3"/>
                    </a:lnTo>
                    <a:lnTo>
                      <a:pt x="15" y="5"/>
                    </a:lnTo>
                    <a:lnTo>
                      <a:pt x="13" y="6"/>
                    </a:lnTo>
                    <a:lnTo>
                      <a:pt x="11" y="9"/>
                    </a:lnTo>
                    <a:lnTo>
                      <a:pt x="9" y="11"/>
                    </a:lnTo>
                    <a:lnTo>
                      <a:pt x="7" y="14"/>
                    </a:lnTo>
                    <a:lnTo>
                      <a:pt x="5" y="16"/>
                    </a:lnTo>
                    <a:lnTo>
                      <a:pt x="4" y="18"/>
                    </a:lnTo>
                    <a:close/>
                  </a:path>
                </a:pathLst>
              </a:custGeom>
              <a:solidFill>
                <a:srgbClr val="F6C9A1"/>
              </a:solidFill>
              <a:ln w="9525">
                <a:noFill/>
                <a:round/>
                <a:headEnd/>
                <a:tailEnd/>
              </a:ln>
            </p:spPr>
            <p:txBody>
              <a:bodyPr/>
              <a:lstStyle/>
              <a:p>
                <a:endParaRPr lang="en-US"/>
              </a:p>
            </p:txBody>
          </p:sp>
          <p:sp>
            <p:nvSpPr>
              <p:cNvPr id="533643" name="Freeform 139"/>
              <p:cNvSpPr>
                <a:spLocks/>
              </p:cNvSpPr>
              <p:nvPr/>
            </p:nvSpPr>
            <p:spPr bwMode="auto">
              <a:xfrm>
                <a:off x="1141" y="2650"/>
                <a:ext cx="42" cy="30"/>
              </a:xfrm>
              <a:custGeom>
                <a:avLst/>
                <a:gdLst/>
                <a:ahLst/>
                <a:cxnLst>
                  <a:cxn ang="0">
                    <a:pos x="4" y="21"/>
                  </a:cxn>
                  <a:cxn ang="0">
                    <a:pos x="2" y="31"/>
                  </a:cxn>
                  <a:cxn ang="0">
                    <a:pos x="1" y="41"/>
                  </a:cxn>
                  <a:cxn ang="0">
                    <a:pos x="0" y="52"/>
                  </a:cxn>
                  <a:cxn ang="0">
                    <a:pos x="0" y="71"/>
                  </a:cxn>
                  <a:cxn ang="0">
                    <a:pos x="4" y="95"/>
                  </a:cxn>
                  <a:cxn ang="0">
                    <a:pos x="12" y="117"/>
                  </a:cxn>
                  <a:cxn ang="0">
                    <a:pos x="23" y="137"/>
                  </a:cxn>
                  <a:cxn ang="0">
                    <a:pos x="37" y="154"/>
                  </a:cxn>
                  <a:cxn ang="0">
                    <a:pos x="54" y="167"/>
                  </a:cxn>
                  <a:cxn ang="0">
                    <a:pos x="72" y="176"/>
                  </a:cxn>
                  <a:cxn ang="0">
                    <a:pos x="94" y="181"/>
                  </a:cxn>
                  <a:cxn ang="0">
                    <a:pos x="115" y="181"/>
                  </a:cxn>
                  <a:cxn ang="0">
                    <a:pos x="135" y="176"/>
                  </a:cxn>
                  <a:cxn ang="0">
                    <a:pos x="153" y="167"/>
                  </a:cxn>
                  <a:cxn ang="0">
                    <a:pos x="169" y="154"/>
                  </a:cxn>
                  <a:cxn ang="0">
                    <a:pos x="183" y="138"/>
                  </a:cxn>
                  <a:cxn ang="0">
                    <a:pos x="194" y="118"/>
                  </a:cxn>
                  <a:cxn ang="0">
                    <a:pos x="203" y="96"/>
                  </a:cxn>
                  <a:cxn ang="0">
                    <a:pos x="208" y="72"/>
                  </a:cxn>
                  <a:cxn ang="0">
                    <a:pos x="207" y="57"/>
                  </a:cxn>
                  <a:cxn ang="0">
                    <a:pos x="205" y="52"/>
                  </a:cxn>
                  <a:cxn ang="0">
                    <a:pos x="202" y="46"/>
                  </a:cxn>
                  <a:cxn ang="0">
                    <a:pos x="200" y="41"/>
                  </a:cxn>
                  <a:cxn ang="0">
                    <a:pos x="197" y="41"/>
                  </a:cxn>
                  <a:cxn ang="0">
                    <a:pos x="198" y="46"/>
                  </a:cxn>
                  <a:cxn ang="0">
                    <a:pos x="198" y="51"/>
                  </a:cxn>
                  <a:cxn ang="0">
                    <a:pos x="200" y="55"/>
                  </a:cxn>
                  <a:cxn ang="0">
                    <a:pos x="198" y="70"/>
                  </a:cxn>
                  <a:cxn ang="0">
                    <a:pos x="194" y="91"/>
                  </a:cxn>
                  <a:cxn ang="0">
                    <a:pos x="187" y="112"/>
                  </a:cxn>
                  <a:cxn ang="0">
                    <a:pos x="177" y="130"/>
                  </a:cxn>
                  <a:cxn ang="0">
                    <a:pos x="164" y="145"/>
                  </a:cxn>
                  <a:cxn ang="0">
                    <a:pos x="149" y="157"/>
                  </a:cxn>
                  <a:cxn ang="0">
                    <a:pos x="132" y="166"/>
                  </a:cxn>
                  <a:cxn ang="0">
                    <a:pos x="114" y="170"/>
                  </a:cxn>
                  <a:cxn ang="0">
                    <a:pos x="94" y="170"/>
                  </a:cxn>
                  <a:cxn ang="0">
                    <a:pos x="76" y="166"/>
                  </a:cxn>
                  <a:cxn ang="0">
                    <a:pos x="58" y="157"/>
                  </a:cxn>
                  <a:cxn ang="0">
                    <a:pos x="43" y="145"/>
                  </a:cxn>
                  <a:cxn ang="0">
                    <a:pos x="30" y="130"/>
                  </a:cxn>
                  <a:cxn ang="0">
                    <a:pos x="20" y="112"/>
                  </a:cxn>
                  <a:cxn ang="0">
                    <a:pos x="13" y="91"/>
                  </a:cxn>
                  <a:cxn ang="0">
                    <a:pos x="9" y="70"/>
                  </a:cxn>
                  <a:cxn ang="0">
                    <a:pos x="9" y="49"/>
                  </a:cxn>
                  <a:cxn ang="0">
                    <a:pos x="11" y="35"/>
                  </a:cxn>
                  <a:cxn ang="0">
                    <a:pos x="14" y="21"/>
                  </a:cxn>
                  <a:cxn ang="0">
                    <a:pos x="19" y="6"/>
                  </a:cxn>
                  <a:cxn ang="0">
                    <a:pos x="20" y="1"/>
                  </a:cxn>
                  <a:cxn ang="0">
                    <a:pos x="16" y="6"/>
                  </a:cxn>
                  <a:cxn ang="0">
                    <a:pos x="12" y="10"/>
                  </a:cxn>
                  <a:cxn ang="0">
                    <a:pos x="8" y="13"/>
                  </a:cxn>
                </a:cxnLst>
                <a:rect l="0" t="0" r="r" b="b"/>
                <a:pathLst>
                  <a:path w="209" h="181">
                    <a:moveTo>
                      <a:pt x="6" y="16"/>
                    </a:moveTo>
                    <a:lnTo>
                      <a:pt x="4" y="21"/>
                    </a:lnTo>
                    <a:lnTo>
                      <a:pt x="3" y="25"/>
                    </a:lnTo>
                    <a:lnTo>
                      <a:pt x="2" y="31"/>
                    </a:lnTo>
                    <a:lnTo>
                      <a:pt x="1" y="36"/>
                    </a:lnTo>
                    <a:lnTo>
                      <a:pt x="1" y="41"/>
                    </a:lnTo>
                    <a:lnTo>
                      <a:pt x="0" y="47"/>
                    </a:lnTo>
                    <a:lnTo>
                      <a:pt x="0" y="52"/>
                    </a:lnTo>
                    <a:lnTo>
                      <a:pt x="0" y="58"/>
                    </a:lnTo>
                    <a:lnTo>
                      <a:pt x="0" y="71"/>
                    </a:lnTo>
                    <a:lnTo>
                      <a:pt x="2" y="83"/>
                    </a:lnTo>
                    <a:lnTo>
                      <a:pt x="4" y="95"/>
                    </a:lnTo>
                    <a:lnTo>
                      <a:pt x="8" y="106"/>
                    </a:lnTo>
                    <a:lnTo>
                      <a:pt x="12" y="117"/>
                    </a:lnTo>
                    <a:lnTo>
                      <a:pt x="17" y="127"/>
                    </a:lnTo>
                    <a:lnTo>
                      <a:pt x="23" y="137"/>
                    </a:lnTo>
                    <a:lnTo>
                      <a:pt x="30" y="145"/>
                    </a:lnTo>
                    <a:lnTo>
                      <a:pt x="37" y="154"/>
                    </a:lnTo>
                    <a:lnTo>
                      <a:pt x="45" y="161"/>
                    </a:lnTo>
                    <a:lnTo>
                      <a:pt x="54" y="167"/>
                    </a:lnTo>
                    <a:lnTo>
                      <a:pt x="63" y="172"/>
                    </a:lnTo>
                    <a:lnTo>
                      <a:pt x="72" y="176"/>
                    </a:lnTo>
                    <a:lnTo>
                      <a:pt x="83" y="179"/>
                    </a:lnTo>
                    <a:lnTo>
                      <a:pt x="94" y="181"/>
                    </a:lnTo>
                    <a:lnTo>
                      <a:pt x="104" y="181"/>
                    </a:lnTo>
                    <a:lnTo>
                      <a:pt x="115" y="181"/>
                    </a:lnTo>
                    <a:lnTo>
                      <a:pt x="125" y="179"/>
                    </a:lnTo>
                    <a:lnTo>
                      <a:pt x="135" y="176"/>
                    </a:lnTo>
                    <a:lnTo>
                      <a:pt x="144" y="173"/>
                    </a:lnTo>
                    <a:lnTo>
                      <a:pt x="153" y="167"/>
                    </a:lnTo>
                    <a:lnTo>
                      <a:pt x="161" y="161"/>
                    </a:lnTo>
                    <a:lnTo>
                      <a:pt x="169" y="154"/>
                    </a:lnTo>
                    <a:lnTo>
                      <a:pt x="177" y="146"/>
                    </a:lnTo>
                    <a:lnTo>
                      <a:pt x="183" y="138"/>
                    </a:lnTo>
                    <a:lnTo>
                      <a:pt x="189" y="129"/>
                    </a:lnTo>
                    <a:lnTo>
                      <a:pt x="194" y="118"/>
                    </a:lnTo>
                    <a:lnTo>
                      <a:pt x="200" y="107"/>
                    </a:lnTo>
                    <a:lnTo>
                      <a:pt x="203" y="96"/>
                    </a:lnTo>
                    <a:lnTo>
                      <a:pt x="206" y="84"/>
                    </a:lnTo>
                    <a:lnTo>
                      <a:pt x="208" y="72"/>
                    </a:lnTo>
                    <a:lnTo>
                      <a:pt x="209" y="60"/>
                    </a:lnTo>
                    <a:lnTo>
                      <a:pt x="207" y="57"/>
                    </a:lnTo>
                    <a:lnTo>
                      <a:pt x="206" y="54"/>
                    </a:lnTo>
                    <a:lnTo>
                      <a:pt x="205" y="52"/>
                    </a:lnTo>
                    <a:lnTo>
                      <a:pt x="204" y="49"/>
                    </a:lnTo>
                    <a:lnTo>
                      <a:pt x="202" y="46"/>
                    </a:lnTo>
                    <a:lnTo>
                      <a:pt x="201" y="43"/>
                    </a:lnTo>
                    <a:lnTo>
                      <a:pt x="200" y="41"/>
                    </a:lnTo>
                    <a:lnTo>
                      <a:pt x="197" y="39"/>
                    </a:lnTo>
                    <a:lnTo>
                      <a:pt x="197" y="41"/>
                    </a:lnTo>
                    <a:lnTo>
                      <a:pt x="198" y="43"/>
                    </a:lnTo>
                    <a:lnTo>
                      <a:pt x="198" y="46"/>
                    </a:lnTo>
                    <a:lnTo>
                      <a:pt x="198" y="48"/>
                    </a:lnTo>
                    <a:lnTo>
                      <a:pt x="198" y="51"/>
                    </a:lnTo>
                    <a:lnTo>
                      <a:pt x="198" y="53"/>
                    </a:lnTo>
                    <a:lnTo>
                      <a:pt x="200" y="55"/>
                    </a:lnTo>
                    <a:lnTo>
                      <a:pt x="200" y="58"/>
                    </a:lnTo>
                    <a:lnTo>
                      <a:pt x="198" y="70"/>
                    </a:lnTo>
                    <a:lnTo>
                      <a:pt x="197" y="81"/>
                    </a:lnTo>
                    <a:lnTo>
                      <a:pt x="194" y="91"/>
                    </a:lnTo>
                    <a:lnTo>
                      <a:pt x="191" y="102"/>
                    </a:lnTo>
                    <a:lnTo>
                      <a:pt x="187" y="112"/>
                    </a:lnTo>
                    <a:lnTo>
                      <a:pt x="182" y="121"/>
                    </a:lnTo>
                    <a:lnTo>
                      <a:pt x="177" y="130"/>
                    </a:lnTo>
                    <a:lnTo>
                      <a:pt x="171" y="138"/>
                    </a:lnTo>
                    <a:lnTo>
                      <a:pt x="164" y="145"/>
                    </a:lnTo>
                    <a:lnTo>
                      <a:pt x="157" y="151"/>
                    </a:lnTo>
                    <a:lnTo>
                      <a:pt x="149" y="157"/>
                    </a:lnTo>
                    <a:lnTo>
                      <a:pt x="141" y="162"/>
                    </a:lnTo>
                    <a:lnTo>
                      <a:pt x="132" y="166"/>
                    </a:lnTo>
                    <a:lnTo>
                      <a:pt x="123" y="169"/>
                    </a:lnTo>
                    <a:lnTo>
                      <a:pt x="114" y="170"/>
                    </a:lnTo>
                    <a:lnTo>
                      <a:pt x="104" y="170"/>
                    </a:lnTo>
                    <a:lnTo>
                      <a:pt x="94" y="170"/>
                    </a:lnTo>
                    <a:lnTo>
                      <a:pt x="85" y="169"/>
                    </a:lnTo>
                    <a:lnTo>
                      <a:pt x="76" y="166"/>
                    </a:lnTo>
                    <a:lnTo>
                      <a:pt x="66" y="162"/>
                    </a:lnTo>
                    <a:lnTo>
                      <a:pt x="58" y="157"/>
                    </a:lnTo>
                    <a:lnTo>
                      <a:pt x="50" y="151"/>
                    </a:lnTo>
                    <a:lnTo>
                      <a:pt x="43" y="145"/>
                    </a:lnTo>
                    <a:lnTo>
                      <a:pt x="36" y="138"/>
                    </a:lnTo>
                    <a:lnTo>
                      <a:pt x="30" y="130"/>
                    </a:lnTo>
                    <a:lnTo>
                      <a:pt x="25" y="121"/>
                    </a:lnTo>
                    <a:lnTo>
                      <a:pt x="20" y="112"/>
                    </a:lnTo>
                    <a:lnTo>
                      <a:pt x="16" y="102"/>
                    </a:lnTo>
                    <a:lnTo>
                      <a:pt x="13" y="91"/>
                    </a:lnTo>
                    <a:lnTo>
                      <a:pt x="11" y="81"/>
                    </a:lnTo>
                    <a:lnTo>
                      <a:pt x="9" y="70"/>
                    </a:lnTo>
                    <a:lnTo>
                      <a:pt x="9" y="58"/>
                    </a:lnTo>
                    <a:lnTo>
                      <a:pt x="9" y="49"/>
                    </a:lnTo>
                    <a:lnTo>
                      <a:pt x="10" y="42"/>
                    </a:lnTo>
                    <a:lnTo>
                      <a:pt x="11" y="35"/>
                    </a:lnTo>
                    <a:lnTo>
                      <a:pt x="12" y="28"/>
                    </a:lnTo>
                    <a:lnTo>
                      <a:pt x="14" y="21"/>
                    </a:lnTo>
                    <a:lnTo>
                      <a:pt x="16" y="13"/>
                    </a:lnTo>
                    <a:lnTo>
                      <a:pt x="19" y="6"/>
                    </a:lnTo>
                    <a:lnTo>
                      <a:pt x="22" y="0"/>
                    </a:lnTo>
                    <a:lnTo>
                      <a:pt x="20" y="1"/>
                    </a:lnTo>
                    <a:lnTo>
                      <a:pt x="18" y="4"/>
                    </a:lnTo>
                    <a:lnTo>
                      <a:pt x="16" y="6"/>
                    </a:lnTo>
                    <a:lnTo>
                      <a:pt x="14" y="7"/>
                    </a:lnTo>
                    <a:lnTo>
                      <a:pt x="12" y="10"/>
                    </a:lnTo>
                    <a:lnTo>
                      <a:pt x="10" y="12"/>
                    </a:lnTo>
                    <a:lnTo>
                      <a:pt x="8" y="13"/>
                    </a:lnTo>
                    <a:lnTo>
                      <a:pt x="6" y="16"/>
                    </a:lnTo>
                    <a:close/>
                  </a:path>
                </a:pathLst>
              </a:custGeom>
              <a:solidFill>
                <a:srgbClr val="F6CBA4"/>
              </a:solidFill>
              <a:ln w="9525">
                <a:noFill/>
                <a:round/>
                <a:headEnd/>
                <a:tailEnd/>
              </a:ln>
            </p:spPr>
            <p:txBody>
              <a:bodyPr/>
              <a:lstStyle/>
              <a:p>
                <a:endParaRPr lang="en-US"/>
              </a:p>
            </p:txBody>
          </p:sp>
          <p:sp>
            <p:nvSpPr>
              <p:cNvPr id="533644" name="Freeform 140"/>
              <p:cNvSpPr>
                <a:spLocks/>
              </p:cNvSpPr>
              <p:nvPr/>
            </p:nvSpPr>
            <p:spPr bwMode="auto">
              <a:xfrm>
                <a:off x="1142" y="2649"/>
                <a:ext cx="40" cy="30"/>
              </a:xfrm>
              <a:custGeom>
                <a:avLst/>
                <a:gdLst/>
                <a:ahLst/>
                <a:cxnLst>
                  <a:cxn ang="0">
                    <a:pos x="200" y="64"/>
                  </a:cxn>
                  <a:cxn ang="0">
                    <a:pos x="200" y="61"/>
                  </a:cxn>
                  <a:cxn ang="0">
                    <a:pos x="200" y="59"/>
                  </a:cxn>
                  <a:cxn ang="0">
                    <a:pos x="200" y="58"/>
                  </a:cxn>
                  <a:cxn ang="0">
                    <a:pos x="198" y="53"/>
                  </a:cxn>
                  <a:cxn ang="0">
                    <a:pos x="196" y="48"/>
                  </a:cxn>
                  <a:cxn ang="0">
                    <a:pos x="192" y="42"/>
                  </a:cxn>
                  <a:cxn ang="0">
                    <a:pos x="188" y="37"/>
                  </a:cxn>
                  <a:cxn ang="0">
                    <a:pos x="187" y="38"/>
                  </a:cxn>
                  <a:cxn ang="0">
                    <a:pos x="189" y="46"/>
                  </a:cxn>
                  <a:cxn ang="0">
                    <a:pos x="190" y="53"/>
                  </a:cxn>
                  <a:cxn ang="0">
                    <a:pos x="190" y="61"/>
                  </a:cxn>
                  <a:cxn ang="0">
                    <a:pos x="190" y="76"/>
                  </a:cxn>
                  <a:cxn ang="0">
                    <a:pos x="186" y="97"/>
                  </a:cxn>
                  <a:cxn ang="0">
                    <a:pos x="179" y="116"/>
                  </a:cxn>
                  <a:cxn ang="0">
                    <a:pos x="169" y="133"/>
                  </a:cxn>
                  <a:cxn ang="0">
                    <a:pos x="157" y="147"/>
                  </a:cxn>
                  <a:cxn ang="0">
                    <a:pos x="143" y="159"/>
                  </a:cxn>
                  <a:cxn ang="0">
                    <a:pos x="127" y="168"/>
                  </a:cxn>
                  <a:cxn ang="0">
                    <a:pos x="109" y="173"/>
                  </a:cxn>
                  <a:cxn ang="0">
                    <a:pos x="91" y="173"/>
                  </a:cxn>
                  <a:cxn ang="0">
                    <a:pos x="73" y="168"/>
                  </a:cxn>
                  <a:cxn ang="0">
                    <a:pos x="56" y="159"/>
                  </a:cxn>
                  <a:cxn ang="0">
                    <a:pos x="42" y="147"/>
                  </a:cxn>
                  <a:cxn ang="0">
                    <a:pos x="30" y="133"/>
                  </a:cxn>
                  <a:cxn ang="0">
                    <a:pos x="20" y="116"/>
                  </a:cxn>
                  <a:cxn ang="0">
                    <a:pos x="13" y="97"/>
                  </a:cxn>
                  <a:cxn ang="0">
                    <a:pos x="10" y="76"/>
                  </a:cxn>
                  <a:cxn ang="0">
                    <a:pos x="9" y="55"/>
                  </a:cxn>
                  <a:cxn ang="0">
                    <a:pos x="12" y="38"/>
                  </a:cxn>
                  <a:cxn ang="0">
                    <a:pos x="16" y="22"/>
                  </a:cxn>
                  <a:cxn ang="0">
                    <a:pos x="23" y="7"/>
                  </a:cxn>
                  <a:cxn ang="0">
                    <a:pos x="25" y="1"/>
                  </a:cxn>
                  <a:cxn ang="0">
                    <a:pos x="20" y="5"/>
                  </a:cxn>
                  <a:cxn ang="0">
                    <a:pos x="16" y="8"/>
                  </a:cxn>
                  <a:cxn ang="0">
                    <a:pos x="11" y="13"/>
                  </a:cxn>
                  <a:cxn ang="0">
                    <a:pos x="7" y="20"/>
                  </a:cxn>
                  <a:cxn ang="0">
                    <a:pos x="4" y="32"/>
                  </a:cxn>
                  <a:cxn ang="0">
                    <a:pos x="2" y="46"/>
                  </a:cxn>
                  <a:cxn ang="0">
                    <a:pos x="0" y="58"/>
                  </a:cxn>
                  <a:cxn ang="0">
                    <a:pos x="1" y="77"/>
                  </a:cxn>
                  <a:cxn ang="0">
                    <a:pos x="5" y="100"/>
                  </a:cxn>
                  <a:cxn ang="0">
                    <a:pos x="12" y="121"/>
                  </a:cxn>
                  <a:cxn ang="0">
                    <a:pos x="23" y="140"/>
                  </a:cxn>
                  <a:cxn ang="0">
                    <a:pos x="36" y="156"/>
                  </a:cxn>
                  <a:cxn ang="0">
                    <a:pos x="52" y="169"/>
                  </a:cxn>
                  <a:cxn ang="0">
                    <a:pos x="70" y="179"/>
                  </a:cxn>
                  <a:cxn ang="0">
                    <a:pos x="90" y="182"/>
                  </a:cxn>
                  <a:cxn ang="0">
                    <a:pos x="110" y="182"/>
                  </a:cxn>
                  <a:cxn ang="0">
                    <a:pos x="130" y="179"/>
                  </a:cxn>
                  <a:cxn ang="0">
                    <a:pos x="147" y="169"/>
                  </a:cxn>
                  <a:cxn ang="0">
                    <a:pos x="163" y="156"/>
                  </a:cxn>
                  <a:cxn ang="0">
                    <a:pos x="176" y="140"/>
                  </a:cxn>
                  <a:cxn ang="0">
                    <a:pos x="187" y="121"/>
                  </a:cxn>
                  <a:cxn ang="0">
                    <a:pos x="196" y="100"/>
                  </a:cxn>
                  <a:cxn ang="0">
                    <a:pos x="200" y="77"/>
                  </a:cxn>
                </a:cxnLst>
                <a:rect l="0" t="0" r="r" b="b"/>
                <a:pathLst>
                  <a:path w="200" h="183">
                    <a:moveTo>
                      <a:pt x="200" y="65"/>
                    </a:moveTo>
                    <a:lnTo>
                      <a:pt x="200" y="64"/>
                    </a:lnTo>
                    <a:lnTo>
                      <a:pt x="200" y="62"/>
                    </a:lnTo>
                    <a:lnTo>
                      <a:pt x="200" y="61"/>
                    </a:lnTo>
                    <a:lnTo>
                      <a:pt x="200" y="60"/>
                    </a:lnTo>
                    <a:lnTo>
                      <a:pt x="200" y="59"/>
                    </a:lnTo>
                    <a:lnTo>
                      <a:pt x="200" y="58"/>
                    </a:lnTo>
                    <a:lnTo>
                      <a:pt x="200" y="58"/>
                    </a:lnTo>
                    <a:lnTo>
                      <a:pt x="200" y="56"/>
                    </a:lnTo>
                    <a:lnTo>
                      <a:pt x="198" y="53"/>
                    </a:lnTo>
                    <a:lnTo>
                      <a:pt x="197" y="50"/>
                    </a:lnTo>
                    <a:lnTo>
                      <a:pt x="196" y="48"/>
                    </a:lnTo>
                    <a:lnTo>
                      <a:pt x="193" y="46"/>
                    </a:lnTo>
                    <a:lnTo>
                      <a:pt x="192" y="42"/>
                    </a:lnTo>
                    <a:lnTo>
                      <a:pt x="190" y="40"/>
                    </a:lnTo>
                    <a:lnTo>
                      <a:pt x="188" y="37"/>
                    </a:lnTo>
                    <a:lnTo>
                      <a:pt x="187" y="35"/>
                    </a:lnTo>
                    <a:lnTo>
                      <a:pt x="187" y="38"/>
                    </a:lnTo>
                    <a:lnTo>
                      <a:pt x="188" y="42"/>
                    </a:lnTo>
                    <a:lnTo>
                      <a:pt x="189" y="46"/>
                    </a:lnTo>
                    <a:lnTo>
                      <a:pt x="189" y="49"/>
                    </a:lnTo>
                    <a:lnTo>
                      <a:pt x="190" y="53"/>
                    </a:lnTo>
                    <a:lnTo>
                      <a:pt x="190" y="58"/>
                    </a:lnTo>
                    <a:lnTo>
                      <a:pt x="190" y="61"/>
                    </a:lnTo>
                    <a:lnTo>
                      <a:pt x="190" y="65"/>
                    </a:lnTo>
                    <a:lnTo>
                      <a:pt x="190" y="76"/>
                    </a:lnTo>
                    <a:lnTo>
                      <a:pt x="188" y="86"/>
                    </a:lnTo>
                    <a:lnTo>
                      <a:pt x="186" y="97"/>
                    </a:lnTo>
                    <a:lnTo>
                      <a:pt x="183" y="107"/>
                    </a:lnTo>
                    <a:lnTo>
                      <a:pt x="179" y="116"/>
                    </a:lnTo>
                    <a:lnTo>
                      <a:pt x="175" y="125"/>
                    </a:lnTo>
                    <a:lnTo>
                      <a:pt x="169" y="133"/>
                    </a:lnTo>
                    <a:lnTo>
                      <a:pt x="164" y="142"/>
                    </a:lnTo>
                    <a:lnTo>
                      <a:pt x="157" y="147"/>
                    </a:lnTo>
                    <a:lnTo>
                      <a:pt x="150" y="155"/>
                    </a:lnTo>
                    <a:lnTo>
                      <a:pt x="143" y="159"/>
                    </a:lnTo>
                    <a:lnTo>
                      <a:pt x="135" y="164"/>
                    </a:lnTo>
                    <a:lnTo>
                      <a:pt x="127" y="168"/>
                    </a:lnTo>
                    <a:lnTo>
                      <a:pt x="118" y="170"/>
                    </a:lnTo>
                    <a:lnTo>
                      <a:pt x="109" y="173"/>
                    </a:lnTo>
                    <a:lnTo>
                      <a:pt x="100" y="173"/>
                    </a:lnTo>
                    <a:lnTo>
                      <a:pt x="91" y="173"/>
                    </a:lnTo>
                    <a:lnTo>
                      <a:pt x="82" y="170"/>
                    </a:lnTo>
                    <a:lnTo>
                      <a:pt x="73" y="168"/>
                    </a:lnTo>
                    <a:lnTo>
                      <a:pt x="64" y="164"/>
                    </a:lnTo>
                    <a:lnTo>
                      <a:pt x="56" y="159"/>
                    </a:lnTo>
                    <a:lnTo>
                      <a:pt x="49" y="155"/>
                    </a:lnTo>
                    <a:lnTo>
                      <a:pt x="42" y="147"/>
                    </a:lnTo>
                    <a:lnTo>
                      <a:pt x="36" y="142"/>
                    </a:lnTo>
                    <a:lnTo>
                      <a:pt x="30" y="133"/>
                    </a:lnTo>
                    <a:lnTo>
                      <a:pt x="25" y="125"/>
                    </a:lnTo>
                    <a:lnTo>
                      <a:pt x="20" y="116"/>
                    </a:lnTo>
                    <a:lnTo>
                      <a:pt x="16" y="107"/>
                    </a:lnTo>
                    <a:lnTo>
                      <a:pt x="13" y="97"/>
                    </a:lnTo>
                    <a:lnTo>
                      <a:pt x="11" y="86"/>
                    </a:lnTo>
                    <a:lnTo>
                      <a:pt x="10" y="76"/>
                    </a:lnTo>
                    <a:lnTo>
                      <a:pt x="9" y="65"/>
                    </a:lnTo>
                    <a:lnTo>
                      <a:pt x="9" y="55"/>
                    </a:lnTo>
                    <a:lnTo>
                      <a:pt x="10" y="47"/>
                    </a:lnTo>
                    <a:lnTo>
                      <a:pt x="12" y="38"/>
                    </a:lnTo>
                    <a:lnTo>
                      <a:pt x="14" y="30"/>
                    </a:lnTo>
                    <a:lnTo>
                      <a:pt x="16" y="22"/>
                    </a:lnTo>
                    <a:lnTo>
                      <a:pt x="20" y="14"/>
                    </a:lnTo>
                    <a:lnTo>
                      <a:pt x="23" y="7"/>
                    </a:lnTo>
                    <a:lnTo>
                      <a:pt x="27" y="0"/>
                    </a:lnTo>
                    <a:lnTo>
                      <a:pt x="25" y="1"/>
                    </a:lnTo>
                    <a:lnTo>
                      <a:pt x="22" y="4"/>
                    </a:lnTo>
                    <a:lnTo>
                      <a:pt x="20" y="5"/>
                    </a:lnTo>
                    <a:lnTo>
                      <a:pt x="18" y="7"/>
                    </a:lnTo>
                    <a:lnTo>
                      <a:pt x="16" y="8"/>
                    </a:lnTo>
                    <a:lnTo>
                      <a:pt x="14" y="11"/>
                    </a:lnTo>
                    <a:lnTo>
                      <a:pt x="11" y="13"/>
                    </a:lnTo>
                    <a:lnTo>
                      <a:pt x="9" y="14"/>
                    </a:lnTo>
                    <a:lnTo>
                      <a:pt x="7" y="20"/>
                    </a:lnTo>
                    <a:lnTo>
                      <a:pt x="5" y="26"/>
                    </a:lnTo>
                    <a:lnTo>
                      <a:pt x="4" y="32"/>
                    </a:lnTo>
                    <a:lnTo>
                      <a:pt x="3" y="38"/>
                    </a:lnTo>
                    <a:lnTo>
                      <a:pt x="2" y="46"/>
                    </a:lnTo>
                    <a:lnTo>
                      <a:pt x="1" y="52"/>
                    </a:lnTo>
                    <a:lnTo>
                      <a:pt x="0" y="58"/>
                    </a:lnTo>
                    <a:lnTo>
                      <a:pt x="0" y="65"/>
                    </a:lnTo>
                    <a:lnTo>
                      <a:pt x="1" y="77"/>
                    </a:lnTo>
                    <a:lnTo>
                      <a:pt x="2" y="89"/>
                    </a:lnTo>
                    <a:lnTo>
                      <a:pt x="5" y="100"/>
                    </a:lnTo>
                    <a:lnTo>
                      <a:pt x="8" y="112"/>
                    </a:lnTo>
                    <a:lnTo>
                      <a:pt x="12" y="121"/>
                    </a:lnTo>
                    <a:lnTo>
                      <a:pt x="17" y="131"/>
                    </a:lnTo>
                    <a:lnTo>
                      <a:pt x="23" y="140"/>
                    </a:lnTo>
                    <a:lnTo>
                      <a:pt x="29" y="149"/>
                    </a:lnTo>
                    <a:lnTo>
                      <a:pt x="36" y="156"/>
                    </a:lnTo>
                    <a:lnTo>
                      <a:pt x="44" y="163"/>
                    </a:lnTo>
                    <a:lnTo>
                      <a:pt x="52" y="169"/>
                    </a:lnTo>
                    <a:lnTo>
                      <a:pt x="61" y="174"/>
                    </a:lnTo>
                    <a:lnTo>
                      <a:pt x="70" y="179"/>
                    </a:lnTo>
                    <a:lnTo>
                      <a:pt x="80" y="181"/>
                    </a:lnTo>
                    <a:lnTo>
                      <a:pt x="90" y="182"/>
                    </a:lnTo>
                    <a:lnTo>
                      <a:pt x="100" y="183"/>
                    </a:lnTo>
                    <a:lnTo>
                      <a:pt x="110" y="182"/>
                    </a:lnTo>
                    <a:lnTo>
                      <a:pt x="120" y="181"/>
                    </a:lnTo>
                    <a:lnTo>
                      <a:pt x="130" y="179"/>
                    </a:lnTo>
                    <a:lnTo>
                      <a:pt x="139" y="174"/>
                    </a:lnTo>
                    <a:lnTo>
                      <a:pt x="147" y="169"/>
                    </a:lnTo>
                    <a:lnTo>
                      <a:pt x="155" y="163"/>
                    </a:lnTo>
                    <a:lnTo>
                      <a:pt x="163" y="156"/>
                    </a:lnTo>
                    <a:lnTo>
                      <a:pt x="170" y="149"/>
                    </a:lnTo>
                    <a:lnTo>
                      <a:pt x="176" y="140"/>
                    </a:lnTo>
                    <a:lnTo>
                      <a:pt x="182" y="131"/>
                    </a:lnTo>
                    <a:lnTo>
                      <a:pt x="187" y="121"/>
                    </a:lnTo>
                    <a:lnTo>
                      <a:pt x="191" y="112"/>
                    </a:lnTo>
                    <a:lnTo>
                      <a:pt x="196" y="100"/>
                    </a:lnTo>
                    <a:lnTo>
                      <a:pt x="198" y="89"/>
                    </a:lnTo>
                    <a:lnTo>
                      <a:pt x="200" y="77"/>
                    </a:lnTo>
                    <a:lnTo>
                      <a:pt x="200" y="65"/>
                    </a:lnTo>
                    <a:close/>
                  </a:path>
                </a:pathLst>
              </a:custGeom>
              <a:solidFill>
                <a:srgbClr val="F6CBA4"/>
              </a:solidFill>
              <a:ln w="9525">
                <a:noFill/>
                <a:round/>
                <a:headEnd/>
                <a:tailEnd/>
              </a:ln>
            </p:spPr>
            <p:txBody>
              <a:bodyPr/>
              <a:lstStyle/>
              <a:p>
                <a:endParaRPr lang="en-US"/>
              </a:p>
            </p:txBody>
          </p:sp>
          <p:sp>
            <p:nvSpPr>
              <p:cNvPr id="533645" name="Freeform 141"/>
              <p:cNvSpPr>
                <a:spLocks/>
              </p:cNvSpPr>
              <p:nvPr/>
            </p:nvSpPr>
            <p:spPr bwMode="auto">
              <a:xfrm>
                <a:off x="1143" y="2648"/>
                <a:ext cx="38" cy="30"/>
              </a:xfrm>
              <a:custGeom>
                <a:avLst/>
                <a:gdLst/>
                <a:ahLst/>
                <a:cxnLst>
                  <a:cxn ang="0">
                    <a:pos x="191" y="68"/>
                  </a:cxn>
                  <a:cxn ang="0">
                    <a:pos x="189" y="64"/>
                  </a:cxn>
                  <a:cxn ang="0">
                    <a:pos x="189" y="59"/>
                  </a:cxn>
                  <a:cxn ang="0">
                    <a:pos x="188" y="54"/>
                  </a:cxn>
                  <a:cxn ang="0">
                    <a:pos x="187" y="48"/>
                  </a:cxn>
                  <a:cxn ang="0">
                    <a:pos x="183" y="43"/>
                  </a:cxn>
                  <a:cxn ang="0">
                    <a:pos x="179" y="38"/>
                  </a:cxn>
                  <a:cxn ang="0">
                    <a:pos x="176" y="32"/>
                  </a:cxn>
                  <a:cxn ang="0">
                    <a:pos x="175" y="35"/>
                  </a:cxn>
                  <a:cxn ang="0">
                    <a:pos x="178" y="44"/>
                  </a:cxn>
                  <a:cxn ang="0">
                    <a:pos x="180" y="55"/>
                  </a:cxn>
                  <a:cxn ang="0">
                    <a:pos x="180" y="66"/>
                  </a:cxn>
                  <a:cxn ang="0">
                    <a:pos x="180" y="82"/>
                  </a:cxn>
                  <a:cxn ang="0">
                    <a:pos x="177" y="101"/>
                  </a:cxn>
                  <a:cxn ang="0">
                    <a:pos x="170" y="120"/>
                  </a:cxn>
                  <a:cxn ang="0">
                    <a:pos x="161" y="136"/>
                  </a:cxn>
                  <a:cxn ang="0">
                    <a:pos x="149" y="150"/>
                  </a:cxn>
                  <a:cxn ang="0">
                    <a:pos x="136" y="161"/>
                  </a:cxn>
                  <a:cxn ang="0">
                    <a:pos x="121" y="169"/>
                  </a:cxn>
                  <a:cxn ang="0">
                    <a:pos x="104" y="173"/>
                  </a:cxn>
                  <a:cxn ang="0">
                    <a:pos x="86" y="173"/>
                  </a:cxn>
                  <a:cxn ang="0">
                    <a:pos x="70" y="169"/>
                  </a:cxn>
                  <a:cxn ang="0">
                    <a:pos x="53" y="161"/>
                  </a:cxn>
                  <a:cxn ang="0">
                    <a:pos x="40" y="150"/>
                  </a:cxn>
                  <a:cxn ang="0">
                    <a:pos x="28" y="136"/>
                  </a:cxn>
                  <a:cxn ang="0">
                    <a:pos x="19" y="120"/>
                  </a:cxn>
                  <a:cxn ang="0">
                    <a:pos x="12" y="101"/>
                  </a:cxn>
                  <a:cxn ang="0">
                    <a:pos x="9" y="82"/>
                  </a:cxn>
                  <a:cxn ang="0">
                    <a:pos x="9" y="60"/>
                  </a:cxn>
                  <a:cxn ang="0">
                    <a:pos x="12" y="41"/>
                  </a:cxn>
                  <a:cxn ang="0">
                    <a:pos x="18" y="23"/>
                  </a:cxn>
                  <a:cxn ang="0">
                    <a:pos x="27" y="7"/>
                  </a:cxn>
                  <a:cxn ang="0">
                    <a:pos x="30" y="1"/>
                  </a:cxn>
                  <a:cxn ang="0">
                    <a:pos x="25" y="5"/>
                  </a:cxn>
                  <a:cxn ang="0">
                    <a:pos x="20" y="7"/>
                  </a:cxn>
                  <a:cxn ang="0">
                    <a:pos x="15" y="11"/>
                  </a:cxn>
                  <a:cxn ang="0">
                    <a:pos x="10" y="19"/>
                  </a:cxn>
                  <a:cxn ang="0">
                    <a:pos x="5" y="34"/>
                  </a:cxn>
                  <a:cxn ang="0">
                    <a:pos x="2" y="48"/>
                  </a:cxn>
                  <a:cxn ang="0">
                    <a:pos x="0" y="62"/>
                  </a:cxn>
                  <a:cxn ang="0">
                    <a:pos x="0" y="83"/>
                  </a:cxn>
                  <a:cxn ang="0">
                    <a:pos x="4" y="104"/>
                  </a:cxn>
                  <a:cxn ang="0">
                    <a:pos x="11" y="125"/>
                  </a:cxn>
                  <a:cxn ang="0">
                    <a:pos x="21" y="143"/>
                  </a:cxn>
                  <a:cxn ang="0">
                    <a:pos x="34" y="158"/>
                  </a:cxn>
                  <a:cxn ang="0">
                    <a:pos x="49" y="170"/>
                  </a:cxn>
                  <a:cxn ang="0">
                    <a:pos x="67" y="179"/>
                  </a:cxn>
                  <a:cxn ang="0">
                    <a:pos x="85" y="183"/>
                  </a:cxn>
                  <a:cxn ang="0">
                    <a:pos x="105" y="183"/>
                  </a:cxn>
                  <a:cxn ang="0">
                    <a:pos x="123" y="179"/>
                  </a:cxn>
                  <a:cxn ang="0">
                    <a:pos x="140" y="170"/>
                  </a:cxn>
                  <a:cxn ang="0">
                    <a:pos x="155" y="158"/>
                  </a:cxn>
                  <a:cxn ang="0">
                    <a:pos x="168" y="143"/>
                  </a:cxn>
                  <a:cxn ang="0">
                    <a:pos x="178" y="125"/>
                  </a:cxn>
                  <a:cxn ang="0">
                    <a:pos x="185" y="104"/>
                  </a:cxn>
                  <a:cxn ang="0">
                    <a:pos x="189" y="83"/>
                  </a:cxn>
                </a:cxnLst>
                <a:rect l="0" t="0" r="r" b="b"/>
                <a:pathLst>
                  <a:path w="191" h="183">
                    <a:moveTo>
                      <a:pt x="191" y="71"/>
                    </a:moveTo>
                    <a:lnTo>
                      <a:pt x="191" y="68"/>
                    </a:lnTo>
                    <a:lnTo>
                      <a:pt x="189" y="66"/>
                    </a:lnTo>
                    <a:lnTo>
                      <a:pt x="189" y="64"/>
                    </a:lnTo>
                    <a:lnTo>
                      <a:pt x="189" y="61"/>
                    </a:lnTo>
                    <a:lnTo>
                      <a:pt x="189" y="59"/>
                    </a:lnTo>
                    <a:lnTo>
                      <a:pt x="189" y="56"/>
                    </a:lnTo>
                    <a:lnTo>
                      <a:pt x="188" y="54"/>
                    </a:lnTo>
                    <a:lnTo>
                      <a:pt x="188" y="52"/>
                    </a:lnTo>
                    <a:lnTo>
                      <a:pt x="187" y="48"/>
                    </a:lnTo>
                    <a:lnTo>
                      <a:pt x="185" y="46"/>
                    </a:lnTo>
                    <a:lnTo>
                      <a:pt x="183" y="43"/>
                    </a:lnTo>
                    <a:lnTo>
                      <a:pt x="181" y="41"/>
                    </a:lnTo>
                    <a:lnTo>
                      <a:pt x="179" y="38"/>
                    </a:lnTo>
                    <a:lnTo>
                      <a:pt x="178" y="35"/>
                    </a:lnTo>
                    <a:lnTo>
                      <a:pt x="176" y="32"/>
                    </a:lnTo>
                    <a:lnTo>
                      <a:pt x="174" y="30"/>
                    </a:lnTo>
                    <a:lnTo>
                      <a:pt x="175" y="35"/>
                    </a:lnTo>
                    <a:lnTo>
                      <a:pt x="177" y="40"/>
                    </a:lnTo>
                    <a:lnTo>
                      <a:pt x="178" y="44"/>
                    </a:lnTo>
                    <a:lnTo>
                      <a:pt x="179" y="49"/>
                    </a:lnTo>
                    <a:lnTo>
                      <a:pt x="180" y="55"/>
                    </a:lnTo>
                    <a:lnTo>
                      <a:pt x="180" y="60"/>
                    </a:lnTo>
                    <a:lnTo>
                      <a:pt x="180" y="66"/>
                    </a:lnTo>
                    <a:lnTo>
                      <a:pt x="181" y="71"/>
                    </a:lnTo>
                    <a:lnTo>
                      <a:pt x="180" y="82"/>
                    </a:lnTo>
                    <a:lnTo>
                      <a:pt x="179" y="91"/>
                    </a:lnTo>
                    <a:lnTo>
                      <a:pt x="177" y="101"/>
                    </a:lnTo>
                    <a:lnTo>
                      <a:pt x="174" y="110"/>
                    </a:lnTo>
                    <a:lnTo>
                      <a:pt x="170" y="120"/>
                    </a:lnTo>
                    <a:lnTo>
                      <a:pt x="166" y="128"/>
                    </a:lnTo>
                    <a:lnTo>
                      <a:pt x="161" y="136"/>
                    </a:lnTo>
                    <a:lnTo>
                      <a:pt x="156" y="143"/>
                    </a:lnTo>
                    <a:lnTo>
                      <a:pt x="149" y="150"/>
                    </a:lnTo>
                    <a:lnTo>
                      <a:pt x="143" y="156"/>
                    </a:lnTo>
                    <a:lnTo>
                      <a:pt x="136" y="161"/>
                    </a:lnTo>
                    <a:lnTo>
                      <a:pt x="128" y="165"/>
                    </a:lnTo>
                    <a:lnTo>
                      <a:pt x="121" y="169"/>
                    </a:lnTo>
                    <a:lnTo>
                      <a:pt x="112" y="171"/>
                    </a:lnTo>
                    <a:lnTo>
                      <a:pt x="104" y="173"/>
                    </a:lnTo>
                    <a:lnTo>
                      <a:pt x="95" y="173"/>
                    </a:lnTo>
                    <a:lnTo>
                      <a:pt x="86" y="173"/>
                    </a:lnTo>
                    <a:lnTo>
                      <a:pt x="78" y="171"/>
                    </a:lnTo>
                    <a:lnTo>
                      <a:pt x="70" y="169"/>
                    </a:lnTo>
                    <a:lnTo>
                      <a:pt x="61" y="165"/>
                    </a:lnTo>
                    <a:lnTo>
                      <a:pt x="53" y="161"/>
                    </a:lnTo>
                    <a:lnTo>
                      <a:pt x="46" y="156"/>
                    </a:lnTo>
                    <a:lnTo>
                      <a:pt x="40" y="150"/>
                    </a:lnTo>
                    <a:lnTo>
                      <a:pt x="34" y="143"/>
                    </a:lnTo>
                    <a:lnTo>
                      <a:pt x="28" y="136"/>
                    </a:lnTo>
                    <a:lnTo>
                      <a:pt x="23" y="128"/>
                    </a:lnTo>
                    <a:lnTo>
                      <a:pt x="19" y="120"/>
                    </a:lnTo>
                    <a:lnTo>
                      <a:pt x="15" y="110"/>
                    </a:lnTo>
                    <a:lnTo>
                      <a:pt x="12" y="101"/>
                    </a:lnTo>
                    <a:lnTo>
                      <a:pt x="10" y="91"/>
                    </a:lnTo>
                    <a:lnTo>
                      <a:pt x="9" y="82"/>
                    </a:lnTo>
                    <a:lnTo>
                      <a:pt x="9" y="71"/>
                    </a:lnTo>
                    <a:lnTo>
                      <a:pt x="9" y="60"/>
                    </a:lnTo>
                    <a:lnTo>
                      <a:pt x="10" y="50"/>
                    </a:lnTo>
                    <a:lnTo>
                      <a:pt x="12" y="41"/>
                    </a:lnTo>
                    <a:lnTo>
                      <a:pt x="15" y="32"/>
                    </a:lnTo>
                    <a:lnTo>
                      <a:pt x="18" y="23"/>
                    </a:lnTo>
                    <a:lnTo>
                      <a:pt x="22" y="14"/>
                    </a:lnTo>
                    <a:lnTo>
                      <a:pt x="27" y="7"/>
                    </a:lnTo>
                    <a:lnTo>
                      <a:pt x="32" y="0"/>
                    </a:lnTo>
                    <a:lnTo>
                      <a:pt x="30" y="1"/>
                    </a:lnTo>
                    <a:lnTo>
                      <a:pt x="27" y="2"/>
                    </a:lnTo>
                    <a:lnTo>
                      <a:pt x="25" y="5"/>
                    </a:lnTo>
                    <a:lnTo>
                      <a:pt x="22" y="6"/>
                    </a:lnTo>
                    <a:lnTo>
                      <a:pt x="20" y="7"/>
                    </a:lnTo>
                    <a:lnTo>
                      <a:pt x="18" y="10"/>
                    </a:lnTo>
                    <a:lnTo>
                      <a:pt x="15" y="11"/>
                    </a:lnTo>
                    <a:lnTo>
                      <a:pt x="13" y="13"/>
                    </a:lnTo>
                    <a:lnTo>
                      <a:pt x="10" y="19"/>
                    </a:lnTo>
                    <a:lnTo>
                      <a:pt x="7" y="26"/>
                    </a:lnTo>
                    <a:lnTo>
                      <a:pt x="5" y="34"/>
                    </a:lnTo>
                    <a:lnTo>
                      <a:pt x="3" y="41"/>
                    </a:lnTo>
                    <a:lnTo>
                      <a:pt x="2" y="48"/>
                    </a:lnTo>
                    <a:lnTo>
                      <a:pt x="1" y="55"/>
                    </a:lnTo>
                    <a:lnTo>
                      <a:pt x="0" y="62"/>
                    </a:lnTo>
                    <a:lnTo>
                      <a:pt x="0" y="71"/>
                    </a:lnTo>
                    <a:lnTo>
                      <a:pt x="0" y="83"/>
                    </a:lnTo>
                    <a:lnTo>
                      <a:pt x="2" y="94"/>
                    </a:lnTo>
                    <a:lnTo>
                      <a:pt x="4" y="104"/>
                    </a:lnTo>
                    <a:lnTo>
                      <a:pt x="7" y="115"/>
                    </a:lnTo>
                    <a:lnTo>
                      <a:pt x="11" y="125"/>
                    </a:lnTo>
                    <a:lnTo>
                      <a:pt x="16" y="134"/>
                    </a:lnTo>
                    <a:lnTo>
                      <a:pt x="21" y="143"/>
                    </a:lnTo>
                    <a:lnTo>
                      <a:pt x="27" y="151"/>
                    </a:lnTo>
                    <a:lnTo>
                      <a:pt x="34" y="158"/>
                    </a:lnTo>
                    <a:lnTo>
                      <a:pt x="41" y="164"/>
                    </a:lnTo>
                    <a:lnTo>
                      <a:pt x="49" y="170"/>
                    </a:lnTo>
                    <a:lnTo>
                      <a:pt x="57" y="175"/>
                    </a:lnTo>
                    <a:lnTo>
                      <a:pt x="67" y="179"/>
                    </a:lnTo>
                    <a:lnTo>
                      <a:pt x="76" y="182"/>
                    </a:lnTo>
                    <a:lnTo>
                      <a:pt x="85" y="183"/>
                    </a:lnTo>
                    <a:lnTo>
                      <a:pt x="95" y="183"/>
                    </a:lnTo>
                    <a:lnTo>
                      <a:pt x="105" y="183"/>
                    </a:lnTo>
                    <a:lnTo>
                      <a:pt x="114" y="182"/>
                    </a:lnTo>
                    <a:lnTo>
                      <a:pt x="123" y="179"/>
                    </a:lnTo>
                    <a:lnTo>
                      <a:pt x="132" y="175"/>
                    </a:lnTo>
                    <a:lnTo>
                      <a:pt x="140" y="170"/>
                    </a:lnTo>
                    <a:lnTo>
                      <a:pt x="148" y="164"/>
                    </a:lnTo>
                    <a:lnTo>
                      <a:pt x="155" y="158"/>
                    </a:lnTo>
                    <a:lnTo>
                      <a:pt x="162" y="151"/>
                    </a:lnTo>
                    <a:lnTo>
                      <a:pt x="168" y="143"/>
                    </a:lnTo>
                    <a:lnTo>
                      <a:pt x="173" y="134"/>
                    </a:lnTo>
                    <a:lnTo>
                      <a:pt x="178" y="125"/>
                    </a:lnTo>
                    <a:lnTo>
                      <a:pt x="182" y="115"/>
                    </a:lnTo>
                    <a:lnTo>
                      <a:pt x="185" y="104"/>
                    </a:lnTo>
                    <a:lnTo>
                      <a:pt x="188" y="94"/>
                    </a:lnTo>
                    <a:lnTo>
                      <a:pt x="189" y="83"/>
                    </a:lnTo>
                    <a:lnTo>
                      <a:pt x="191" y="71"/>
                    </a:lnTo>
                    <a:close/>
                  </a:path>
                </a:pathLst>
              </a:custGeom>
              <a:solidFill>
                <a:srgbClr val="F7CDA5"/>
              </a:solidFill>
              <a:ln w="9525">
                <a:noFill/>
                <a:round/>
                <a:headEnd/>
                <a:tailEnd/>
              </a:ln>
            </p:spPr>
            <p:txBody>
              <a:bodyPr/>
              <a:lstStyle/>
              <a:p>
                <a:endParaRPr lang="en-US"/>
              </a:p>
            </p:txBody>
          </p:sp>
          <p:sp>
            <p:nvSpPr>
              <p:cNvPr id="533646" name="Freeform 142"/>
              <p:cNvSpPr>
                <a:spLocks/>
              </p:cNvSpPr>
              <p:nvPr/>
            </p:nvSpPr>
            <p:spPr bwMode="auto">
              <a:xfrm>
                <a:off x="1143" y="2647"/>
                <a:ext cx="37" cy="30"/>
              </a:xfrm>
              <a:custGeom>
                <a:avLst/>
                <a:gdLst/>
                <a:ahLst/>
                <a:cxnLst>
                  <a:cxn ang="0">
                    <a:pos x="181" y="73"/>
                  </a:cxn>
                  <a:cxn ang="0">
                    <a:pos x="181" y="65"/>
                  </a:cxn>
                  <a:cxn ang="0">
                    <a:pos x="180" y="58"/>
                  </a:cxn>
                  <a:cxn ang="0">
                    <a:pos x="178" y="50"/>
                  </a:cxn>
                  <a:cxn ang="0">
                    <a:pos x="176" y="44"/>
                  </a:cxn>
                  <a:cxn ang="0">
                    <a:pos x="171" y="38"/>
                  </a:cxn>
                  <a:cxn ang="0">
                    <a:pos x="167" y="34"/>
                  </a:cxn>
                  <a:cxn ang="0">
                    <a:pos x="163" y="29"/>
                  </a:cxn>
                  <a:cxn ang="0">
                    <a:pos x="163" y="31"/>
                  </a:cxn>
                  <a:cxn ang="0">
                    <a:pos x="167" y="43"/>
                  </a:cxn>
                  <a:cxn ang="0">
                    <a:pos x="170" y="56"/>
                  </a:cxn>
                  <a:cxn ang="0">
                    <a:pos x="172" y="70"/>
                  </a:cxn>
                  <a:cxn ang="0">
                    <a:pos x="172" y="86"/>
                  </a:cxn>
                  <a:cxn ang="0">
                    <a:pos x="168" y="106"/>
                  </a:cxn>
                  <a:cxn ang="0">
                    <a:pos x="162" y="124"/>
                  </a:cxn>
                  <a:cxn ang="0">
                    <a:pos x="154" y="139"/>
                  </a:cxn>
                  <a:cxn ang="0">
                    <a:pos x="143" y="151"/>
                  </a:cxn>
                  <a:cxn ang="0">
                    <a:pos x="130" y="162"/>
                  </a:cxn>
                  <a:cxn ang="0">
                    <a:pos x="115" y="169"/>
                  </a:cxn>
                  <a:cxn ang="0">
                    <a:pos x="99" y="174"/>
                  </a:cxn>
                  <a:cxn ang="0">
                    <a:pos x="83" y="174"/>
                  </a:cxn>
                  <a:cxn ang="0">
                    <a:pos x="67" y="169"/>
                  </a:cxn>
                  <a:cxn ang="0">
                    <a:pos x="52" y="162"/>
                  </a:cxn>
                  <a:cxn ang="0">
                    <a:pos x="39" y="151"/>
                  </a:cxn>
                  <a:cxn ang="0">
                    <a:pos x="28" y="139"/>
                  </a:cxn>
                  <a:cxn ang="0">
                    <a:pos x="19" y="124"/>
                  </a:cxn>
                  <a:cxn ang="0">
                    <a:pos x="13" y="106"/>
                  </a:cxn>
                  <a:cxn ang="0">
                    <a:pos x="10" y="86"/>
                  </a:cxn>
                  <a:cxn ang="0">
                    <a:pos x="10" y="65"/>
                  </a:cxn>
                  <a:cxn ang="0">
                    <a:pos x="14" y="43"/>
                  </a:cxn>
                  <a:cxn ang="0">
                    <a:pos x="22" y="24"/>
                  </a:cxn>
                  <a:cxn ang="0">
                    <a:pos x="33" y="7"/>
                  </a:cxn>
                  <a:cxn ang="0">
                    <a:pos x="37" y="1"/>
                  </a:cxn>
                  <a:cxn ang="0">
                    <a:pos x="32" y="4"/>
                  </a:cxn>
                  <a:cxn ang="0">
                    <a:pos x="26" y="7"/>
                  </a:cxn>
                  <a:cxn ang="0">
                    <a:pos x="21" y="11"/>
                  </a:cxn>
                  <a:cxn ang="0">
                    <a:pos x="14" y="19"/>
                  </a:cxn>
                  <a:cxn ang="0">
                    <a:pos x="7" y="34"/>
                  </a:cxn>
                  <a:cxn ang="0">
                    <a:pos x="3" y="50"/>
                  </a:cxn>
                  <a:cxn ang="0">
                    <a:pos x="0" y="67"/>
                  </a:cxn>
                  <a:cxn ang="0">
                    <a:pos x="1" y="88"/>
                  </a:cxn>
                  <a:cxn ang="0">
                    <a:pos x="4" y="109"/>
                  </a:cxn>
                  <a:cxn ang="0">
                    <a:pos x="11" y="128"/>
                  </a:cxn>
                  <a:cxn ang="0">
                    <a:pos x="21" y="145"/>
                  </a:cxn>
                  <a:cxn ang="0">
                    <a:pos x="33" y="159"/>
                  </a:cxn>
                  <a:cxn ang="0">
                    <a:pos x="47" y="171"/>
                  </a:cxn>
                  <a:cxn ang="0">
                    <a:pos x="64" y="180"/>
                  </a:cxn>
                  <a:cxn ang="0">
                    <a:pos x="82" y="185"/>
                  </a:cxn>
                  <a:cxn ang="0">
                    <a:pos x="100" y="185"/>
                  </a:cxn>
                  <a:cxn ang="0">
                    <a:pos x="118" y="180"/>
                  </a:cxn>
                  <a:cxn ang="0">
                    <a:pos x="134" y="171"/>
                  </a:cxn>
                  <a:cxn ang="0">
                    <a:pos x="148" y="159"/>
                  </a:cxn>
                  <a:cxn ang="0">
                    <a:pos x="160" y="145"/>
                  </a:cxn>
                  <a:cxn ang="0">
                    <a:pos x="170" y="128"/>
                  </a:cxn>
                  <a:cxn ang="0">
                    <a:pos x="177" y="109"/>
                  </a:cxn>
                  <a:cxn ang="0">
                    <a:pos x="181" y="88"/>
                  </a:cxn>
                </a:cxnLst>
                <a:rect l="0" t="0" r="r" b="b"/>
                <a:pathLst>
                  <a:path w="181" h="185">
                    <a:moveTo>
                      <a:pt x="181" y="77"/>
                    </a:moveTo>
                    <a:lnTo>
                      <a:pt x="181" y="73"/>
                    </a:lnTo>
                    <a:lnTo>
                      <a:pt x="181" y="70"/>
                    </a:lnTo>
                    <a:lnTo>
                      <a:pt x="181" y="65"/>
                    </a:lnTo>
                    <a:lnTo>
                      <a:pt x="180" y="61"/>
                    </a:lnTo>
                    <a:lnTo>
                      <a:pt x="180" y="58"/>
                    </a:lnTo>
                    <a:lnTo>
                      <a:pt x="179" y="54"/>
                    </a:lnTo>
                    <a:lnTo>
                      <a:pt x="178" y="50"/>
                    </a:lnTo>
                    <a:lnTo>
                      <a:pt x="178" y="47"/>
                    </a:lnTo>
                    <a:lnTo>
                      <a:pt x="176" y="44"/>
                    </a:lnTo>
                    <a:lnTo>
                      <a:pt x="174" y="41"/>
                    </a:lnTo>
                    <a:lnTo>
                      <a:pt x="171" y="38"/>
                    </a:lnTo>
                    <a:lnTo>
                      <a:pt x="169" y="36"/>
                    </a:lnTo>
                    <a:lnTo>
                      <a:pt x="167" y="34"/>
                    </a:lnTo>
                    <a:lnTo>
                      <a:pt x="165" y="31"/>
                    </a:lnTo>
                    <a:lnTo>
                      <a:pt x="163" y="29"/>
                    </a:lnTo>
                    <a:lnTo>
                      <a:pt x="160" y="26"/>
                    </a:lnTo>
                    <a:lnTo>
                      <a:pt x="163" y="31"/>
                    </a:lnTo>
                    <a:lnTo>
                      <a:pt x="165" y="37"/>
                    </a:lnTo>
                    <a:lnTo>
                      <a:pt x="167" y="43"/>
                    </a:lnTo>
                    <a:lnTo>
                      <a:pt x="169" y="50"/>
                    </a:lnTo>
                    <a:lnTo>
                      <a:pt x="170" y="56"/>
                    </a:lnTo>
                    <a:lnTo>
                      <a:pt x="171" y="64"/>
                    </a:lnTo>
                    <a:lnTo>
                      <a:pt x="172" y="70"/>
                    </a:lnTo>
                    <a:lnTo>
                      <a:pt x="172" y="77"/>
                    </a:lnTo>
                    <a:lnTo>
                      <a:pt x="172" y="86"/>
                    </a:lnTo>
                    <a:lnTo>
                      <a:pt x="170" y="96"/>
                    </a:lnTo>
                    <a:lnTo>
                      <a:pt x="168" y="106"/>
                    </a:lnTo>
                    <a:lnTo>
                      <a:pt x="166" y="114"/>
                    </a:lnTo>
                    <a:lnTo>
                      <a:pt x="162" y="124"/>
                    </a:lnTo>
                    <a:lnTo>
                      <a:pt x="158" y="131"/>
                    </a:lnTo>
                    <a:lnTo>
                      <a:pt x="154" y="139"/>
                    </a:lnTo>
                    <a:lnTo>
                      <a:pt x="148" y="145"/>
                    </a:lnTo>
                    <a:lnTo>
                      <a:pt x="143" y="151"/>
                    </a:lnTo>
                    <a:lnTo>
                      <a:pt x="136" y="157"/>
                    </a:lnTo>
                    <a:lnTo>
                      <a:pt x="130" y="162"/>
                    </a:lnTo>
                    <a:lnTo>
                      <a:pt x="123" y="167"/>
                    </a:lnTo>
                    <a:lnTo>
                      <a:pt x="115" y="169"/>
                    </a:lnTo>
                    <a:lnTo>
                      <a:pt x="107" y="171"/>
                    </a:lnTo>
                    <a:lnTo>
                      <a:pt x="99" y="174"/>
                    </a:lnTo>
                    <a:lnTo>
                      <a:pt x="91" y="174"/>
                    </a:lnTo>
                    <a:lnTo>
                      <a:pt x="83" y="174"/>
                    </a:lnTo>
                    <a:lnTo>
                      <a:pt x="75" y="171"/>
                    </a:lnTo>
                    <a:lnTo>
                      <a:pt x="67" y="169"/>
                    </a:lnTo>
                    <a:lnTo>
                      <a:pt x="59" y="167"/>
                    </a:lnTo>
                    <a:lnTo>
                      <a:pt x="52" y="162"/>
                    </a:lnTo>
                    <a:lnTo>
                      <a:pt x="45" y="157"/>
                    </a:lnTo>
                    <a:lnTo>
                      <a:pt x="39" y="151"/>
                    </a:lnTo>
                    <a:lnTo>
                      <a:pt x="33" y="145"/>
                    </a:lnTo>
                    <a:lnTo>
                      <a:pt x="28" y="139"/>
                    </a:lnTo>
                    <a:lnTo>
                      <a:pt x="23" y="131"/>
                    </a:lnTo>
                    <a:lnTo>
                      <a:pt x="19" y="124"/>
                    </a:lnTo>
                    <a:lnTo>
                      <a:pt x="16" y="114"/>
                    </a:lnTo>
                    <a:lnTo>
                      <a:pt x="13" y="106"/>
                    </a:lnTo>
                    <a:lnTo>
                      <a:pt x="11" y="96"/>
                    </a:lnTo>
                    <a:lnTo>
                      <a:pt x="10" y="86"/>
                    </a:lnTo>
                    <a:lnTo>
                      <a:pt x="9" y="77"/>
                    </a:lnTo>
                    <a:lnTo>
                      <a:pt x="10" y="65"/>
                    </a:lnTo>
                    <a:lnTo>
                      <a:pt x="11" y="54"/>
                    </a:lnTo>
                    <a:lnTo>
                      <a:pt x="14" y="43"/>
                    </a:lnTo>
                    <a:lnTo>
                      <a:pt x="18" y="34"/>
                    </a:lnTo>
                    <a:lnTo>
                      <a:pt x="22" y="24"/>
                    </a:lnTo>
                    <a:lnTo>
                      <a:pt x="27" y="16"/>
                    </a:lnTo>
                    <a:lnTo>
                      <a:pt x="33" y="7"/>
                    </a:lnTo>
                    <a:lnTo>
                      <a:pt x="40" y="0"/>
                    </a:lnTo>
                    <a:lnTo>
                      <a:pt x="37" y="1"/>
                    </a:lnTo>
                    <a:lnTo>
                      <a:pt x="35" y="2"/>
                    </a:lnTo>
                    <a:lnTo>
                      <a:pt x="32" y="4"/>
                    </a:lnTo>
                    <a:lnTo>
                      <a:pt x="29" y="6"/>
                    </a:lnTo>
                    <a:lnTo>
                      <a:pt x="26" y="7"/>
                    </a:lnTo>
                    <a:lnTo>
                      <a:pt x="23" y="8"/>
                    </a:lnTo>
                    <a:lnTo>
                      <a:pt x="21" y="11"/>
                    </a:lnTo>
                    <a:lnTo>
                      <a:pt x="18" y="12"/>
                    </a:lnTo>
                    <a:lnTo>
                      <a:pt x="14" y="19"/>
                    </a:lnTo>
                    <a:lnTo>
                      <a:pt x="11" y="26"/>
                    </a:lnTo>
                    <a:lnTo>
                      <a:pt x="7" y="34"/>
                    </a:lnTo>
                    <a:lnTo>
                      <a:pt x="5" y="42"/>
                    </a:lnTo>
                    <a:lnTo>
                      <a:pt x="3" y="50"/>
                    </a:lnTo>
                    <a:lnTo>
                      <a:pt x="1" y="59"/>
                    </a:lnTo>
                    <a:lnTo>
                      <a:pt x="0" y="67"/>
                    </a:lnTo>
                    <a:lnTo>
                      <a:pt x="0" y="77"/>
                    </a:lnTo>
                    <a:lnTo>
                      <a:pt x="1" y="88"/>
                    </a:lnTo>
                    <a:lnTo>
                      <a:pt x="2" y="98"/>
                    </a:lnTo>
                    <a:lnTo>
                      <a:pt x="4" y="109"/>
                    </a:lnTo>
                    <a:lnTo>
                      <a:pt x="7" y="119"/>
                    </a:lnTo>
                    <a:lnTo>
                      <a:pt x="11" y="128"/>
                    </a:lnTo>
                    <a:lnTo>
                      <a:pt x="16" y="137"/>
                    </a:lnTo>
                    <a:lnTo>
                      <a:pt x="21" y="145"/>
                    </a:lnTo>
                    <a:lnTo>
                      <a:pt x="27" y="154"/>
                    </a:lnTo>
                    <a:lnTo>
                      <a:pt x="33" y="159"/>
                    </a:lnTo>
                    <a:lnTo>
                      <a:pt x="40" y="167"/>
                    </a:lnTo>
                    <a:lnTo>
                      <a:pt x="47" y="171"/>
                    </a:lnTo>
                    <a:lnTo>
                      <a:pt x="55" y="176"/>
                    </a:lnTo>
                    <a:lnTo>
                      <a:pt x="64" y="180"/>
                    </a:lnTo>
                    <a:lnTo>
                      <a:pt x="73" y="182"/>
                    </a:lnTo>
                    <a:lnTo>
                      <a:pt x="82" y="185"/>
                    </a:lnTo>
                    <a:lnTo>
                      <a:pt x="91" y="185"/>
                    </a:lnTo>
                    <a:lnTo>
                      <a:pt x="100" y="185"/>
                    </a:lnTo>
                    <a:lnTo>
                      <a:pt x="109" y="182"/>
                    </a:lnTo>
                    <a:lnTo>
                      <a:pt x="118" y="180"/>
                    </a:lnTo>
                    <a:lnTo>
                      <a:pt x="126" y="176"/>
                    </a:lnTo>
                    <a:lnTo>
                      <a:pt x="134" y="171"/>
                    </a:lnTo>
                    <a:lnTo>
                      <a:pt x="141" y="167"/>
                    </a:lnTo>
                    <a:lnTo>
                      <a:pt x="148" y="159"/>
                    </a:lnTo>
                    <a:lnTo>
                      <a:pt x="155" y="154"/>
                    </a:lnTo>
                    <a:lnTo>
                      <a:pt x="160" y="145"/>
                    </a:lnTo>
                    <a:lnTo>
                      <a:pt x="166" y="137"/>
                    </a:lnTo>
                    <a:lnTo>
                      <a:pt x="170" y="128"/>
                    </a:lnTo>
                    <a:lnTo>
                      <a:pt x="174" y="119"/>
                    </a:lnTo>
                    <a:lnTo>
                      <a:pt x="177" y="109"/>
                    </a:lnTo>
                    <a:lnTo>
                      <a:pt x="179" y="98"/>
                    </a:lnTo>
                    <a:lnTo>
                      <a:pt x="181" y="88"/>
                    </a:lnTo>
                    <a:lnTo>
                      <a:pt x="181" y="77"/>
                    </a:lnTo>
                    <a:close/>
                  </a:path>
                </a:pathLst>
              </a:custGeom>
              <a:solidFill>
                <a:srgbClr val="F7CFA7"/>
              </a:solidFill>
              <a:ln w="9525">
                <a:noFill/>
                <a:round/>
                <a:headEnd/>
                <a:tailEnd/>
              </a:ln>
            </p:spPr>
            <p:txBody>
              <a:bodyPr/>
              <a:lstStyle/>
              <a:p>
                <a:endParaRPr lang="en-US"/>
              </a:p>
            </p:txBody>
          </p:sp>
          <p:sp>
            <p:nvSpPr>
              <p:cNvPr id="533647" name="Freeform 143"/>
              <p:cNvSpPr>
                <a:spLocks/>
              </p:cNvSpPr>
              <p:nvPr/>
            </p:nvSpPr>
            <p:spPr bwMode="auto">
              <a:xfrm>
                <a:off x="1144" y="2646"/>
                <a:ext cx="35" cy="30"/>
              </a:xfrm>
              <a:custGeom>
                <a:avLst/>
                <a:gdLst/>
                <a:ahLst/>
                <a:cxnLst>
                  <a:cxn ang="0">
                    <a:pos x="171" y="77"/>
                  </a:cxn>
                  <a:cxn ang="0">
                    <a:pos x="171" y="66"/>
                  </a:cxn>
                  <a:cxn ang="0">
                    <a:pos x="169" y="55"/>
                  </a:cxn>
                  <a:cxn ang="0">
                    <a:pos x="166" y="46"/>
                  </a:cxn>
                  <a:cxn ang="0">
                    <a:pos x="162" y="39"/>
                  </a:cxn>
                  <a:cxn ang="0">
                    <a:pos x="157" y="33"/>
                  </a:cxn>
                  <a:cxn ang="0">
                    <a:pos x="152" y="28"/>
                  </a:cxn>
                  <a:cxn ang="0">
                    <a:pos x="146" y="23"/>
                  </a:cxn>
                  <a:cxn ang="0">
                    <a:pos x="147" y="27"/>
                  </a:cxn>
                  <a:cxn ang="0">
                    <a:pos x="155" y="41"/>
                  </a:cxn>
                  <a:cxn ang="0">
                    <a:pos x="160" y="57"/>
                  </a:cxn>
                  <a:cxn ang="0">
                    <a:pos x="162" y="73"/>
                  </a:cxn>
                  <a:cxn ang="0">
                    <a:pos x="162" y="91"/>
                  </a:cxn>
                  <a:cxn ang="0">
                    <a:pos x="159" y="109"/>
                  </a:cxn>
                  <a:cxn ang="0">
                    <a:pos x="153" y="125"/>
                  </a:cxn>
                  <a:cxn ang="0">
                    <a:pos x="145" y="141"/>
                  </a:cxn>
                  <a:cxn ang="0">
                    <a:pos x="135" y="153"/>
                  </a:cxn>
                  <a:cxn ang="0">
                    <a:pos x="123" y="162"/>
                  </a:cxn>
                  <a:cxn ang="0">
                    <a:pos x="109" y="169"/>
                  </a:cxn>
                  <a:cxn ang="0">
                    <a:pos x="94" y="173"/>
                  </a:cxn>
                  <a:cxn ang="0">
                    <a:pos x="78" y="173"/>
                  </a:cxn>
                  <a:cxn ang="0">
                    <a:pos x="63" y="169"/>
                  </a:cxn>
                  <a:cxn ang="0">
                    <a:pos x="49" y="162"/>
                  </a:cxn>
                  <a:cxn ang="0">
                    <a:pos x="36" y="153"/>
                  </a:cxn>
                  <a:cxn ang="0">
                    <a:pos x="26" y="141"/>
                  </a:cxn>
                  <a:cxn ang="0">
                    <a:pos x="18" y="125"/>
                  </a:cxn>
                  <a:cxn ang="0">
                    <a:pos x="12" y="109"/>
                  </a:cxn>
                  <a:cxn ang="0">
                    <a:pos x="9" y="91"/>
                  </a:cxn>
                  <a:cxn ang="0">
                    <a:pos x="9" y="69"/>
                  </a:cxn>
                  <a:cxn ang="0">
                    <a:pos x="15" y="45"/>
                  </a:cxn>
                  <a:cxn ang="0">
                    <a:pos x="26" y="24"/>
                  </a:cxn>
                  <a:cxn ang="0">
                    <a:pos x="41" y="7"/>
                  </a:cxn>
                  <a:cxn ang="0">
                    <a:pos x="46" y="2"/>
                  </a:cxn>
                  <a:cxn ang="0">
                    <a:pos x="39" y="4"/>
                  </a:cxn>
                  <a:cxn ang="0">
                    <a:pos x="33" y="6"/>
                  </a:cxn>
                  <a:cxn ang="0">
                    <a:pos x="27" y="10"/>
                  </a:cxn>
                  <a:cxn ang="0">
                    <a:pos x="18" y="18"/>
                  </a:cxn>
                  <a:cxn ang="0">
                    <a:pos x="9" y="34"/>
                  </a:cxn>
                  <a:cxn ang="0">
                    <a:pos x="3" y="52"/>
                  </a:cxn>
                  <a:cxn ang="0">
                    <a:pos x="0" y="71"/>
                  </a:cxn>
                  <a:cxn ang="0">
                    <a:pos x="0" y="93"/>
                  </a:cxn>
                  <a:cxn ang="0">
                    <a:pos x="3" y="112"/>
                  </a:cxn>
                  <a:cxn ang="0">
                    <a:pos x="10" y="131"/>
                  </a:cxn>
                  <a:cxn ang="0">
                    <a:pos x="19" y="147"/>
                  </a:cxn>
                  <a:cxn ang="0">
                    <a:pos x="31" y="161"/>
                  </a:cxn>
                  <a:cxn ang="0">
                    <a:pos x="44" y="172"/>
                  </a:cxn>
                  <a:cxn ang="0">
                    <a:pos x="61" y="180"/>
                  </a:cxn>
                  <a:cxn ang="0">
                    <a:pos x="77" y="184"/>
                  </a:cxn>
                  <a:cxn ang="0">
                    <a:pos x="95" y="184"/>
                  </a:cxn>
                  <a:cxn ang="0">
                    <a:pos x="111" y="180"/>
                  </a:cxn>
                  <a:cxn ang="0">
                    <a:pos x="127" y="172"/>
                  </a:cxn>
                  <a:cxn ang="0">
                    <a:pos x="140" y="161"/>
                  </a:cxn>
                  <a:cxn ang="0">
                    <a:pos x="152" y="147"/>
                  </a:cxn>
                  <a:cxn ang="0">
                    <a:pos x="161" y="131"/>
                  </a:cxn>
                  <a:cxn ang="0">
                    <a:pos x="168" y="112"/>
                  </a:cxn>
                  <a:cxn ang="0">
                    <a:pos x="171" y="93"/>
                  </a:cxn>
                </a:cxnLst>
                <a:rect l="0" t="0" r="r" b="b"/>
                <a:pathLst>
                  <a:path w="172" h="184">
                    <a:moveTo>
                      <a:pt x="172" y="82"/>
                    </a:moveTo>
                    <a:lnTo>
                      <a:pt x="171" y="77"/>
                    </a:lnTo>
                    <a:lnTo>
                      <a:pt x="171" y="71"/>
                    </a:lnTo>
                    <a:lnTo>
                      <a:pt x="171" y="66"/>
                    </a:lnTo>
                    <a:lnTo>
                      <a:pt x="170" y="60"/>
                    </a:lnTo>
                    <a:lnTo>
                      <a:pt x="169" y="55"/>
                    </a:lnTo>
                    <a:lnTo>
                      <a:pt x="168" y="51"/>
                    </a:lnTo>
                    <a:lnTo>
                      <a:pt x="166" y="46"/>
                    </a:lnTo>
                    <a:lnTo>
                      <a:pt x="165" y="41"/>
                    </a:lnTo>
                    <a:lnTo>
                      <a:pt x="162" y="39"/>
                    </a:lnTo>
                    <a:lnTo>
                      <a:pt x="160" y="36"/>
                    </a:lnTo>
                    <a:lnTo>
                      <a:pt x="157" y="33"/>
                    </a:lnTo>
                    <a:lnTo>
                      <a:pt x="154" y="30"/>
                    </a:lnTo>
                    <a:lnTo>
                      <a:pt x="152" y="28"/>
                    </a:lnTo>
                    <a:lnTo>
                      <a:pt x="149" y="25"/>
                    </a:lnTo>
                    <a:lnTo>
                      <a:pt x="146" y="23"/>
                    </a:lnTo>
                    <a:lnTo>
                      <a:pt x="143" y="21"/>
                    </a:lnTo>
                    <a:lnTo>
                      <a:pt x="147" y="27"/>
                    </a:lnTo>
                    <a:lnTo>
                      <a:pt x="151" y="34"/>
                    </a:lnTo>
                    <a:lnTo>
                      <a:pt x="155" y="41"/>
                    </a:lnTo>
                    <a:lnTo>
                      <a:pt x="157" y="48"/>
                    </a:lnTo>
                    <a:lnTo>
                      <a:pt x="160" y="57"/>
                    </a:lnTo>
                    <a:lnTo>
                      <a:pt x="161" y="65"/>
                    </a:lnTo>
                    <a:lnTo>
                      <a:pt x="162" y="73"/>
                    </a:lnTo>
                    <a:lnTo>
                      <a:pt x="163" y="82"/>
                    </a:lnTo>
                    <a:lnTo>
                      <a:pt x="162" y="91"/>
                    </a:lnTo>
                    <a:lnTo>
                      <a:pt x="161" y="100"/>
                    </a:lnTo>
                    <a:lnTo>
                      <a:pt x="159" y="109"/>
                    </a:lnTo>
                    <a:lnTo>
                      <a:pt x="157" y="118"/>
                    </a:lnTo>
                    <a:lnTo>
                      <a:pt x="153" y="125"/>
                    </a:lnTo>
                    <a:lnTo>
                      <a:pt x="149" y="133"/>
                    </a:lnTo>
                    <a:lnTo>
                      <a:pt x="145" y="141"/>
                    </a:lnTo>
                    <a:lnTo>
                      <a:pt x="140" y="147"/>
                    </a:lnTo>
                    <a:lnTo>
                      <a:pt x="135" y="153"/>
                    </a:lnTo>
                    <a:lnTo>
                      <a:pt x="129" y="157"/>
                    </a:lnTo>
                    <a:lnTo>
                      <a:pt x="123" y="162"/>
                    </a:lnTo>
                    <a:lnTo>
                      <a:pt x="116" y="166"/>
                    </a:lnTo>
                    <a:lnTo>
                      <a:pt x="109" y="169"/>
                    </a:lnTo>
                    <a:lnTo>
                      <a:pt x="102" y="172"/>
                    </a:lnTo>
                    <a:lnTo>
                      <a:pt x="94" y="173"/>
                    </a:lnTo>
                    <a:lnTo>
                      <a:pt x="86" y="173"/>
                    </a:lnTo>
                    <a:lnTo>
                      <a:pt x="78" y="173"/>
                    </a:lnTo>
                    <a:lnTo>
                      <a:pt x="71" y="172"/>
                    </a:lnTo>
                    <a:lnTo>
                      <a:pt x="63" y="169"/>
                    </a:lnTo>
                    <a:lnTo>
                      <a:pt x="55" y="166"/>
                    </a:lnTo>
                    <a:lnTo>
                      <a:pt x="49" y="162"/>
                    </a:lnTo>
                    <a:lnTo>
                      <a:pt x="42" y="157"/>
                    </a:lnTo>
                    <a:lnTo>
                      <a:pt x="36" y="153"/>
                    </a:lnTo>
                    <a:lnTo>
                      <a:pt x="31" y="147"/>
                    </a:lnTo>
                    <a:lnTo>
                      <a:pt x="26" y="141"/>
                    </a:lnTo>
                    <a:lnTo>
                      <a:pt x="22" y="133"/>
                    </a:lnTo>
                    <a:lnTo>
                      <a:pt x="18" y="125"/>
                    </a:lnTo>
                    <a:lnTo>
                      <a:pt x="15" y="118"/>
                    </a:lnTo>
                    <a:lnTo>
                      <a:pt x="12" y="109"/>
                    </a:lnTo>
                    <a:lnTo>
                      <a:pt x="10" y="100"/>
                    </a:lnTo>
                    <a:lnTo>
                      <a:pt x="9" y="91"/>
                    </a:lnTo>
                    <a:lnTo>
                      <a:pt x="9" y="82"/>
                    </a:lnTo>
                    <a:lnTo>
                      <a:pt x="9" y="69"/>
                    </a:lnTo>
                    <a:lnTo>
                      <a:pt x="12" y="57"/>
                    </a:lnTo>
                    <a:lnTo>
                      <a:pt x="15" y="45"/>
                    </a:lnTo>
                    <a:lnTo>
                      <a:pt x="20" y="34"/>
                    </a:lnTo>
                    <a:lnTo>
                      <a:pt x="26" y="24"/>
                    </a:lnTo>
                    <a:lnTo>
                      <a:pt x="33" y="15"/>
                    </a:lnTo>
                    <a:lnTo>
                      <a:pt x="41" y="7"/>
                    </a:lnTo>
                    <a:lnTo>
                      <a:pt x="49" y="0"/>
                    </a:lnTo>
                    <a:lnTo>
                      <a:pt x="46" y="2"/>
                    </a:lnTo>
                    <a:lnTo>
                      <a:pt x="43" y="3"/>
                    </a:lnTo>
                    <a:lnTo>
                      <a:pt x="39" y="4"/>
                    </a:lnTo>
                    <a:lnTo>
                      <a:pt x="36" y="5"/>
                    </a:lnTo>
                    <a:lnTo>
                      <a:pt x="33" y="6"/>
                    </a:lnTo>
                    <a:lnTo>
                      <a:pt x="30" y="7"/>
                    </a:lnTo>
                    <a:lnTo>
                      <a:pt x="27" y="10"/>
                    </a:lnTo>
                    <a:lnTo>
                      <a:pt x="23" y="11"/>
                    </a:lnTo>
                    <a:lnTo>
                      <a:pt x="18" y="18"/>
                    </a:lnTo>
                    <a:lnTo>
                      <a:pt x="13" y="25"/>
                    </a:lnTo>
                    <a:lnTo>
                      <a:pt x="9" y="34"/>
                    </a:lnTo>
                    <a:lnTo>
                      <a:pt x="6" y="43"/>
                    </a:lnTo>
                    <a:lnTo>
                      <a:pt x="3" y="52"/>
                    </a:lnTo>
                    <a:lnTo>
                      <a:pt x="1" y="61"/>
                    </a:lnTo>
                    <a:lnTo>
                      <a:pt x="0" y="71"/>
                    </a:lnTo>
                    <a:lnTo>
                      <a:pt x="0" y="82"/>
                    </a:lnTo>
                    <a:lnTo>
                      <a:pt x="0" y="93"/>
                    </a:lnTo>
                    <a:lnTo>
                      <a:pt x="1" y="102"/>
                    </a:lnTo>
                    <a:lnTo>
                      <a:pt x="3" y="112"/>
                    </a:lnTo>
                    <a:lnTo>
                      <a:pt x="6" y="121"/>
                    </a:lnTo>
                    <a:lnTo>
                      <a:pt x="10" y="131"/>
                    </a:lnTo>
                    <a:lnTo>
                      <a:pt x="14" y="139"/>
                    </a:lnTo>
                    <a:lnTo>
                      <a:pt x="19" y="147"/>
                    </a:lnTo>
                    <a:lnTo>
                      <a:pt x="25" y="154"/>
                    </a:lnTo>
                    <a:lnTo>
                      <a:pt x="31" y="161"/>
                    </a:lnTo>
                    <a:lnTo>
                      <a:pt x="37" y="167"/>
                    </a:lnTo>
                    <a:lnTo>
                      <a:pt x="44" y="172"/>
                    </a:lnTo>
                    <a:lnTo>
                      <a:pt x="52" y="176"/>
                    </a:lnTo>
                    <a:lnTo>
                      <a:pt x="61" y="180"/>
                    </a:lnTo>
                    <a:lnTo>
                      <a:pt x="69" y="182"/>
                    </a:lnTo>
                    <a:lnTo>
                      <a:pt x="77" y="184"/>
                    </a:lnTo>
                    <a:lnTo>
                      <a:pt x="86" y="184"/>
                    </a:lnTo>
                    <a:lnTo>
                      <a:pt x="95" y="184"/>
                    </a:lnTo>
                    <a:lnTo>
                      <a:pt x="103" y="182"/>
                    </a:lnTo>
                    <a:lnTo>
                      <a:pt x="111" y="180"/>
                    </a:lnTo>
                    <a:lnTo>
                      <a:pt x="119" y="176"/>
                    </a:lnTo>
                    <a:lnTo>
                      <a:pt x="127" y="172"/>
                    </a:lnTo>
                    <a:lnTo>
                      <a:pt x="134" y="167"/>
                    </a:lnTo>
                    <a:lnTo>
                      <a:pt x="140" y="161"/>
                    </a:lnTo>
                    <a:lnTo>
                      <a:pt x="147" y="154"/>
                    </a:lnTo>
                    <a:lnTo>
                      <a:pt x="152" y="147"/>
                    </a:lnTo>
                    <a:lnTo>
                      <a:pt x="157" y="139"/>
                    </a:lnTo>
                    <a:lnTo>
                      <a:pt x="161" y="131"/>
                    </a:lnTo>
                    <a:lnTo>
                      <a:pt x="165" y="121"/>
                    </a:lnTo>
                    <a:lnTo>
                      <a:pt x="168" y="112"/>
                    </a:lnTo>
                    <a:lnTo>
                      <a:pt x="170" y="102"/>
                    </a:lnTo>
                    <a:lnTo>
                      <a:pt x="171" y="93"/>
                    </a:lnTo>
                    <a:lnTo>
                      <a:pt x="172" y="82"/>
                    </a:lnTo>
                    <a:close/>
                  </a:path>
                </a:pathLst>
              </a:custGeom>
              <a:solidFill>
                <a:srgbClr val="F7D2A9"/>
              </a:solidFill>
              <a:ln w="9525">
                <a:noFill/>
                <a:round/>
                <a:headEnd/>
                <a:tailEnd/>
              </a:ln>
            </p:spPr>
            <p:txBody>
              <a:bodyPr/>
              <a:lstStyle/>
              <a:p>
                <a:endParaRPr lang="en-US"/>
              </a:p>
            </p:txBody>
          </p:sp>
          <p:sp>
            <p:nvSpPr>
              <p:cNvPr id="533648" name="Freeform 144"/>
              <p:cNvSpPr>
                <a:spLocks/>
              </p:cNvSpPr>
              <p:nvPr/>
            </p:nvSpPr>
            <p:spPr bwMode="auto">
              <a:xfrm>
                <a:off x="1145" y="2645"/>
                <a:ext cx="33" cy="30"/>
              </a:xfrm>
              <a:custGeom>
                <a:avLst/>
                <a:gdLst/>
                <a:ahLst/>
                <a:cxnLst>
                  <a:cxn ang="0">
                    <a:pos x="163" y="77"/>
                  </a:cxn>
                  <a:cxn ang="0">
                    <a:pos x="161" y="63"/>
                  </a:cxn>
                  <a:cxn ang="0">
                    <a:pos x="158" y="50"/>
                  </a:cxn>
                  <a:cxn ang="0">
                    <a:pos x="154" y="38"/>
                  </a:cxn>
                  <a:cxn ang="0">
                    <a:pos x="149" y="31"/>
                  </a:cxn>
                  <a:cxn ang="0">
                    <a:pos x="145" y="27"/>
                  </a:cxn>
                  <a:cxn ang="0">
                    <a:pos x="141" y="24"/>
                  </a:cxn>
                  <a:cxn ang="0">
                    <a:pos x="137" y="21"/>
                  </a:cxn>
                  <a:cxn ang="0">
                    <a:pos x="133" y="18"/>
                  </a:cxn>
                  <a:cxn ang="0">
                    <a:pos x="130" y="17"/>
                  </a:cxn>
                  <a:cxn ang="0">
                    <a:pos x="127" y="14"/>
                  </a:cxn>
                  <a:cxn ang="0">
                    <a:pos x="123" y="13"/>
                  </a:cxn>
                  <a:cxn ang="0">
                    <a:pos x="129" y="18"/>
                  </a:cxn>
                  <a:cxn ang="0">
                    <a:pos x="140" y="33"/>
                  </a:cxn>
                  <a:cxn ang="0">
                    <a:pos x="149" y="51"/>
                  </a:cxn>
                  <a:cxn ang="0">
                    <a:pos x="153" y="73"/>
                  </a:cxn>
                  <a:cxn ang="0">
                    <a:pos x="154" y="92"/>
                  </a:cxn>
                  <a:cxn ang="0">
                    <a:pos x="151" y="109"/>
                  </a:cxn>
                  <a:cxn ang="0">
                    <a:pos x="145" y="125"/>
                  </a:cxn>
                  <a:cxn ang="0">
                    <a:pos x="138" y="139"/>
                  </a:cxn>
                  <a:cxn ang="0">
                    <a:pos x="128" y="151"/>
                  </a:cxn>
                  <a:cxn ang="0">
                    <a:pos x="116" y="159"/>
                  </a:cxn>
                  <a:cxn ang="0">
                    <a:pos x="103" y="166"/>
                  </a:cxn>
                  <a:cxn ang="0">
                    <a:pos x="89" y="170"/>
                  </a:cxn>
                  <a:cxn ang="0">
                    <a:pos x="75" y="170"/>
                  </a:cxn>
                  <a:cxn ang="0">
                    <a:pos x="61" y="166"/>
                  </a:cxn>
                  <a:cxn ang="0">
                    <a:pos x="47" y="159"/>
                  </a:cxn>
                  <a:cxn ang="0">
                    <a:pos x="35" y="151"/>
                  </a:cxn>
                  <a:cxn ang="0">
                    <a:pos x="26" y="139"/>
                  </a:cxn>
                  <a:cxn ang="0">
                    <a:pos x="18" y="125"/>
                  </a:cxn>
                  <a:cxn ang="0">
                    <a:pos x="12" y="109"/>
                  </a:cxn>
                  <a:cxn ang="0">
                    <a:pos x="10" y="92"/>
                  </a:cxn>
                  <a:cxn ang="0">
                    <a:pos x="9" y="77"/>
                  </a:cxn>
                  <a:cxn ang="0">
                    <a:pos x="12" y="61"/>
                  </a:cxn>
                  <a:cxn ang="0">
                    <a:pos x="18" y="42"/>
                  </a:cxn>
                  <a:cxn ang="0">
                    <a:pos x="33" y="19"/>
                  </a:cxn>
                  <a:cxn ang="0">
                    <a:pos x="48" y="7"/>
                  </a:cxn>
                  <a:cxn ang="0">
                    <a:pos x="60" y="1"/>
                  </a:cxn>
                  <a:cxn ang="0">
                    <a:pos x="62" y="0"/>
                  </a:cxn>
                  <a:cxn ang="0">
                    <a:pos x="52" y="1"/>
                  </a:cxn>
                  <a:cxn ang="0">
                    <a:pos x="44" y="4"/>
                  </a:cxn>
                  <a:cxn ang="0">
                    <a:pos x="35" y="6"/>
                  </a:cxn>
                  <a:cxn ang="0">
                    <a:pos x="24" y="14"/>
                  </a:cxn>
                  <a:cxn ang="0">
                    <a:pos x="13" y="31"/>
                  </a:cxn>
                  <a:cxn ang="0">
                    <a:pos x="5" y="50"/>
                  </a:cxn>
                  <a:cxn ang="0">
                    <a:pos x="1" y="72"/>
                  </a:cxn>
                  <a:cxn ang="0">
                    <a:pos x="1" y="93"/>
                  </a:cxn>
                  <a:cxn ang="0">
                    <a:pos x="4" y="113"/>
                  </a:cxn>
                  <a:cxn ang="0">
                    <a:pos x="10" y="131"/>
                  </a:cxn>
                  <a:cxn ang="0">
                    <a:pos x="19" y="146"/>
                  </a:cxn>
                  <a:cxn ang="0">
                    <a:pos x="30" y="158"/>
                  </a:cxn>
                  <a:cxn ang="0">
                    <a:pos x="43" y="169"/>
                  </a:cxn>
                  <a:cxn ang="0">
                    <a:pos x="58" y="176"/>
                  </a:cxn>
                  <a:cxn ang="0">
                    <a:pos x="74" y="181"/>
                  </a:cxn>
                  <a:cxn ang="0">
                    <a:pos x="90" y="181"/>
                  </a:cxn>
                  <a:cxn ang="0">
                    <a:pos x="106" y="176"/>
                  </a:cxn>
                  <a:cxn ang="0">
                    <a:pos x="121" y="169"/>
                  </a:cxn>
                  <a:cxn ang="0">
                    <a:pos x="134" y="158"/>
                  </a:cxn>
                  <a:cxn ang="0">
                    <a:pos x="145" y="146"/>
                  </a:cxn>
                  <a:cxn ang="0">
                    <a:pos x="153" y="131"/>
                  </a:cxn>
                  <a:cxn ang="0">
                    <a:pos x="159" y="113"/>
                  </a:cxn>
                  <a:cxn ang="0">
                    <a:pos x="163" y="93"/>
                  </a:cxn>
                </a:cxnLst>
                <a:rect l="0" t="0" r="r" b="b"/>
                <a:pathLst>
                  <a:path w="163" h="181">
                    <a:moveTo>
                      <a:pt x="163" y="84"/>
                    </a:moveTo>
                    <a:lnTo>
                      <a:pt x="163" y="77"/>
                    </a:lnTo>
                    <a:lnTo>
                      <a:pt x="162" y="71"/>
                    </a:lnTo>
                    <a:lnTo>
                      <a:pt x="161" y="63"/>
                    </a:lnTo>
                    <a:lnTo>
                      <a:pt x="160" y="57"/>
                    </a:lnTo>
                    <a:lnTo>
                      <a:pt x="158" y="50"/>
                    </a:lnTo>
                    <a:lnTo>
                      <a:pt x="156" y="44"/>
                    </a:lnTo>
                    <a:lnTo>
                      <a:pt x="154" y="38"/>
                    </a:lnTo>
                    <a:lnTo>
                      <a:pt x="151" y="33"/>
                    </a:lnTo>
                    <a:lnTo>
                      <a:pt x="149" y="31"/>
                    </a:lnTo>
                    <a:lnTo>
                      <a:pt x="147" y="30"/>
                    </a:lnTo>
                    <a:lnTo>
                      <a:pt x="145" y="27"/>
                    </a:lnTo>
                    <a:lnTo>
                      <a:pt x="143" y="26"/>
                    </a:lnTo>
                    <a:lnTo>
                      <a:pt x="141" y="24"/>
                    </a:lnTo>
                    <a:lnTo>
                      <a:pt x="139" y="23"/>
                    </a:lnTo>
                    <a:lnTo>
                      <a:pt x="137" y="21"/>
                    </a:lnTo>
                    <a:lnTo>
                      <a:pt x="135" y="19"/>
                    </a:lnTo>
                    <a:lnTo>
                      <a:pt x="133" y="18"/>
                    </a:lnTo>
                    <a:lnTo>
                      <a:pt x="132" y="18"/>
                    </a:lnTo>
                    <a:lnTo>
                      <a:pt x="130" y="17"/>
                    </a:lnTo>
                    <a:lnTo>
                      <a:pt x="128" y="15"/>
                    </a:lnTo>
                    <a:lnTo>
                      <a:pt x="127" y="14"/>
                    </a:lnTo>
                    <a:lnTo>
                      <a:pt x="125" y="13"/>
                    </a:lnTo>
                    <a:lnTo>
                      <a:pt x="123" y="13"/>
                    </a:lnTo>
                    <a:lnTo>
                      <a:pt x="122" y="12"/>
                    </a:lnTo>
                    <a:lnTo>
                      <a:pt x="129" y="18"/>
                    </a:lnTo>
                    <a:lnTo>
                      <a:pt x="135" y="25"/>
                    </a:lnTo>
                    <a:lnTo>
                      <a:pt x="140" y="33"/>
                    </a:lnTo>
                    <a:lnTo>
                      <a:pt x="145" y="42"/>
                    </a:lnTo>
                    <a:lnTo>
                      <a:pt x="149" y="51"/>
                    </a:lnTo>
                    <a:lnTo>
                      <a:pt x="152" y="62"/>
                    </a:lnTo>
                    <a:lnTo>
                      <a:pt x="153" y="73"/>
                    </a:lnTo>
                    <a:lnTo>
                      <a:pt x="154" y="84"/>
                    </a:lnTo>
                    <a:lnTo>
                      <a:pt x="154" y="92"/>
                    </a:lnTo>
                    <a:lnTo>
                      <a:pt x="153" y="101"/>
                    </a:lnTo>
                    <a:lnTo>
                      <a:pt x="151" y="109"/>
                    </a:lnTo>
                    <a:lnTo>
                      <a:pt x="148" y="117"/>
                    </a:lnTo>
                    <a:lnTo>
                      <a:pt x="145" y="125"/>
                    </a:lnTo>
                    <a:lnTo>
                      <a:pt x="142" y="132"/>
                    </a:lnTo>
                    <a:lnTo>
                      <a:pt x="138" y="139"/>
                    </a:lnTo>
                    <a:lnTo>
                      <a:pt x="133" y="145"/>
                    </a:lnTo>
                    <a:lnTo>
                      <a:pt x="128" y="151"/>
                    </a:lnTo>
                    <a:lnTo>
                      <a:pt x="122" y="156"/>
                    </a:lnTo>
                    <a:lnTo>
                      <a:pt x="116" y="159"/>
                    </a:lnTo>
                    <a:lnTo>
                      <a:pt x="110" y="163"/>
                    </a:lnTo>
                    <a:lnTo>
                      <a:pt x="103" y="166"/>
                    </a:lnTo>
                    <a:lnTo>
                      <a:pt x="97" y="169"/>
                    </a:lnTo>
                    <a:lnTo>
                      <a:pt x="89" y="170"/>
                    </a:lnTo>
                    <a:lnTo>
                      <a:pt x="82" y="170"/>
                    </a:lnTo>
                    <a:lnTo>
                      <a:pt x="75" y="170"/>
                    </a:lnTo>
                    <a:lnTo>
                      <a:pt x="68" y="169"/>
                    </a:lnTo>
                    <a:lnTo>
                      <a:pt x="61" y="166"/>
                    </a:lnTo>
                    <a:lnTo>
                      <a:pt x="54" y="163"/>
                    </a:lnTo>
                    <a:lnTo>
                      <a:pt x="47" y="159"/>
                    </a:lnTo>
                    <a:lnTo>
                      <a:pt x="41" y="156"/>
                    </a:lnTo>
                    <a:lnTo>
                      <a:pt x="35" y="151"/>
                    </a:lnTo>
                    <a:lnTo>
                      <a:pt x="30" y="145"/>
                    </a:lnTo>
                    <a:lnTo>
                      <a:pt x="26" y="139"/>
                    </a:lnTo>
                    <a:lnTo>
                      <a:pt x="21" y="132"/>
                    </a:lnTo>
                    <a:lnTo>
                      <a:pt x="18" y="125"/>
                    </a:lnTo>
                    <a:lnTo>
                      <a:pt x="15" y="117"/>
                    </a:lnTo>
                    <a:lnTo>
                      <a:pt x="12" y="109"/>
                    </a:lnTo>
                    <a:lnTo>
                      <a:pt x="11" y="101"/>
                    </a:lnTo>
                    <a:lnTo>
                      <a:pt x="10" y="92"/>
                    </a:lnTo>
                    <a:lnTo>
                      <a:pt x="9" y="84"/>
                    </a:lnTo>
                    <a:lnTo>
                      <a:pt x="9" y="77"/>
                    </a:lnTo>
                    <a:lnTo>
                      <a:pt x="10" y="68"/>
                    </a:lnTo>
                    <a:lnTo>
                      <a:pt x="12" y="61"/>
                    </a:lnTo>
                    <a:lnTo>
                      <a:pt x="13" y="55"/>
                    </a:lnTo>
                    <a:lnTo>
                      <a:pt x="18" y="42"/>
                    </a:lnTo>
                    <a:lnTo>
                      <a:pt x="25" y="30"/>
                    </a:lnTo>
                    <a:lnTo>
                      <a:pt x="33" y="19"/>
                    </a:lnTo>
                    <a:lnTo>
                      <a:pt x="43" y="11"/>
                    </a:lnTo>
                    <a:lnTo>
                      <a:pt x="48" y="7"/>
                    </a:lnTo>
                    <a:lnTo>
                      <a:pt x="54" y="5"/>
                    </a:lnTo>
                    <a:lnTo>
                      <a:pt x="60" y="1"/>
                    </a:lnTo>
                    <a:lnTo>
                      <a:pt x="66" y="0"/>
                    </a:lnTo>
                    <a:lnTo>
                      <a:pt x="62" y="0"/>
                    </a:lnTo>
                    <a:lnTo>
                      <a:pt x="57" y="1"/>
                    </a:lnTo>
                    <a:lnTo>
                      <a:pt x="52" y="1"/>
                    </a:lnTo>
                    <a:lnTo>
                      <a:pt x="48" y="2"/>
                    </a:lnTo>
                    <a:lnTo>
                      <a:pt x="44" y="4"/>
                    </a:lnTo>
                    <a:lnTo>
                      <a:pt x="39" y="5"/>
                    </a:lnTo>
                    <a:lnTo>
                      <a:pt x="35" y="6"/>
                    </a:lnTo>
                    <a:lnTo>
                      <a:pt x="31" y="7"/>
                    </a:lnTo>
                    <a:lnTo>
                      <a:pt x="24" y="14"/>
                    </a:lnTo>
                    <a:lnTo>
                      <a:pt x="18" y="23"/>
                    </a:lnTo>
                    <a:lnTo>
                      <a:pt x="13" y="31"/>
                    </a:lnTo>
                    <a:lnTo>
                      <a:pt x="9" y="41"/>
                    </a:lnTo>
                    <a:lnTo>
                      <a:pt x="5" y="50"/>
                    </a:lnTo>
                    <a:lnTo>
                      <a:pt x="2" y="61"/>
                    </a:lnTo>
                    <a:lnTo>
                      <a:pt x="1" y="72"/>
                    </a:lnTo>
                    <a:lnTo>
                      <a:pt x="0" y="84"/>
                    </a:lnTo>
                    <a:lnTo>
                      <a:pt x="1" y="93"/>
                    </a:lnTo>
                    <a:lnTo>
                      <a:pt x="2" y="103"/>
                    </a:lnTo>
                    <a:lnTo>
                      <a:pt x="4" y="113"/>
                    </a:lnTo>
                    <a:lnTo>
                      <a:pt x="7" y="121"/>
                    </a:lnTo>
                    <a:lnTo>
                      <a:pt x="10" y="131"/>
                    </a:lnTo>
                    <a:lnTo>
                      <a:pt x="14" y="138"/>
                    </a:lnTo>
                    <a:lnTo>
                      <a:pt x="19" y="146"/>
                    </a:lnTo>
                    <a:lnTo>
                      <a:pt x="24" y="152"/>
                    </a:lnTo>
                    <a:lnTo>
                      <a:pt x="30" y="158"/>
                    </a:lnTo>
                    <a:lnTo>
                      <a:pt x="36" y="164"/>
                    </a:lnTo>
                    <a:lnTo>
                      <a:pt x="43" y="169"/>
                    </a:lnTo>
                    <a:lnTo>
                      <a:pt x="50" y="174"/>
                    </a:lnTo>
                    <a:lnTo>
                      <a:pt x="58" y="176"/>
                    </a:lnTo>
                    <a:lnTo>
                      <a:pt x="66" y="178"/>
                    </a:lnTo>
                    <a:lnTo>
                      <a:pt x="74" y="181"/>
                    </a:lnTo>
                    <a:lnTo>
                      <a:pt x="82" y="181"/>
                    </a:lnTo>
                    <a:lnTo>
                      <a:pt x="90" y="181"/>
                    </a:lnTo>
                    <a:lnTo>
                      <a:pt x="98" y="178"/>
                    </a:lnTo>
                    <a:lnTo>
                      <a:pt x="106" y="176"/>
                    </a:lnTo>
                    <a:lnTo>
                      <a:pt x="114" y="174"/>
                    </a:lnTo>
                    <a:lnTo>
                      <a:pt x="121" y="169"/>
                    </a:lnTo>
                    <a:lnTo>
                      <a:pt x="127" y="164"/>
                    </a:lnTo>
                    <a:lnTo>
                      <a:pt x="134" y="158"/>
                    </a:lnTo>
                    <a:lnTo>
                      <a:pt x="139" y="152"/>
                    </a:lnTo>
                    <a:lnTo>
                      <a:pt x="145" y="146"/>
                    </a:lnTo>
                    <a:lnTo>
                      <a:pt x="149" y="138"/>
                    </a:lnTo>
                    <a:lnTo>
                      <a:pt x="153" y="131"/>
                    </a:lnTo>
                    <a:lnTo>
                      <a:pt x="157" y="121"/>
                    </a:lnTo>
                    <a:lnTo>
                      <a:pt x="159" y="113"/>
                    </a:lnTo>
                    <a:lnTo>
                      <a:pt x="161" y="103"/>
                    </a:lnTo>
                    <a:lnTo>
                      <a:pt x="163" y="93"/>
                    </a:lnTo>
                    <a:lnTo>
                      <a:pt x="163" y="84"/>
                    </a:lnTo>
                    <a:close/>
                  </a:path>
                </a:pathLst>
              </a:custGeom>
              <a:solidFill>
                <a:srgbClr val="F8D4AB"/>
              </a:solidFill>
              <a:ln w="9525">
                <a:noFill/>
                <a:round/>
                <a:headEnd/>
                <a:tailEnd/>
              </a:ln>
            </p:spPr>
            <p:txBody>
              <a:bodyPr/>
              <a:lstStyle/>
              <a:p>
                <a:endParaRPr lang="en-US"/>
              </a:p>
            </p:txBody>
          </p:sp>
          <p:sp>
            <p:nvSpPr>
              <p:cNvPr id="533649" name="Freeform 145"/>
              <p:cNvSpPr>
                <a:spLocks noEditPoints="1"/>
              </p:cNvSpPr>
              <p:nvPr/>
            </p:nvSpPr>
            <p:spPr bwMode="auto">
              <a:xfrm>
                <a:off x="1146" y="2645"/>
                <a:ext cx="31" cy="29"/>
              </a:xfrm>
              <a:custGeom>
                <a:avLst/>
                <a:gdLst/>
                <a:ahLst/>
                <a:cxnLst>
                  <a:cxn ang="0">
                    <a:pos x="152" y="67"/>
                  </a:cxn>
                  <a:cxn ang="0">
                    <a:pos x="146" y="43"/>
                  </a:cxn>
                  <a:cxn ang="0">
                    <a:pos x="134" y="23"/>
                  </a:cxn>
                  <a:cxn ang="0">
                    <a:pos x="133" y="21"/>
                  </a:cxn>
                  <a:cxn ang="0">
                    <a:pos x="131" y="20"/>
                  </a:cxn>
                  <a:cxn ang="0">
                    <a:pos x="119" y="13"/>
                  </a:cxn>
                  <a:cxn ang="0">
                    <a:pos x="86" y="1"/>
                  </a:cxn>
                  <a:cxn ang="0">
                    <a:pos x="52" y="1"/>
                  </a:cxn>
                  <a:cxn ang="0">
                    <a:pos x="24" y="17"/>
                  </a:cxn>
                  <a:cxn ang="0">
                    <a:pos x="6" y="47"/>
                  </a:cxn>
                  <a:cxn ang="0">
                    <a:pos x="0" y="84"/>
                  </a:cxn>
                  <a:cxn ang="0">
                    <a:pos x="3" y="111"/>
                  </a:cxn>
                  <a:cxn ang="0">
                    <a:pos x="13" y="135"/>
                  </a:cxn>
                  <a:cxn ang="0">
                    <a:pos x="27" y="155"/>
                  </a:cxn>
                  <a:cxn ang="0">
                    <a:pos x="46" y="168"/>
                  </a:cxn>
                  <a:cxn ang="0">
                    <a:pos x="69" y="175"/>
                  </a:cxn>
                  <a:cxn ang="0">
                    <a:pos x="93" y="174"/>
                  </a:cxn>
                  <a:cxn ang="0">
                    <a:pos x="114" y="164"/>
                  </a:cxn>
                  <a:cxn ang="0">
                    <a:pos x="131" y="149"/>
                  </a:cxn>
                  <a:cxn ang="0">
                    <a:pos x="144" y="127"/>
                  </a:cxn>
                  <a:cxn ang="0">
                    <a:pos x="152" y="102"/>
                  </a:cxn>
                  <a:cxn ang="0">
                    <a:pos x="145" y="84"/>
                  </a:cxn>
                  <a:cxn ang="0">
                    <a:pos x="142" y="108"/>
                  </a:cxn>
                  <a:cxn ang="0">
                    <a:pos x="133" y="129"/>
                  </a:cxn>
                  <a:cxn ang="0">
                    <a:pos x="120" y="146"/>
                  </a:cxn>
                  <a:cxn ang="0">
                    <a:pos x="103" y="158"/>
                  </a:cxn>
                  <a:cxn ang="0">
                    <a:pos x="84" y="164"/>
                  </a:cxn>
                  <a:cxn ang="0">
                    <a:pos x="64" y="163"/>
                  </a:cxn>
                  <a:cxn ang="0">
                    <a:pos x="44" y="155"/>
                  </a:cxn>
                  <a:cxn ang="0">
                    <a:pos x="28" y="141"/>
                  </a:cxn>
                  <a:cxn ang="0">
                    <a:pos x="17" y="122"/>
                  </a:cxn>
                  <a:cxn ang="0">
                    <a:pos x="10" y="101"/>
                  </a:cxn>
                  <a:cxn ang="0">
                    <a:pos x="9" y="75"/>
                  </a:cxn>
                  <a:cxn ang="0">
                    <a:pos x="14" y="53"/>
                  </a:cxn>
                  <a:cxn ang="0">
                    <a:pos x="24" y="32"/>
                  </a:cxn>
                  <a:cxn ang="0">
                    <a:pos x="38" y="17"/>
                  </a:cxn>
                  <a:cxn ang="0">
                    <a:pos x="57" y="7"/>
                  </a:cxn>
                  <a:cxn ang="0">
                    <a:pos x="77" y="2"/>
                  </a:cxn>
                  <a:cxn ang="0">
                    <a:pos x="97" y="7"/>
                  </a:cxn>
                  <a:cxn ang="0">
                    <a:pos x="115" y="17"/>
                  </a:cxn>
                  <a:cxn ang="0">
                    <a:pos x="129" y="32"/>
                  </a:cxn>
                  <a:cxn ang="0">
                    <a:pos x="139" y="53"/>
                  </a:cxn>
                  <a:cxn ang="0">
                    <a:pos x="144" y="75"/>
                  </a:cxn>
                </a:cxnLst>
                <a:rect l="0" t="0" r="r" b="b"/>
                <a:pathLst>
                  <a:path w="154" h="175">
                    <a:moveTo>
                      <a:pt x="154" y="84"/>
                    </a:moveTo>
                    <a:lnTo>
                      <a:pt x="153" y="75"/>
                    </a:lnTo>
                    <a:lnTo>
                      <a:pt x="152" y="67"/>
                    </a:lnTo>
                    <a:lnTo>
                      <a:pt x="151" y="59"/>
                    </a:lnTo>
                    <a:lnTo>
                      <a:pt x="148" y="50"/>
                    </a:lnTo>
                    <a:lnTo>
                      <a:pt x="146" y="43"/>
                    </a:lnTo>
                    <a:lnTo>
                      <a:pt x="142" y="36"/>
                    </a:lnTo>
                    <a:lnTo>
                      <a:pt x="138" y="29"/>
                    </a:lnTo>
                    <a:lnTo>
                      <a:pt x="134" y="23"/>
                    </a:lnTo>
                    <a:lnTo>
                      <a:pt x="134" y="23"/>
                    </a:lnTo>
                    <a:lnTo>
                      <a:pt x="133" y="21"/>
                    </a:lnTo>
                    <a:lnTo>
                      <a:pt x="133" y="21"/>
                    </a:lnTo>
                    <a:lnTo>
                      <a:pt x="132" y="21"/>
                    </a:lnTo>
                    <a:lnTo>
                      <a:pt x="131" y="20"/>
                    </a:lnTo>
                    <a:lnTo>
                      <a:pt x="131" y="20"/>
                    </a:lnTo>
                    <a:lnTo>
                      <a:pt x="130" y="20"/>
                    </a:lnTo>
                    <a:lnTo>
                      <a:pt x="130" y="19"/>
                    </a:lnTo>
                    <a:lnTo>
                      <a:pt x="119" y="13"/>
                    </a:lnTo>
                    <a:lnTo>
                      <a:pt x="108" y="8"/>
                    </a:lnTo>
                    <a:lnTo>
                      <a:pt x="97" y="4"/>
                    </a:lnTo>
                    <a:lnTo>
                      <a:pt x="86" y="1"/>
                    </a:lnTo>
                    <a:lnTo>
                      <a:pt x="75" y="0"/>
                    </a:lnTo>
                    <a:lnTo>
                      <a:pt x="64" y="0"/>
                    </a:lnTo>
                    <a:lnTo>
                      <a:pt x="52" y="1"/>
                    </a:lnTo>
                    <a:lnTo>
                      <a:pt x="40" y="2"/>
                    </a:lnTo>
                    <a:lnTo>
                      <a:pt x="32" y="9"/>
                    </a:lnTo>
                    <a:lnTo>
                      <a:pt x="24" y="17"/>
                    </a:lnTo>
                    <a:lnTo>
                      <a:pt x="17" y="26"/>
                    </a:lnTo>
                    <a:lnTo>
                      <a:pt x="11" y="36"/>
                    </a:lnTo>
                    <a:lnTo>
                      <a:pt x="6" y="47"/>
                    </a:lnTo>
                    <a:lnTo>
                      <a:pt x="3" y="59"/>
                    </a:lnTo>
                    <a:lnTo>
                      <a:pt x="0" y="71"/>
                    </a:lnTo>
                    <a:lnTo>
                      <a:pt x="0" y="84"/>
                    </a:lnTo>
                    <a:lnTo>
                      <a:pt x="0" y="93"/>
                    </a:lnTo>
                    <a:lnTo>
                      <a:pt x="1" y="102"/>
                    </a:lnTo>
                    <a:lnTo>
                      <a:pt x="3" y="111"/>
                    </a:lnTo>
                    <a:lnTo>
                      <a:pt x="6" y="120"/>
                    </a:lnTo>
                    <a:lnTo>
                      <a:pt x="9" y="127"/>
                    </a:lnTo>
                    <a:lnTo>
                      <a:pt x="13" y="135"/>
                    </a:lnTo>
                    <a:lnTo>
                      <a:pt x="17" y="143"/>
                    </a:lnTo>
                    <a:lnTo>
                      <a:pt x="22" y="149"/>
                    </a:lnTo>
                    <a:lnTo>
                      <a:pt x="27" y="155"/>
                    </a:lnTo>
                    <a:lnTo>
                      <a:pt x="33" y="159"/>
                    </a:lnTo>
                    <a:lnTo>
                      <a:pt x="40" y="164"/>
                    </a:lnTo>
                    <a:lnTo>
                      <a:pt x="46" y="168"/>
                    </a:lnTo>
                    <a:lnTo>
                      <a:pt x="54" y="171"/>
                    </a:lnTo>
                    <a:lnTo>
                      <a:pt x="62" y="174"/>
                    </a:lnTo>
                    <a:lnTo>
                      <a:pt x="69" y="175"/>
                    </a:lnTo>
                    <a:lnTo>
                      <a:pt x="77" y="175"/>
                    </a:lnTo>
                    <a:lnTo>
                      <a:pt x="85" y="175"/>
                    </a:lnTo>
                    <a:lnTo>
                      <a:pt x="93" y="174"/>
                    </a:lnTo>
                    <a:lnTo>
                      <a:pt x="100" y="171"/>
                    </a:lnTo>
                    <a:lnTo>
                      <a:pt x="107" y="168"/>
                    </a:lnTo>
                    <a:lnTo>
                      <a:pt x="114" y="164"/>
                    </a:lnTo>
                    <a:lnTo>
                      <a:pt x="120" y="159"/>
                    </a:lnTo>
                    <a:lnTo>
                      <a:pt x="126" y="155"/>
                    </a:lnTo>
                    <a:lnTo>
                      <a:pt x="131" y="149"/>
                    </a:lnTo>
                    <a:lnTo>
                      <a:pt x="136" y="143"/>
                    </a:lnTo>
                    <a:lnTo>
                      <a:pt x="140" y="135"/>
                    </a:lnTo>
                    <a:lnTo>
                      <a:pt x="144" y="127"/>
                    </a:lnTo>
                    <a:lnTo>
                      <a:pt x="148" y="120"/>
                    </a:lnTo>
                    <a:lnTo>
                      <a:pt x="150" y="111"/>
                    </a:lnTo>
                    <a:lnTo>
                      <a:pt x="152" y="102"/>
                    </a:lnTo>
                    <a:lnTo>
                      <a:pt x="153" y="93"/>
                    </a:lnTo>
                    <a:lnTo>
                      <a:pt x="154" y="84"/>
                    </a:lnTo>
                    <a:close/>
                    <a:moveTo>
                      <a:pt x="145" y="84"/>
                    </a:moveTo>
                    <a:lnTo>
                      <a:pt x="144" y="92"/>
                    </a:lnTo>
                    <a:lnTo>
                      <a:pt x="143" y="101"/>
                    </a:lnTo>
                    <a:lnTo>
                      <a:pt x="142" y="108"/>
                    </a:lnTo>
                    <a:lnTo>
                      <a:pt x="139" y="115"/>
                    </a:lnTo>
                    <a:lnTo>
                      <a:pt x="136" y="122"/>
                    </a:lnTo>
                    <a:lnTo>
                      <a:pt x="133" y="129"/>
                    </a:lnTo>
                    <a:lnTo>
                      <a:pt x="129" y="135"/>
                    </a:lnTo>
                    <a:lnTo>
                      <a:pt x="125" y="141"/>
                    </a:lnTo>
                    <a:lnTo>
                      <a:pt x="120" y="146"/>
                    </a:lnTo>
                    <a:lnTo>
                      <a:pt x="115" y="151"/>
                    </a:lnTo>
                    <a:lnTo>
                      <a:pt x="109" y="155"/>
                    </a:lnTo>
                    <a:lnTo>
                      <a:pt x="103" y="158"/>
                    </a:lnTo>
                    <a:lnTo>
                      <a:pt x="97" y="161"/>
                    </a:lnTo>
                    <a:lnTo>
                      <a:pt x="91" y="163"/>
                    </a:lnTo>
                    <a:lnTo>
                      <a:pt x="84" y="164"/>
                    </a:lnTo>
                    <a:lnTo>
                      <a:pt x="77" y="164"/>
                    </a:lnTo>
                    <a:lnTo>
                      <a:pt x="70" y="164"/>
                    </a:lnTo>
                    <a:lnTo>
                      <a:pt x="64" y="163"/>
                    </a:lnTo>
                    <a:lnTo>
                      <a:pt x="57" y="161"/>
                    </a:lnTo>
                    <a:lnTo>
                      <a:pt x="51" y="158"/>
                    </a:lnTo>
                    <a:lnTo>
                      <a:pt x="44" y="155"/>
                    </a:lnTo>
                    <a:lnTo>
                      <a:pt x="38" y="151"/>
                    </a:lnTo>
                    <a:lnTo>
                      <a:pt x="33" y="146"/>
                    </a:lnTo>
                    <a:lnTo>
                      <a:pt x="28" y="141"/>
                    </a:lnTo>
                    <a:lnTo>
                      <a:pt x="24" y="135"/>
                    </a:lnTo>
                    <a:lnTo>
                      <a:pt x="20" y="129"/>
                    </a:lnTo>
                    <a:lnTo>
                      <a:pt x="17" y="122"/>
                    </a:lnTo>
                    <a:lnTo>
                      <a:pt x="14" y="115"/>
                    </a:lnTo>
                    <a:lnTo>
                      <a:pt x="12" y="108"/>
                    </a:lnTo>
                    <a:lnTo>
                      <a:pt x="10" y="101"/>
                    </a:lnTo>
                    <a:lnTo>
                      <a:pt x="9" y="92"/>
                    </a:lnTo>
                    <a:lnTo>
                      <a:pt x="9" y="84"/>
                    </a:lnTo>
                    <a:lnTo>
                      <a:pt x="9" y="75"/>
                    </a:lnTo>
                    <a:lnTo>
                      <a:pt x="10" y="67"/>
                    </a:lnTo>
                    <a:lnTo>
                      <a:pt x="12" y="60"/>
                    </a:lnTo>
                    <a:lnTo>
                      <a:pt x="14" y="53"/>
                    </a:lnTo>
                    <a:lnTo>
                      <a:pt x="17" y="45"/>
                    </a:lnTo>
                    <a:lnTo>
                      <a:pt x="20" y="38"/>
                    </a:lnTo>
                    <a:lnTo>
                      <a:pt x="24" y="32"/>
                    </a:lnTo>
                    <a:lnTo>
                      <a:pt x="28" y="26"/>
                    </a:lnTo>
                    <a:lnTo>
                      <a:pt x="33" y="21"/>
                    </a:lnTo>
                    <a:lnTo>
                      <a:pt x="38" y="17"/>
                    </a:lnTo>
                    <a:lnTo>
                      <a:pt x="44" y="13"/>
                    </a:lnTo>
                    <a:lnTo>
                      <a:pt x="51" y="9"/>
                    </a:lnTo>
                    <a:lnTo>
                      <a:pt x="57" y="7"/>
                    </a:lnTo>
                    <a:lnTo>
                      <a:pt x="64" y="5"/>
                    </a:lnTo>
                    <a:lnTo>
                      <a:pt x="70" y="4"/>
                    </a:lnTo>
                    <a:lnTo>
                      <a:pt x="77" y="2"/>
                    </a:lnTo>
                    <a:lnTo>
                      <a:pt x="84" y="4"/>
                    </a:lnTo>
                    <a:lnTo>
                      <a:pt x="91" y="5"/>
                    </a:lnTo>
                    <a:lnTo>
                      <a:pt x="97" y="7"/>
                    </a:lnTo>
                    <a:lnTo>
                      <a:pt x="103" y="9"/>
                    </a:lnTo>
                    <a:lnTo>
                      <a:pt x="109" y="13"/>
                    </a:lnTo>
                    <a:lnTo>
                      <a:pt x="115" y="17"/>
                    </a:lnTo>
                    <a:lnTo>
                      <a:pt x="120" y="21"/>
                    </a:lnTo>
                    <a:lnTo>
                      <a:pt x="125" y="26"/>
                    </a:lnTo>
                    <a:lnTo>
                      <a:pt x="129" y="32"/>
                    </a:lnTo>
                    <a:lnTo>
                      <a:pt x="133" y="38"/>
                    </a:lnTo>
                    <a:lnTo>
                      <a:pt x="136" y="45"/>
                    </a:lnTo>
                    <a:lnTo>
                      <a:pt x="139" y="53"/>
                    </a:lnTo>
                    <a:lnTo>
                      <a:pt x="142" y="60"/>
                    </a:lnTo>
                    <a:lnTo>
                      <a:pt x="143" y="67"/>
                    </a:lnTo>
                    <a:lnTo>
                      <a:pt x="144" y="75"/>
                    </a:lnTo>
                    <a:lnTo>
                      <a:pt x="145" y="84"/>
                    </a:lnTo>
                    <a:close/>
                  </a:path>
                </a:pathLst>
              </a:custGeom>
              <a:solidFill>
                <a:srgbClr val="F8D4AB"/>
              </a:solidFill>
              <a:ln w="9525">
                <a:noFill/>
                <a:round/>
                <a:headEnd/>
                <a:tailEnd/>
              </a:ln>
            </p:spPr>
            <p:txBody>
              <a:bodyPr/>
              <a:lstStyle/>
              <a:p>
                <a:endParaRPr lang="en-US"/>
              </a:p>
            </p:txBody>
          </p:sp>
          <p:sp>
            <p:nvSpPr>
              <p:cNvPr id="533650" name="Freeform 146"/>
              <p:cNvSpPr>
                <a:spLocks noEditPoints="1"/>
              </p:cNvSpPr>
              <p:nvPr/>
            </p:nvSpPr>
            <p:spPr bwMode="auto">
              <a:xfrm>
                <a:off x="1147" y="2645"/>
                <a:ext cx="29" cy="29"/>
              </a:xfrm>
              <a:custGeom>
                <a:avLst/>
                <a:gdLst/>
                <a:ahLst/>
                <a:cxnLst>
                  <a:cxn ang="0">
                    <a:pos x="143" y="62"/>
                  </a:cxn>
                  <a:cxn ang="0">
                    <a:pos x="131" y="33"/>
                  </a:cxn>
                  <a:cxn ang="0">
                    <a:pos x="113" y="12"/>
                  </a:cxn>
                  <a:cxn ang="0">
                    <a:pos x="92" y="4"/>
                  </a:cxn>
                  <a:cxn ang="0">
                    <a:pos x="71" y="0"/>
                  </a:cxn>
                  <a:cxn ang="0">
                    <a:pos x="51" y="1"/>
                  </a:cxn>
                  <a:cxn ang="0">
                    <a:pos x="34" y="11"/>
                  </a:cxn>
                  <a:cxn ang="0">
                    <a:pos x="12" y="36"/>
                  </a:cxn>
                  <a:cxn ang="0">
                    <a:pos x="4" y="55"/>
                  </a:cxn>
                  <a:cxn ang="0">
                    <a:pos x="0" y="77"/>
                  </a:cxn>
                  <a:cxn ang="0">
                    <a:pos x="2" y="101"/>
                  </a:cxn>
                  <a:cxn ang="0">
                    <a:pos x="9" y="125"/>
                  </a:cxn>
                  <a:cxn ang="0">
                    <a:pos x="21" y="145"/>
                  </a:cxn>
                  <a:cxn ang="0">
                    <a:pos x="38" y="159"/>
                  </a:cxn>
                  <a:cxn ang="0">
                    <a:pos x="59" y="169"/>
                  </a:cxn>
                  <a:cxn ang="0">
                    <a:pos x="80" y="170"/>
                  </a:cxn>
                  <a:cxn ang="0">
                    <a:pos x="101" y="163"/>
                  </a:cxn>
                  <a:cxn ang="0">
                    <a:pos x="119" y="151"/>
                  </a:cxn>
                  <a:cxn ang="0">
                    <a:pos x="133" y="132"/>
                  </a:cxn>
                  <a:cxn ang="0">
                    <a:pos x="142" y="109"/>
                  </a:cxn>
                  <a:cxn ang="0">
                    <a:pos x="145" y="84"/>
                  </a:cxn>
                  <a:cxn ang="0">
                    <a:pos x="135" y="99"/>
                  </a:cxn>
                  <a:cxn ang="0">
                    <a:pos x="128" y="120"/>
                  </a:cxn>
                  <a:cxn ang="0">
                    <a:pos x="118" y="138"/>
                  </a:cxn>
                  <a:cxn ang="0">
                    <a:pos x="103" y="150"/>
                  </a:cxn>
                  <a:cxn ang="0">
                    <a:pos x="86" y="158"/>
                  </a:cxn>
                  <a:cxn ang="0">
                    <a:pos x="67" y="159"/>
                  </a:cxn>
                  <a:cxn ang="0">
                    <a:pos x="49" y="153"/>
                  </a:cxn>
                  <a:cxn ang="0">
                    <a:pos x="32" y="143"/>
                  </a:cxn>
                  <a:cxn ang="0">
                    <a:pos x="20" y="126"/>
                  </a:cxn>
                  <a:cxn ang="0">
                    <a:pos x="12" y="107"/>
                  </a:cxn>
                  <a:cxn ang="0">
                    <a:pos x="9" y="84"/>
                  </a:cxn>
                  <a:cxn ang="0">
                    <a:pos x="12" y="61"/>
                  </a:cxn>
                  <a:cxn ang="0">
                    <a:pos x="20" y="42"/>
                  </a:cxn>
                  <a:cxn ang="0">
                    <a:pos x="32" y="25"/>
                  </a:cxn>
                  <a:cxn ang="0">
                    <a:pos x="49" y="14"/>
                  </a:cxn>
                  <a:cxn ang="0">
                    <a:pos x="67" y="8"/>
                  </a:cxn>
                  <a:cxn ang="0">
                    <a:pos x="86" y="9"/>
                  </a:cxn>
                  <a:cxn ang="0">
                    <a:pos x="103" y="18"/>
                  </a:cxn>
                  <a:cxn ang="0">
                    <a:pos x="118" y="30"/>
                  </a:cxn>
                  <a:cxn ang="0">
                    <a:pos x="128" y="48"/>
                  </a:cxn>
                  <a:cxn ang="0">
                    <a:pos x="135" y="68"/>
                  </a:cxn>
                </a:cxnLst>
                <a:rect l="0" t="0" r="r" b="b"/>
                <a:pathLst>
                  <a:path w="145" h="170">
                    <a:moveTo>
                      <a:pt x="145" y="84"/>
                    </a:moveTo>
                    <a:lnTo>
                      <a:pt x="144" y="73"/>
                    </a:lnTo>
                    <a:lnTo>
                      <a:pt x="143" y="62"/>
                    </a:lnTo>
                    <a:lnTo>
                      <a:pt x="140" y="51"/>
                    </a:lnTo>
                    <a:lnTo>
                      <a:pt x="136" y="42"/>
                    </a:lnTo>
                    <a:lnTo>
                      <a:pt x="131" y="33"/>
                    </a:lnTo>
                    <a:lnTo>
                      <a:pt x="126" y="25"/>
                    </a:lnTo>
                    <a:lnTo>
                      <a:pt x="120" y="18"/>
                    </a:lnTo>
                    <a:lnTo>
                      <a:pt x="113" y="12"/>
                    </a:lnTo>
                    <a:lnTo>
                      <a:pt x="106" y="8"/>
                    </a:lnTo>
                    <a:lnTo>
                      <a:pt x="99" y="6"/>
                    </a:lnTo>
                    <a:lnTo>
                      <a:pt x="92" y="4"/>
                    </a:lnTo>
                    <a:lnTo>
                      <a:pt x="85" y="2"/>
                    </a:lnTo>
                    <a:lnTo>
                      <a:pt x="78" y="1"/>
                    </a:lnTo>
                    <a:lnTo>
                      <a:pt x="71" y="0"/>
                    </a:lnTo>
                    <a:lnTo>
                      <a:pt x="64" y="0"/>
                    </a:lnTo>
                    <a:lnTo>
                      <a:pt x="57" y="0"/>
                    </a:lnTo>
                    <a:lnTo>
                      <a:pt x="51" y="1"/>
                    </a:lnTo>
                    <a:lnTo>
                      <a:pt x="45" y="5"/>
                    </a:lnTo>
                    <a:lnTo>
                      <a:pt x="39" y="7"/>
                    </a:lnTo>
                    <a:lnTo>
                      <a:pt x="34" y="11"/>
                    </a:lnTo>
                    <a:lnTo>
                      <a:pt x="24" y="19"/>
                    </a:lnTo>
                    <a:lnTo>
                      <a:pt x="16" y="30"/>
                    </a:lnTo>
                    <a:lnTo>
                      <a:pt x="12" y="36"/>
                    </a:lnTo>
                    <a:lnTo>
                      <a:pt x="9" y="42"/>
                    </a:lnTo>
                    <a:lnTo>
                      <a:pt x="7" y="48"/>
                    </a:lnTo>
                    <a:lnTo>
                      <a:pt x="4" y="55"/>
                    </a:lnTo>
                    <a:lnTo>
                      <a:pt x="3" y="61"/>
                    </a:lnTo>
                    <a:lnTo>
                      <a:pt x="1" y="68"/>
                    </a:lnTo>
                    <a:lnTo>
                      <a:pt x="0" y="77"/>
                    </a:lnTo>
                    <a:lnTo>
                      <a:pt x="0" y="84"/>
                    </a:lnTo>
                    <a:lnTo>
                      <a:pt x="1" y="92"/>
                    </a:lnTo>
                    <a:lnTo>
                      <a:pt x="2" y="101"/>
                    </a:lnTo>
                    <a:lnTo>
                      <a:pt x="3" y="109"/>
                    </a:lnTo>
                    <a:lnTo>
                      <a:pt x="6" y="117"/>
                    </a:lnTo>
                    <a:lnTo>
                      <a:pt x="9" y="125"/>
                    </a:lnTo>
                    <a:lnTo>
                      <a:pt x="12" y="132"/>
                    </a:lnTo>
                    <a:lnTo>
                      <a:pt x="17" y="139"/>
                    </a:lnTo>
                    <a:lnTo>
                      <a:pt x="21" y="145"/>
                    </a:lnTo>
                    <a:lnTo>
                      <a:pt x="26" y="151"/>
                    </a:lnTo>
                    <a:lnTo>
                      <a:pt x="32" y="156"/>
                    </a:lnTo>
                    <a:lnTo>
                      <a:pt x="38" y="159"/>
                    </a:lnTo>
                    <a:lnTo>
                      <a:pt x="45" y="163"/>
                    </a:lnTo>
                    <a:lnTo>
                      <a:pt x="52" y="166"/>
                    </a:lnTo>
                    <a:lnTo>
                      <a:pt x="59" y="169"/>
                    </a:lnTo>
                    <a:lnTo>
                      <a:pt x="66" y="170"/>
                    </a:lnTo>
                    <a:lnTo>
                      <a:pt x="73" y="170"/>
                    </a:lnTo>
                    <a:lnTo>
                      <a:pt x="80" y="170"/>
                    </a:lnTo>
                    <a:lnTo>
                      <a:pt x="88" y="169"/>
                    </a:lnTo>
                    <a:lnTo>
                      <a:pt x="94" y="166"/>
                    </a:lnTo>
                    <a:lnTo>
                      <a:pt x="101" y="163"/>
                    </a:lnTo>
                    <a:lnTo>
                      <a:pt x="107" y="159"/>
                    </a:lnTo>
                    <a:lnTo>
                      <a:pt x="113" y="156"/>
                    </a:lnTo>
                    <a:lnTo>
                      <a:pt x="119" y="151"/>
                    </a:lnTo>
                    <a:lnTo>
                      <a:pt x="124" y="145"/>
                    </a:lnTo>
                    <a:lnTo>
                      <a:pt x="129" y="139"/>
                    </a:lnTo>
                    <a:lnTo>
                      <a:pt x="133" y="132"/>
                    </a:lnTo>
                    <a:lnTo>
                      <a:pt x="136" y="125"/>
                    </a:lnTo>
                    <a:lnTo>
                      <a:pt x="139" y="117"/>
                    </a:lnTo>
                    <a:lnTo>
                      <a:pt x="142" y="109"/>
                    </a:lnTo>
                    <a:lnTo>
                      <a:pt x="144" y="101"/>
                    </a:lnTo>
                    <a:lnTo>
                      <a:pt x="145" y="92"/>
                    </a:lnTo>
                    <a:lnTo>
                      <a:pt x="145" y="84"/>
                    </a:lnTo>
                    <a:close/>
                    <a:moveTo>
                      <a:pt x="136" y="84"/>
                    </a:moveTo>
                    <a:lnTo>
                      <a:pt x="136" y="91"/>
                    </a:lnTo>
                    <a:lnTo>
                      <a:pt x="135" y="99"/>
                    </a:lnTo>
                    <a:lnTo>
                      <a:pt x="133" y="107"/>
                    </a:lnTo>
                    <a:lnTo>
                      <a:pt x="131" y="113"/>
                    </a:lnTo>
                    <a:lnTo>
                      <a:pt x="128" y="120"/>
                    </a:lnTo>
                    <a:lnTo>
                      <a:pt x="125" y="126"/>
                    </a:lnTo>
                    <a:lnTo>
                      <a:pt x="122" y="132"/>
                    </a:lnTo>
                    <a:lnTo>
                      <a:pt x="118" y="138"/>
                    </a:lnTo>
                    <a:lnTo>
                      <a:pt x="113" y="143"/>
                    </a:lnTo>
                    <a:lnTo>
                      <a:pt x="108" y="146"/>
                    </a:lnTo>
                    <a:lnTo>
                      <a:pt x="103" y="150"/>
                    </a:lnTo>
                    <a:lnTo>
                      <a:pt x="98" y="153"/>
                    </a:lnTo>
                    <a:lnTo>
                      <a:pt x="92" y="156"/>
                    </a:lnTo>
                    <a:lnTo>
                      <a:pt x="86" y="158"/>
                    </a:lnTo>
                    <a:lnTo>
                      <a:pt x="80" y="159"/>
                    </a:lnTo>
                    <a:lnTo>
                      <a:pt x="73" y="159"/>
                    </a:lnTo>
                    <a:lnTo>
                      <a:pt x="67" y="159"/>
                    </a:lnTo>
                    <a:lnTo>
                      <a:pt x="60" y="158"/>
                    </a:lnTo>
                    <a:lnTo>
                      <a:pt x="54" y="156"/>
                    </a:lnTo>
                    <a:lnTo>
                      <a:pt x="49" y="153"/>
                    </a:lnTo>
                    <a:lnTo>
                      <a:pt x="42" y="150"/>
                    </a:lnTo>
                    <a:lnTo>
                      <a:pt x="37" y="146"/>
                    </a:lnTo>
                    <a:lnTo>
                      <a:pt x="32" y="143"/>
                    </a:lnTo>
                    <a:lnTo>
                      <a:pt x="28" y="138"/>
                    </a:lnTo>
                    <a:lnTo>
                      <a:pt x="24" y="132"/>
                    </a:lnTo>
                    <a:lnTo>
                      <a:pt x="20" y="126"/>
                    </a:lnTo>
                    <a:lnTo>
                      <a:pt x="17" y="120"/>
                    </a:lnTo>
                    <a:lnTo>
                      <a:pt x="14" y="113"/>
                    </a:lnTo>
                    <a:lnTo>
                      <a:pt x="12" y="107"/>
                    </a:lnTo>
                    <a:lnTo>
                      <a:pt x="10" y="99"/>
                    </a:lnTo>
                    <a:lnTo>
                      <a:pt x="9" y="91"/>
                    </a:lnTo>
                    <a:lnTo>
                      <a:pt x="9" y="84"/>
                    </a:lnTo>
                    <a:lnTo>
                      <a:pt x="9" y="77"/>
                    </a:lnTo>
                    <a:lnTo>
                      <a:pt x="10" y="68"/>
                    </a:lnTo>
                    <a:lnTo>
                      <a:pt x="12" y="61"/>
                    </a:lnTo>
                    <a:lnTo>
                      <a:pt x="14" y="54"/>
                    </a:lnTo>
                    <a:lnTo>
                      <a:pt x="17" y="48"/>
                    </a:lnTo>
                    <a:lnTo>
                      <a:pt x="20" y="42"/>
                    </a:lnTo>
                    <a:lnTo>
                      <a:pt x="24" y="36"/>
                    </a:lnTo>
                    <a:lnTo>
                      <a:pt x="28" y="30"/>
                    </a:lnTo>
                    <a:lnTo>
                      <a:pt x="32" y="25"/>
                    </a:lnTo>
                    <a:lnTo>
                      <a:pt x="37" y="21"/>
                    </a:lnTo>
                    <a:lnTo>
                      <a:pt x="42" y="18"/>
                    </a:lnTo>
                    <a:lnTo>
                      <a:pt x="49" y="14"/>
                    </a:lnTo>
                    <a:lnTo>
                      <a:pt x="54" y="12"/>
                    </a:lnTo>
                    <a:lnTo>
                      <a:pt x="60" y="9"/>
                    </a:lnTo>
                    <a:lnTo>
                      <a:pt x="67" y="8"/>
                    </a:lnTo>
                    <a:lnTo>
                      <a:pt x="73" y="8"/>
                    </a:lnTo>
                    <a:lnTo>
                      <a:pt x="80" y="8"/>
                    </a:lnTo>
                    <a:lnTo>
                      <a:pt x="86" y="9"/>
                    </a:lnTo>
                    <a:lnTo>
                      <a:pt x="92" y="12"/>
                    </a:lnTo>
                    <a:lnTo>
                      <a:pt x="98" y="14"/>
                    </a:lnTo>
                    <a:lnTo>
                      <a:pt x="103" y="18"/>
                    </a:lnTo>
                    <a:lnTo>
                      <a:pt x="108" y="21"/>
                    </a:lnTo>
                    <a:lnTo>
                      <a:pt x="113" y="25"/>
                    </a:lnTo>
                    <a:lnTo>
                      <a:pt x="118" y="30"/>
                    </a:lnTo>
                    <a:lnTo>
                      <a:pt x="122" y="36"/>
                    </a:lnTo>
                    <a:lnTo>
                      <a:pt x="125" y="42"/>
                    </a:lnTo>
                    <a:lnTo>
                      <a:pt x="128" y="48"/>
                    </a:lnTo>
                    <a:lnTo>
                      <a:pt x="131" y="54"/>
                    </a:lnTo>
                    <a:lnTo>
                      <a:pt x="133" y="61"/>
                    </a:lnTo>
                    <a:lnTo>
                      <a:pt x="135" y="68"/>
                    </a:lnTo>
                    <a:lnTo>
                      <a:pt x="136" y="77"/>
                    </a:lnTo>
                    <a:lnTo>
                      <a:pt x="136" y="84"/>
                    </a:lnTo>
                    <a:close/>
                  </a:path>
                </a:pathLst>
              </a:custGeom>
              <a:solidFill>
                <a:srgbClr val="F8D7AC"/>
              </a:solidFill>
              <a:ln w="9525">
                <a:noFill/>
                <a:round/>
                <a:headEnd/>
                <a:tailEnd/>
              </a:ln>
            </p:spPr>
            <p:txBody>
              <a:bodyPr/>
              <a:lstStyle/>
              <a:p>
                <a:endParaRPr lang="en-US"/>
              </a:p>
            </p:txBody>
          </p:sp>
          <p:sp>
            <p:nvSpPr>
              <p:cNvPr id="533651" name="Freeform 147"/>
              <p:cNvSpPr>
                <a:spLocks noEditPoints="1"/>
              </p:cNvSpPr>
              <p:nvPr/>
            </p:nvSpPr>
            <p:spPr bwMode="auto">
              <a:xfrm>
                <a:off x="1148" y="2646"/>
                <a:ext cx="27" cy="27"/>
              </a:xfrm>
              <a:custGeom>
                <a:avLst/>
                <a:gdLst/>
                <a:ahLst/>
                <a:cxnLst>
                  <a:cxn ang="0">
                    <a:pos x="134" y="65"/>
                  </a:cxn>
                  <a:cxn ang="0">
                    <a:pos x="127" y="43"/>
                  </a:cxn>
                  <a:cxn ang="0">
                    <a:pos x="116" y="24"/>
                  </a:cxn>
                  <a:cxn ang="0">
                    <a:pos x="100" y="11"/>
                  </a:cxn>
                  <a:cxn ang="0">
                    <a:pos x="82" y="3"/>
                  </a:cxn>
                  <a:cxn ang="0">
                    <a:pos x="61" y="2"/>
                  </a:cxn>
                  <a:cxn ang="0">
                    <a:pos x="42" y="7"/>
                  </a:cxn>
                  <a:cxn ang="0">
                    <a:pos x="24" y="19"/>
                  </a:cxn>
                  <a:cxn ang="0">
                    <a:pos x="11" y="36"/>
                  </a:cxn>
                  <a:cxn ang="0">
                    <a:pos x="3" y="58"/>
                  </a:cxn>
                  <a:cxn ang="0">
                    <a:pos x="0" y="82"/>
                  </a:cxn>
                  <a:cxn ang="0">
                    <a:pos x="3" y="106"/>
                  </a:cxn>
                  <a:cxn ang="0">
                    <a:pos x="11" y="127"/>
                  </a:cxn>
                  <a:cxn ang="0">
                    <a:pos x="24" y="144"/>
                  </a:cxn>
                  <a:cxn ang="0">
                    <a:pos x="42" y="156"/>
                  </a:cxn>
                  <a:cxn ang="0">
                    <a:pos x="61" y="162"/>
                  </a:cxn>
                  <a:cxn ang="0">
                    <a:pos x="82" y="161"/>
                  </a:cxn>
                  <a:cxn ang="0">
                    <a:pos x="100" y="153"/>
                  </a:cxn>
                  <a:cxn ang="0">
                    <a:pos x="116" y="139"/>
                  </a:cxn>
                  <a:cxn ang="0">
                    <a:pos x="127" y="120"/>
                  </a:cxn>
                  <a:cxn ang="0">
                    <a:pos x="134" y="99"/>
                  </a:cxn>
                  <a:cxn ang="0">
                    <a:pos x="127" y="82"/>
                  </a:cxn>
                  <a:cxn ang="0">
                    <a:pos x="124" y="102"/>
                  </a:cxn>
                  <a:cxn ang="0">
                    <a:pos x="117" y="121"/>
                  </a:cxn>
                  <a:cxn ang="0">
                    <a:pos x="105" y="136"/>
                  </a:cxn>
                  <a:cxn ang="0">
                    <a:pos x="91" y="147"/>
                  </a:cxn>
                  <a:cxn ang="0">
                    <a:pos x="74" y="151"/>
                  </a:cxn>
                  <a:cxn ang="0">
                    <a:pos x="56" y="150"/>
                  </a:cxn>
                  <a:cxn ang="0">
                    <a:pos x="40" y="143"/>
                  </a:cxn>
                  <a:cxn ang="0">
                    <a:pos x="26" y="131"/>
                  </a:cxn>
                  <a:cxn ang="0">
                    <a:pos x="16" y="115"/>
                  </a:cxn>
                  <a:cxn ang="0">
                    <a:pos x="10" y="96"/>
                  </a:cxn>
                  <a:cxn ang="0">
                    <a:pos x="9" y="75"/>
                  </a:cxn>
                  <a:cxn ang="0">
                    <a:pos x="13" y="54"/>
                  </a:cxn>
                  <a:cxn ang="0">
                    <a:pos x="22" y="37"/>
                  </a:cxn>
                  <a:cxn ang="0">
                    <a:pos x="34" y="23"/>
                  </a:cxn>
                  <a:cxn ang="0">
                    <a:pos x="51" y="15"/>
                  </a:cxn>
                  <a:cxn ang="0">
                    <a:pos x="68" y="11"/>
                  </a:cxn>
                  <a:cxn ang="0">
                    <a:pos x="85" y="15"/>
                  </a:cxn>
                  <a:cxn ang="0">
                    <a:pos x="101" y="23"/>
                  </a:cxn>
                  <a:cxn ang="0">
                    <a:pos x="113" y="37"/>
                  </a:cxn>
                  <a:cxn ang="0">
                    <a:pos x="122" y="54"/>
                  </a:cxn>
                  <a:cxn ang="0">
                    <a:pos x="126" y="75"/>
                  </a:cxn>
                </a:cxnLst>
                <a:rect l="0" t="0" r="r" b="b"/>
                <a:pathLst>
                  <a:path w="136" h="162">
                    <a:moveTo>
                      <a:pt x="136" y="82"/>
                    </a:moveTo>
                    <a:lnTo>
                      <a:pt x="135" y="73"/>
                    </a:lnTo>
                    <a:lnTo>
                      <a:pt x="134" y="65"/>
                    </a:lnTo>
                    <a:lnTo>
                      <a:pt x="133" y="58"/>
                    </a:lnTo>
                    <a:lnTo>
                      <a:pt x="130" y="51"/>
                    </a:lnTo>
                    <a:lnTo>
                      <a:pt x="127" y="43"/>
                    </a:lnTo>
                    <a:lnTo>
                      <a:pt x="124" y="36"/>
                    </a:lnTo>
                    <a:lnTo>
                      <a:pt x="120" y="30"/>
                    </a:lnTo>
                    <a:lnTo>
                      <a:pt x="116" y="24"/>
                    </a:lnTo>
                    <a:lnTo>
                      <a:pt x="111" y="19"/>
                    </a:lnTo>
                    <a:lnTo>
                      <a:pt x="106" y="15"/>
                    </a:lnTo>
                    <a:lnTo>
                      <a:pt x="100" y="11"/>
                    </a:lnTo>
                    <a:lnTo>
                      <a:pt x="94" y="7"/>
                    </a:lnTo>
                    <a:lnTo>
                      <a:pt x="88" y="5"/>
                    </a:lnTo>
                    <a:lnTo>
                      <a:pt x="82" y="3"/>
                    </a:lnTo>
                    <a:lnTo>
                      <a:pt x="75" y="2"/>
                    </a:lnTo>
                    <a:lnTo>
                      <a:pt x="68" y="0"/>
                    </a:lnTo>
                    <a:lnTo>
                      <a:pt x="61" y="2"/>
                    </a:lnTo>
                    <a:lnTo>
                      <a:pt x="55" y="3"/>
                    </a:lnTo>
                    <a:lnTo>
                      <a:pt x="48" y="5"/>
                    </a:lnTo>
                    <a:lnTo>
                      <a:pt x="42" y="7"/>
                    </a:lnTo>
                    <a:lnTo>
                      <a:pt x="35" y="11"/>
                    </a:lnTo>
                    <a:lnTo>
                      <a:pt x="29" y="15"/>
                    </a:lnTo>
                    <a:lnTo>
                      <a:pt x="24" y="19"/>
                    </a:lnTo>
                    <a:lnTo>
                      <a:pt x="19" y="24"/>
                    </a:lnTo>
                    <a:lnTo>
                      <a:pt x="15" y="30"/>
                    </a:lnTo>
                    <a:lnTo>
                      <a:pt x="11" y="36"/>
                    </a:lnTo>
                    <a:lnTo>
                      <a:pt x="8" y="43"/>
                    </a:lnTo>
                    <a:lnTo>
                      <a:pt x="5" y="51"/>
                    </a:lnTo>
                    <a:lnTo>
                      <a:pt x="3" y="58"/>
                    </a:lnTo>
                    <a:lnTo>
                      <a:pt x="1" y="65"/>
                    </a:lnTo>
                    <a:lnTo>
                      <a:pt x="0" y="73"/>
                    </a:lnTo>
                    <a:lnTo>
                      <a:pt x="0" y="82"/>
                    </a:lnTo>
                    <a:lnTo>
                      <a:pt x="0" y="90"/>
                    </a:lnTo>
                    <a:lnTo>
                      <a:pt x="1" y="99"/>
                    </a:lnTo>
                    <a:lnTo>
                      <a:pt x="3" y="106"/>
                    </a:lnTo>
                    <a:lnTo>
                      <a:pt x="5" y="113"/>
                    </a:lnTo>
                    <a:lnTo>
                      <a:pt x="8" y="120"/>
                    </a:lnTo>
                    <a:lnTo>
                      <a:pt x="11" y="127"/>
                    </a:lnTo>
                    <a:lnTo>
                      <a:pt x="15" y="133"/>
                    </a:lnTo>
                    <a:lnTo>
                      <a:pt x="19" y="139"/>
                    </a:lnTo>
                    <a:lnTo>
                      <a:pt x="24" y="144"/>
                    </a:lnTo>
                    <a:lnTo>
                      <a:pt x="29" y="149"/>
                    </a:lnTo>
                    <a:lnTo>
                      <a:pt x="35" y="153"/>
                    </a:lnTo>
                    <a:lnTo>
                      <a:pt x="42" y="156"/>
                    </a:lnTo>
                    <a:lnTo>
                      <a:pt x="48" y="159"/>
                    </a:lnTo>
                    <a:lnTo>
                      <a:pt x="55" y="161"/>
                    </a:lnTo>
                    <a:lnTo>
                      <a:pt x="61" y="162"/>
                    </a:lnTo>
                    <a:lnTo>
                      <a:pt x="68" y="162"/>
                    </a:lnTo>
                    <a:lnTo>
                      <a:pt x="75" y="162"/>
                    </a:lnTo>
                    <a:lnTo>
                      <a:pt x="82" y="161"/>
                    </a:lnTo>
                    <a:lnTo>
                      <a:pt x="88" y="159"/>
                    </a:lnTo>
                    <a:lnTo>
                      <a:pt x="94" y="156"/>
                    </a:lnTo>
                    <a:lnTo>
                      <a:pt x="100" y="153"/>
                    </a:lnTo>
                    <a:lnTo>
                      <a:pt x="106" y="149"/>
                    </a:lnTo>
                    <a:lnTo>
                      <a:pt x="111" y="144"/>
                    </a:lnTo>
                    <a:lnTo>
                      <a:pt x="116" y="139"/>
                    </a:lnTo>
                    <a:lnTo>
                      <a:pt x="120" y="133"/>
                    </a:lnTo>
                    <a:lnTo>
                      <a:pt x="124" y="127"/>
                    </a:lnTo>
                    <a:lnTo>
                      <a:pt x="127" y="120"/>
                    </a:lnTo>
                    <a:lnTo>
                      <a:pt x="130" y="113"/>
                    </a:lnTo>
                    <a:lnTo>
                      <a:pt x="133" y="106"/>
                    </a:lnTo>
                    <a:lnTo>
                      <a:pt x="134" y="99"/>
                    </a:lnTo>
                    <a:lnTo>
                      <a:pt x="135" y="90"/>
                    </a:lnTo>
                    <a:lnTo>
                      <a:pt x="136" y="82"/>
                    </a:lnTo>
                    <a:close/>
                    <a:moveTo>
                      <a:pt x="127" y="82"/>
                    </a:moveTo>
                    <a:lnTo>
                      <a:pt x="126" y="89"/>
                    </a:lnTo>
                    <a:lnTo>
                      <a:pt x="125" y="96"/>
                    </a:lnTo>
                    <a:lnTo>
                      <a:pt x="124" y="102"/>
                    </a:lnTo>
                    <a:lnTo>
                      <a:pt x="122" y="109"/>
                    </a:lnTo>
                    <a:lnTo>
                      <a:pt x="120" y="115"/>
                    </a:lnTo>
                    <a:lnTo>
                      <a:pt x="117" y="121"/>
                    </a:lnTo>
                    <a:lnTo>
                      <a:pt x="113" y="126"/>
                    </a:lnTo>
                    <a:lnTo>
                      <a:pt x="109" y="131"/>
                    </a:lnTo>
                    <a:lnTo>
                      <a:pt x="105" y="136"/>
                    </a:lnTo>
                    <a:lnTo>
                      <a:pt x="101" y="141"/>
                    </a:lnTo>
                    <a:lnTo>
                      <a:pt x="96" y="143"/>
                    </a:lnTo>
                    <a:lnTo>
                      <a:pt x="91" y="147"/>
                    </a:lnTo>
                    <a:lnTo>
                      <a:pt x="85" y="149"/>
                    </a:lnTo>
                    <a:lnTo>
                      <a:pt x="80" y="150"/>
                    </a:lnTo>
                    <a:lnTo>
                      <a:pt x="74" y="151"/>
                    </a:lnTo>
                    <a:lnTo>
                      <a:pt x="68" y="151"/>
                    </a:lnTo>
                    <a:lnTo>
                      <a:pt x="62" y="151"/>
                    </a:lnTo>
                    <a:lnTo>
                      <a:pt x="56" y="150"/>
                    </a:lnTo>
                    <a:lnTo>
                      <a:pt x="51" y="149"/>
                    </a:lnTo>
                    <a:lnTo>
                      <a:pt x="45" y="147"/>
                    </a:lnTo>
                    <a:lnTo>
                      <a:pt x="40" y="143"/>
                    </a:lnTo>
                    <a:lnTo>
                      <a:pt x="34" y="141"/>
                    </a:lnTo>
                    <a:lnTo>
                      <a:pt x="30" y="136"/>
                    </a:lnTo>
                    <a:lnTo>
                      <a:pt x="26" y="131"/>
                    </a:lnTo>
                    <a:lnTo>
                      <a:pt x="22" y="126"/>
                    </a:lnTo>
                    <a:lnTo>
                      <a:pt x="19" y="121"/>
                    </a:lnTo>
                    <a:lnTo>
                      <a:pt x="16" y="115"/>
                    </a:lnTo>
                    <a:lnTo>
                      <a:pt x="13" y="109"/>
                    </a:lnTo>
                    <a:lnTo>
                      <a:pt x="11" y="102"/>
                    </a:lnTo>
                    <a:lnTo>
                      <a:pt x="10" y="96"/>
                    </a:lnTo>
                    <a:lnTo>
                      <a:pt x="9" y="89"/>
                    </a:lnTo>
                    <a:lnTo>
                      <a:pt x="9" y="82"/>
                    </a:lnTo>
                    <a:lnTo>
                      <a:pt x="9" y="75"/>
                    </a:lnTo>
                    <a:lnTo>
                      <a:pt x="10" y="67"/>
                    </a:lnTo>
                    <a:lnTo>
                      <a:pt x="11" y="61"/>
                    </a:lnTo>
                    <a:lnTo>
                      <a:pt x="13" y="54"/>
                    </a:lnTo>
                    <a:lnTo>
                      <a:pt x="16" y="48"/>
                    </a:lnTo>
                    <a:lnTo>
                      <a:pt x="19" y="42"/>
                    </a:lnTo>
                    <a:lnTo>
                      <a:pt x="22" y="37"/>
                    </a:lnTo>
                    <a:lnTo>
                      <a:pt x="26" y="33"/>
                    </a:lnTo>
                    <a:lnTo>
                      <a:pt x="30" y="28"/>
                    </a:lnTo>
                    <a:lnTo>
                      <a:pt x="34" y="23"/>
                    </a:lnTo>
                    <a:lnTo>
                      <a:pt x="40" y="21"/>
                    </a:lnTo>
                    <a:lnTo>
                      <a:pt x="45" y="17"/>
                    </a:lnTo>
                    <a:lnTo>
                      <a:pt x="51" y="15"/>
                    </a:lnTo>
                    <a:lnTo>
                      <a:pt x="56" y="13"/>
                    </a:lnTo>
                    <a:lnTo>
                      <a:pt x="62" y="12"/>
                    </a:lnTo>
                    <a:lnTo>
                      <a:pt x="68" y="11"/>
                    </a:lnTo>
                    <a:lnTo>
                      <a:pt x="74" y="12"/>
                    </a:lnTo>
                    <a:lnTo>
                      <a:pt x="80" y="13"/>
                    </a:lnTo>
                    <a:lnTo>
                      <a:pt x="85" y="15"/>
                    </a:lnTo>
                    <a:lnTo>
                      <a:pt x="91" y="17"/>
                    </a:lnTo>
                    <a:lnTo>
                      <a:pt x="96" y="21"/>
                    </a:lnTo>
                    <a:lnTo>
                      <a:pt x="101" y="23"/>
                    </a:lnTo>
                    <a:lnTo>
                      <a:pt x="105" y="28"/>
                    </a:lnTo>
                    <a:lnTo>
                      <a:pt x="109" y="33"/>
                    </a:lnTo>
                    <a:lnTo>
                      <a:pt x="113" y="37"/>
                    </a:lnTo>
                    <a:lnTo>
                      <a:pt x="117" y="42"/>
                    </a:lnTo>
                    <a:lnTo>
                      <a:pt x="120" y="48"/>
                    </a:lnTo>
                    <a:lnTo>
                      <a:pt x="122" y="54"/>
                    </a:lnTo>
                    <a:lnTo>
                      <a:pt x="124" y="61"/>
                    </a:lnTo>
                    <a:lnTo>
                      <a:pt x="125" y="67"/>
                    </a:lnTo>
                    <a:lnTo>
                      <a:pt x="126" y="75"/>
                    </a:lnTo>
                    <a:lnTo>
                      <a:pt x="127" y="82"/>
                    </a:lnTo>
                    <a:close/>
                  </a:path>
                </a:pathLst>
              </a:custGeom>
              <a:solidFill>
                <a:srgbClr val="F9DAB0"/>
              </a:solidFill>
              <a:ln w="9525">
                <a:noFill/>
                <a:round/>
                <a:headEnd/>
                <a:tailEnd/>
              </a:ln>
            </p:spPr>
            <p:txBody>
              <a:bodyPr/>
              <a:lstStyle/>
              <a:p>
                <a:endParaRPr lang="en-US"/>
              </a:p>
            </p:txBody>
          </p:sp>
          <p:sp>
            <p:nvSpPr>
              <p:cNvPr id="533652" name="Freeform 148"/>
              <p:cNvSpPr>
                <a:spLocks noEditPoints="1"/>
              </p:cNvSpPr>
              <p:nvPr/>
            </p:nvSpPr>
            <p:spPr bwMode="auto">
              <a:xfrm>
                <a:off x="1149" y="2647"/>
                <a:ext cx="25" cy="25"/>
              </a:xfrm>
              <a:custGeom>
                <a:avLst/>
                <a:gdLst/>
                <a:ahLst/>
                <a:cxnLst>
                  <a:cxn ang="0">
                    <a:pos x="127" y="69"/>
                  </a:cxn>
                  <a:cxn ang="0">
                    <a:pos x="124" y="53"/>
                  </a:cxn>
                  <a:cxn ang="0">
                    <a:pos x="119" y="40"/>
                  </a:cxn>
                  <a:cxn ang="0">
                    <a:pos x="113" y="28"/>
                  </a:cxn>
                  <a:cxn ang="0">
                    <a:pos x="104" y="17"/>
                  </a:cxn>
                  <a:cxn ang="0">
                    <a:pos x="94" y="10"/>
                  </a:cxn>
                  <a:cxn ang="0">
                    <a:pos x="83" y="4"/>
                  </a:cxn>
                  <a:cxn ang="0">
                    <a:pos x="71" y="0"/>
                  </a:cxn>
                  <a:cxn ang="0">
                    <a:pos x="58" y="0"/>
                  </a:cxn>
                  <a:cxn ang="0">
                    <a:pos x="45" y="4"/>
                  </a:cxn>
                  <a:cxn ang="0">
                    <a:pos x="33" y="10"/>
                  </a:cxn>
                  <a:cxn ang="0">
                    <a:pos x="23" y="17"/>
                  </a:cxn>
                  <a:cxn ang="0">
                    <a:pos x="15" y="28"/>
                  </a:cxn>
                  <a:cxn ang="0">
                    <a:pos x="8" y="40"/>
                  </a:cxn>
                  <a:cxn ang="0">
                    <a:pos x="3" y="53"/>
                  </a:cxn>
                  <a:cxn ang="0">
                    <a:pos x="0" y="69"/>
                  </a:cxn>
                  <a:cxn ang="0">
                    <a:pos x="0" y="83"/>
                  </a:cxn>
                  <a:cxn ang="0">
                    <a:pos x="3" y="99"/>
                  </a:cxn>
                  <a:cxn ang="0">
                    <a:pos x="8" y="112"/>
                  </a:cxn>
                  <a:cxn ang="0">
                    <a:pos x="15" y="124"/>
                  </a:cxn>
                  <a:cxn ang="0">
                    <a:pos x="23" y="135"/>
                  </a:cxn>
                  <a:cxn ang="0">
                    <a:pos x="33" y="142"/>
                  </a:cxn>
                  <a:cxn ang="0">
                    <a:pos x="45" y="148"/>
                  </a:cxn>
                  <a:cxn ang="0">
                    <a:pos x="58" y="151"/>
                  </a:cxn>
                  <a:cxn ang="0">
                    <a:pos x="71" y="151"/>
                  </a:cxn>
                  <a:cxn ang="0">
                    <a:pos x="83" y="148"/>
                  </a:cxn>
                  <a:cxn ang="0">
                    <a:pos x="94" y="142"/>
                  </a:cxn>
                  <a:cxn ang="0">
                    <a:pos x="104" y="135"/>
                  </a:cxn>
                  <a:cxn ang="0">
                    <a:pos x="113" y="124"/>
                  </a:cxn>
                  <a:cxn ang="0">
                    <a:pos x="119" y="112"/>
                  </a:cxn>
                  <a:cxn ang="0">
                    <a:pos x="124" y="99"/>
                  </a:cxn>
                  <a:cxn ang="0">
                    <a:pos x="127" y="83"/>
                  </a:cxn>
                  <a:cxn ang="0">
                    <a:pos x="118" y="76"/>
                  </a:cxn>
                  <a:cxn ang="0">
                    <a:pos x="117" y="89"/>
                  </a:cxn>
                  <a:cxn ang="0">
                    <a:pos x="114" y="101"/>
                  </a:cxn>
                  <a:cxn ang="0">
                    <a:pos x="102" y="121"/>
                  </a:cxn>
                  <a:cxn ang="0">
                    <a:pos x="85" y="136"/>
                  </a:cxn>
                  <a:cxn ang="0">
                    <a:pos x="75" y="139"/>
                  </a:cxn>
                  <a:cxn ang="0">
                    <a:pos x="64" y="141"/>
                  </a:cxn>
                  <a:cxn ang="0">
                    <a:pos x="53" y="139"/>
                  </a:cxn>
                  <a:cxn ang="0">
                    <a:pos x="43" y="136"/>
                  </a:cxn>
                  <a:cxn ang="0">
                    <a:pos x="33" y="130"/>
                  </a:cxn>
                  <a:cxn ang="0">
                    <a:pos x="25" y="121"/>
                  </a:cxn>
                  <a:cxn ang="0">
                    <a:pos x="18" y="112"/>
                  </a:cxn>
                  <a:cxn ang="0">
                    <a:pos x="13" y="101"/>
                  </a:cxn>
                  <a:cxn ang="0">
                    <a:pos x="10" y="89"/>
                  </a:cxn>
                  <a:cxn ang="0">
                    <a:pos x="9" y="76"/>
                  </a:cxn>
                  <a:cxn ang="0">
                    <a:pos x="10" y="63"/>
                  </a:cxn>
                  <a:cxn ang="0">
                    <a:pos x="13" y="51"/>
                  </a:cxn>
                  <a:cxn ang="0">
                    <a:pos x="25" y="30"/>
                  </a:cxn>
                  <a:cxn ang="0">
                    <a:pos x="43" y="16"/>
                  </a:cxn>
                  <a:cxn ang="0">
                    <a:pos x="53" y="12"/>
                  </a:cxn>
                  <a:cxn ang="0">
                    <a:pos x="64" y="11"/>
                  </a:cxn>
                  <a:cxn ang="0">
                    <a:pos x="75" y="12"/>
                  </a:cxn>
                  <a:cxn ang="0">
                    <a:pos x="85" y="16"/>
                  </a:cxn>
                  <a:cxn ang="0">
                    <a:pos x="102" y="30"/>
                  </a:cxn>
                  <a:cxn ang="0">
                    <a:pos x="114" y="51"/>
                  </a:cxn>
                  <a:cxn ang="0">
                    <a:pos x="117" y="63"/>
                  </a:cxn>
                  <a:cxn ang="0">
                    <a:pos x="118" y="76"/>
                  </a:cxn>
                </a:cxnLst>
                <a:rect l="0" t="0" r="r" b="b"/>
                <a:pathLst>
                  <a:path w="127" h="151">
                    <a:moveTo>
                      <a:pt x="127" y="76"/>
                    </a:moveTo>
                    <a:lnTo>
                      <a:pt x="127" y="69"/>
                    </a:lnTo>
                    <a:lnTo>
                      <a:pt x="126" y="60"/>
                    </a:lnTo>
                    <a:lnTo>
                      <a:pt x="124" y="53"/>
                    </a:lnTo>
                    <a:lnTo>
                      <a:pt x="122" y="46"/>
                    </a:lnTo>
                    <a:lnTo>
                      <a:pt x="119" y="40"/>
                    </a:lnTo>
                    <a:lnTo>
                      <a:pt x="116" y="34"/>
                    </a:lnTo>
                    <a:lnTo>
                      <a:pt x="113" y="28"/>
                    </a:lnTo>
                    <a:lnTo>
                      <a:pt x="109" y="22"/>
                    </a:lnTo>
                    <a:lnTo>
                      <a:pt x="104" y="17"/>
                    </a:lnTo>
                    <a:lnTo>
                      <a:pt x="99" y="13"/>
                    </a:lnTo>
                    <a:lnTo>
                      <a:pt x="94" y="10"/>
                    </a:lnTo>
                    <a:lnTo>
                      <a:pt x="89" y="6"/>
                    </a:lnTo>
                    <a:lnTo>
                      <a:pt x="83" y="4"/>
                    </a:lnTo>
                    <a:lnTo>
                      <a:pt x="77" y="1"/>
                    </a:lnTo>
                    <a:lnTo>
                      <a:pt x="71" y="0"/>
                    </a:lnTo>
                    <a:lnTo>
                      <a:pt x="64" y="0"/>
                    </a:lnTo>
                    <a:lnTo>
                      <a:pt x="58" y="0"/>
                    </a:lnTo>
                    <a:lnTo>
                      <a:pt x="51" y="1"/>
                    </a:lnTo>
                    <a:lnTo>
                      <a:pt x="45" y="4"/>
                    </a:lnTo>
                    <a:lnTo>
                      <a:pt x="40" y="6"/>
                    </a:lnTo>
                    <a:lnTo>
                      <a:pt x="33" y="10"/>
                    </a:lnTo>
                    <a:lnTo>
                      <a:pt x="28" y="13"/>
                    </a:lnTo>
                    <a:lnTo>
                      <a:pt x="23" y="17"/>
                    </a:lnTo>
                    <a:lnTo>
                      <a:pt x="19" y="22"/>
                    </a:lnTo>
                    <a:lnTo>
                      <a:pt x="15" y="28"/>
                    </a:lnTo>
                    <a:lnTo>
                      <a:pt x="11" y="34"/>
                    </a:lnTo>
                    <a:lnTo>
                      <a:pt x="8" y="40"/>
                    </a:lnTo>
                    <a:lnTo>
                      <a:pt x="5" y="46"/>
                    </a:lnTo>
                    <a:lnTo>
                      <a:pt x="3" y="53"/>
                    </a:lnTo>
                    <a:lnTo>
                      <a:pt x="1" y="60"/>
                    </a:lnTo>
                    <a:lnTo>
                      <a:pt x="0" y="69"/>
                    </a:lnTo>
                    <a:lnTo>
                      <a:pt x="0" y="76"/>
                    </a:lnTo>
                    <a:lnTo>
                      <a:pt x="0" y="83"/>
                    </a:lnTo>
                    <a:lnTo>
                      <a:pt x="1" y="91"/>
                    </a:lnTo>
                    <a:lnTo>
                      <a:pt x="3" y="99"/>
                    </a:lnTo>
                    <a:lnTo>
                      <a:pt x="5" y="105"/>
                    </a:lnTo>
                    <a:lnTo>
                      <a:pt x="8" y="112"/>
                    </a:lnTo>
                    <a:lnTo>
                      <a:pt x="11" y="118"/>
                    </a:lnTo>
                    <a:lnTo>
                      <a:pt x="15" y="124"/>
                    </a:lnTo>
                    <a:lnTo>
                      <a:pt x="19" y="130"/>
                    </a:lnTo>
                    <a:lnTo>
                      <a:pt x="23" y="135"/>
                    </a:lnTo>
                    <a:lnTo>
                      <a:pt x="28" y="138"/>
                    </a:lnTo>
                    <a:lnTo>
                      <a:pt x="33" y="142"/>
                    </a:lnTo>
                    <a:lnTo>
                      <a:pt x="40" y="145"/>
                    </a:lnTo>
                    <a:lnTo>
                      <a:pt x="45" y="148"/>
                    </a:lnTo>
                    <a:lnTo>
                      <a:pt x="51" y="150"/>
                    </a:lnTo>
                    <a:lnTo>
                      <a:pt x="58" y="151"/>
                    </a:lnTo>
                    <a:lnTo>
                      <a:pt x="64" y="151"/>
                    </a:lnTo>
                    <a:lnTo>
                      <a:pt x="71" y="151"/>
                    </a:lnTo>
                    <a:lnTo>
                      <a:pt x="77" y="150"/>
                    </a:lnTo>
                    <a:lnTo>
                      <a:pt x="83" y="148"/>
                    </a:lnTo>
                    <a:lnTo>
                      <a:pt x="89" y="145"/>
                    </a:lnTo>
                    <a:lnTo>
                      <a:pt x="94" y="142"/>
                    </a:lnTo>
                    <a:lnTo>
                      <a:pt x="99" y="138"/>
                    </a:lnTo>
                    <a:lnTo>
                      <a:pt x="104" y="135"/>
                    </a:lnTo>
                    <a:lnTo>
                      <a:pt x="109" y="130"/>
                    </a:lnTo>
                    <a:lnTo>
                      <a:pt x="113" y="124"/>
                    </a:lnTo>
                    <a:lnTo>
                      <a:pt x="116" y="118"/>
                    </a:lnTo>
                    <a:lnTo>
                      <a:pt x="119" y="112"/>
                    </a:lnTo>
                    <a:lnTo>
                      <a:pt x="122" y="105"/>
                    </a:lnTo>
                    <a:lnTo>
                      <a:pt x="124" y="99"/>
                    </a:lnTo>
                    <a:lnTo>
                      <a:pt x="126" y="91"/>
                    </a:lnTo>
                    <a:lnTo>
                      <a:pt x="127" y="83"/>
                    </a:lnTo>
                    <a:lnTo>
                      <a:pt x="127" y="76"/>
                    </a:lnTo>
                    <a:close/>
                    <a:moveTo>
                      <a:pt x="118" y="76"/>
                    </a:moveTo>
                    <a:lnTo>
                      <a:pt x="118" y="82"/>
                    </a:lnTo>
                    <a:lnTo>
                      <a:pt x="117" y="89"/>
                    </a:lnTo>
                    <a:lnTo>
                      <a:pt x="116" y="95"/>
                    </a:lnTo>
                    <a:lnTo>
                      <a:pt x="114" y="101"/>
                    </a:lnTo>
                    <a:lnTo>
                      <a:pt x="109" y="112"/>
                    </a:lnTo>
                    <a:lnTo>
                      <a:pt x="102" y="121"/>
                    </a:lnTo>
                    <a:lnTo>
                      <a:pt x="94" y="130"/>
                    </a:lnTo>
                    <a:lnTo>
                      <a:pt x="85" y="136"/>
                    </a:lnTo>
                    <a:lnTo>
                      <a:pt x="80" y="138"/>
                    </a:lnTo>
                    <a:lnTo>
                      <a:pt x="75" y="139"/>
                    </a:lnTo>
                    <a:lnTo>
                      <a:pt x="70" y="141"/>
                    </a:lnTo>
                    <a:lnTo>
                      <a:pt x="64" y="141"/>
                    </a:lnTo>
                    <a:lnTo>
                      <a:pt x="59" y="141"/>
                    </a:lnTo>
                    <a:lnTo>
                      <a:pt x="53" y="139"/>
                    </a:lnTo>
                    <a:lnTo>
                      <a:pt x="48" y="138"/>
                    </a:lnTo>
                    <a:lnTo>
                      <a:pt x="43" y="136"/>
                    </a:lnTo>
                    <a:lnTo>
                      <a:pt x="38" y="132"/>
                    </a:lnTo>
                    <a:lnTo>
                      <a:pt x="33" y="130"/>
                    </a:lnTo>
                    <a:lnTo>
                      <a:pt x="29" y="126"/>
                    </a:lnTo>
                    <a:lnTo>
                      <a:pt x="25" y="121"/>
                    </a:lnTo>
                    <a:lnTo>
                      <a:pt x="21" y="117"/>
                    </a:lnTo>
                    <a:lnTo>
                      <a:pt x="18" y="112"/>
                    </a:lnTo>
                    <a:lnTo>
                      <a:pt x="16" y="107"/>
                    </a:lnTo>
                    <a:lnTo>
                      <a:pt x="13" y="101"/>
                    </a:lnTo>
                    <a:lnTo>
                      <a:pt x="12" y="95"/>
                    </a:lnTo>
                    <a:lnTo>
                      <a:pt x="10" y="89"/>
                    </a:lnTo>
                    <a:lnTo>
                      <a:pt x="9" y="82"/>
                    </a:lnTo>
                    <a:lnTo>
                      <a:pt x="9" y="76"/>
                    </a:lnTo>
                    <a:lnTo>
                      <a:pt x="9" y="69"/>
                    </a:lnTo>
                    <a:lnTo>
                      <a:pt x="10" y="63"/>
                    </a:lnTo>
                    <a:lnTo>
                      <a:pt x="12" y="57"/>
                    </a:lnTo>
                    <a:lnTo>
                      <a:pt x="13" y="51"/>
                    </a:lnTo>
                    <a:lnTo>
                      <a:pt x="18" y="40"/>
                    </a:lnTo>
                    <a:lnTo>
                      <a:pt x="25" y="30"/>
                    </a:lnTo>
                    <a:lnTo>
                      <a:pt x="33" y="22"/>
                    </a:lnTo>
                    <a:lnTo>
                      <a:pt x="43" y="16"/>
                    </a:lnTo>
                    <a:lnTo>
                      <a:pt x="48" y="13"/>
                    </a:lnTo>
                    <a:lnTo>
                      <a:pt x="53" y="12"/>
                    </a:lnTo>
                    <a:lnTo>
                      <a:pt x="59" y="11"/>
                    </a:lnTo>
                    <a:lnTo>
                      <a:pt x="64" y="11"/>
                    </a:lnTo>
                    <a:lnTo>
                      <a:pt x="70" y="11"/>
                    </a:lnTo>
                    <a:lnTo>
                      <a:pt x="75" y="12"/>
                    </a:lnTo>
                    <a:lnTo>
                      <a:pt x="80" y="13"/>
                    </a:lnTo>
                    <a:lnTo>
                      <a:pt x="85" y="16"/>
                    </a:lnTo>
                    <a:lnTo>
                      <a:pt x="94" y="22"/>
                    </a:lnTo>
                    <a:lnTo>
                      <a:pt x="102" y="30"/>
                    </a:lnTo>
                    <a:lnTo>
                      <a:pt x="109" y="40"/>
                    </a:lnTo>
                    <a:lnTo>
                      <a:pt x="114" y="51"/>
                    </a:lnTo>
                    <a:lnTo>
                      <a:pt x="116" y="57"/>
                    </a:lnTo>
                    <a:lnTo>
                      <a:pt x="117" y="63"/>
                    </a:lnTo>
                    <a:lnTo>
                      <a:pt x="118" y="69"/>
                    </a:lnTo>
                    <a:lnTo>
                      <a:pt x="118" y="76"/>
                    </a:lnTo>
                    <a:close/>
                  </a:path>
                </a:pathLst>
              </a:custGeom>
              <a:solidFill>
                <a:srgbClr val="F9DDB1"/>
              </a:solidFill>
              <a:ln w="9525">
                <a:noFill/>
                <a:round/>
                <a:headEnd/>
                <a:tailEnd/>
              </a:ln>
            </p:spPr>
            <p:txBody>
              <a:bodyPr/>
              <a:lstStyle/>
              <a:p>
                <a:endParaRPr lang="en-US"/>
              </a:p>
            </p:txBody>
          </p:sp>
          <p:sp>
            <p:nvSpPr>
              <p:cNvPr id="533653" name="Freeform 149"/>
              <p:cNvSpPr>
                <a:spLocks noEditPoints="1"/>
              </p:cNvSpPr>
              <p:nvPr/>
            </p:nvSpPr>
            <p:spPr bwMode="auto">
              <a:xfrm>
                <a:off x="1150" y="2648"/>
                <a:ext cx="23" cy="23"/>
              </a:xfrm>
              <a:custGeom>
                <a:avLst/>
                <a:gdLst/>
                <a:ahLst/>
                <a:cxnLst>
                  <a:cxn ang="0">
                    <a:pos x="117" y="64"/>
                  </a:cxn>
                  <a:cxn ang="0">
                    <a:pos x="115" y="50"/>
                  </a:cxn>
                  <a:cxn ang="0">
                    <a:pos x="110" y="37"/>
                  </a:cxn>
                  <a:cxn ang="0">
                    <a:pos x="104" y="26"/>
                  </a:cxn>
                  <a:cxn ang="0">
                    <a:pos x="96" y="17"/>
                  </a:cxn>
                  <a:cxn ang="0">
                    <a:pos x="87" y="10"/>
                  </a:cxn>
                  <a:cxn ang="0">
                    <a:pos x="76" y="4"/>
                  </a:cxn>
                  <a:cxn ang="0">
                    <a:pos x="65" y="1"/>
                  </a:cxn>
                  <a:cxn ang="0">
                    <a:pos x="53" y="1"/>
                  </a:cxn>
                  <a:cxn ang="0">
                    <a:pos x="42" y="4"/>
                  </a:cxn>
                  <a:cxn ang="0">
                    <a:pos x="31" y="10"/>
                  </a:cxn>
                  <a:cxn ang="0">
                    <a:pos x="21" y="17"/>
                  </a:cxn>
                  <a:cxn ang="0">
                    <a:pos x="13" y="26"/>
                  </a:cxn>
                  <a:cxn ang="0">
                    <a:pos x="7" y="37"/>
                  </a:cxn>
                  <a:cxn ang="0">
                    <a:pos x="2" y="50"/>
                  </a:cxn>
                  <a:cxn ang="0">
                    <a:pos x="0" y="64"/>
                  </a:cxn>
                  <a:cxn ang="0">
                    <a:pos x="0" y="78"/>
                  </a:cxn>
                  <a:cxn ang="0">
                    <a:pos x="2" y="91"/>
                  </a:cxn>
                  <a:cxn ang="0">
                    <a:pos x="7" y="104"/>
                  </a:cxn>
                  <a:cxn ang="0">
                    <a:pos x="13" y="115"/>
                  </a:cxn>
                  <a:cxn ang="0">
                    <a:pos x="21" y="125"/>
                  </a:cxn>
                  <a:cxn ang="0">
                    <a:pos x="31" y="132"/>
                  </a:cxn>
                  <a:cxn ang="0">
                    <a:pos x="42" y="138"/>
                  </a:cxn>
                  <a:cxn ang="0">
                    <a:pos x="53" y="140"/>
                  </a:cxn>
                  <a:cxn ang="0">
                    <a:pos x="65" y="140"/>
                  </a:cxn>
                  <a:cxn ang="0">
                    <a:pos x="76" y="138"/>
                  </a:cxn>
                  <a:cxn ang="0">
                    <a:pos x="87" y="132"/>
                  </a:cxn>
                  <a:cxn ang="0">
                    <a:pos x="96" y="125"/>
                  </a:cxn>
                  <a:cxn ang="0">
                    <a:pos x="104" y="115"/>
                  </a:cxn>
                  <a:cxn ang="0">
                    <a:pos x="110" y="104"/>
                  </a:cxn>
                  <a:cxn ang="0">
                    <a:pos x="115" y="91"/>
                  </a:cxn>
                  <a:cxn ang="0">
                    <a:pos x="117" y="78"/>
                  </a:cxn>
                  <a:cxn ang="0">
                    <a:pos x="109" y="71"/>
                  </a:cxn>
                  <a:cxn ang="0">
                    <a:pos x="105" y="94"/>
                  </a:cxn>
                  <a:cxn ang="0">
                    <a:pos x="94" y="113"/>
                  </a:cxn>
                  <a:cxn ang="0">
                    <a:pos x="78" y="126"/>
                  </a:cxn>
                  <a:cxn ang="0">
                    <a:pos x="59" y="130"/>
                  </a:cxn>
                  <a:cxn ang="0">
                    <a:pos x="40" y="126"/>
                  </a:cxn>
                  <a:cxn ang="0">
                    <a:pos x="23" y="113"/>
                  </a:cxn>
                  <a:cxn ang="0">
                    <a:pos x="13" y="94"/>
                  </a:cxn>
                  <a:cxn ang="0">
                    <a:pos x="9" y="71"/>
                  </a:cxn>
                  <a:cxn ang="0">
                    <a:pos x="13" y="48"/>
                  </a:cxn>
                  <a:cxn ang="0">
                    <a:pos x="23" y="29"/>
                  </a:cxn>
                  <a:cxn ang="0">
                    <a:pos x="40" y="16"/>
                  </a:cxn>
                  <a:cxn ang="0">
                    <a:pos x="59" y="11"/>
                  </a:cxn>
                  <a:cxn ang="0">
                    <a:pos x="78" y="16"/>
                  </a:cxn>
                  <a:cxn ang="0">
                    <a:pos x="94" y="29"/>
                  </a:cxn>
                  <a:cxn ang="0">
                    <a:pos x="105" y="48"/>
                  </a:cxn>
                  <a:cxn ang="0">
                    <a:pos x="109" y="71"/>
                  </a:cxn>
                </a:cxnLst>
                <a:rect l="0" t="0" r="r" b="b"/>
                <a:pathLst>
                  <a:path w="118" h="140">
                    <a:moveTo>
                      <a:pt x="118" y="71"/>
                    </a:moveTo>
                    <a:lnTo>
                      <a:pt x="117" y="64"/>
                    </a:lnTo>
                    <a:lnTo>
                      <a:pt x="116" y="56"/>
                    </a:lnTo>
                    <a:lnTo>
                      <a:pt x="115" y="50"/>
                    </a:lnTo>
                    <a:lnTo>
                      <a:pt x="113" y="43"/>
                    </a:lnTo>
                    <a:lnTo>
                      <a:pt x="110" y="37"/>
                    </a:lnTo>
                    <a:lnTo>
                      <a:pt x="108" y="31"/>
                    </a:lnTo>
                    <a:lnTo>
                      <a:pt x="104" y="26"/>
                    </a:lnTo>
                    <a:lnTo>
                      <a:pt x="100" y="22"/>
                    </a:lnTo>
                    <a:lnTo>
                      <a:pt x="96" y="17"/>
                    </a:lnTo>
                    <a:lnTo>
                      <a:pt x="92" y="12"/>
                    </a:lnTo>
                    <a:lnTo>
                      <a:pt x="87" y="10"/>
                    </a:lnTo>
                    <a:lnTo>
                      <a:pt x="82" y="6"/>
                    </a:lnTo>
                    <a:lnTo>
                      <a:pt x="76" y="4"/>
                    </a:lnTo>
                    <a:lnTo>
                      <a:pt x="71" y="2"/>
                    </a:lnTo>
                    <a:lnTo>
                      <a:pt x="65" y="1"/>
                    </a:lnTo>
                    <a:lnTo>
                      <a:pt x="59" y="0"/>
                    </a:lnTo>
                    <a:lnTo>
                      <a:pt x="53" y="1"/>
                    </a:lnTo>
                    <a:lnTo>
                      <a:pt x="47" y="2"/>
                    </a:lnTo>
                    <a:lnTo>
                      <a:pt x="42" y="4"/>
                    </a:lnTo>
                    <a:lnTo>
                      <a:pt x="36" y="6"/>
                    </a:lnTo>
                    <a:lnTo>
                      <a:pt x="31" y="10"/>
                    </a:lnTo>
                    <a:lnTo>
                      <a:pt x="25" y="12"/>
                    </a:lnTo>
                    <a:lnTo>
                      <a:pt x="21" y="17"/>
                    </a:lnTo>
                    <a:lnTo>
                      <a:pt x="17" y="22"/>
                    </a:lnTo>
                    <a:lnTo>
                      <a:pt x="13" y="26"/>
                    </a:lnTo>
                    <a:lnTo>
                      <a:pt x="10" y="31"/>
                    </a:lnTo>
                    <a:lnTo>
                      <a:pt x="7" y="37"/>
                    </a:lnTo>
                    <a:lnTo>
                      <a:pt x="4" y="43"/>
                    </a:lnTo>
                    <a:lnTo>
                      <a:pt x="2" y="50"/>
                    </a:lnTo>
                    <a:lnTo>
                      <a:pt x="1" y="56"/>
                    </a:lnTo>
                    <a:lnTo>
                      <a:pt x="0" y="64"/>
                    </a:lnTo>
                    <a:lnTo>
                      <a:pt x="0" y="71"/>
                    </a:lnTo>
                    <a:lnTo>
                      <a:pt x="0" y="78"/>
                    </a:lnTo>
                    <a:lnTo>
                      <a:pt x="1" y="85"/>
                    </a:lnTo>
                    <a:lnTo>
                      <a:pt x="2" y="91"/>
                    </a:lnTo>
                    <a:lnTo>
                      <a:pt x="4" y="98"/>
                    </a:lnTo>
                    <a:lnTo>
                      <a:pt x="7" y="104"/>
                    </a:lnTo>
                    <a:lnTo>
                      <a:pt x="10" y="110"/>
                    </a:lnTo>
                    <a:lnTo>
                      <a:pt x="13" y="115"/>
                    </a:lnTo>
                    <a:lnTo>
                      <a:pt x="17" y="120"/>
                    </a:lnTo>
                    <a:lnTo>
                      <a:pt x="21" y="125"/>
                    </a:lnTo>
                    <a:lnTo>
                      <a:pt x="25" y="128"/>
                    </a:lnTo>
                    <a:lnTo>
                      <a:pt x="31" y="132"/>
                    </a:lnTo>
                    <a:lnTo>
                      <a:pt x="36" y="136"/>
                    </a:lnTo>
                    <a:lnTo>
                      <a:pt x="42" y="138"/>
                    </a:lnTo>
                    <a:lnTo>
                      <a:pt x="47" y="139"/>
                    </a:lnTo>
                    <a:lnTo>
                      <a:pt x="53" y="140"/>
                    </a:lnTo>
                    <a:lnTo>
                      <a:pt x="59" y="140"/>
                    </a:lnTo>
                    <a:lnTo>
                      <a:pt x="65" y="140"/>
                    </a:lnTo>
                    <a:lnTo>
                      <a:pt x="71" y="139"/>
                    </a:lnTo>
                    <a:lnTo>
                      <a:pt x="76" y="138"/>
                    </a:lnTo>
                    <a:lnTo>
                      <a:pt x="82" y="136"/>
                    </a:lnTo>
                    <a:lnTo>
                      <a:pt x="87" y="132"/>
                    </a:lnTo>
                    <a:lnTo>
                      <a:pt x="92" y="128"/>
                    </a:lnTo>
                    <a:lnTo>
                      <a:pt x="96" y="125"/>
                    </a:lnTo>
                    <a:lnTo>
                      <a:pt x="100" y="120"/>
                    </a:lnTo>
                    <a:lnTo>
                      <a:pt x="104" y="115"/>
                    </a:lnTo>
                    <a:lnTo>
                      <a:pt x="108" y="110"/>
                    </a:lnTo>
                    <a:lnTo>
                      <a:pt x="110" y="104"/>
                    </a:lnTo>
                    <a:lnTo>
                      <a:pt x="113" y="98"/>
                    </a:lnTo>
                    <a:lnTo>
                      <a:pt x="115" y="91"/>
                    </a:lnTo>
                    <a:lnTo>
                      <a:pt x="116" y="85"/>
                    </a:lnTo>
                    <a:lnTo>
                      <a:pt x="117" y="78"/>
                    </a:lnTo>
                    <a:lnTo>
                      <a:pt x="118" y="71"/>
                    </a:lnTo>
                    <a:close/>
                    <a:moveTo>
                      <a:pt x="109" y="71"/>
                    </a:moveTo>
                    <a:lnTo>
                      <a:pt x="108" y="83"/>
                    </a:lnTo>
                    <a:lnTo>
                      <a:pt x="105" y="94"/>
                    </a:lnTo>
                    <a:lnTo>
                      <a:pt x="100" y="104"/>
                    </a:lnTo>
                    <a:lnTo>
                      <a:pt x="94" y="113"/>
                    </a:lnTo>
                    <a:lnTo>
                      <a:pt x="87" y="120"/>
                    </a:lnTo>
                    <a:lnTo>
                      <a:pt x="78" y="126"/>
                    </a:lnTo>
                    <a:lnTo>
                      <a:pt x="69" y="128"/>
                    </a:lnTo>
                    <a:lnTo>
                      <a:pt x="59" y="130"/>
                    </a:lnTo>
                    <a:lnTo>
                      <a:pt x="49" y="128"/>
                    </a:lnTo>
                    <a:lnTo>
                      <a:pt x="40" y="126"/>
                    </a:lnTo>
                    <a:lnTo>
                      <a:pt x="31" y="120"/>
                    </a:lnTo>
                    <a:lnTo>
                      <a:pt x="23" y="113"/>
                    </a:lnTo>
                    <a:lnTo>
                      <a:pt x="17" y="104"/>
                    </a:lnTo>
                    <a:lnTo>
                      <a:pt x="13" y="94"/>
                    </a:lnTo>
                    <a:lnTo>
                      <a:pt x="10" y="83"/>
                    </a:lnTo>
                    <a:lnTo>
                      <a:pt x="9" y="71"/>
                    </a:lnTo>
                    <a:lnTo>
                      <a:pt x="10" y="59"/>
                    </a:lnTo>
                    <a:lnTo>
                      <a:pt x="13" y="48"/>
                    </a:lnTo>
                    <a:lnTo>
                      <a:pt x="17" y="37"/>
                    </a:lnTo>
                    <a:lnTo>
                      <a:pt x="23" y="29"/>
                    </a:lnTo>
                    <a:lnTo>
                      <a:pt x="31" y="22"/>
                    </a:lnTo>
                    <a:lnTo>
                      <a:pt x="40" y="16"/>
                    </a:lnTo>
                    <a:lnTo>
                      <a:pt x="49" y="12"/>
                    </a:lnTo>
                    <a:lnTo>
                      <a:pt x="59" y="11"/>
                    </a:lnTo>
                    <a:lnTo>
                      <a:pt x="69" y="12"/>
                    </a:lnTo>
                    <a:lnTo>
                      <a:pt x="78" y="16"/>
                    </a:lnTo>
                    <a:lnTo>
                      <a:pt x="87" y="22"/>
                    </a:lnTo>
                    <a:lnTo>
                      <a:pt x="94" y="29"/>
                    </a:lnTo>
                    <a:lnTo>
                      <a:pt x="100" y="37"/>
                    </a:lnTo>
                    <a:lnTo>
                      <a:pt x="105" y="48"/>
                    </a:lnTo>
                    <a:lnTo>
                      <a:pt x="108" y="59"/>
                    </a:lnTo>
                    <a:lnTo>
                      <a:pt x="109" y="71"/>
                    </a:lnTo>
                    <a:close/>
                  </a:path>
                </a:pathLst>
              </a:custGeom>
              <a:solidFill>
                <a:srgbClr val="F9E0B3"/>
              </a:solidFill>
              <a:ln w="9525">
                <a:noFill/>
                <a:round/>
                <a:headEnd/>
                <a:tailEnd/>
              </a:ln>
            </p:spPr>
            <p:txBody>
              <a:bodyPr/>
              <a:lstStyle/>
              <a:p>
                <a:endParaRPr lang="en-US"/>
              </a:p>
            </p:txBody>
          </p:sp>
          <p:sp>
            <p:nvSpPr>
              <p:cNvPr id="533654" name="Freeform 150"/>
              <p:cNvSpPr>
                <a:spLocks noEditPoints="1"/>
              </p:cNvSpPr>
              <p:nvPr/>
            </p:nvSpPr>
            <p:spPr bwMode="auto">
              <a:xfrm>
                <a:off x="1151" y="2649"/>
                <a:ext cx="21" cy="21"/>
              </a:xfrm>
              <a:custGeom>
                <a:avLst/>
                <a:gdLst/>
                <a:ahLst/>
                <a:cxnLst>
                  <a:cxn ang="0">
                    <a:pos x="109" y="58"/>
                  </a:cxn>
                  <a:cxn ang="0">
                    <a:pos x="107" y="46"/>
                  </a:cxn>
                  <a:cxn ang="0">
                    <a:pos x="100" y="29"/>
                  </a:cxn>
                  <a:cxn ang="0">
                    <a:pos x="85" y="11"/>
                  </a:cxn>
                  <a:cxn ang="0">
                    <a:pos x="71" y="2"/>
                  </a:cxn>
                  <a:cxn ang="0">
                    <a:pos x="61" y="0"/>
                  </a:cxn>
                  <a:cxn ang="0">
                    <a:pos x="50" y="0"/>
                  </a:cxn>
                  <a:cxn ang="0">
                    <a:pos x="39" y="2"/>
                  </a:cxn>
                  <a:cxn ang="0">
                    <a:pos x="24" y="11"/>
                  </a:cxn>
                  <a:cxn ang="0">
                    <a:pos x="9" y="29"/>
                  </a:cxn>
                  <a:cxn ang="0">
                    <a:pos x="3" y="46"/>
                  </a:cxn>
                  <a:cxn ang="0">
                    <a:pos x="0" y="58"/>
                  </a:cxn>
                  <a:cxn ang="0">
                    <a:pos x="0" y="71"/>
                  </a:cxn>
                  <a:cxn ang="0">
                    <a:pos x="3" y="84"/>
                  </a:cxn>
                  <a:cxn ang="0">
                    <a:pos x="7" y="96"/>
                  </a:cxn>
                  <a:cxn ang="0">
                    <a:pos x="12" y="106"/>
                  </a:cxn>
                  <a:cxn ang="0">
                    <a:pos x="20" y="115"/>
                  </a:cxn>
                  <a:cxn ang="0">
                    <a:pos x="29" y="121"/>
                  </a:cxn>
                  <a:cxn ang="0">
                    <a:pos x="39" y="127"/>
                  </a:cxn>
                  <a:cxn ang="0">
                    <a:pos x="50" y="130"/>
                  </a:cxn>
                  <a:cxn ang="0">
                    <a:pos x="61" y="130"/>
                  </a:cxn>
                  <a:cxn ang="0">
                    <a:pos x="71" y="127"/>
                  </a:cxn>
                  <a:cxn ang="0">
                    <a:pos x="85" y="119"/>
                  </a:cxn>
                  <a:cxn ang="0">
                    <a:pos x="100" y="101"/>
                  </a:cxn>
                  <a:cxn ang="0">
                    <a:pos x="107" y="84"/>
                  </a:cxn>
                  <a:cxn ang="0">
                    <a:pos x="109" y="71"/>
                  </a:cxn>
                  <a:cxn ang="0">
                    <a:pos x="100" y="65"/>
                  </a:cxn>
                  <a:cxn ang="0">
                    <a:pos x="97" y="85"/>
                  </a:cxn>
                  <a:cxn ang="0">
                    <a:pos x="87" y="103"/>
                  </a:cxn>
                  <a:cxn ang="0">
                    <a:pos x="73" y="114"/>
                  </a:cxn>
                  <a:cxn ang="0">
                    <a:pos x="55" y="119"/>
                  </a:cxn>
                  <a:cxn ang="0">
                    <a:pos x="38" y="114"/>
                  </a:cxn>
                  <a:cxn ang="0">
                    <a:pos x="22" y="103"/>
                  </a:cxn>
                  <a:cxn ang="0">
                    <a:pos x="13" y="85"/>
                  </a:cxn>
                  <a:cxn ang="0">
                    <a:pos x="9" y="65"/>
                  </a:cxn>
                  <a:cxn ang="0">
                    <a:pos x="13" y="43"/>
                  </a:cxn>
                  <a:cxn ang="0">
                    <a:pos x="22" y="26"/>
                  </a:cxn>
                  <a:cxn ang="0">
                    <a:pos x="38" y="16"/>
                  </a:cxn>
                  <a:cxn ang="0">
                    <a:pos x="55" y="11"/>
                  </a:cxn>
                  <a:cxn ang="0">
                    <a:pos x="73" y="16"/>
                  </a:cxn>
                  <a:cxn ang="0">
                    <a:pos x="87" y="26"/>
                  </a:cxn>
                  <a:cxn ang="0">
                    <a:pos x="97" y="43"/>
                  </a:cxn>
                  <a:cxn ang="0">
                    <a:pos x="100" y="65"/>
                  </a:cxn>
                </a:cxnLst>
                <a:rect l="0" t="0" r="r" b="b"/>
                <a:pathLst>
                  <a:path w="109" h="130">
                    <a:moveTo>
                      <a:pt x="109" y="65"/>
                    </a:moveTo>
                    <a:lnTo>
                      <a:pt x="109" y="58"/>
                    </a:lnTo>
                    <a:lnTo>
                      <a:pt x="108" y="52"/>
                    </a:lnTo>
                    <a:lnTo>
                      <a:pt x="107" y="46"/>
                    </a:lnTo>
                    <a:lnTo>
                      <a:pt x="105" y="40"/>
                    </a:lnTo>
                    <a:lnTo>
                      <a:pt x="100" y="29"/>
                    </a:lnTo>
                    <a:lnTo>
                      <a:pt x="93" y="19"/>
                    </a:lnTo>
                    <a:lnTo>
                      <a:pt x="85" y="11"/>
                    </a:lnTo>
                    <a:lnTo>
                      <a:pt x="76" y="5"/>
                    </a:lnTo>
                    <a:lnTo>
                      <a:pt x="71" y="2"/>
                    </a:lnTo>
                    <a:lnTo>
                      <a:pt x="66" y="1"/>
                    </a:lnTo>
                    <a:lnTo>
                      <a:pt x="61" y="0"/>
                    </a:lnTo>
                    <a:lnTo>
                      <a:pt x="55" y="0"/>
                    </a:lnTo>
                    <a:lnTo>
                      <a:pt x="50" y="0"/>
                    </a:lnTo>
                    <a:lnTo>
                      <a:pt x="44" y="1"/>
                    </a:lnTo>
                    <a:lnTo>
                      <a:pt x="39" y="2"/>
                    </a:lnTo>
                    <a:lnTo>
                      <a:pt x="34" y="5"/>
                    </a:lnTo>
                    <a:lnTo>
                      <a:pt x="24" y="11"/>
                    </a:lnTo>
                    <a:lnTo>
                      <a:pt x="16" y="19"/>
                    </a:lnTo>
                    <a:lnTo>
                      <a:pt x="9" y="29"/>
                    </a:lnTo>
                    <a:lnTo>
                      <a:pt x="4" y="40"/>
                    </a:lnTo>
                    <a:lnTo>
                      <a:pt x="3" y="46"/>
                    </a:lnTo>
                    <a:lnTo>
                      <a:pt x="1" y="52"/>
                    </a:lnTo>
                    <a:lnTo>
                      <a:pt x="0" y="58"/>
                    </a:lnTo>
                    <a:lnTo>
                      <a:pt x="0" y="65"/>
                    </a:lnTo>
                    <a:lnTo>
                      <a:pt x="0" y="71"/>
                    </a:lnTo>
                    <a:lnTo>
                      <a:pt x="1" y="78"/>
                    </a:lnTo>
                    <a:lnTo>
                      <a:pt x="3" y="84"/>
                    </a:lnTo>
                    <a:lnTo>
                      <a:pt x="4" y="90"/>
                    </a:lnTo>
                    <a:lnTo>
                      <a:pt x="7" y="96"/>
                    </a:lnTo>
                    <a:lnTo>
                      <a:pt x="9" y="101"/>
                    </a:lnTo>
                    <a:lnTo>
                      <a:pt x="12" y="106"/>
                    </a:lnTo>
                    <a:lnTo>
                      <a:pt x="16" y="110"/>
                    </a:lnTo>
                    <a:lnTo>
                      <a:pt x="20" y="115"/>
                    </a:lnTo>
                    <a:lnTo>
                      <a:pt x="24" y="119"/>
                    </a:lnTo>
                    <a:lnTo>
                      <a:pt x="29" y="121"/>
                    </a:lnTo>
                    <a:lnTo>
                      <a:pt x="34" y="125"/>
                    </a:lnTo>
                    <a:lnTo>
                      <a:pt x="39" y="127"/>
                    </a:lnTo>
                    <a:lnTo>
                      <a:pt x="44" y="128"/>
                    </a:lnTo>
                    <a:lnTo>
                      <a:pt x="50" y="130"/>
                    </a:lnTo>
                    <a:lnTo>
                      <a:pt x="55" y="130"/>
                    </a:lnTo>
                    <a:lnTo>
                      <a:pt x="61" y="130"/>
                    </a:lnTo>
                    <a:lnTo>
                      <a:pt x="66" y="128"/>
                    </a:lnTo>
                    <a:lnTo>
                      <a:pt x="71" y="127"/>
                    </a:lnTo>
                    <a:lnTo>
                      <a:pt x="76" y="125"/>
                    </a:lnTo>
                    <a:lnTo>
                      <a:pt x="85" y="119"/>
                    </a:lnTo>
                    <a:lnTo>
                      <a:pt x="93" y="110"/>
                    </a:lnTo>
                    <a:lnTo>
                      <a:pt x="100" y="101"/>
                    </a:lnTo>
                    <a:lnTo>
                      <a:pt x="105" y="90"/>
                    </a:lnTo>
                    <a:lnTo>
                      <a:pt x="107" y="84"/>
                    </a:lnTo>
                    <a:lnTo>
                      <a:pt x="108" y="78"/>
                    </a:lnTo>
                    <a:lnTo>
                      <a:pt x="109" y="71"/>
                    </a:lnTo>
                    <a:lnTo>
                      <a:pt x="109" y="65"/>
                    </a:lnTo>
                    <a:close/>
                    <a:moveTo>
                      <a:pt x="100" y="65"/>
                    </a:moveTo>
                    <a:lnTo>
                      <a:pt x="99" y="76"/>
                    </a:lnTo>
                    <a:lnTo>
                      <a:pt x="97" y="85"/>
                    </a:lnTo>
                    <a:lnTo>
                      <a:pt x="92" y="95"/>
                    </a:lnTo>
                    <a:lnTo>
                      <a:pt x="87" y="103"/>
                    </a:lnTo>
                    <a:lnTo>
                      <a:pt x="80" y="109"/>
                    </a:lnTo>
                    <a:lnTo>
                      <a:pt x="73" y="114"/>
                    </a:lnTo>
                    <a:lnTo>
                      <a:pt x="64" y="118"/>
                    </a:lnTo>
                    <a:lnTo>
                      <a:pt x="55" y="119"/>
                    </a:lnTo>
                    <a:lnTo>
                      <a:pt x="46" y="118"/>
                    </a:lnTo>
                    <a:lnTo>
                      <a:pt x="38" y="114"/>
                    </a:lnTo>
                    <a:lnTo>
                      <a:pt x="30" y="109"/>
                    </a:lnTo>
                    <a:lnTo>
                      <a:pt x="22" y="103"/>
                    </a:lnTo>
                    <a:lnTo>
                      <a:pt x="17" y="95"/>
                    </a:lnTo>
                    <a:lnTo>
                      <a:pt x="13" y="85"/>
                    </a:lnTo>
                    <a:lnTo>
                      <a:pt x="10" y="76"/>
                    </a:lnTo>
                    <a:lnTo>
                      <a:pt x="9" y="65"/>
                    </a:lnTo>
                    <a:lnTo>
                      <a:pt x="10" y="54"/>
                    </a:lnTo>
                    <a:lnTo>
                      <a:pt x="13" y="43"/>
                    </a:lnTo>
                    <a:lnTo>
                      <a:pt x="17" y="35"/>
                    </a:lnTo>
                    <a:lnTo>
                      <a:pt x="22" y="26"/>
                    </a:lnTo>
                    <a:lnTo>
                      <a:pt x="30" y="20"/>
                    </a:lnTo>
                    <a:lnTo>
                      <a:pt x="38" y="16"/>
                    </a:lnTo>
                    <a:lnTo>
                      <a:pt x="46" y="12"/>
                    </a:lnTo>
                    <a:lnTo>
                      <a:pt x="55" y="11"/>
                    </a:lnTo>
                    <a:lnTo>
                      <a:pt x="64" y="12"/>
                    </a:lnTo>
                    <a:lnTo>
                      <a:pt x="73" y="16"/>
                    </a:lnTo>
                    <a:lnTo>
                      <a:pt x="80" y="20"/>
                    </a:lnTo>
                    <a:lnTo>
                      <a:pt x="87" y="26"/>
                    </a:lnTo>
                    <a:lnTo>
                      <a:pt x="92" y="35"/>
                    </a:lnTo>
                    <a:lnTo>
                      <a:pt x="97" y="43"/>
                    </a:lnTo>
                    <a:lnTo>
                      <a:pt x="99" y="54"/>
                    </a:lnTo>
                    <a:lnTo>
                      <a:pt x="100" y="65"/>
                    </a:lnTo>
                    <a:close/>
                  </a:path>
                </a:pathLst>
              </a:custGeom>
              <a:solidFill>
                <a:srgbClr val="FAE3B4"/>
              </a:solidFill>
              <a:ln w="9525">
                <a:noFill/>
                <a:round/>
                <a:headEnd/>
                <a:tailEnd/>
              </a:ln>
            </p:spPr>
            <p:txBody>
              <a:bodyPr/>
              <a:lstStyle/>
              <a:p>
                <a:endParaRPr lang="en-US"/>
              </a:p>
            </p:txBody>
          </p:sp>
          <p:sp>
            <p:nvSpPr>
              <p:cNvPr id="533655" name="Freeform 151"/>
              <p:cNvSpPr>
                <a:spLocks noEditPoints="1"/>
              </p:cNvSpPr>
              <p:nvPr/>
            </p:nvSpPr>
            <p:spPr bwMode="auto">
              <a:xfrm>
                <a:off x="1152" y="2649"/>
                <a:ext cx="20" cy="20"/>
              </a:xfrm>
              <a:custGeom>
                <a:avLst/>
                <a:gdLst/>
                <a:ahLst/>
                <a:cxnLst>
                  <a:cxn ang="0">
                    <a:pos x="99" y="48"/>
                  </a:cxn>
                  <a:cxn ang="0">
                    <a:pos x="91" y="26"/>
                  </a:cxn>
                  <a:cxn ang="0">
                    <a:pos x="78" y="11"/>
                  </a:cxn>
                  <a:cxn ang="0">
                    <a:pos x="60" y="1"/>
                  </a:cxn>
                  <a:cxn ang="0">
                    <a:pos x="40" y="1"/>
                  </a:cxn>
                  <a:cxn ang="0">
                    <a:pos x="22" y="11"/>
                  </a:cxn>
                  <a:cxn ang="0">
                    <a:pos x="8" y="26"/>
                  </a:cxn>
                  <a:cxn ang="0">
                    <a:pos x="1" y="48"/>
                  </a:cxn>
                  <a:cxn ang="0">
                    <a:pos x="1" y="72"/>
                  </a:cxn>
                  <a:cxn ang="0">
                    <a:pos x="8" y="93"/>
                  </a:cxn>
                  <a:cxn ang="0">
                    <a:pos x="22" y="109"/>
                  </a:cxn>
                  <a:cxn ang="0">
                    <a:pos x="40" y="117"/>
                  </a:cxn>
                  <a:cxn ang="0">
                    <a:pos x="60" y="117"/>
                  </a:cxn>
                  <a:cxn ang="0">
                    <a:pos x="78" y="109"/>
                  </a:cxn>
                  <a:cxn ang="0">
                    <a:pos x="91" y="93"/>
                  </a:cxn>
                  <a:cxn ang="0">
                    <a:pos x="99" y="72"/>
                  </a:cxn>
                  <a:cxn ang="0">
                    <a:pos x="91" y="60"/>
                  </a:cxn>
                  <a:cxn ang="0">
                    <a:pos x="87" y="79"/>
                  </a:cxn>
                  <a:cxn ang="0">
                    <a:pos x="79" y="95"/>
                  </a:cxn>
                  <a:cxn ang="0">
                    <a:pos x="66" y="104"/>
                  </a:cxn>
                  <a:cxn ang="0">
                    <a:pos x="50" y="108"/>
                  </a:cxn>
                  <a:cxn ang="0">
                    <a:pos x="34" y="104"/>
                  </a:cxn>
                  <a:cxn ang="0">
                    <a:pos x="20" y="95"/>
                  </a:cxn>
                  <a:cxn ang="0">
                    <a:pos x="12" y="79"/>
                  </a:cxn>
                  <a:cxn ang="0">
                    <a:pos x="9" y="60"/>
                  </a:cxn>
                  <a:cxn ang="0">
                    <a:pos x="12" y="41"/>
                  </a:cxn>
                  <a:cxn ang="0">
                    <a:pos x="20" y="25"/>
                  </a:cxn>
                  <a:cxn ang="0">
                    <a:pos x="34" y="15"/>
                  </a:cxn>
                  <a:cxn ang="0">
                    <a:pos x="50" y="11"/>
                  </a:cxn>
                  <a:cxn ang="0">
                    <a:pos x="66" y="15"/>
                  </a:cxn>
                  <a:cxn ang="0">
                    <a:pos x="79" y="25"/>
                  </a:cxn>
                  <a:cxn ang="0">
                    <a:pos x="87" y="41"/>
                  </a:cxn>
                  <a:cxn ang="0">
                    <a:pos x="91" y="60"/>
                  </a:cxn>
                </a:cxnLst>
                <a:rect l="0" t="0" r="r" b="b"/>
                <a:pathLst>
                  <a:path w="100" h="119">
                    <a:moveTo>
                      <a:pt x="100" y="60"/>
                    </a:moveTo>
                    <a:lnTo>
                      <a:pt x="99" y="48"/>
                    </a:lnTo>
                    <a:lnTo>
                      <a:pt x="96" y="37"/>
                    </a:lnTo>
                    <a:lnTo>
                      <a:pt x="91" y="26"/>
                    </a:lnTo>
                    <a:lnTo>
                      <a:pt x="85" y="18"/>
                    </a:lnTo>
                    <a:lnTo>
                      <a:pt x="78" y="11"/>
                    </a:lnTo>
                    <a:lnTo>
                      <a:pt x="69" y="5"/>
                    </a:lnTo>
                    <a:lnTo>
                      <a:pt x="60" y="1"/>
                    </a:lnTo>
                    <a:lnTo>
                      <a:pt x="50" y="0"/>
                    </a:lnTo>
                    <a:lnTo>
                      <a:pt x="40" y="1"/>
                    </a:lnTo>
                    <a:lnTo>
                      <a:pt x="31" y="5"/>
                    </a:lnTo>
                    <a:lnTo>
                      <a:pt x="22" y="11"/>
                    </a:lnTo>
                    <a:lnTo>
                      <a:pt x="14" y="18"/>
                    </a:lnTo>
                    <a:lnTo>
                      <a:pt x="8" y="26"/>
                    </a:lnTo>
                    <a:lnTo>
                      <a:pt x="4" y="37"/>
                    </a:lnTo>
                    <a:lnTo>
                      <a:pt x="1" y="48"/>
                    </a:lnTo>
                    <a:lnTo>
                      <a:pt x="0" y="60"/>
                    </a:lnTo>
                    <a:lnTo>
                      <a:pt x="1" y="72"/>
                    </a:lnTo>
                    <a:lnTo>
                      <a:pt x="4" y="83"/>
                    </a:lnTo>
                    <a:lnTo>
                      <a:pt x="8" y="93"/>
                    </a:lnTo>
                    <a:lnTo>
                      <a:pt x="14" y="102"/>
                    </a:lnTo>
                    <a:lnTo>
                      <a:pt x="22" y="109"/>
                    </a:lnTo>
                    <a:lnTo>
                      <a:pt x="31" y="115"/>
                    </a:lnTo>
                    <a:lnTo>
                      <a:pt x="40" y="117"/>
                    </a:lnTo>
                    <a:lnTo>
                      <a:pt x="50" y="119"/>
                    </a:lnTo>
                    <a:lnTo>
                      <a:pt x="60" y="117"/>
                    </a:lnTo>
                    <a:lnTo>
                      <a:pt x="69" y="115"/>
                    </a:lnTo>
                    <a:lnTo>
                      <a:pt x="78" y="109"/>
                    </a:lnTo>
                    <a:lnTo>
                      <a:pt x="85" y="102"/>
                    </a:lnTo>
                    <a:lnTo>
                      <a:pt x="91" y="93"/>
                    </a:lnTo>
                    <a:lnTo>
                      <a:pt x="96" y="83"/>
                    </a:lnTo>
                    <a:lnTo>
                      <a:pt x="99" y="72"/>
                    </a:lnTo>
                    <a:lnTo>
                      <a:pt x="100" y="60"/>
                    </a:lnTo>
                    <a:close/>
                    <a:moveTo>
                      <a:pt x="91" y="60"/>
                    </a:moveTo>
                    <a:lnTo>
                      <a:pt x="90" y="69"/>
                    </a:lnTo>
                    <a:lnTo>
                      <a:pt x="87" y="79"/>
                    </a:lnTo>
                    <a:lnTo>
                      <a:pt x="84" y="87"/>
                    </a:lnTo>
                    <a:lnTo>
                      <a:pt x="79" y="95"/>
                    </a:lnTo>
                    <a:lnTo>
                      <a:pt x="73" y="101"/>
                    </a:lnTo>
                    <a:lnTo>
                      <a:pt x="66" y="104"/>
                    </a:lnTo>
                    <a:lnTo>
                      <a:pt x="58" y="108"/>
                    </a:lnTo>
                    <a:lnTo>
                      <a:pt x="50" y="108"/>
                    </a:lnTo>
                    <a:lnTo>
                      <a:pt x="42" y="108"/>
                    </a:lnTo>
                    <a:lnTo>
                      <a:pt x="34" y="104"/>
                    </a:lnTo>
                    <a:lnTo>
                      <a:pt x="27" y="101"/>
                    </a:lnTo>
                    <a:lnTo>
                      <a:pt x="20" y="95"/>
                    </a:lnTo>
                    <a:lnTo>
                      <a:pt x="16" y="87"/>
                    </a:lnTo>
                    <a:lnTo>
                      <a:pt x="12" y="79"/>
                    </a:lnTo>
                    <a:lnTo>
                      <a:pt x="9" y="69"/>
                    </a:lnTo>
                    <a:lnTo>
                      <a:pt x="9" y="60"/>
                    </a:lnTo>
                    <a:lnTo>
                      <a:pt x="9" y="50"/>
                    </a:lnTo>
                    <a:lnTo>
                      <a:pt x="12" y="41"/>
                    </a:lnTo>
                    <a:lnTo>
                      <a:pt x="16" y="32"/>
                    </a:lnTo>
                    <a:lnTo>
                      <a:pt x="20" y="25"/>
                    </a:lnTo>
                    <a:lnTo>
                      <a:pt x="27" y="19"/>
                    </a:lnTo>
                    <a:lnTo>
                      <a:pt x="34" y="15"/>
                    </a:lnTo>
                    <a:lnTo>
                      <a:pt x="42" y="12"/>
                    </a:lnTo>
                    <a:lnTo>
                      <a:pt x="50" y="11"/>
                    </a:lnTo>
                    <a:lnTo>
                      <a:pt x="58" y="12"/>
                    </a:lnTo>
                    <a:lnTo>
                      <a:pt x="66" y="15"/>
                    </a:lnTo>
                    <a:lnTo>
                      <a:pt x="73" y="19"/>
                    </a:lnTo>
                    <a:lnTo>
                      <a:pt x="79" y="25"/>
                    </a:lnTo>
                    <a:lnTo>
                      <a:pt x="84" y="32"/>
                    </a:lnTo>
                    <a:lnTo>
                      <a:pt x="87" y="41"/>
                    </a:lnTo>
                    <a:lnTo>
                      <a:pt x="90" y="50"/>
                    </a:lnTo>
                    <a:lnTo>
                      <a:pt x="91" y="60"/>
                    </a:lnTo>
                    <a:close/>
                  </a:path>
                </a:pathLst>
              </a:custGeom>
              <a:solidFill>
                <a:srgbClr val="FAE3B4"/>
              </a:solidFill>
              <a:ln w="9525">
                <a:noFill/>
                <a:round/>
                <a:headEnd/>
                <a:tailEnd/>
              </a:ln>
            </p:spPr>
            <p:txBody>
              <a:bodyPr/>
              <a:lstStyle/>
              <a:p>
                <a:endParaRPr lang="en-US"/>
              </a:p>
            </p:txBody>
          </p:sp>
          <p:sp>
            <p:nvSpPr>
              <p:cNvPr id="533656" name="Freeform 152"/>
              <p:cNvSpPr>
                <a:spLocks noEditPoints="1"/>
              </p:cNvSpPr>
              <p:nvPr/>
            </p:nvSpPr>
            <p:spPr bwMode="auto">
              <a:xfrm>
                <a:off x="1152" y="2650"/>
                <a:ext cx="19" cy="18"/>
              </a:xfrm>
              <a:custGeom>
                <a:avLst/>
                <a:gdLst/>
                <a:ahLst/>
                <a:cxnLst>
                  <a:cxn ang="0">
                    <a:pos x="90" y="43"/>
                  </a:cxn>
                  <a:cxn ang="0">
                    <a:pos x="83" y="24"/>
                  </a:cxn>
                  <a:cxn ang="0">
                    <a:pos x="71" y="9"/>
                  </a:cxn>
                  <a:cxn ang="0">
                    <a:pos x="55" y="1"/>
                  </a:cxn>
                  <a:cxn ang="0">
                    <a:pos x="37" y="1"/>
                  </a:cxn>
                  <a:cxn ang="0">
                    <a:pos x="21" y="9"/>
                  </a:cxn>
                  <a:cxn ang="0">
                    <a:pos x="8" y="24"/>
                  </a:cxn>
                  <a:cxn ang="0">
                    <a:pos x="1" y="43"/>
                  </a:cxn>
                  <a:cxn ang="0">
                    <a:pos x="1" y="65"/>
                  </a:cxn>
                  <a:cxn ang="0">
                    <a:pos x="8" y="84"/>
                  </a:cxn>
                  <a:cxn ang="0">
                    <a:pos x="21" y="98"/>
                  </a:cxn>
                  <a:cxn ang="0">
                    <a:pos x="37" y="107"/>
                  </a:cxn>
                  <a:cxn ang="0">
                    <a:pos x="55" y="107"/>
                  </a:cxn>
                  <a:cxn ang="0">
                    <a:pos x="71" y="98"/>
                  </a:cxn>
                  <a:cxn ang="0">
                    <a:pos x="83" y="84"/>
                  </a:cxn>
                  <a:cxn ang="0">
                    <a:pos x="90" y="65"/>
                  </a:cxn>
                  <a:cxn ang="0">
                    <a:pos x="82" y="54"/>
                  </a:cxn>
                  <a:cxn ang="0">
                    <a:pos x="79" y="71"/>
                  </a:cxn>
                  <a:cxn ang="0">
                    <a:pos x="72" y="84"/>
                  </a:cxn>
                  <a:cxn ang="0">
                    <a:pos x="60" y="93"/>
                  </a:cxn>
                  <a:cxn ang="0">
                    <a:pos x="46" y="97"/>
                  </a:cxn>
                  <a:cxn ang="0">
                    <a:pos x="32" y="93"/>
                  </a:cxn>
                  <a:cxn ang="0">
                    <a:pos x="21" y="84"/>
                  </a:cxn>
                  <a:cxn ang="0">
                    <a:pos x="12" y="71"/>
                  </a:cxn>
                  <a:cxn ang="0">
                    <a:pos x="9" y="54"/>
                  </a:cxn>
                  <a:cxn ang="0">
                    <a:pos x="12" y="37"/>
                  </a:cxn>
                  <a:cxn ang="0">
                    <a:pos x="21" y="24"/>
                  </a:cxn>
                  <a:cxn ang="0">
                    <a:pos x="32" y="14"/>
                  </a:cxn>
                  <a:cxn ang="0">
                    <a:pos x="46" y="11"/>
                  </a:cxn>
                  <a:cxn ang="0">
                    <a:pos x="60" y="14"/>
                  </a:cxn>
                  <a:cxn ang="0">
                    <a:pos x="72" y="24"/>
                  </a:cxn>
                  <a:cxn ang="0">
                    <a:pos x="79" y="37"/>
                  </a:cxn>
                  <a:cxn ang="0">
                    <a:pos x="82" y="54"/>
                  </a:cxn>
                </a:cxnLst>
                <a:rect l="0" t="0" r="r" b="b"/>
                <a:pathLst>
                  <a:path w="91" h="108">
                    <a:moveTo>
                      <a:pt x="91" y="54"/>
                    </a:moveTo>
                    <a:lnTo>
                      <a:pt x="90" y="43"/>
                    </a:lnTo>
                    <a:lnTo>
                      <a:pt x="88" y="32"/>
                    </a:lnTo>
                    <a:lnTo>
                      <a:pt x="83" y="24"/>
                    </a:lnTo>
                    <a:lnTo>
                      <a:pt x="78" y="15"/>
                    </a:lnTo>
                    <a:lnTo>
                      <a:pt x="71" y="9"/>
                    </a:lnTo>
                    <a:lnTo>
                      <a:pt x="64" y="3"/>
                    </a:lnTo>
                    <a:lnTo>
                      <a:pt x="55" y="1"/>
                    </a:lnTo>
                    <a:lnTo>
                      <a:pt x="46" y="0"/>
                    </a:lnTo>
                    <a:lnTo>
                      <a:pt x="37" y="1"/>
                    </a:lnTo>
                    <a:lnTo>
                      <a:pt x="29" y="3"/>
                    </a:lnTo>
                    <a:lnTo>
                      <a:pt x="21" y="9"/>
                    </a:lnTo>
                    <a:lnTo>
                      <a:pt x="13" y="15"/>
                    </a:lnTo>
                    <a:lnTo>
                      <a:pt x="8" y="24"/>
                    </a:lnTo>
                    <a:lnTo>
                      <a:pt x="4" y="32"/>
                    </a:lnTo>
                    <a:lnTo>
                      <a:pt x="1" y="43"/>
                    </a:lnTo>
                    <a:lnTo>
                      <a:pt x="0" y="54"/>
                    </a:lnTo>
                    <a:lnTo>
                      <a:pt x="1" y="65"/>
                    </a:lnTo>
                    <a:lnTo>
                      <a:pt x="4" y="74"/>
                    </a:lnTo>
                    <a:lnTo>
                      <a:pt x="8" y="84"/>
                    </a:lnTo>
                    <a:lnTo>
                      <a:pt x="13" y="92"/>
                    </a:lnTo>
                    <a:lnTo>
                      <a:pt x="21" y="98"/>
                    </a:lnTo>
                    <a:lnTo>
                      <a:pt x="29" y="103"/>
                    </a:lnTo>
                    <a:lnTo>
                      <a:pt x="37" y="107"/>
                    </a:lnTo>
                    <a:lnTo>
                      <a:pt x="46" y="108"/>
                    </a:lnTo>
                    <a:lnTo>
                      <a:pt x="55" y="107"/>
                    </a:lnTo>
                    <a:lnTo>
                      <a:pt x="64" y="103"/>
                    </a:lnTo>
                    <a:lnTo>
                      <a:pt x="71" y="98"/>
                    </a:lnTo>
                    <a:lnTo>
                      <a:pt x="78" y="92"/>
                    </a:lnTo>
                    <a:lnTo>
                      <a:pt x="83" y="84"/>
                    </a:lnTo>
                    <a:lnTo>
                      <a:pt x="88" y="74"/>
                    </a:lnTo>
                    <a:lnTo>
                      <a:pt x="90" y="65"/>
                    </a:lnTo>
                    <a:lnTo>
                      <a:pt x="91" y="54"/>
                    </a:lnTo>
                    <a:close/>
                    <a:moveTo>
                      <a:pt x="82" y="54"/>
                    </a:moveTo>
                    <a:lnTo>
                      <a:pt x="81" y="62"/>
                    </a:lnTo>
                    <a:lnTo>
                      <a:pt x="79" y="71"/>
                    </a:lnTo>
                    <a:lnTo>
                      <a:pt x="76" y="78"/>
                    </a:lnTo>
                    <a:lnTo>
                      <a:pt x="72" y="84"/>
                    </a:lnTo>
                    <a:lnTo>
                      <a:pt x="66" y="90"/>
                    </a:lnTo>
                    <a:lnTo>
                      <a:pt x="60" y="93"/>
                    </a:lnTo>
                    <a:lnTo>
                      <a:pt x="53" y="96"/>
                    </a:lnTo>
                    <a:lnTo>
                      <a:pt x="46" y="97"/>
                    </a:lnTo>
                    <a:lnTo>
                      <a:pt x="39" y="96"/>
                    </a:lnTo>
                    <a:lnTo>
                      <a:pt x="32" y="93"/>
                    </a:lnTo>
                    <a:lnTo>
                      <a:pt x="26" y="90"/>
                    </a:lnTo>
                    <a:lnTo>
                      <a:pt x="21" y="84"/>
                    </a:lnTo>
                    <a:lnTo>
                      <a:pt x="15" y="78"/>
                    </a:lnTo>
                    <a:lnTo>
                      <a:pt x="12" y="71"/>
                    </a:lnTo>
                    <a:lnTo>
                      <a:pt x="10" y="62"/>
                    </a:lnTo>
                    <a:lnTo>
                      <a:pt x="9" y="54"/>
                    </a:lnTo>
                    <a:lnTo>
                      <a:pt x="10" y="45"/>
                    </a:lnTo>
                    <a:lnTo>
                      <a:pt x="12" y="37"/>
                    </a:lnTo>
                    <a:lnTo>
                      <a:pt x="15" y="30"/>
                    </a:lnTo>
                    <a:lnTo>
                      <a:pt x="21" y="24"/>
                    </a:lnTo>
                    <a:lnTo>
                      <a:pt x="26" y="18"/>
                    </a:lnTo>
                    <a:lnTo>
                      <a:pt x="32" y="14"/>
                    </a:lnTo>
                    <a:lnTo>
                      <a:pt x="39" y="12"/>
                    </a:lnTo>
                    <a:lnTo>
                      <a:pt x="46" y="11"/>
                    </a:lnTo>
                    <a:lnTo>
                      <a:pt x="53" y="12"/>
                    </a:lnTo>
                    <a:lnTo>
                      <a:pt x="60" y="14"/>
                    </a:lnTo>
                    <a:lnTo>
                      <a:pt x="66" y="18"/>
                    </a:lnTo>
                    <a:lnTo>
                      <a:pt x="72" y="24"/>
                    </a:lnTo>
                    <a:lnTo>
                      <a:pt x="76" y="30"/>
                    </a:lnTo>
                    <a:lnTo>
                      <a:pt x="79" y="37"/>
                    </a:lnTo>
                    <a:lnTo>
                      <a:pt x="81" y="45"/>
                    </a:lnTo>
                    <a:lnTo>
                      <a:pt x="82" y="54"/>
                    </a:lnTo>
                    <a:close/>
                  </a:path>
                </a:pathLst>
              </a:custGeom>
              <a:solidFill>
                <a:srgbClr val="FAE6B8"/>
              </a:solidFill>
              <a:ln w="9525">
                <a:noFill/>
                <a:round/>
                <a:headEnd/>
                <a:tailEnd/>
              </a:ln>
            </p:spPr>
            <p:txBody>
              <a:bodyPr/>
              <a:lstStyle/>
              <a:p>
                <a:endParaRPr lang="en-US"/>
              </a:p>
            </p:txBody>
          </p:sp>
          <p:sp>
            <p:nvSpPr>
              <p:cNvPr id="533657" name="Freeform 153"/>
              <p:cNvSpPr>
                <a:spLocks noEditPoints="1"/>
              </p:cNvSpPr>
              <p:nvPr/>
            </p:nvSpPr>
            <p:spPr bwMode="auto">
              <a:xfrm>
                <a:off x="1153" y="2651"/>
                <a:ext cx="17" cy="16"/>
              </a:xfrm>
              <a:custGeom>
                <a:avLst/>
                <a:gdLst/>
                <a:ahLst/>
                <a:cxnLst>
                  <a:cxn ang="0">
                    <a:pos x="81" y="39"/>
                  </a:cxn>
                  <a:cxn ang="0">
                    <a:pos x="75" y="21"/>
                  </a:cxn>
                  <a:cxn ang="0">
                    <a:pos x="64" y="8"/>
                  </a:cxn>
                  <a:cxn ang="0">
                    <a:pos x="49" y="1"/>
                  </a:cxn>
                  <a:cxn ang="0">
                    <a:pos x="33" y="1"/>
                  </a:cxn>
                  <a:cxn ang="0">
                    <a:pos x="18" y="8"/>
                  </a:cxn>
                  <a:cxn ang="0">
                    <a:pos x="7" y="21"/>
                  </a:cxn>
                  <a:cxn ang="0">
                    <a:pos x="0" y="39"/>
                  </a:cxn>
                  <a:cxn ang="0">
                    <a:pos x="0" y="58"/>
                  </a:cxn>
                  <a:cxn ang="0">
                    <a:pos x="7" y="76"/>
                  </a:cxn>
                  <a:cxn ang="0">
                    <a:pos x="18" y="90"/>
                  </a:cxn>
                  <a:cxn ang="0">
                    <a:pos x="33" y="97"/>
                  </a:cxn>
                  <a:cxn ang="0">
                    <a:pos x="49" y="97"/>
                  </a:cxn>
                  <a:cxn ang="0">
                    <a:pos x="64" y="90"/>
                  </a:cxn>
                  <a:cxn ang="0">
                    <a:pos x="75" y="76"/>
                  </a:cxn>
                  <a:cxn ang="0">
                    <a:pos x="81" y="58"/>
                  </a:cxn>
                  <a:cxn ang="0">
                    <a:pos x="73" y="49"/>
                  </a:cxn>
                  <a:cxn ang="0">
                    <a:pos x="70" y="63"/>
                  </a:cxn>
                  <a:cxn ang="0">
                    <a:pos x="63" y="75"/>
                  </a:cxn>
                  <a:cxn ang="0">
                    <a:pos x="53" y="84"/>
                  </a:cxn>
                  <a:cxn ang="0">
                    <a:pos x="41" y="86"/>
                  </a:cxn>
                  <a:cxn ang="0">
                    <a:pos x="29" y="84"/>
                  </a:cxn>
                  <a:cxn ang="0">
                    <a:pos x="19" y="75"/>
                  </a:cxn>
                  <a:cxn ang="0">
                    <a:pos x="11" y="63"/>
                  </a:cxn>
                  <a:cxn ang="0">
                    <a:pos x="9" y="49"/>
                  </a:cxn>
                  <a:cxn ang="0">
                    <a:pos x="11" y="34"/>
                  </a:cxn>
                  <a:cxn ang="0">
                    <a:pos x="19" y="22"/>
                  </a:cxn>
                  <a:cxn ang="0">
                    <a:pos x="29" y="14"/>
                  </a:cxn>
                  <a:cxn ang="0">
                    <a:pos x="41" y="10"/>
                  </a:cxn>
                  <a:cxn ang="0">
                    <a:pos x="53" y="14"/>
                  </a:cxn>
                  <a:cxn ang="0">
                    <a:pos x="63" y="22"/>
                  </a:cxn>
                  <a:cxn ang="0">
                    <a:pos x="70" y="34"/>
                  </a:cxn>
                  <a:cxn ang="0">
                    <a:pos x="73" y="49"/>
                  </a:cxn>
                </a:cxnLst>
                <a:rect l="0" t="0" r="r" b="b"/>
                <a:pathLst>
                  <a:path w="82" h="97">
                    <a:moveTo>
                      <a:pt x="82" y="49"/>
                    </a:moveTo>
                    <a:lnTo>
                      <a:pt x="81" y="39"/>
                    </a:lnTo>
                    <a:lnTo>
                      <a:pt x="78" y="30"/>
                    </a:lnTo>
                    <a:lnTo>
                      <a:pt x="75" y="21"/>
                    </a:lnTo>
                    <a:lnTo>
                      <a:pt x="70" y="14"/>
                    </a:lnTo>
                    <a:lnTo>
                      <a:pt x="64" y="8"/>
                    </a:lnTo>
                    <a:lnTo>
                      <a:pt x="57" y="4"/>
                    </a:lnTo>
                    <a:lnTo>
                      <a:pt x="49" y="1"/>
                    </a:lnTo>
                    <a:lnTo>
                      <a:pt x="41" y="0"/>
                    </a:lnTo>
                    <a:lnTo>
                      <a:pt x="33" y="1"/>
                    </a:lnTo>
                    <a:lnTo>
                      <a:pt x="25" y="4"/>
                    </a:lnTo>
                    <a:lnTo>
                      <a:pt x="18" y="8"/>
                    </a:lnTo>
                    <a:lnTo>
                      <a:pt x="11" y="14"/>
                    </a:lnTo>
                    <a:lnTo>
                      <a:pt x="7" y="21"/>
                    </a:lnTo>
                    <a:lnTo>
                      <a:pt x="3" y="30"/>
                    </a:lnTo>
                    <a:lnTo>
                      <a:pt x="0" y="39"/>
                    </a:lnTo>
                    <a:lnTo>
                      <a:pt x="0" y="49"/>
                    </a:lnTo>
                    <a:lnTo>
                      <a:pt x="0" y="58"/>
                    </a:lnTo>
                    <a:lnTo>
                      <a:pt x="3" y="68"/>
                    </a:lnTo>
                    <a:lnTo>
                      <a:pt x="7" y="76"/>
                    </a:lnTo>
                    <a:lnTo>
                      <a:pt x="11" y="84"/>
                    </a:lnTo>
                    <a:lnTo>
                      <a:pt x="18" y="90"/>
                    </a:lnTo>
                    <a:lnTo>
                      <a:pt x="25" y="93"/>
                    </a:lnTo>
                    <a:lnTo>
                      <a:pt x="33" y="97"/>
                    </a:lnTo>
                    <a:lnTo>
                      <a:pt x="41" y="97"/>
                    </a:lnTo>
                    <a:lnTo>
                      <a:pt x="49" y="97"/>
                    </a:lnTo>
                    <a:lnTo>
                      <a:pt x="57" y="93"/>
                    </a:lnTo>
                    <a:lnTo>
                      <a:pt x="64" y="90"/>
                    </a:lnTo>
                    <a:lnTo>
                      <a:pt x="70" y="84"/>
                    </a:lnTo>
                    <a:lnTo>
                      <a:pt x="75" y="76"/>
                    </a:lnTo>
                    <a:lnTo>
                      <a:pt x="78" y="68"/>
                    </a:lnTo>
                    <a:lnTo>
                      <a:pt x="81" y="58"/>
                    </a:lnTo>
                    <a:lnTo>
                      <a:pt x="82" y="49"/>
                    </a:lnTo>
                    <a:close/>
                    <a:moveTo>
                      <a:pt x="73" y="49"/>
                    </a:moveTo>
                    <a:lnTo>
                      <a:pt x="72" y="56"/>
                    </a:lnTo>
                    <a:lnTo>
                      <a:pt x="70" y="63"/>
                    </a:lnTo>
                    <a:lnTo>
                      <a:pt x="67" y="70"/>
                    </a:lnTo>
                    <a:lnTo>
                      <a:pt x="63" y="75"/>
                    </a:lnTo>
                    <a:lnTo>
                      <a:pt x="59" y="80"/>
                    </a:lnTo>
                    <a:lnTo>
                      <a:pt x="53" y="84"/>
                    </a:lnTo>
                    <a:lnTo>
                      <a:pt x="47" y="86"/>
                    </a:lnTo>
                    <a:lnTo>
                      <a:pt x="41" y="86"/>
                    </a:lnTo>
                    <a:lnTo>
                      <a:pt x="35" y="86"/>
                    </a:lnTo>
                    <a:lnTo>
                      <a:pt x="29" y="84"/>
                    </a:lnTo>
                    <a:lnTo>
                      <a:pt x="24" y="80"/>
                    </a:lnTo>
                    <a:lnTo>
                      <a:pt x="19" y="75"/>
                    </a:lnTo>
                    <a:lnTo>
                      <a:pt x="15" y="70"/>
                    </a:lnTo>
                    <a:lnTo>
                      <a:pt x="11" y="63"/>
                    </a:lnTo>
                    <a:lnTo>
                      <a:pt x="9" y="56"/>
                    </a:lnTo>
                    <a:lnTo>
                      <a:pt x="9" y="49"/>
                    </a:lnTo>
                    <a:lnTo>
                      <a:pt x="9" y="42"/>
                    </a:lnTo>
                    <a:lnTo>
                      <a:pt x="11" y="34"/>
                    </a:lnTo>
                    <a:lnTo>
                      <a:pt x="15" y="27"/>
                    </a:lnTo>
                    <a:lnTo>
                      <a:pt x="19" y="22"/>
                    </a:lnTo>
                    <a:lnTo>
                      <a:pt x="24" y="18"/>
                    </a:lnTo>
                    <a:lnTo>
                      <a:pt x="29" y="14"/>
                    </a:lnTo>
                    <a:lnTo>
                      <a:pt x="35" y="12"/>
                    </a:lnTo>
                    <a:lnTo>
                      <a:pt x="41" y="10"/>
                    </a:lnTo>
                    <a:lnTo>
                      <a:pt x="47" y="12"/>
                    </a:lnTo>
                    <a:lnTo>
                      <a:pt x="53" y="14"/>
                    </a:lnTo>
                    <a:lnTo>
                      <a:pt x="59" y="18"/>
                    </a:lnTo>
                    <a:lnTo>
                      <a:pt x="63" y="22"/>
                    </a:lnTo>
                    <a:lnTo>
                      <a:pt x="67" y="27"/>
                    </a:lnTo>
                    <a:lnTo>
                      <a:pt x="70" y="34"/>
                    </a:lnTo>
                    <a:lnTo>
                      <a:pt x="72" y="42"/>
                    </a:lnTo>
                    <a:lnTo>
                      <a:pt x="73" y="49"/>
                    </a:lnTo>
                    <a:close/>
                  </a:path>
                </a:pathLst>
              </a:custGeom>
              <a:solidFill>
                <a:srgbClr val="FBE9B9"/>
              </a:solidFill>
              <a:ln w="9525">
                <a:noFill/>
                <a:round/>
                <a:headEnd/>
                <a:tailEnd/>
              </a:ln>
            </p:spPr>
            <p:txBody>
              <a:bodyPr/>
              <a:lstStyle/>
              <a:p>
                <a:endParaRPr lang="en-US"/>
              </a:p>
            </p:txBody>
          </p:sp>
          <p:sp>
            <p:nvSpPr>
              <p:cNvPr id="533658" name="Freeform 154"/>
              <p:cNvSpPr>
                <a:spLocks noEditPoints="1"/>
              </p:cNvSpPr>
              <p:nvPr/>
            </p:nvSpPr>
            <p:spPr bwMode="auto">
              <a:xfrm>
                <a:off x="1154" y="2652"/>
                <a:ext cx="15" cy="14"/>
              </a:xfrm>
              <a:custGeom>
                <a:avLst/>
                <a:gdLst/>
                <a:ahLst/>
                <a:cxnLst>
                  <a:cxn ang="0">
                    <a:pos x="72" y="34"/>
                  </a:cxn>
                  <a:cxn ang="0">
                    <a:pos x="67" y="19"/>
                  </a:cxn>
                  <a:cxn ang="0">
                    <a:pos x="57" y="7"/>
                  </a:cxn>
                  <a:cxn ang="0">
                    <a:pos x="44" y="1"/>
                  </a:cxn>
                  <a:cxn ang="0">
                    <a:pos x="30" y="1"/>
                  </a:cxn>
                  <a:cxn ang="0">
                    <a:pos x="17" y="7"/>
                  </a:cxn>
                  <a:cxn ang="0">
                    <a:pos x="6" y="19"/>
                  </a:cxn>
                  <a:cxn ang="0">
                    <a:pos x="1" y="34"/>
                  </a:cxn>
                  <a:cxn ang="0">
                    <a:pos x="1" y="51"/>
                  </a:cxn>
                  <a:cxn ang="0">
                    <a:pos x="6" y="67"/>
                  </a:cxn>
                  <a:cxn ang="0">
                    <a:pos x="17" y="79"/>
                  </a:cxn>
                  <a:cxn ang="0">
                    <a:pos x="30" y="85"/>
                  </a:cxn>
                  <a:cxn ang="0">
                    <a:pos x="44" y="85"/>
                  </a:cxn>
                  <a:cxn ang="0">
                    <a:pos x="57" y="79"/>
                  </a:cxn>
                  <a:cxn ang="0">
                    <a:pos x="67" y="67"/>
                  </a:cxn>
                  <a:cxn ang="0">
                    <a:pos x="72" y="51"/>
                  </a:cxn>
                  <a:cxn ang="0">
                    <a:pos x="64" y="43"/>
                  </a:cxn>
                  <a:cxn ang="0">
                    <a:pos x="62" y="55"/>
                  </a:cxn>
                  <a:cxn ang="0">
                    <a:pos x="56" y="66"/>
                  </a:cxn>
                  <a:cxn ang="0">
                    <a:pos x="48" y="73"/>
                  </a:cxn>
                  <a:cxn ang="0">
                    <a:pos x="37" y="75"/>
                  </a:cxn>
                  <a:cxn ang="0">
                    <a:pos x="27" y="73"/>
                  </a:cxn>
                  <a:cxn ang="0">
                    <a:pos x="18" y="66"/>
                  </a:cxn>
                  <a:cxn ang="0">
                    <a:pos x="12" y="55"/>
                  </a:cxn>
                  <a:cxn ang="0">
                    <a:pos x="10" y="43"/>
                  </a:cxn>
                  <a:cxn ang="0">
                    <a:pos x="12" y="30"/>
                  </a:cxn>
                  <a:cxn ang="0">
                    <a:pos x="18" y="20"/>
                  </a:cxn>
                  <a:cxn ang="0">
                    <a:pos x="27" y="13"/>
                  </a:cxn>
                  <a:cxn ang="0">
                    <a:pos x="37" y="10"/>
                  </a:cxn>
                  <a:cxn ang="0">
                    <a:pos x="48" y="13"/>
                  </a:cxn>
                  <a:cxn ang="0">
                    <a:pos x="56" y="20"/>
                  </a:cxn>
                  <a:cxn ang="0">
                    <a:pos x="62" y="30"/>
                  </a:cxn>
                  <a:cxn ang="0">
                    <a:pos x="64" y="43"/>
                  </a:cxn>
                </a:cxnLst>
                <a:rect l="0" t="0" r="r" b="b"/>
                <a:pathLst>
                  <a:path w="73" h="86">
                    <a:moveTo>
                      <a:pt x="73" y="43"/>
                    </a:moveTo>
                    <a:lnTo>
                      <a:pt x="72" y="34"/>
                    </a:lnTo>
                    <a:lnTo>
                      <a:pt x="70" y="26"/>
                    </a:lnTo>
                    <a:lnTo>
                      <a:pt x="67" y="19"/>
                    </a:lnTo>
                    <a:lnTo>
                      <a:pt x="63" y="13"/>
                    </a:lnTo>
                    <a:lnTo>
                      <a:pt x="57" y="7"/>
                    </a:lnTo>
                    <a:lnTo>
                      <a:pt x="51" y="3"/>
                    </a:lnTo>
                    <a:lnTo>
                      <a:pt x="44" y="1"/>
                    </a:lnTo>
                    <a:lnTo>
                      <a:pt x="37" y="0"/>
                    </a:lnTo>
                    <a:lnTo>
                      <a:pt x="30" y="1"/>
                    </a:lnTo>
                    <a:lnTo>
                      <a:pt x="23" y="3"/>
                    </a:lnTo>
                    <a:lnTo>
                      <a:pt x="17" y="7"/>
                    </a:lnTo>
                    <a:lnTo>
                      <a:pt x="12" y="13"/>
                    </a:lnTo>
                    <a:lnTo>
                      <a:pt x="6" y="19"/>
                    </a:lnTo>
                    <a:lnTo>
                      <a:pt x="3" y="26"/>
                    </a:lnTo>
                    <a:lnTo>
                      <a:pt x="1" y="34"/>
                    </a:lnTo>
                    <a:lnTo>
                      <a:pt x="0" y="43"/>
                    </a:lnTo>
                    <a:lnTo>
                      <a:pt x="1" y="51"/>
                    </a:lnTo>
                    <a:lnTo>
                      <a:pt x="3" y="60"/>
                    </a:lnTo>
                    <a:lnTo>
                      <a:pt x="6" y="67"/>
                    </a:lnTo>
                    <a:lnTo>
                      <a:pt x="12" y="73"/>
                    </a:lnTo>
                    <a:lnTo>
                      <a:pt x="17" y="79"/>
                    </a:lnTo>
                    <a:lnTo>
                      <a:pt x="23" y="82"/>
                    </a:lnTo>
                    <a:lnTo>
                      <a:pt x="30" y="85"/>
                    </a:lnTo>
                    <a:lnTo>
                      <a:pt x="37" y="86"/>
                    </a:lnTo>
                    <a:lnTo>
                      <a:pt x="44" y="85"/>
                    </a:lnTo>
                    <a:lnTo>
                      <a:pt x="51" y="82"/>
                    </a:lnTo>
                    <a:lnTo>
                      <a:pt x="57" y="79"/>
                    </a:lnTo>
                    <a:lnTo>
                      <a:pt x="63" y="73"/>
                    </a:lnTo>
                    <a:lnTo>
                      <a:pt x="67" y="67"/>
                    </a:lnTo>
                    <a:lnTo>
                      <a:pt x="70" y="60"/>
                    </a:lnTo>
                    <a:lnTo>
                      <a:pt x="72" y="51"/>
                    </a:lnTo>
                    <a:lnTo>
                      <a:pt x="73" y="43"/>
                    </a:lnTo>
                    <a:close/>
                    <a:moveTo>
                      <a:pt x="64" y="43"/>
                    </a:moveTo>
                    <a:lnTo>
                      <a:pt x="64" y="49"/>
                    </a:lnTo>
                    <a:lnTo>
                      <a:pt x="62" y="55"/>
                    </a:lnTo>
                    <a:lnTo>
                      <a:pt x="59" y="61"/>
                    </a:lnTo>
                    <a:lnTo>
                      <a:pt x="56" y="66"/>
                    </a:lnTo>
                    <a:lnTo>
                      <a:pt x="52" y="69"/>
                    </a:lnTo>
                    <a:lnTo>
                      <a:pt x="48" y="73"/>
                    </a:lnTo>
                    <a:lnTo>
                      <a:pt x="43" y="74"/>
                    </a:lnTo>
                    <a:lnTo>
                      <a:pt x="37" y="75"/>
                    </a:lnTo>
                    <a:lnTo>
                      <a:pt x="32" y="74"/>
                    </a:lnTo>
                    <a:lnTo>
                      <a:pt x="27" y="73"/>
                    </a:lnTo>
                    <a:lnTo>
                      <a:pt x="22" y="69"/>
                    </a:lnTo>
                    <a:lnTo>
                      <a:pt x="18" y="66"/>
                    </a:lnTo>
                    <a:lnTo>
                      <a:pt x="15" y="61"/>
                    </a:lnTo>
                    <a:lnTo>
                      <a:pt x="12" y="55"/>
                    </a:lnTo>
                    <a:lnTo>
                      <a:pt x="11" y="49"/>
                    </a:lnTo>
                    <a:lnTo>
                      <a:pt x="10" y="43"/>
                    </a:lnTo>
                    <a:lnTo>
                      <a:pt x="11" y="37"/>
                    </a:lnTo>
                    <a:lnTo>
                      <a:pt x="12" y="30"/>
                    </a:lnTo>
                    <a:lnTo>
                      <a:pt x="15" y="25"/>
                    </a:lnTo>
                    <a:lnTo>
                      <a:pt x="18" y="20"/>
                    </a:lnTo>
                    <a:lnTo>
                      <a:pt x="22" y="16"/>
                    </a:lnTo>
                    <a:lnTo>
                      <a:pt x="27" y="13"/>
                    </a:lnTo>
                    <a:lnTo>
                      <a:pt x="32" y="12"/>
                    </a:lnTo>
                    <a:lnTo>
                      <a:pt x="37" y="10"/>
                    </a:lnTo>
                    <a:lnTo>
                      <a:pt x="43" y="12"/>
                    </a:lnTo>
                    <a:lnTo>
                      <a:pt x="48" y="13"/>
                    </a:lnTo>
                    <a:lnTo>
                      <a:pt x="52" y="16"/>
                    </a:lnTo>
                    <a:lnTo>
                      <a:pt x="56" y="20"/>
                    </a:lnTo>
                    <a:lnTo>
                      <a:pt x="59" y="25"/>
                    </a:lnTo>
                    <a:lnTo>
                      <a:pt x="62" y="30"/>
                    </a:lnTo>
                    <a:lnTo>
                      <a:pt x="64" y="37"/>
                    </a:lnTo>
                    <a:lnTo>
                      <a:pt x="64" y="43"/>
                    </a:lnTo>
                    <a:close/>
                  </a:path>
                </a:pathLst>
              </a:custGeom>
              <a:solidFill>
                <a:srgbClr val="FBECBC"/>
              </a:solidFill>
              <a:ln w="9525">
                <a:noFill/>
                <a:round/>
                <a:headEnd/>
                <a:tailEnd/>
              </a:ln>
            </p:spPr>
            <p:txBody>
              <a:bodyPr/>
              <a:lstStyle/>
              <a:p>
                <a:endParaRPr lang="en-US"/>
              </a:p>
            </p:txBody>
          </p:sp>
          <p:sp>
            <p:nvSpPr>
              <p:cNvPr id="533659" name="Freeform 155"/>
              <p:cNvSpPr>
                <a:spLocks noEditPoints="1"/>
              </p:cNvSpPr>
              <p:nvPr/>
            </p:nvSpPr>
            <p:spPr bwMode="auto">
              <a:xfrm>
                <a:off x="1155" y="2653"/>
                <a:ext cx="13" cy="12"/>
              </a:xfrm>
              <a:custGeom>
                <a:avLst/>
                <a:gdLst/>
                <a:ahLst/>
                <a:cxnLst>
                  <a:cxn ang="0">
                    <a:pos x="63" y="32"/>
                  </a:cxn>
                  <a:cxn ang="0">
                    <a:pos x="58" y="17"/>
                  </a:cxn>
                  <a:cxn ang="0">
                    <a:pos x="50" y="8"/>
                  </a:cxn>
                  <a:cxn ang="0">
                    <a:pos x="38" y="2"/>
                  </a:cxn>
                  <a:cxn ang="0">
                    <a:pos x="26" y="2"/>
                  </a:cxn>
                  <a:cxn ang="0">
                    <a:pos x="15" y="8"/>
                  </a:cxn>
                  <a:cxn ang="0">
                    <a:pos x="6" y="17"/>
                  </a:cxn>
                  <a:cxn ang="0">
                    <a:pos x="0" y="32"/>
                  </a:cxn>
                  <a:cxn ang="0">
                    <a:pos x="0" y="46"/>
                  </a:cxn>
                  <a:cxn ang="0">
                    <a:pos x="6" y="60"/>
                  </a:cxn>
                  <a:cxn ang="0">
                    <a:pos x="15" y="70"/>
                  </a:cxn>
                  <a:cxn ang="0">
                    <a:pos x="26" y="76"/>
                  </a:cxn>
                  <a:cxn ang="0">
                    <a:pos x="38" y="76"/>
                  </a:cxn>
                  <a:cxn ang="0">
                    <a:pos x="50" y="70"/>
                  </a:cxn>
                  <a:cxn ang="0">
                    <a:pos x="58" y="60"/>
                  </a:cxn>
                  <a:cxn ang="0">
                    <a:pos x="63" y="46"/>
                  </a:cxn>
                  <a:cxn ang="0">
                    <a:pos x="55" y="39"/>
                  </a:cxn>
                  <a:cxn ang="0">
                    <a:pos x="53" y="50"/>
                  </a:cxn>
                  <a:cxn ang="0">
                    <a:pos x="48" y="58"/>
                  </a:cxn>
                  <a:cxn ang="0">
                    <a:pos x="41" y="64"/>
                  </a:cxn>
                  <a:cxn ang="0">
                    <a:pos x="32" y="65"/>
                  </a:cxn>
                  <a:cxn ang="0">
                    <a:pos x="23" y="64"/>
                  </a:cxn>
                  <a:cxn ang="0">
                    <a:pos x="16" y="58"/>
                  </a:cxn>
                  <a:cxn ang="0">
                    <a:pos x="11" y="50"/>
                  </a:cxn>
                  <a:cxn ang="0">
                    <a:pos x="10" y="39"/>
                  </a:cxn>
                  <a:cxn ang="0">
                    <a:pos x="11" y="28"/>
                  </a:cxn>
                  <a:cxn ang="0">
                    <a:pos x="16" y="20"/>
                  </a:cxn>
                  <a:cxn ang="0">
                    <a:pos x="23" y="14"/>
                  </a:cxn>
                  <a:cxn ang="0">
                    <a:pos x="32" y="11"/>
                  </a:cxn>
                  <a:cxn ang="0">
                    <a:pos x="41" y="14"/>
                  </a:cxn>
                  <a:cxn ang="0">
                    <a:pos x="48" y="20"/>
                  </a:cxn>
                  <a:cxn ang="0">
                    <a:pos x="53" y="28"/>
                  </a:cxn>
                  <a:cxn ang="0">
                    <a:pos x="55" y="39"/>
                  </a:cxn>
                </a:cxnLst>
                <a:rect l="0" t="0" r="r" b="b"/>
                <a:pathLst>
                  <a:path w="64" h="76">
                    <a:moveTo>
                      <a:pt x="64" y="39"/>
                    </a:moveTo>
                    <a:lnTo>
                      <a:pt x="63" y="32"/>
                    </a:lnTo>
                    <a:lnTo>
                      <a:pt x="61" y="24"/>
                    </a:lnTo>
                    <a:lnTo>
                      <a:pt x="58" y="17"/>
                    </a:lnTo>
                    <a:lnTo>
                      <a:pt x="54" y="12"/>
                    </a:lnTo>
                    <a:lnTo>
                      <a:pt x="50" y="8"/>
                    </a:lnTo>
                    <a:lnTo>
                      <a:pt x="44" y="4"/>
                    </a:lnTo>
                    <a:lnTo>
                      <a:pt x="38" y="2"/>
                    </a:lnTo>
                    <a:lnTo>
                      <a:pt x="32" y="0"/>
                    </a:lnTo>
                    <a:lnTo>
                      <a:pt x="26" y="2"/>
                    </a:lnTo>
                    <a:lnTo>
                      <a:pt x="20" y="4"/>
                    </a:lnTo>
                    <a:lnTo>
                      <a:pt x="15" y="8"/>
                    </a:lnTo>
                    <a:lnTo>
                      <a:pt x="10" y="12"/>
                    </a:lnTo>
                    <a:lnTo>
                      <a:pt x="6" y="17"/>
                    </a:lnTo>
                    <a:lnTo>
                      <a:pt x="2" y="24"/>
                    </a:lnTo>
                    <a:lnTo>
                      <a:pt x="0" y="32"/>
                    </a:lnTo>
                    <a:lnTo>
                      <a:pt x="0" y="39"/>
                    </a:lnTo>
                    <a:lnTo>
                      <a:pt x="0" y="46"/>
                    </a:lnTo>
                    <a:lnTo>
                      <a:pt x="2" y="53"/>
                    </a:lnTo>
                    <a:lnTo>
                      <a:pt x="6" y="60"/>
                    </a:lnTo>
                    <a:lnTo>
                      <a:pt x="10" y="65"/>
                    </a:lnTo>
                    <a:lnTo>
                      <a:pt x="15" y="70"/>
                    </a:lnTo>
                    <a:lnTo>
                      <a:pt x="20" y="74"/>
                    </a:lnTo>
                    <a:lnTo>
                      <a:pt x="26" y="76"/>
                    </a:lnTo>
                    <a:lnTo>
                      <a:pt x="32" y="76"/>
                    </a:lnTo>
                    <a:lnTo>
                      <a:pt x="38" y="76"/>
                    </a:lnTo>
                    <a:lnTo>
                      <a:pt x="44" y="74"/>
                    </a:lnTo>
                    <a:lnTo>
                      <a:pt x="50" y="70"/>
                    </a:lnTo>
                    <a:lnTo>
                      <a:pt x="54" y="65"/>
                    </a:lnTo>
                    <a:lnTo>
                      <a:pt x="58" y="60"/>
                    </a:lnTo>
                    <a:lnTo>
                      <a:pt x="61" y="53"/>
                    </a:lnTo>
                    <a:lnTo>
                      <a:pt x="63" y="46"/>
                    </a:lnTo>
                    <a:lnTo>
                      <a:pt x="64" y="39"/>
                    </a:lnTo>
                    <a:close/>
                    <a:moveTo>
                      <a:pt x="55" y="39"/>
                    </a:moveTo>
                    <a:lnTo>
                      <a:pt x="54" y="45"/>
                    </a:lnTo>
                    <a:lnTo>
                      <a:pt x="53" y="50"/>
                    </a:lnTo>
                    <a:lnTo>
                      <a:pt x="51" y="54"/>
                    </a:lnTo>
                    <a:lnTo>
                      <a:pt x="48" y="58"/>
                    </a:lnTo>
                    <a:lnTo>
                      <a:pt x="45" y="62"/>
                    </a:lnTo>
                    <a:lnTo>
                      <a:pt x="41" y="64"/>
                    </a:lnTo>
                    <a:lnTo>
                      <a:pt x="37" y="65"/>
                    </a:lnTo>
                    <a:lnTo>
                      <a:pt x="32" y="65"/>
                    </a:lnTo>
                    <a:lnTo>
                      <a:pt x="28" y="65"/>
                    </a:lnTo>
                    <a:lnTo>
                      <a:pt x="23" y="64"/>
                    </a:lnTo>
                    <a:lnTo>
                      <a:pt x="20" y="62"/>
                    </a:lnTo>
                    <a:lnTo>
                      <a:pt x="16" y="58"/>
                    </a:lnTo>
                    <a:lnTo>
                      <a:pt x="13" y="54"/>
                    </a:lnTo>
                    <a:lnTo>
                      <a:pt x="11" y="50"/>
                    </a:lnTo>
                    <a:lnTo>
                      <a:pt x="10" y="45"/>
                    </a:lnTo>
                    <a:lnTo>
                      <a:pt x="10" y="39"/>
                    </a:lnTo>
                    <a:lnTo>
                      <a:pt x="10" y="33"/>
                    </a:lnTo>
                    <a:lnTo>
                      <a:pt x="11" y="28"/>
                    </a:lnTo>
                    <a:lnTo>
                      <a:pt x="13" y="23"/>
                    </a:lnTo>
                    <a:lnTo>
                      <a:pt x="16" y="20"/>
                    </a:lnTo>
                    <a:lnTo>
                      <a:pt x="20" y="16"/>
                    </a:lnTo>
                    <a:lnTo>
                      <a:pt x="23" y="14"/>
                    </a:lnTo>
                    <a:lnTo>
                      <a:pt x="28" y="12"/>
                    </a:lnTo>
                    <a:lnTo>
                      <a:pt x="32" y="11"/>
                    </a:lnTo>
                    <a:lnTo>
                      <a:pt x="37" y="12"/>
                    </a:lnTo>
                    <a:lnTo>
                      <a:pt x="41" y="14"/>
                    </a:lnTo>
                    <a:lnTo>
                      <a:pt x="45" y="16"/>
                    </a:lnTo>
                    <a:lnTo>
                      <a:pt x="48" y="20"/>
                    </a:lnTo>
                    <a:lnTo>
                      <a:pt x="51" y="23"/>
                    </a:lnTo>
                    <a:lnTo>
                      <a:pt x="53" y="28"/>
                    </a:lnTo>
                    <a:lnTo>
                      <a:pt x="54" y="33"/>
                    </a:lnTo>
                    <a:lnTo>
                      <a:pt x="55" y="39"/>
                    </a:lnTo>
                    <a:close/>
                  </a:path>
                </a:pathLst>
              </a:custGeom>
              <a:solidFill>
                <a:srgbClr val="FCEFBC"/>
              </a:solidFill>
              <a:ln w="9525">
                <a:noFill/>
                <a:round/>
                <a:headEnd/>
                <a:tailEnd/>
              </a:ln>
            </p:spPr>
            <p:txBody>
              <a:bodyPr/>
              <a:lstStyle/>
              <a:p>
                <a:endParaRPr lang="en-US"/>
              </a:p>
            </p:txBody>
          </p:sp>
          <p:sp>
            <p:nvSpPr>
              <p:cNvPr id="533660" name="Freeform 156"/>
              <p:cNvSpPr>
                <a:spLocks noEditPoints="1"/>
              </p:cNvSpPr>
              <p:nvPr/>
            </p:nvSpPr>
            <p:spPr bwMode="auto">
              <a:xfrm>
                <a:off x="1156" y="2654"/>
                <a:ext cx="11" cy="11"/>
              </a:xfrm>
              <a:custGeom>
                <a:avLst/>
                <a:gdLst/>
                <a:ahLst/>
                <a:cxnLst>
                  <a:cxn ang="0">
                    <a:pos x="54" y="27"/>
                  </a:cxn>
                  <a:cxn ang="0">
                    <a:pos x="49" y="15"/>
                  </a:cxn>
                  <a:cxn ang="0">
                    <a:pos x="42" y="6"/>
                  </a:cxn>
                  <a:cxn ang="0">
                    <a:pos x="33" y="2"/>
                  </a:cxn>
                  <a:cxn ang="0">
                    <a:pos x="22" y="2"/>
                  </a:cxn>
                  <a:cxn ang="0">
                    <a:pos x="12" y="6"/>
                  </a:cxn>
                  <a:cxn ang="0">
                    <a:pos x="5" y="15"/>
                  </a:cxn>
                  <a:cxn ang="0">
                    <a:pos x="1" y="27"/>
                  </a:cxn>
                  <a:cxn ang="0">
                    <a:pos x="1" y="39"/>
                  </a:cxn>
                  <a:cxn ang="0">
                    <a:pos x="5" y="51"/>
                  </a:cxn>
                  <a:cxn ang="0">
                    <a:pos x="12" y="59"/>
                  </a:cxn>
                  <a:cxn ang="0">
                    <a:pos x="22" y="64"/>
                  </a:cxn>
                  <a:cxn ang="0">
                    <a:pos x="33" y="64"/>
                  </a:cxn>
                  <a:cxn ang="0">
                    <a:pos x="42" y="59"/>
                  </a:cxn>
                  <a:cxn ang="0">
                    <a:pos x="49" y="51"/>
                  </a:cxn>
                  <a:cxn ang="0">
                    <a:pos x="54" y="39"/>
                  </a:cxn>
                  <a:cxn ang="0">
                    <a:pos x="45" y="33"/>
                  </a:cxn>
                  <a:cxn ang="0">
                    <a:pos x="44" y="41"/>
                  </a:cxn>
                  <a:cxn ang="0">
                    <a:pos x="40" y="48"/>
                  </a:cxn>
                  <a:cxn ang="0">
                    <a:pos x="34" y="53"/>
                  </a:cxn>
                  <a:cxn ang="0">
                    <a:pos x="27" y="54"/>
                  </a:cxn>
                  <a:cxn ang="0">
                    <a:pos x="20" y="53"/>
                  </a:cxn>
                  <a:cxn ang="0">
                    <a:pos x="14" y="48"/>
                  </a:cxn>
                  <a:cxn ang="0">
                    <a:pos x="11" y="41"/>
                  </a:cxn>
                  <a:cxn ang="0">
                    <a:pos x="9" y="33"/>
                  </a:cxn>
                  <a:cxn ang="0">
                    <a:pos x="11" y="24"/>
                  </a:cxn>
                  <a:cxn ang="0">
                    <a:pos x="14" y="17"/>
                  </a:cxn>
                  <a:cxn ang="0">
                    <a:pos x="20" y="12"/>
                  </a:cxn>
                  <a:cxn ang="0">
                    <a:pos x="27" y="11"/>
                  </a:cxn>
                  <a:cxn ang="0">
                    <a:pos x="34" y="12"/>
                  </a:cxn>
                  <a:cxn ang="0">
                    <a:pos x="40" y="17"/>
                  </a:cxn>
                  <a:cxn ang="0">
                    <a:pos x="44" y="24"/>
                  </a:cxn>
                  <a:cxn ang="0">
                    <a:pos x="45" y="33"/>
                  </a:cxn>
                </a:cxnLst>
                <a:rect l="0" t="0" r="r" b="b"/>
                <a:pathLst>
                  <a:path w="54" h="65">
                    <a:moveTo>
                      <a:pt x="54" y="33"/>
                    </a:moveTo>
                    <a:lnTo>
                      <a:pt x="54" y="27"/>
                    </a:lnTo>
                    <a:lnTo>
                      <a:pt x="52" y="20"/>
                    </a:lnTo>
                    <a:lnTo>
                      <a:pt x="49" y="15"/>
                    </a:lnTo>
                    <a:lnTo>
                      <a:pt x="46" y="10"/>
                    </a:lnTo>
                    <a:lnTo>
                      <a:pt x="42" y="6"/>
                    </a:lnTo>
                    <a:lnTo>
                      <a:pt x="38" y="3"/>
                    </a:lnTo>
                    <a:lnTo>
                      <a:pt x="33" y="2"/>
                    </a:lnTo>
                    <a:lnTo>
                      <a:pt x="27" y="0"/>
                    </a:lnTo>
                    <a:lnTo>
                      <a:pt x="22" y="2"/>
                    </a:lnTo>
                    <a:lnTo>
                      <a:pt x="17" y="3"/>
                    </a:lnTo>
                    <a:lnTo>
                      <a:pt x="12" y="6"/>
                    </a:lnTo>
                    <a:lnTo>
                      <a:pt x="8" y="10"/>
                    </a:lnTo>
                    <a:lnTo>
                      <a:pt x="5" y="15"/>
                    </a:lnTo>
                    <a:lnTo>
                      <a:pt x="2" y="20"/>
                    </a:lnTo>
                    <a:lnTo>
                      <a:pt x="1" y="27"/>
                    </a:lnTo>
                    <a:lnTo>
                      <a:pt x="0" y="33"/>
                    </a:lnTo>
                    <a:lnTo>
                      <a:pt x="1" y="39"/>
                    </a:lnTo>
                    <a:lnTo>
                      <a:pt x="2" y="45"/>
                    </a:lnTo>
                    <a:lnTo>
                      <a:pt x="5" y="51"/>
                    </a:lnTo>
                    <a:lnTo>
                      <a:pt x="8" y="56"/>
                    </a:lnTo>
                    <a:lnTo>
                      <a:pt x="12" y="59"/>
                    </a:lnTo>
                    <a:lnTo>
                      <a:pt x="17" y="63"/>
                    </a:lnTo>
                    <a:lnTo>
                      <a:pt x="22" y="64"/>
                    </a:lnTo>
                    <a:lnTo>
                      <a:pt x="27" y="65"/>
                    </a:lnTo>
                    <a:lnTo>
                      <a:pt x="33" y="64"/>
                    </a:lnTo>
                    <a:lnTo>
                      <a:pt x="38" y="63"/>
                    </a:lnTo>
                    <a:lnTo>
                      <a:pt x="42" y="59"/>
                    </a:lnTo>
                    <a:lnTo>
                      <a:pt x="46" y="56"/>
                    </a:lnTo>
                    <a:lnTo>
                      <a:pt x="49" y="51"/>
                    </a:lnTo>
                    <a:lnTo>
                      <a:pt x="52" y="45"/>
                    </a:lnTo>
                    <a:lnTo>
                      <a:pt x="54" y="39"/>
                    </a:lnTo>
                    <a:lnTo>
                      <a:pt x="54" y="33"/>
                    </a:lnTo>
                    <a:close/>
                    <a:moveTo>
                      <a:pt x="45" y="33"/>
                    </a:moveTo>
                    <a:lnTo>
                      <a:pt x="45" y="38"/>
                    </a:lnTo>
                    <a:lnTo>
                      <a:pt x="44" y="41"/>
                    </a:lnTo>
                    <a:lnTo>
                      <a:pt x="42" y="45"/>
                    </a:lnTo>
                    <a:lnTo>
                      <a:pt x="40" y="48"/>
                    </a:lnTo>
                    <a:lnTo>
                      <a:pt x="37" y="51"/>
                    </a:lnTo>
                    <a:lnTo>
                      <a:pt x="34" y="53"/>
                    </a:lnTo>
                    <a:lnTo>
                      <a:pt x="31" y="54"/>
                    </a:lnTo>
                    <a:lnTo>
                      <a:pt x="27" y="54"/>
                    </a:lnTo>
                    <a:lnTo>
                      <a:pt x="23" y="54"/>
                    </a:lnTo>
                    <a:lnTo>
                      <a:pt x="20" y="53"/>
                    </a:lnTo>
                    <a:lnTo>
                      <a:pt x="17" y="51"/>
                    </a:lnTo>
                    <a:lnTo>
                      <a:pt x="14" y="48"/>
                    </a:lnTo>
                    <a:lnTo>
                      <a:pt x="12" y="45"/>
                    </a:lnTo>
                    <a:lnTo>
                      <a:pt x="11" y="41"/>
                    </a:lnTo>
                    <a:lnTo>
                      <a:pt x="9" y="38"/>
                    </a:lnTo>
                    <a:lnTo>
                      <a:pt x="9" y="33"/>
                    </a:lnTo>
                    <a:lnTo>
                      <a:pt x="9" y="28"/>
                    </a:lnTo>
                    <a:lnTo>
                      <a:pt x="11" y="24"/>
                    </a:lnTo>
                    <a:lnTo>
                      <a:pt x="12" y="21"/>
                    </a:lnTo>
                    <a:lnTo>
                      <a:pt x="14" y="17"/>
                    </a:lnTo>
                    <a:lnTo>
                      <a:pt x="17" y="15"/>
                    </a:lnTo>
                    <a:lnTo>
                      <a:pt x="20" y="12"/>
                    </a:lnTo>
                    <a:lnTo>
                      <a:pt x="23" y="11"/>
                    </a:lnTo>
                    <a:lnTo>
                      <a:pt x="27" y="11"/>
                    </a:lnTo>
                    <a:lnTo>
                      <a:pt x="31" y="11"/>
                    </a:lnTo>
                    <a:lnTo>
                      <a:pt x="34" y="12"/>
                    </a:lnTo>
                    <a:lnTo>
                      <a:pt x="37" y="15"/>
                    </a:lnTo>
                    <a:lnTo>
                      <a:pt x="40" y="17"/>
                    </a:lnTo>
                    <a:lnTo>
                      <a:pt x="42" y="21"/>
                    </a:lnTo>
                    <a:lnTo>
                      <a:pt x="44" y="24"/>
                    </a:lnTo>
                    <a:lnTo>
                      <a:pt x="45" y="28"/>
                    </a:lnTo>
                    <a:lnTo>
                      <a:pt x="45" y="33"/>
                    </a:lnTo>
                    <a:close/>
                  </a:path>
                </a:pathLst>
              </a:custGeom>
              <a:solidFill>
                <a:srgbClr val="FCEFBC"/>
              </a:solidFill>
              <a:ln w="9525">
                <a:noFill/>
                <a:round/>
                <a:headEnd/>
                <a:tailEnd/>
              </a:ln>
            </p:spPr>
            <p:txBody>
              <a:bodyPr/>
              <a:lstStyle/>
              <a:p>
                <a:endParaRPr lang="en-US"/>
              </a:p>
            </p:txBody>
          </p:sp>
          <p:sp>
            <p:nvSpPr>
              <p:cNvPr id="533661" name="Freeform 157"/>
              <p:cNvSpPr>
                <a:spLocks noEditPoints="1"/>
              </p:cNvSpPr>
              <p:nvPr/>
            </p:nvSpPr>
            <p:spPr bwMode="auto">
              <a:xfrm>
                <a:off x="1157" y="2655"/>
                <a:ext cx="9" cy="9"/>
              </a:xfrm>
              <a:custGeom>
                <a:avLst/>
                <a:gdLst/>
                <a:ahLst/>
                <a:cxnLst>
                  <a:cxn ang="0">
                    <a:pos x="44" y="22"/>
                  </a:cxn>
                  <a:cxn ang="0">
                    <a:pos x="41" y="12"/>
                  </a:cxn>
                  <a:cxn ang="0">
                    <a:pos x="35" y="5"/>
                  </a:cxn>
                  <a:cxn ang="0">
                    <a:pos x="27" y="1"/>
                  </a:cxn>
                  <a:cxn ang="0">
                    <a:pos x="18" y="1"/>
                  </a:cxn>
                  <a:cxn ang="0">
                    <a:pos x="10" y="5"/>
                  </a:cxn>
                  <a:cxn ang="0">
                    <a:pos x="3" y="12"/>
                  </a:cxn>
                  <a:cxn ang="0">
                    <a:pos x="0" y="22"/>
                  </a:cxn>
                  <a:cxn ang="0">
                    <a:pos x="0" y="34"/>
                  </a:cxn>
                  <a:cxn ang="0">
                    <a:pos x="3" y="43"/>
                  </a:cxn>
                  <a:cxn ang="0">
                    <a:pos x="10" y="51"/>
                  </a:cxn>
                  <a:cxn ang="0">
                    <a:pos x="18" y="54"/>
                  </a:cxn>
                  <a:cxn ang="0">
                    <a:pos x="27" y="54"/>
                  </a:cxn>
                  <a:cxn ang="0">
                    <a:pos x="35" y="51"/>
                  </a:cxn>
                  <a:cxn ang="0">
                    <a:pos x="41" y="43"/>
                  </a:cxn>
                  <a:cxn ang="0">
                    <a:pos x="44" y="34"/>
                  </a:cxn>
                  <a:cxn ang="0">
                    <a:pos x="36" y="28"/>
                  </a:cxn>
                  <a:cxn ang="0">
                    <a:pos x="35" y="34"/>
                  </a:cxn>
                  <a:cxn ang="0">
                    <a:pos x="32" y="40"/>
                  </a:cxn>
                  <a:cxn ang="0">
                    <a:pos x="27" y="42"/>
                  </a:cxn>
                  <a:cxn ang="0">
                    <a:pos x="22" y="43"/>
                  </a:cxn>
                  <a:cxn ang="0">
                    <a:pos x="17" y="42"/>
                  </a:cxn>
                  <a:cxn ang="0">
                    <a:pos x="13" y="40"/>
                  </a:cxn>
                  <a:cxn ang="0">
                    <a:pos x="10" y="34"/>
                  </a:cxn>
                  <a:cxn ang="0">
                    <a:pos x="9" y="28"/>
                  </a:cxn>
                  <a:cxn ang="0">
                    <a:pos x="10" y="22"/>
                  </a:cxn>
                  <a:cxn ang="0">
                    <a:pos x="13" y="16"/>
                  </a:cxn>
                  <a:cxn ang="0">
                    <a:pos x="17" y="13"/>
                  </a:cxn>
                  <a:cxn ang="0">
                    <a:pos x="22" y="11"/>
                  </a:cxn>
                  <a:cxn ang="0">
                    <a:pos x="27" y="13"/>
                  </a:cxn>
                  <a:cxn ang="0">
                    <a:pos x="32" y="16"/>
                  </a:cxn>
                  <a:cxn ang="0">
                    <a:pos x="35" y="22"/>
                  </a:cxn>
                  <a:cxn ang="0">
                    <a:pos x="36" y="28"/>
                  </a:cxn>
                </a:cxnLst>
                <a:rect l="0" t="0" r="r" b="b"/>
                <a:pathLst>
                  <a:path w="45" h="54">
                    <a:moveTo>
                      <a:pt x="45" y="28"/>
                    </a:moveTo>
                    <a:lnTo>
                      <a:pt x="44" y="22"/>
                    </a:lnTo>
                    <a:lnTo>
                      <a:pt x="43" y="17"/>
                    </a:lnTo>
                    <a:lnTo>
                      <a:pt x="41" y="12"/>
                    </a:lnTo>
                    <a:lnTo>
                      <a:pt x="38" y="9"/>
                    </a:lnTo>
                    <a:lnTo>
                      <a:pt x="35" y="5"/>
                    </a:lnTo>
                    <a:lnTo>
                      <a:pt x="31" y="3"/>
                    </a:lnTo>
                    <a:lnTo>
                      <a:pt x="27" y="1"/>
                    </a:lnTo>
                    <a:lnTo>
                      <a:pt x="22" y="0"/>
                    </a:lnTo>
                    <a:lnTo>
                      <a:pt x="18" y="1"/>
                    </a:lnTo>
                    <a:lnTo>
                      <a:pt x="13" y="3"/>
                    </a:lnTo>
                    <a:lnTo>
                      <a:pt x="10" y="5"/>
                    </a:lnTo>
                    <a:lnTo>
                      <a:pt x="6" y="9"/>
                    </a:lnTo>
                    <a:lnTo>
                      <a:pt x="3" y="12"/>
                    </a:lnTo>
                    <a:lnTo>
                      <a:pt x="1" y="17"/>
                    </a:lnTo>
                    <a:lnTo>
                      <a:pt x="0" y="22"/>
                    </a:lnTo>
                    <a:lnTo>
                      <a:pt x="0" y="28"/>
                    </a:lnTo>
                    <a:lnTo>
                      <a:pt x="0" y="34"/>
                    </a:lnTo>
                    <a:lnTo>
                      <a:pt x="1" y="39"/>
                    </a:lnTo>
                    <a:lnTo>
                      <a:pt x="3" y="43"/>
                    </a:lnTo>
                    <a:lnTo>
                      <a:pt x="6" y="47"/>
                    </a:lnTo>
                    <a:lnTo>
                      <a:pt x="10" y="51"/>
                    </a:lnTo>
                    <a:lnTo>
                      <a:pt x="13" y="53"/>
                    </a:lnTo>
                    <a:lnTo>
                      <a:pt x="18" y="54"/>
                    </a:lnTo>
                    <a:lnTo>
                      <a:pt x="22" y="54"/>
                    </a:lnTo>
                    <a:lnTo>
                      <a:pt x="27" y="54"/>
                    </a:lnTo>
                    <a:lnTo>
                      <a:pt x="31" y="53"/>
                    </a:lnTo>
                    <a:lnTo>
                      <a:pt x="35" y="51"/>
                    </a:lnTo>
                    <a:lnTo>
                      <a:pt x="38" y="47"/>
                    </a:lnTo>
                    <a:lnTo>
                      <a:pt x="41" y="43"/>
                    </a:lnTo>
                    <a:lnTo>
                      <a:pt x="43" y="39"/>
                    </a:lnTo>
                    <a:lnTo>
                      <a:pt x="44" y="34"/>
                    </a:lnTo>
                    <a:lnTo>
                      <a:pt x="45" y="28"/>
                    </a:lnTo>
                    <a:close/>
                    <a:moveTo>
                      <a:pt x="36" y="28"/>
                    </a:moveTo>
                    <a:lnTo>
                      <a:pt x="35" y="31"/>
                    </a:lnTo>
                    <a:lnTo>
                      <a:pt x="35" y="34"/>
                    </a:lnTo>
                    <a:lnTo>
                      <a:pt x="33" y="37"/>
                    </a:lnTo>
                    <a:lnTo>
                      <a:pt x="32" y="40"/>
                    </a:lnTo>
                    <a:lnTo>
                      <a:pt x="30" y="41"/>
                    </a:lnTo>
                    <a:lnTo>
                      <a:pt x="27" y="42"/>
                    </a:lnTo>
                    <a:lnTo>
                      <a:pt x="25" y="43"/>
                    </a:lnTo>
                    <a:lnTo>
                      <a:pt x="22" y="43"/>
                    </a:lnTo>
                    <a:lnTo>
                      <a:pt x="19" y="43"/>
                    </a:lnTo>
                    <a:lnTo>
                      <a:pt x="17" y="42"/>
                    </a:lnTo>
                    <a:lnTo>
                      <a:pt x="15" y="41"/>
                    </a:lnTo>
                    <a:lnTo>
                      <a:pt x="13" y="40"/>
                    </a:lnTo>
                    <a:lnTo>
                      <a:pt x="11" y="37"/>
                    </a:lnTo>
                    <a:lnTo>
                      <a:pt x="10" y="34"/>
                    </a:lnTo>
                    <a:lnTo>
                      <a:pt x="9" y="31"/>
                    </a:lnTo>
                    <a:lnTo>
                      <a:pt x="9" y="28"/>
                    </a:lnTo>
                    <a:lnTo>
                      <a:pt x="9" y="24"/>
                    </a:lnTo>
                    <a:lnTo>
                      <a:pt x="10" y="22"/>
                    </a:lnTo>
                    <a:lnTo>
                      <a:pt x="11" y="18"/>
                    </a:lnTo>
                    <a:lnTo>
                      <a:pt x="13" y="16"/>
                    </a:lnTo>
                    <a:lnTo>
                      <a:pt x="15" y="15"/>
                    </a:lnTo>
                    <a:lnTo>
                      <a:pt x="17" y="13"/>
                    </a:lnTo>
                    <a:lnTo>
                      <a:pt x="19" y="12"/>
                    </a:lnTo>
                    <a:lnTo>
                      <a:pt x="22" y="11"/>
                    </a:lnTo>
                    <a:lnTo>
                      <a:pt x="25" y="12"/>
                    </a:lnTo>
                    <a:lnTo>
                      <a:pt x="27" y="13"/>
                    </a:lnTo>
                    <a:lnTo>
                      <a:pt x="30" y="15"/>
                    </a:lnTo>
                    <a:lnTo>
                      <a:pt x="32" y="16"/>
                    </a:lnTo>
                    <a:lnTo>
                      <a:pt x="33" y="18"/>
                    </a:lnTo>
                    <a:lnTo>
                      <a:pt x="35" y="22"/>
                    </a:lnTo>
                    <a:lnTo>
                      <a:pt x="35" y="24"/>
                    </a:lnTo>
                    <a:lnTo>
                      <a:pt x="36" y="28"/>
                    </a:lnTo>
                    <a:close/>
                  </a:path>
                </a:pathLst>
              </a:custGeom>
              <a:solidFill>
                <a:srgbClr val="FCF2C0"/>
              </a:solidFill>
              <a:ln w="9525">
                <a:noFill/>
                <a:round/>
                <a:headEnd/>
                <a:tailEnd/>
              </a:ln>
            </p:spPr>
            <p:txBody>
              <a:bodyPr/>
              <a:lstStyle/>
              <a:p>
                <a:endParaRPr lang="en-US"/>
              </a:p>
            </p:txBody>
          </p:sp>
          <p:sp>
            <p:nvSpPr>
              <p:cNvPr id="533662" name="Freeform 158"/>
              <p:cNvSpPr>
                <a:spLocks noEditPoints="1"/>
              </p:cNvSpPr>
              <p:nvPr/>
            </p:nvSpPr>
            <p:spPr bwMode="auto">
              <a:xfrm>
                <a:off x="1158" y="2656"/>
                <a:ext cx="7" cy="7"/>
              </a:xfrm>
              <a:custGeom>
                <a:avLst/>
                <a:gdLst/>
                <a:ahLst/>
                <a:cxnLst>
                  <a:cxn ang="0">
                    <a:pos x="36" y="17"/>
                  </a:cxn>
                  <a:cxn ang="0">
                    <a:pos x="33" y="10"/>
                  </a:cxn>
                  <a:cxn ang="0">
                    <a:pos x="28" y="4"/>
                  </a:cxn>
                  <a:cxn ang="0">
                    <a:pos x="22" y="0"/>
                  </a:cxn>
                  <a:cxn ang="0">
                    <a:pos x="14" y="0"/>
                  </a:cxn>
                  <a:cxn ang="0">
                    <a:pos x="8" y="4"/>
                  </a:cxn>
                  <a:cxn ang="0">
                    <a:pos x="3" y="10"/>
                  </a:cxn>
                  <a:cxn ang="0">
                    <a:pos x="0" y="17"/>
                  </a:cxn>
                  <a:cxn ang="0">
                    <a:pos x="0" y="27"/>
                  </a:cxn>
                  <a:cxn ang="0">
                    <a:pos x="3" y="34"/>
                  </a:cxn>
                  <a:cxn ang="0">
                    <a:pos x="8" y="40"/>
                  </a:cxn>
                  <a:cxn ang="0">
                    <a:pos x="14" y="43"/>
                  </a:cxn>
                  <a:cxn ang="0">
                    <a:pos x="22" y="43"/>
                  </a:cxn>
                  <a:cxn ang="0">
                    <a:pos x="28" y="40"/>
                  </a:cxn>
                  <a:cxn ang="0">
                    <a:pos x="33" y="34"/>
                  </a:cxn>
                  <a:cxn ang="0">
                    <a:pos x="36" y="27"/>
                  </a:cxn>
                  <a:cxn ang="0">
                    <a:pos x="27" y="22"/>
                  </a:cxn>
                  <a:cxn ang="0">
                    <a:pos x="26" y="25"/>
                  </a:cxn>
                  <a:cxn ang="0">
                    <a:pos x="24" y="29"/>
                  </a:cxn>
                  <a:cxn ang="0">
                    <a:pos x="22" y="31"/>
                  </a:cxn>
                  <a:cxn ang="0">
                    <a:pos x="18" y="33"/>
                  </a:cxn>
                  <a:cxn ang="0">
                    <a:pos x="15" y="31"/>
                  </a:cxn>
                  <a:cxn ang="0">
                    <a:pos x="12" y="29"/>
                  </a:cxn>
                  <a:cxn ang="0">
                    <a:pos x="10" y="25"/>
                  </a:cxn>
                  <a:cxn ang="0">
                    <a:pos x="9" y="22"/>
                  </a:cxn>
                  <a:cxn ang="0">
                    <a:pos x="10" y="17"/>
                  </a:cxn>
                  <a:cxn ang="0">
                    <a:pos x="12" y="15"/>
                  </a:cxn>
                  <a:cxn ang="0">
                    <a:pos x="15" y="12"/>
                  </a:cxn>
                  <a:cxn ang="0">
                    <a:pos x="18" y="11"/>
                  </a:cxn>
                  <a:cxn ang="0">
                    <a:pos x="22" y="12"/>
                  </a:cxn>
                  <a:cxn ang="0">
                    <a:pos x="24" y="15"/>
                  </a:cxn>
                  <a:cxn ang="0">
                    <a:pos x="26" y="17"/>
                  </a:cxn>
                  <a:cxn ang="0">
                    <a:pos x="27" y="22"/>
                  </a:cxn>
                </a:cxnLst>
                <a:rect l="0" t="0" r="r" b="b"/>
                <a:pathLst>
                  <a:path w="36" h="43">
                    <a:moveTo>
                      <a:pt x="36" y="22"/>
                    </a:moveTo>
                    <a:lnTo>
                      <a:pt x="36" y="17"/>
                    </a:lnTo>
                    <a:lnTo>
                      <a:pt x="35" y="13"/>
                    </a:lnTo>
                    <a:lnTo>
                      <a:pt x="33" y="10"/>
                    </a:lnTo>
                    <a:lnTo>
                      <a:pt x="31" y="6"/>
                    </a:lnTo>
                    <a:lnTo>
                      <a:pt x="28" y="4"/>
                    </a:lnTo>
                    <a:lnTo>
                      <a:pt x="25" y="1"/>
                    </a:lnTo>
                    <a:lnTo>
                      <a:pt x="22" y="0"/>
                    </a:lnTo>
                    <a:lnTo>
                      <a:pt x="18" y="0"/>
                    </a:lnTo>
                    <a:lnTo>
                      <a:pt x="14" y="0"/>
                    </a:lnTo>
                    <a:lnTo>
                      <a:pt x="11" y="1"/>
                    </a:lnTo>
                    <a:lnTo>
                      <a:pt x="8" y="4"/>
                    </a:lnTo>
                    <a:lnTo>
                      <a:pt x="5" y="6"/>
                    </a:lnTo>
                    <a:lnTo>
                      <a:pt x="3" y="10"/>
                    </a:lnTo>
                    <a:lnTo>
                      <a:pt x="2" y="13"/>
                    </a:lnTo>
                    <a:lnTo>
                      <a:pt x="0" y="17"/>
                    </a:lnTo>
                    <a:lnTo>
                      <a:pt x="0" y="22"/>
                    </a:lnTo>
                    <a:lnTo>
                      <a:pt x="0" y="27"/>
                    </a:lnTo>
                    <a:lnTo>
                      <a:pt x="2" y="30"/>
                    </a:lnTo>
                    <a:lnTo>
                      <a:pt x="3" y="34"/>
                    </a:lnTo>
                    <a:lnTo>
                      <a:pt x="5" y="37"/>
                    </a:lnTo>
                    <a:lnTo>
                      <a:pt x="8" y="40"/>
                    </a:lnTo>
                    <a:lnTo>
                      <a:pt x="11" y="42"/>
                    </a:lnTo>
                    <a:lnTo>
                      <a:pt x="14" y="43"/>
                    </a:lnTo>
                    <a:lnTo>
                      <a:pt x="18" y="43"/>
                    </a:lnTo>
                    <a:lnTo>
                      <a:pt x="22" y="43"/>
                    </a:lnTo>
                    <a:lnTo>
                      <a:pt x="25" y="42"/>
                    </a:lnTo>
                    <a:lnTo>
                      <a:pt x="28" y="40"/>
                    </a:lnTo>
                    <a:lnTo>
                      <a:pt x="31" y="37"/>
                    </a:lnTo>
                    <a:lnTo>
                      <a:pt x="33" y="34"/>
                    </a:lnTo>
                    <a:lnTo>
                      <a:pt x="35" y="30"/>
                    </a:lnTo>
                    <a:lnTo>
                      <a:pt x="36" y="27"/>
                    </a:lnTo>
                    <a:lnTo>
                      <a:pt x="36" y="22"/>
                    </a:lnTo>
                    <a:close/>
                    <a:moveTo>
                      <a:pt x="27" y="22"/>
                    </a:moveTo>
                    <a:lnTo>
                      <a:pt x="27" y="24"/>
                    </a:lnTo>
                    <a:lnTo>
                      <a:pt x="26" y="25"/>
                    </a:lnTo>
                    <a:lnTo>
                      <a:pt x="26" y="28"/>
                    </a:lnTo>
                    <a:lnTo>
                      <a:pt x="24" y="29"/>
                    </a:lnTo>
                    <a:lnTo>
                      <a:pt x="23" y="30"/>
                    </a:lnTo>
                    <a:lnTo>
                      <a:pt x="22" y="31"/>
                    </a:lnTo>
                    <a:lnTo>
                      <a:pt x="20" y="33"/>
                    </a:lnTo>
                    <a:lnTo>
                      <a:pt x="18" y="33"/>
                    </a:lnTo>
                    <a:lnTo>
                      <a:pt x="16" y="33"/>
                    </a:lnTo>
                    <a:lnTo>
                      <a:pt x="15" y="31"/>
                    </a:lnTo>
                    <a:lnTo>
                      <a:pt x="13" y="30"/>
                    </a:lnTo>
                    <a:lnTo>
                      <a:pt x="12" y="29"/>
                    </a:lnTo>
                    <a:lnTo>
                      <a:pt x="11" y="28"/>
                    </a:lnTo>
                    <a:lnTo>
                      <a:pt x="10" y="25"/>
                    </a:lnTo>
                    <a:lnTo>
                      <a:pt x="9" y="24"/>
                    </a:lnTo>
                    <a:lnTo>
                      <a:pt x="9" y="22"/>
                    </a:lnTo>
                    <a:lnTo>
                      <a:pt x="9" y="19"/>
                    </a:lnTo>
                    <a:lnTo>
                      <a:pt x="10" y="17"/>
                    </a:lnTo>
                    <a:lnTo>
                      <a:pt x="11" y="16"/>
                    </a:lnTo>
                    <a:lnTo>
                      <a:pt x="12" y="15"/>
                    </a:lnTo>
                    <a:lnTo>
                      <a:pt x="13" y="13"/>
                    </a:lnTo>
                    <a:lnTo>
                      <a:pt x="15" y="12"/>
                    </a:lnTo>
                    <a:lnTo>
                      <a:pt x="16" y="11"/>
                    </a:lnTo>
                    <a:lnTo>
                      <a:pt x="18" y="11"/>
                    </a:lnTo>
                    <a:lnTo>
                      <a:pt x="20" y="11"/>
                    </a:lnTo>
                    <a:lnTo>
                      <a:pt x="22" y="12"/>
                    </a:lnTo>
                    <a:lnTo>
                      <a:pt x="23" y="13"/>
                    </a:lnTo>
                    <a:lnTo>
                      <a:pt x="24" y="15"/>
                    </a:lnTo>
                    <a:lnTo>
                      <a:pt x="26" y="16"/>
                    </a:lnTo>
                    <a:lnTo>
                      <a:pt x="26" y="17"/>
                    </a:lnTo>
                    <a:lnTo>
                      <a:pt x="27" y="19"/>
                    </a:lnTo>
                    <a:lnTo>
                      <a:pt x="27" y="22"/>
                    </a:lnTo>
                    <a:close/>
                  </a:path>
                </a:pathLst>
              </a:custGeom>
              <a:solidFill>
                <a:srgbClr val="FDF4C1"/>
              </a:solidFill>
              <a:ln w="9525">
                <a:noFill/>
                <a:round/>
                <a:headEnd/>
                <a:tailEnd/>
              </a:ln>
            </p:spPr>
            <p:txBody>
              <a:bodyPr/>
              <a:lstStyle/>
              <a:p>
                <a:endParaRPr lang="en-US"/>
              </a:p>
            </p:txBody>
          </p:sp>
          <p:sp>
            <p:nvSpPr>
              <p:cNvPr id="533663" name="Freeform 159"/>
              <p:cNvSpPr>
                <a:spLocks/>
              </p:cNvSpPr>
              <p:nvPr/>
            </p:nvSpPr>
            <p:spPr bwMode="auto">
              <a:xfrm>
                <a:off x="1159" y="2657"/>
                <a:ext cx="5" cy="5"/>
              </a:xfrm>
              <a:custGeom>
                <a:avLst/>
                <a:gdLst/>
                <a:ahLst/>
                <a:cxnLst>
                  <a:cxn ang="0">
                    <a:pos x="27" y="17"/>
                  </a:cxn>
                  <a:cxn ang="0">
                    <a:pos x="26" y="13"/>
                  </a:cxn>
                  <a:cxn ang="0">
                    <a:pos x="26" y="11"/>
                  </a:cxn>
                  <a:cxn ang="0">
                    <a:pos x="24" y="7"/>
                  </a:cxn>
                  <a:cxn ang="0">
                    <a:pos x="23" y="5"/>
                  </a:cxn>
                  <a:cxn ang="0">
                    <a:pos x="21" y="4"/>
                  </a:cxn>
                  <a:cxn ang="0">
                    <a:pos x="18" y="2"/>
                  </a:cxn>
                  <a:cxn ang="0">
                    <a:pos x="16" y="1"/>
                  </a:cxn>
                  <a:cxn ang="0">
                    <a:pos x="13" y="0"/>
                  </a:cxn>
                  <a:cxn ang="0">
                    <a:pos x="10" y="1"/>
                  </a:cxn>
                  <a:cxn ang="0">
                    <a:pos x="8" y="2"/>
                  </a:cxn>
                  <a:cxn ang="0">
                    <a:pos x="6" y="4"/>
                  </a:cxn>
                  <a:cxn ang="0">
                    <a:pos x="4" y="5"/>
                  </a:cxn>
                  <a:cxn ang="0">
                    <a:pos x="2" y="7"/>
                  </a:cxn>
                  <a:cxn ang="0">
                    <a:pos x="1" y="11"/>
                  </a:cxn>
                  <a:cxn ang="0">
                    <a:pos x="0" y="13"/>
                  </a:cxn>
                  <a:cxn ang="0">
                    <a:pos x="0" y="17"/>
                  </a:cxn>
                  <a:cxn ang="0">
                    <a:pos x="0" y="20"/>
                  </a:cxn>
                  <a:cxn ang="0">
                    <a:pos x="1" y="23"/>
                  </a:cxn>
                  <a:cxn ang="0">
                    <a:pos x="2" y="26"/>
                  </a:cxn>
                  <a:cxn ang="0">
                    <a:pos x="4" y="29"/>
                  </a:cxn>
                  <a:cxn ang="0">
                    <a:pos x="6" y="30"/>
                  </a:cxn>
                  <a:cxn ang="0">
                    <a:pos x="8" y="31"/>
                  </a:cxn>
                  <a:cxn ang="0">
                    <a:pos x="10" y="32"/>
                  </a:cxn>
                  <a:cxn ang="0">
                    <a:pos x="13" y="32"/>
                  </a:cxn>
                  <a:cxn ang="0">
                    <a:pos x="16" y="32"/>
                  </a:cxn>
                  <a:cxn ang="0">
                    <a:pos x="18" y="31"/>
                  </a:cxn>
                  <a:cxn ang="0">
                    <a:pos x="21" y="30"/>
                  </a:cxn>
                  <a:cxn ang="0">
                    <a:pos x="23" y="29"/>
                  </a:cxn>
                  <a:cxn ang="0">
                    <a:pos x="24" y="26"/>
                  </a:cxn>
                  <a:cxn ang="0">
                    <a:pos x="26" y="23"/>
                  </a:cxn>
                  <a:cxn ang="0">
                    <a:pos x="26" y="20"/>
                  </a:cxn>
                  <a:cxn ang="0">
                    <a:pos x="27" y="17"/>
                  </a:cxn>
                </a:cxnLst>
                <a:rect l="0" t="0" r="r" b="b"/>
                <a:pathLst>
                  <a:path w="27" h="32">
                    <a:moveTo>
                      <a:pt x="27" y="17"/>
                    </a:moveTo>
                    <a:lnTo>
                      <a:pt x="26" y="13"/>
                    </a:lnTo>
                    <a:lnTo>
                      <a:pt x="26" y="11"/>
                    </a:lnTo>
                    <a:lnTo>
                      <a:pt x="24" y="7"/>
                    </a:lnTo>
                    <a:lnTo>
                      <a:pt x="23" y="5"/>
                    </a:lnTo>
                    <a:lnTo>
                      <a:pt x="21" y="4"/>
                    </a:lnTo>
                    <a:lnTo>
                      <a:pt x="18" y="2"/>
                    </a:lnTo>
                    <a:lnTo>
                      <a:pt x="16" y="1"/>
                    </a:lnTo>
                    <a:lnTo>
                      <a:pt x="13" y="0"/>
                    </a:lnTo>
                    <a:lnTo>
                      <a:pt x="10" y="1"/>
                    </a:lnTo>
                    <a:lnTo>
                      <a:pt x="8" y="2"/>
                    </a:lnTo>
                    <a:lnTo>
                      <a:pt x="6" y="4"/>
                    </a:lnTo>
                    <a:lnTo>
                      <a:pt x="4" y="5"/>
                    </a:lnTo>
                    <a:lnTo>
                      <a:pt x="2" y="7"/>
                    </a:lnTo>
                    <a:lnTo>
                      <a:pt x="1" y="11"/>
                    </a:lnTo>
                    <a:lnTo>
                      <a:pt x="0" y="13"/>
                    </a:lnTo>
                    <a:lnTo>
                      <a:pt x="0" y="17"/>
                    </a:lnTo>
                    <a:lnTo>
                      <a:pt x="0" y="20"/>
                    </a:lnTo>
                    <a:lnTo>
                      <a:pt x="1" y="23"/>
                    </a:lnTo>
                    <a:lnTo>
                      <a:pt x="2" y="26"/>
                    </a:lnTo>
                    <a:lnTo>
                      <a:pt x="4" y="29"/>
                    </a:lnTo>
                    <a:lnTo>
                      <a:pt x="6" y="30"/>
                    </a:lnTo>
                    <a:lnTo>
                      <a:pt x="8" y="31"/>
                    </a:lnTo>
                    <a:lnTo>
                      <a:pt x="10" y="32"/>
                    </a:lnTo>
                    <a:lnTo>
                      <a:pt x="13" y="32"/>
                    </a:lnTo>
                    <a:lnTo>
                      <a:pt x="16" y="32"/>
                    </a:lnTo>
                    <a:lnTo>
                      <a:pt x="18" y="31"/>
                    </a:lnTo>
                    <a:lnTo>
                      <a:pt x="21" y="30"/>
                    </a:lnTo>
                    <a:lnTo>
                      <a:pt x="23" y="29"/>
                    </a:lnTo>
                    <a:lnTo>
                      <a:pt x="24" y="26"/>
                    </a:lnTo>
                    <a:lnTo>
                      <a:pt x="26" y="23"/>
                    </a:lnTo>
                    <a:lnTo>
                      <a:pt x="26" y="20"/>
                    </a:lnTo>
                    <a:lnTo>
                      <a:pt x="27" y="17"/>
                    </a:lnTo>
                    <a:close/>
                  </a:path>
                </a:pathLst>
              </a:custGeom>
              <a:solidFill>
                <a:srgbClr val="FDF8C4"/>
              </a:solidFill>
              <a:ln w="9525">
                <a:noFill/>
                <a:round/>
                <a:headEnd/>
                <a:tailEnd/>
              </a:ln>
            </p:spPr>
            <p:txBody>
              <a:bodyPr/>
              <a:lstStyle/>
              <a:p>
                <a:endParaRPr lang="en-US"/>
              </a:p>
            </p:txBody>
          </p:sp>
          <p:sp>
            <p:nvSpPr>
              <p:cNvPr id="533664" name="Freeform 160"/>
              <p:cNvSpPr>
                <a:spLocks/>
              </p:cNvSpPr>
              <p:nvPr/>
            </p:nvSpPr>
            <p:spPr bwMode="auto">
              <a:xfrm>
                <a:off x="1160" y="2658"/>
                <a:ext cx="3" cy="3"/>
              </a:xfrm>
              <a:custGeom>
                <a:avLst/>
                <a:gdLst/>
                <a:ahLst/>
                <a:cxnLst>
                  <a:cxn ang="0">
                    <a:pos x="18" y="11"/>
                  </a:cxn>
                  <a:cxn ang="0">
                    <a:pos x="18" y="8"/>
                  </a:cxn>
                  <a:cxn ang="0">
                    <a:pos x="17" y="6"/>
                  </a:cxn>
                  <a:cxn ang="0">
                    <a:pos x="17" y="5"/>
                  </a:cxn>
                  <a:cxn ang="0">
                    <a:pos x="15" y="4"/>
                  </a:cxn>
                  <a:cxn ang="0">
                    <a:pos x="14" y="2"/>
                  </a:cxn>
                  <a:cxn ang="0">
                    <a:pos x="13" y="1"/>
                  </a:cxn>
                  <a:cxn ang="0">
                    <a:pos x="11" y="0"/>
                  </a:cxn>
                  <a:cxn ang="0">
                    <a:pos x="9" y="0"/>
                  </a:cxn>
                  <a:cxn ang="0">
                    <a:pos x="7" y="0"/>
                  </a:cxn>
                  <a:cxn ang="0">
                    <a:pos x="6" y="1"/>
                  </a:cxn>
                  <a:cxn ang="0">
                    <a:pos x="4" y="2"/>
                  </a:cxn>
                  <a:cxn ang="0">
                    <a:pos x="3" y="4"/>
                  </a:cxn>
                  <a:cxn ang="0">
                    <a:pos x="2" y="5"/>
                  </a:cxn>
                  <a:cxn ang="0">
                    <a:pos x="1" y="6"/>
                  </a:cxn>
                  <a:cxn ang="0">
                    <a:pos x="0" y="8"/>
                  </a:cxn>
                  <a:cxn ang="0">
                    <a:pos x="0" y="11"/>
                  </a:cxn>
                  <a:cxn ang="0">
                    <a:pos x="0" y="13"/>
                  </a:cxn>
                  <a:cxn ang="0">
                    <a:pos x="1" y="14"/>
                  </a:cxn>
                  <a:cxn ang="0">
                    <a:pos x="2" y="17"/>
                  </a:cxn>
                  <a:cxn ang="0">
                    <a:pos x="3" y="18"/>
                  </a:cxn>
                  <a:cxn ang="0">
                    <a:pos x="4" y="19"/>
                  </a:cxn>
                  <a:cxn ang="0">
                    <a:pos x="6" y="20"/>
                  </a:cxn>
                  <a:cxn ang="0">
                    <a:pos x="7" y="22"/>
                  </a:cxn>
                  <a:cxn ang="0">
                    <a:pos x="9" y="22"/>
                  </a:cxn>
                  <a:cxn ang="0">
                    <a:pos x="11" y="22"/>
                  </a:cxn>
                  <a:cxn ang="0">
                    <a:pos x="13" y="20"/>
                  </a:cxn>
                  <a:cxn ang="0">
                    <a:pos x="14" y="19"/>
                  </a:cxn>
                  <a:cxn ang="0">
                    <a:pos x="15" y="18"/>
                  </a:cxn>
                  <a:cxn ang="0">
                    <a:pos x="17" y="17"/>
                  </a:cxn>
                  <a:cxn ang="0">
                    <a:pos x="17" y="14"/>
                  </a:cxn>
                  <a:cxn ang="0">
                    <a:pos x="18" y="13"/>
                  </a:cxn>
                  <a:cxn ang="0">
                    <a:pos x="18" y="11"/>
                  </a:cxn>
                </a:cxnLst>
                <a:rect l="0" t="0" r="r" b="b"/>
                <a:pathLst>
                  <a:path w="18" h="22">
                    <a:moveTo>
                      <a:pt x="18" y="11"/>
                    </a:moveTo>
                    <a:lnTo>
                      <a:pt x="18" y="8"/>
                    </a:lnTo>
                    <a:lnTo>
                      <a:pt x="17" y="6"/>
                    </a:lnTo>
                    <a:lnTo>
                      <a:pt x="17" y="5"/>
                    </a:lnTo>
                    <a:lnTo>
                      <a:pt x="15" y="4"/>
                    </a:lnTo>
                    <a:lnTo>
                      <a:pt x="14" y="2"/>
                    </a:lnTo>
                    <a:lnTo>
                      <a:pt x="13" y="1"/>
                    </a:lnTo>
                    <a:lnTo>
                      <a:pt x="11" y="0"/>
                    </a:lnTo>
                    <a:lnTo>
                      <a:pt x="9" y="0"/>
                    </a:lnTo>
                    <a:lnTo>
                      <a:pt x="7" y="0"/>
                    </a:lnTo>
                    <a:lnTo>
                      <a:pt x="6" y="1"/>
                    </a:lnTo>
                    <a:lnTo>
                      <a:pt x="4" y="2"/>
                    </a:lnTo>
                    <a:lnTo>
                      <a:pt x="3" y="4"/>
                    </a:lnTo>
                    <a:lnTo>
                      <a:pt x="2" y="5"/>
                    </a:lnTo>
                    <a:lnTo>
                      <a:pt x="1" y="6"/>
                    </a:lnTo>
                    <a:lnTo>
                      <a:pt x="0" y="8"/>
                    </a:lnTo>
                    <a:lnTo>
                      <a:pt x="0" y="11"/>
                    </a:lnTo>
                    <a:lnTo>
                      <a:pt x="0" y="13"/>
                    </a:lnTo>
                    <a:lnTo>
                      <a:pt x="1" y="14"/>
                    </a:lnTo>
                    <a:lnTo>
                      <a:pt x="2" y="17"/>
                    </a:lnTo>
                    <a:lnTo>
                      <a:pt x="3" y="18"/>
                    </a:lnTo>
                    <a:lnTo>
                      <a:pt x="4" y="19"/>
                    </a:lnTo>
                    <a:lnTo>
                      <a:pt x="6" y="20"/>
                    </a:lnTo>
                    <a:lnTo>
                      <a:pt x="7" y="22"/>
                    </a:lnTo>
                    <a:lnTo>
                      <a:pt x="9" y="22"/>
                    </a:lnTo>
                    <a:lnTo>
                      <a:pt x="11" y="22"/>
                    </a:lnTo>
                    <a:lnTo>
                      <a:pt x="13" y="20"/>
                    </a:lnTo>
                    <a:lnTo>
                      <a:pt x="14" y="19"/>
                    </a:lnTo>
                    <a:lnTo>
                      <a:pt x="15" y="18"/>
                    </a:lnTo>
                    <a:lnTo>
                      <a:pt x="17" y="17"/>
                    </a:lnTo>
                    <a:lnTo>
                      <a:pt x="17" y="14"/>
                    </a:lnTo>
                    <a:lnTo>
                      <a:pt x="18" y="13"/>
                    </a:lnTo>
                    <a:lnTo>
                      <a:pt x="18" y="11"/>
                    </a:lnTo>
                    <a:close/>
                  </a:path>
                </a:pathLst>
              </a:custGeom>
              <a:solidFill>
                <a:srgbClr val="FDFAC4"/>
              </a:solidFill>
              <a:ln w="9525">
                <a:noFill/>
                <a:round/>
                <a:headEnd/>
                <a:tailEnd/>
              </a:ln>
            </p:spPr>
            <p:txBody>
              <a:bodyPr/>
              <a:lstStyle/>
              <a:p>
                <a:endParaRPr lang="en-US"/>
              </a:p>
            </p:txBody>
          </p:sp>
          <p:sp>
            <p:nvSpPr>
              <p:cNvPr id="533665" name="Freeform 161"/>
              <p:cNvSpPr>
                <a:spLocks/>
              </p:cNvSpPr>
              <p:nvPr/>
            </p:nvSpPr>
            <p:spPr bwMode="auto">
              <a:xfrm>
                <a:off x="1161" y="2658"/>
                <a:ext cx="2" cy="2"/>
              </a:xfrm>
              <a:custGeom>
                <a:avLst/>
                <a:gdLst/>
                <a:ahLst/>
                <a:cxnLst>
                  <a:cxn ang="0">
                    <a:pos x="9" y="6"/>
                  </a:cxn>
                  <a:cxn ang="0">
                    <a:pos x="9" y="5"/>
                  </a:cxn>
                  <a:cxn ang="0">
                    <a:pos x="8" y="3"/>
                  </a:cxn>
                  <a:cxn ang="0">
                    <a:pos x="8" y="2"/>
                  </a:cxn>
                  <a:cxn ang="0">
                    <a:pos x="7" y="2"/>
                  </a:cxn>
                  <a:cxn ang="0">
                    <a:pos x="7" y="1"/>
                  </a:cxn>
                  <a:cxn ang="0">
                    <a:pos x="6" y="1"/>
                  </a:cxn>
                  <a:cxn ang="0">
                    <a:pos x="5" y="1"/>
                  </a:cxn>
                  <a:cxn ang="0">
                    <a:pos x="4" y="0"/>
                  </a:cxn>
                  <a:cxn ang="0">
                    <a:pos x="3" y="1"/>
                  </a:cxn>
                  <a:cxn ang="0">
                    <a:pos x="2" y="1"/>
                  </a:cxn>
                  <a:cxn ang="0">
                    <a:pos x="2" y="1"/>
                  </a:cxn>
                  <a:cxn ang="0">
                    <a:pos x="1" y="2"/>
                  </a:cxn>
                  <a:cxn ang="0">
                    <a:pos x="0" y="2"/>
                  </a:cxn>
                  <a:cxn ang="0">
                    <a:pos x="0" y="3"/>
                  </a:cxn>
                  <a:cxn ang="0">
                    <a:pos x="0" y="5"/>
                  </a:cxn>
                  <a:cxn ang="0">
                    <a:pos x="0" y="6"/>
                  </a:cxn>
                  <a:cxn ang="0">
                    <a:pos x="0" y="7"/>
                  </a:cxn>
                  <a:cxn ang="0">
                    <a:pos x="0" y="8"/>
                  </a:cxn>
                  <a:cxn ang="0">
                    <a:pos x="0" y="8"/>
                  </a:cxn>
                  <a:cxn ang="0">
                    <a:pos x="1" y="9"/>
                  </a:cxn>
                  <a:cxn ang="0">
                    <a:pos x="2" y="11"/>
                  </a:cxn>
                  <a:cxn ang="0">
                    <a:pos x="2" y="11"/>
                  </a:cxn>
                  <a:cxn ang="0">
                    <a:pos x="3" y="11"/>
                  </a:cxn>
                  <a:cxn ang="0">
                    <a:pos x="4" y="11"/>
                  </a:cxn>
                  <a:cxn ang="0">
                    <a:pos x="5" y="11"/>
                  </a:cxn>
                  <a:cxn ang="0">
                    <a:pos x="6" y="11"/>
                  </a:cxn>
                  <a:cxn ang="0">
                    <a:pos x="7" y="11"/>
                  </a:cxn>
                  <a:cxn ang="0">
                    <a:pos x="7" y="9"/>
                  </a:cxn>
                  <a:cxn ang="0">
                    <a:pos x="8" y="8"/>
                  </a:cxn>
                  <a:cxn ang="0">
                    <a:pos x="8" y="8"/>
                  </a:cxn>
                  <a:cxn ang="0">
                    <a:pos x="9" y="7"/>
                  </a:cxn>
                  <a:cxn ang="0">
                    <a:pos x="9" y="6"/>
                  </a:cxn>
                </a:cxnLst>
                <a:rect l="0" t="0" r="r" b="b"/>
                <a:pathLst>
                  <a:path w="9" h="11">
                    <a:moveTo>
                      <a:pt x="9" y="6"/>
                    </a:moveTo>
                    <a:lnTo>
                      <a:pt x="9" y="5"/>
                    </a:lnTo>
                    <a:lnTo>
                      <a:pt x="8" y="3"/>
                    </a:lnTo>
                    <a:lnTo>
                      <a:pt x="8" y="2"/>
                    </a:lnTo>
                    <a:lnTo>
                      <a:pt x="7" y="2"/>
                    </a:lnTo>
                    <a:lnTo>
                      <a:pt x="7" y="1"/>
                    </a:lnTo>
                    <a:lnTo>
                      <a:pt x="6" y="1"/>
                    </a:lnTo>
                    <a:lnTo>
                      <a:pt x="5" y="1"/>
                    </a:lnTo>
                    <a:lnTo>
                      <a:pt x="4" y="0"/>
                    </a:lnTo>
                    <a:lnTo>
                      <a:pt x="3" y="1"/>
                    </a:lnTo>
                    <a:lnTo>
                      <a:pt x="2" y="1"/>
                    </a:lnTo>
                    <a:lnTo>
                      <a:pt x="2" y="1"/>
                    </a:lnTo>
                    <a:lnTo>
                      <a:pt x="1" y="2"/>
                    </a:lnTo>
                    <a:lnTo>
                      <a:pt x="0" y="2"/>
                    </a:lnTo>
                    <a:lnTo>
                      <a:pt x="0" y="3"/>
                    </a:lnTo>
                    <a:lnTo>
                      <a:pt x="0" y="5"/>
                    </a:lnTo>
                    <a:lnTo>
                      <a:pt x="0" y="6"/>
                    </a:lnTo>
                    <a:lnTo>
                      <a:pt x="0" y="7"/>
                    </a:lnTo>
                    <a:lnTo>
                      <a:pt x="0" y="8"/>
                    </a:lnTo>
                    <a:lnTo>
                      <a:pt x="0" y="8"/>
                    </a:lnTo>
                    <a:lnTo>
                      <a:pt x="1" y="9"/>
                    </a:lnTo>
                    <a:lnTo>
                      <a:pt x="2" y="11"/>
                    </a:lnTo>
                    <a:lnTo>
                      <a:pt x="2" y="11"/>
                    </a:lnTo>
                    <a:lnTo>
                      <a:pt x="3" y="11"/>
                    </a:lnTo>
                    <a:lnTo>
                      <a:pt x="4" y="11"/>
                    </a:lnTo>
                    <a:lnTo>
                      <a:pt x="5" y="11"/>
                    </a:lnTo>
                    <a:lnTo>
                      <a:pt x="6" y="11"/>
                    </a:lnTo>
                    <a:lnTo>
                      <a:pt x="7" y="11"/>
                    </a:lnTo>
                    <a:lnTo>
                      <a:pt x="7" y="9"/>
                    </a:lnTo>
                    <a:lnTo>
                      <a:pt x="8" y="8"/>
                    </a:lnTo>
                    <a:lnTo>
                      <a:pt x="8" y="8"/>
                    </a:lnTo>
                    <a:lnTo>
                      <a:pt x="9" y="7"/>
                    </a:lnTo>
                    <a:lnTo>
                      <a:pt x="9" y="6"/>
                    </a:lnTo>
                    <a:close/>
                  </a:path>
                </a:pathLst>
              </a:custGeom>
              <a:solidFill>
                <a:srgbClr val="FEFEC8"/>
              </a:solidFill>
              <a:ln w="9525">
                <a:noFill/>
                <a:round/>
                <a:headEnd/>
                <a:tailEnd/>
              </a:ln>
            </p:spPr>
            <p:txBody>
              <a:bodyPr/>
              <a:lstStyle/>
              <a:p>
                <a:endParaRPr lang="en-US"/>
              </a:p>
            </p:txBody>
          </p:sp>
          <p:sp>
            <p:nvSpPr>
              <p:cNvPr id="533666" name="Freeform 162"/>
              <p:cNvSpPr>
                <a:spLocks/>
              </p:cNvSpPr>
              <p:nvPr/>
            </p:nvSpPr>
            <p:spPr bwMode="auto">
              <a:xfrm>
                <a:off x="1043" y="2596"/>
                <a:ext cx="44" cy="47"/>
              </a:xfrm>
              <a:custGeom>
                <a:avLst/>
                <a:gdLst/>
                <a:ahLst/>
                <a:cxnLst>
                  <a:cxn ang="0">
                    <a:pos x="185" y="0"/>
                  </a:cxn>
                  <a:cxn ang="0">
                    <a:pos x="0" y="48"/>
                  </a:cxn>
                  <a:cxn ang="0">
                    <a:pos x="58" y="260"/>
                  </a:cxn>
                  <a:cxn ang="0">
                    <a:pos x="94" y="284"/>
                  </a:cxn>
                  <a:cxn ang="0">
                    <a:pos x="220" y="23"/>
                  </a:cxn>
                  <a:cxn ang="0">
                    <a:pos x="185" y="0"/>
                  </a:cxn>
                </a:cxnLst>
                <a:rect l="0" t="0" r="r" b="b"/>
                <a:pathLst>
                  <a:path w="220" h="284">
                    <a:moveTo>
                      <a:pt x="185" y="0"/>
                    </a:moveTo>
                    <a:lnTo>
                      <a:pt x="0" y="48"/>
                    </a:lnTo>
                    <a:lnTo>
                      <a:pt x="58" y="260"/>
                    </a:lnTo>
                    <a:lnTo>
                      <a:pt x="94" y="284"/>
                    </a:lnTo>
                    <a:lnTo>
                      <a:pt x="220" y="23"/>
                    </a:lnTo>
                    <a:lnTo>
                      <a:pt x="185" y="0"/>
                    </a:lnTo>
                    <a:close/>
                  </a:path>
                </a:pathLst>
              </a:custGeom>
              <a:solidFill>
                <a:srgbClr val="C2C2C1"/>
              </a:solidFill>
              <a:ln w="9525">
                <a:noFill/>
                <a:round/>
                <a:headEnd/>
                <a:tailEnd/>
              </a:ln>
            </p:spPr>
            <p:txBody>
              <a:bodyPr/>
              <a:lstStyle/>
              <a:p>
                <a:endParaRPr lang="en-US"/>
              </a:p>
            </p:txBody>
          </p:sp>
          <p:sp>
            <p:nvSpPr>
              <p:cNvPr id="533667" name="Freeform 163"/>
              <p:cNvSpPr>
                <a:spLocks/>
              </p:cNvSpPr>
              <p:nvPr/>
            </p:nvSpPr>
            <p:spPr bwMode="auto">
              <a:xfrm>
                <a:off x="1043" y="2596"/>
                <a:ext cx="44" cy="26"/>
              </a:xfrm>
              <a:custGeom>
                <a:avLst/>
                <a:gdLst/>
                <a:ahLst/>
                <a:cxnLst>
                  <a:cxn ang="0">
                    <a:pos x="186" y="0"/>
                  </a:cxn>
                  <a:cxn ang="0">
                    <a:pos x="0" y="48"/>
                  </a:cxn>
                  <a:cxn ang="0">
                    <a:pos x="157" y="157"/>
                  </a:cxn>
                  <a:cxn ang="0">
                    <a:pos x="222" y="24"/>
                  </a:cxn>
                  <a:cxn ang="0">
                    <a:pos x="186" y="0"/>
                  </a:cxn>
                </a:cxnLst>
                <a:rect l="0" t="0" r="r" b="b"/>
                <a:pathLst>
                  <a:path w="222" h="157">
                    <a:moveTo>
                      <a:pt x="186" y="0"/>
                    </a:moveTo>
                    <a:lnTo>
                      <a:pt x="0" y="48"/>
                    </a:lnTo>
                    <a:lnTo>
                      <a:pt x="157" y="157"/>
                    </a:lnTo>
                    <a:lnTo>
                      <a:pt x="222" y="24"/>
                    </a:lnTo>
                    <a:lnTo>
                      <a:pt x="186" y="0"/>
                    </a:lnTo>
                    <a:close/>
                  </a:path>
                </a:pathLst>
              </a:custGeom>
              <a:solidFill>
                <a:srgbClr val="EBECEE"/>
              </a:solidFill>
              <a:ln w="9525">
                <a:noFill/>
                <a:round/>
                <a:headEnd/>
                <a:tailEnd/>
              </a:ln>
            </p:spPr>
            <p:txBody>
              <a:bodyPr/>
              <a:lstStyle/>
              <a:p>
                <a:endParaRPr lang="en-US"/>
              </a:p>
            </p:txBody>
          </p:sp>
          <p:sp>
            <p:nvSpPr>
              <p:cNvPr id="533668" name="Freeform 164"/>
              <p:cNvSpPr>
                <a:spLocks/>
              </p:cNvSpPr>
              <p:nvPr/>
            </p:nvSpPr>
            <p:spPr bwMode="auto">
              <a:xfrm>
                <a:off x="1043" y="2601"/>
                <a:ext cx="13" cy="15"/>
              </a:xfrm>
              <a:custGeom>
                <a:avLst/>
                <a:gdLst/>
                <a:ahLst/>
                <a:cxnLst>
                  <a:cxn ang="0">
                    <a:pos x="63" y="0"/>
                  </a:cxn>
                  <a:cxn ang="0">
                    <a:pos x="0" y="16"/>
                  </a:cxn>
                  <a:cxn ang="0">
                    <a:pos x="20" y="89"/>
                  </a:cxn>
                  <a:cxn ang="0">
                    <a:pos x="63" y="0"/>
                  </a:cxn>
                </a:cxnLst>
                <a:rect l="0" t="0" r="r" b="b"/>
                <a:pathLst>
                  <a:path w="63" h="89">
                    <a:moveTo>
                      <a:pt x="63" y="0"/>
                    </a:moveTo>
                    <a:lnTo>
                      <a:pt x="0" y="16"/>
                    </a:lnTo>
                    <a:lnTo>
                      <a:pt x="20" y="89"/>
                    </a:lnTo>
                    <a:lnTo>
                      <a:pt x="63" y="0"/>
                    </a:lnTo>
                    <a:close/>
                  </a:path>
                </a:pathLst>
              </a:custGeom>
              <a:solidFill>
                <a:srgbClr val="A9A9A8"/>
              </a:solidFill>
              <a:ln w="9525">
                <a:noFill/>
                <a:round/>
                <a:headEnd/>
                <a:tailEnd/>
              </a:ln>
            </p:spPr>
            <p:txBody>
              <a:bodyPr/>
              <a:lstStyle/>
              <a:p>
                <a:endParaRPr lang="en-US"/>
              </a:p>
            </p:txBody>
          </p:sp>
          <p:sp>
            <p:nvSpPr>
              <p:cNvPr id="533669" name="Freeform 165"/>
              <p:cNvSpPr>
                <a:spLocks/>
              </p:cNvSpPr>
              <p:nvPr/>
            </p:nvSpPr>
            <p:spPr bwMode="auto">
              <a:xfrm>
                <a:off x="1043" y="2601"/>
                <a:ext cx="13" cy="8"/>
              </a:xfrm>
              <a:custGeom>
                <a:avLst/>
                <a:gdLst/>
                <a:ahLst/>
                <a:cxnLst>
                  <a:cxn ang="0">
                    <a:pos x="63" y="0"/>
                  </a:cxn>
                  <a:cxn ang="0">
                    <a:pos x="0" y="16"/>
                  </a:cxn>
                  <a:cxn ang="0">
                    <a:pos x="41" y="46"/>
                  </a:cxn>
                  <a:cxn ang="0">
                    <a:pos x="63" y="0"/>
                  </a:cxn>
                </a:cxnLst>
                <a:rect l="0" t="0" r="r" b="b"/>
                <a:pathLst>
                  <a:path w="63" h="46">
                    <a:moveTo>
                      <a:pt x="63" y="0"/>
                    </a:moveTo>
                    <a:lnTo>
                      <a:pt x="0" y="16"/>
                    </a:lnTo>
                    <a:lnTo>
                      <a:pt x="41" y="46"/>
                    </a:lnTo>
                    <a:lnTo>
                      <a:pt x="63" y="0"/>
                    </a:lnTo>
                    <a:close/>
                  </a:path>
                </a:pathLst>
              </a:custGeom>
              <a:solidFill>
                <a:srgbClr val="DEDDDD"/>
              </a:solidFill>
              <a:ln w="9525">
                <a:noFill/>
                <a:round/>
                <a:headEnd/>
                <a:tailEnd/>
              </a:ln>
            </p:spPr>
            <p:txBody>
              <a:bodyPr/>
              <a:lstStyle/>
              <a:p>
                <a:endParaRPr lang="en-US"/>
              </a:p>
            </p:txBody>
          </p:sp>
          <p:sp>
            <p:nvSpPr>
              <p:cNvPr id="533670" name="Freeform 166"/>
              <p:cNvSpPr>
                <a:spLocks/>
              </p:cNvSpPr>
              <p:nvPr/>
            </p:nvSpPr>
            <p:spPr bwMode="auto">
              <a:xfrm>
                <a:off x="1078" y="2596"/>
                <a:ext cx="93" cy="63"/>
              </a:xfrm>
              <a:custGeom>
                <a:avLst/>
                <a:gdLst/>
                <a:ahLst/>
                <a:cxnLst>
                  <a:cxn ang="0">
                    <a:pos x="8" y="0"/>
                  </a:cxn>
                  <a:cxn ang="0">
                    <a:pos x="0" y="79"/>
                  </a:cxn>
                  <a:cxn ang="0">
                    <a:pos x="432" y="376"/>
                  </a:cxn>
                  <a:cxn ang="0">
                    <a:pos x="463" y="311"/>
                  </a:cxn>
                  <a:cxn ang="0">
                    <a:pos x="8" y="0"/>
                  </a:cxn>
                </a:cxnLst>
                <a:rect l="0" t="0" r="r" b="b"/>
                <a:pathLst>
                  <a:path w="463" h="376">
                    <a:moveTo>
                      <a:pt x="8" y="0"/>
                    </a:moveTo>
                    <a:lnTo>
                      <a:pt x="0" y="79"/>
                    </a:lnTo>
                    <a:lnTo>
                      <a:pt x="432" y="376"/>
                    </a:lnTo>
                    <a:lnTo>
                      <a:pt x="463" y="311"/>
                    </a:lnTo>
                    <a:lnTo>
                      <a:pt x="8" y="0"/>
                    </a:lnTo>
                    <a:close/>
                  </a:path>
                </a:pathLst>
              </a:custGeom>
              <a:solidFill>
                <a:srgbClr val="B5DC7C"/>
              </a:solidFill>
              <a:ln w="9525">
                <a:noFill/>
                <a:round/>
                <a:headEnd/>
                <a:tailEnd/>
              </a:ln>
            </p:spPr>
            <p:txBody>
              <a:bodyPr/>
              <a:lstStyle/>
              <a:p>
                <a:endParaRPr lang="en-US"/>
              </a:p>
            </p:txBody>
          </p:sp>
          <p:sp>
            <p:nvSpPr>
              <p:cNvPr id="533671" name="Freeform 167"/>
              <p:cNvSpPr>
                <a:spLocks/>
              </p:cNvSpPr>
              <p:nvPr/>
            </p:nvSpPr>
            <p:spPr bwMode="auto">
              <a:xfrm>
                <a:off x="1065" y="2609"/>
                <a:ext cx="100" cy="72"/>
              </a:xfrm>
              <a:custGeom>
                <a:avLst/>
                <a:gdLst/>
                <a:ahLst/>
                <a:cxnLst>
                  <a:cxn ang="0">
                    <a:pos x="69" y="0"/>
                  </a:cxn>
                  <a:cxn ang="0">
                    <a:pos x="14" y="52"/>
                  </a:cxn>
                  <a:cxn ang="0">
                    <a:pos x="0" y="131"/>
                  </a:cxn>
                  <a:cxn ang="0">
                    <a:pos x="436" y="430"/>
                  </a:cxn>
                  <a:cxn ang="0">
                    <a:pos x="501" y="297"/>
                  </a:cxn>
                  <a:cxn ang="0">
                    <a:pos x="69" y="0"/>
                  </a:cxn>
                </a:cxnLst>
                <a:rect l="0" t="0" r="r" b="b"/>
                <a:pathLst>
                  <a:path w="501" h="430">
                    <a:moveTo>
                      <a:pt x="69" y="0"/>
                    </a:moveTo>
                    <a:lnTo>
                      <a:pt x="14" y="52"/>
                    </a:lnTo>
                    <a:lnTo>
                      <a:pt x="0" y="131"/>
                    </a:lnTo>
                    <a:lnTo>
                      <a:pt x="436" y="430"/>
                    </a:lnTo>
                    <a:lnTo>
                      <a:pt x="501" y="297"/>
                    </a:lnTo>
                    <a:lnTo>
                      <a:pt x="69" y="0"/>
                    </a:lnTo>
                    <a:close/>
                  </a:path>
                </a:pathLst>
              </a:custGeom>
              <a:solidFill>
                <a:srgbClr val="8DC634"/>
              </a:solidFill>
              <a:ln w="9525">
                <a:noFill/>
                <a:round/>
                <a:headEnd/>
                <a:tailEnd/>
              </a:ln>
            </p:spPr>
            <p:txBody>
              <a:bodyPr/>
              <a:lstStyle/>
              <a:p>
                <a:endParaRPr lang="en-US"/>
              </a:p>
            </p:txBody>
          </p:sp>
          <p:sp>
            <p:nvSpPr>
              <p:cNvPr id="533672" name="Freeform 168"/>
              <p:cNvSpPr>
                <a:spLocks/>
              </p:cNvSpPr>
              <p:nvPr/>
            </p:nvSpPr>
            <p:spPr bwMode="auto">
              <a:xfrm>
                <a:off x="1055" y="2630"/>
                <a:ext cx="97" cy="61"/>
              </a:xfrm>
              <a:custGeom>
                <a:avLst/>
                <a:gdLst/>
                <a:ahLst/>
                <a:cxnLst>
                  <a:cxn ang="0">
                    <a:pos x="51" y="0"/>
                  </a:cxn>
                  <a:cxn ang="0">
                    <a:pos x="0" y="55"/>
                  </a:cxn>
                  <a:cxn ang="0">
                    <a:pos x="455" y="367"/>
                  </a:cxn>
                  <a:cxn ang="0">
                    <a:pos x="487" y="301"/>
                  </a:cxn>
                  <a:cxn ang="0">
                    <a:pos x="51" y="0"/>
                  </a:cxn>
                </a:cxnLst>
                <a:rect l="0" t="0" r="r" b="b"/>
                <a:pathLst>
                  <a:path w="487" h="367">
                    <a:moveTo>
                      <a:pt x="51" y="0"/>
                    </a:moveTo>
                    <a:lnTo>
                      <a:pt x="0" y="55"/>
                    </a:lnTo>
                    <a:lnTo>
                      <a:pt x="455" y="367"/>
                    </a:lnTo>
                    <a:lnTo>
                      <a:pt x="487" y="301"/>
                    </a:lnTo>
                    <a:lnTo>
                      <a:pt x="51" y="0"/>
                    </a:lnTo>
                    <a:close/>
                  </a:path>
                </a:pathLst>
              </a:custGeom>
              <a:solidFill>
                <a:srgbClr val="6EAE33"/>
              </a:solidFill>
              <a:ln w="9525">
                <a:noFill/>
                <a:round/>
                <a:headEnd/>
                <a:tailEnd/>
              </a:ln>
            </p:spPr>
            <p:txBody>
              <a:bodyPr/>
              <a:lstStyle/>
              <a:p>
                <a:endParaRPr lang="en-US"/>
              </a:p>
            </p:txBody>
          </p:sp>
          <p:sp>
            <p:nvSpPr>
              <p:cNvPr id="533673" name="Freeform 169"/>
              <p:cNvSpPr>
                <a:spLocks/>
              </p:cNvSpPr>
              <p:nvPr/>
            </p:nvSpPr>
            <p:spPr bwMode="auto">
              <a:xfrm>
                <a:off x="1143" y="2647"/>
                <a:ext cx="30" cy="45"/>
              </a:xfrm>
              <a:custGeom>
                <a:avLst/>
                <a:gdLst/>
                <a:ahLst/>
                <a:cxnLst>
                  <a:cxn ang="0">
                    <a:pos x="127" y="0"/>
                  </a:cxn>
                  <a:cxn ang="0">
                    <a:pos x="147" y="14"/>
                  </a:cxn>
                  <a:cxn ang="0">
                    <a:pos x="20" y="276"/>
                  </a:cxn>
                  <a:cxn ang="0">
                    <a:pos x="0" y="263"/>
                  </a:cxn>
                  <a:cxn ang="0">
                    <a:pos x="127" y="0"/>
                  </a:cxn>
                </a:cxnLst>
                <a:rect l="0" t="0" r="r" b="b"/>
                <a:pathLst>
                  <a:path w="147" h="276">
                    <a:moveTo>
                      <a:pt x="127" y="0"/>
                    </a:moveTo>
                    <a:lnTo>
                      <a:pt x="147" y="14"/>
                    </a:lnTo>
                    <a:lnTo>
                      <a:pt x="20" y="276"/>
                    </a:lnTo>
                    <a:lnTo>
                      <a:pt x="0" y="263"/>
                    </a:lnTo>
                    <a:lnTo>
                      <a:pt x="127" y="0"/>
                    </a:lnTo>
                    <a:close/>
                  </a:path>
                </a:pathLst>
              </a:custGeom>
              <a:solidFill>
                <a:srgbClr val="C2C165"/>
              </a:solidFill>
              <a:ln w="9525">
                <a:noFill/>
                <a:round/>
                <a:headEnd/>
                <a:tailEnd/>
              </a:ln>
            </p:spPr>
            <p:txBody>
              <a:bodyPr/>
              <a:lstStyle/>
              <a:p>
                <a:endParaRPr lang="en-US"/>
              </a:p>
            </p:txBody>
          </p:sp>
          <p:sp>
            <p:nvSpPr>
              <p:cNvPr id="533674" name="Freeform 170"/>
              <p:cNvSpPr>
                <a:spLocks/>
              </p:cNvSpPr>
              <p:nvPr/>
            </p:nvSpPr>
            <p:spPr bwMode="auto">
              <a:xfrm>
                <a:off x="1150" y="2647"/>
                <a:ext cx="23" cy="34"/>
              </a:xfrm>
              <a:custGeom>
                <a:avLst/>
                <a:gdLst/>
                <a:ahLst/>
                <a:cxnLst>
                  <a:cxn ang="0">
                    <a:pos x="94" y="0"/>
                  </a:cxn>
                  <a:cxn ang="0">
                    <a:pos x="114" y="14"/>
                  </a:cxn>
                  <a:cxn ang="0">
                    <a:pos x="20" y="209"/>
                  </a:cxn>
                  <a:cxn ang="0">
                    <a:pos x="0" y="195"/>
                  </a:cxn>
                  <a:cxn ang="0">
                    <a:pos x="94" y="0"/>
                  </a:cxn>
                </a:cxnLst>
                <a:rect l="0" t="0" r="r" b="b"/>
                <a:pathLst>
                  <a:path w="114" h="209">
                    <a:moveTo>
                      <a:pt x="94" y="0"/>
                    </a:moveTo>
                    <a:lnTo>
                      <a:pt x="114" y="14"/>
                    </a:lnTo>
                    <a:lnTo>
                      <a:pt x="20" y="209"/>
                    </a:lnTo>
                    <a:lnTo>
                      <a:pt x="0" y="195"/>
                    </a:lnTo>
                    <a:lnTo>
                      <a:pt x="94" y="0"/>
                    </a:lnTo>
                    <a:close/>
                  </a:path>
                </a:pathLst>
              </a:custGeom>
              <a:solidFill>
                <a:srgbClr val="FDFC9B"/>
              </a:solidFill>
              <a:ln w="9525">
                <a:noFill/>
                <a:round/>
                <a:headEnd/>
                <a:tailEnd/>
              </a:ln>
            </p:spPr>
            <p:txBody>
              <a:bodyPr/>
              <a:lstStyle/>
              <a:p>
                <a:endParaRPr lang="en-US"/>
              </a:p>
            </p:txBody>
          </p:sp>
          <p:sp>
            <p:nvSpPr>
              <p:cNvPr id="533675" name="Freeform 171"/>
              <p:cNvSpPr>
                <a:spLocks/>
              </p:cNvSpPr>
              <p:nvPr/>
            </p:nvSpPr>
            <p:spPr bwMode="auto">
              <a:xfrm>
                <a:off x="1162" y="2647"/>
                <a:ext cx="11" cy="13"/>
              </a:xfrm>
              <a:custGeom>
                <a:avLst/>
                <a:gdLst/>
                <a:ahLst/>
                <a:cxnLst>
                  <a:cxn ang="0">
                    <a:pos x="31" y="0"/>
                  </a:cxn>
                  <a:cxn ang="0">
                    <a:pos x="51" y="14"/>
                  </a:cxn>
                  <a:cxn ang="0">
                    <a:pos x="21" y="78"/>
                  </a:cxn>
                  <a:cxn ang="0">
                    <a:pos x="0" y="65"/>
                  </a:cxn>
                  <a:cxn ang="0">
                    <a:pos x="31" y="0"/>
                  </a:cxn>
                </a:cxnLst>
                <a:rect l="0" t="0" r="r" b="b"/>
                <a:pathLst>
                  <a:path w="51" h="78">
                    <a:moveTo>
                      <a:pt x="31" y="0"/>
                    </a:moveTo>
                    <a:lnTo>
                      <a:pt x="51" y="14"/>
                    </a:lnTo>
                    <a:lnTo>
                      <a:pt x="21" y="78"/>
                    </a:lnTo>
                    <a:lnTo>
                      <a:pt x="0" y="65"/>
                    </a:lnTo>
                    <a:lnTo>
                      <a:pt x="31" y="0"/>
                    </a:lnTo>
                    <a:close/>
                  </a:path>
                </a:pathLst>
              </a:custGeom>
              <a:solidFill>
                <a:srgbClr val="FEFEC8"/>
              </a:solidFill>
              <a:ln w="9525">
                <a:noFill/>
                <a:round/>
                <a:headEnd/>
                <a:tailEnd/>
              </a:ln>
            </p:spPr>
            <p:txBody>
              <a:bodyPr/>
              <a:lstStyle/>
              <a:p>
                <a:endParaRPr lang="en-US"/>
              </a:p>
            </p:txBody>
          </p:sp>
        </p:grpSp>
      </p:grpSp>
      <p:grpSp>
        <p:nvGrpSpPr>
          <p:cNvPr id="8" name="Group 172"/>
          <p:cNvGrpSpPr>
            <a:grpSpLocks/>
          </p:cNvGrpSpPr>
          <p:nvPr/>
        </p:nvGrpSpPr>
        <p:grpSpPr bwMode="auto">
          <a:xfrm>
            <a:off x="228600" y="4114800"/>
            <a:ext cx="6484938" cy="635000"/>
            <a:chOff x="1728" y="3200"/>
            <a:chExt cx="4085" cy="400"/>
          </a:xfrm>
        </p:grpSpPr>
        <p:sp>
          <p:nvSpPr>
            <p:cNvPr id="533677" name="Line 173"/>
            <p:cNvSpPr>
              <a:spLocks noChangeShapeType="1"/>
            </p:cNvSpPr>
            <p:nvPr/>
          </p:nvSpPr>
          <p:spPr bwMode="auto">
            <a:xfrm>
              <a:off x="1728" y="3538"/>
              <a:ext cx="3024" cy="0"/>
            </a:xfrm>
            <a:prstGeom prst="line">
              <a:avLst/>
            </a:prstGeom>
            <a:noFill/>
            <a:ln w="25400">
              <a:solidFill>
                <a:srgbClr val="C0C0C0"/>
              </a:solidFill>
              <a:prstDash val="sysDot"/>
              <a:round/>
              <a:headEnd/>
              <a:tailEnd type="oval" w="med" len="med"/>
            </a:ln>
            <a:effectLst/>
          </p:spPr>
          <p:txBody>
            <a:bodyPr wrap="none" anchor="ctr"/>
            <a:lstStyle/>
            <a:p>
              <a:endParaRPr lang="en-US"/>
            </a:p>
          </p:txBody>
        </p:sp>
        <p:sp>
          <p:nvSpPr>
            <p:cNvPr id="533678" name="Text Box 174"/>
            <p:cNvSpPr txBox="1">
              <a:spLocks noChangeArrowheads="1"/>
            </p:cNvSpPr>
            <p:nvPr/>
          </p:nvSpPr>
          <p:spPr bwMode="auto">
            <a:xfrm>
              <a:off x="2352" y="3202"/>
              <a:ext cx="3461" cy="291"/>
            </a:xfrm>
            <a:prstGeom prst="rect">
              <a:avLst/>
            </a:prstGeom>
            <a:noFill/>
            <a:ln w="9525" algn="ctr">
              <a:noFill/>
              <a:miter lim="800000"/>
              <a:headEnd/>
              <a:tailEnd/>
            </a:ln>
            <a:effectLst/>
          </p:spPr>
          <p:txBody>
            <a:bodyPr wrap="none">
              <a:spAutoFit/>
            </a:bodyPr>
            <a:lstStyle/>
            <a:p>
              <a:pPr eaLnBrk="1" hangingPunct="1"/>
              <a:r>
                <a:rPr lang="en-US" sz="2400" dirty="0" err="1" smtClean="0">
                  <a:latin typeface="Times New Roman" pitchFamily="18" charset="0"/>
                  <a:cs typeface="Times New Roman" pitchFamily="18" charset="0"/>
                </a:rPr>
                <a:t>Hoàn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thành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thanh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toán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hối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phiếu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nhận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nợ</a:t>
              </a:r>
              <a:r>
                <a:rPr lang="en-US" sz="2400" dirty="0" smtClean="0">
                  <a:latin typeface="Times New Roman" pitchFamily="18" charset="0"/>
                  <a:cs typeface="Times New Roman" pitchFamily="18" charset="0"/>
                </a:rPr>
                <a:t> </a:t>
              </a:r>
            </a:p>
          </p:txBody>
        </p:sp>
        <p:grpSp>
          <p:nvGrpSpPr>
            <p:cNvPr id="9" name="Group 175"/>
            <p:cNvGrpSpPr>
              <a:grpSpLocks/>
            </p:cNvGrpSpPr>
            <p:nvPr/>
          </p:nvGrpSpPr>
          <p:grpSpPr bwMode="auto">
            <a:xfrm rot="-4423226">
              <a:off x="1668" y="3260"/>
              <a:ext cx="400" cy="280"/>
              <a:chOff x="1043" y="2596"/>
              <a:chExt cx="142" cy="99"/>
            </a:xfrm>
          </p:grpSpPr>
          <p:sp>
            <p:nvSpPr>
              <p:cNvPr id="533680" name="Freeform 176"/>
              <p:cNvSpPr>
                <a:spLocks/>
              </p:cNvSpPr>
              <p:nvPr/>
            </p:nvSpPr>
            <p:spPr bwMode="auto">
              <a:xfrm>
                <a:off x="1149" y="2693"/>
                <a:ext cx="12" cy="2"/>
              </a:xfrm>
              <a:custGeom>
                <a:avLst/>
                <a:gdLst/>
                <a:ahLst/>
                <a:cxnLst>
                  <a:cxn ang="0">
                    <a:pos x="63" y="14"/>
                  </a:cxn>
                  <a:cxn ang="0">
                    <a:pos x="55" y="14"/>
                  </a:cxn>
                  <a:cxn ang="0">
                    <a:pos x="48" y="14"/>
                  </a:cxn>
                  <a:cxn ang="0">
                    <a:pos x="40" y="14"/>
                  </a:cxn>
                  <a:cxn ang="0">
                    <a:pos x="31" y="11"/>
                  </a:cxn>
                  <a:cxn ang="0">
                    <a:pos x="23" y="10"/>
                  </a:cxn>
                  <a:cxn ang="0">
                    <a:pos x="16" y="8"/>
                  </a:cxn>
                  <a:cxn ang="0">
                    <a:pos x="8" y="4"/>
                  </a:cxn>
                  <a:cxn ang="0">
                    <a:pos x="0" y="0"/>
                  </a:cxn>
                  <a:cxn ang="0">
                    <a:pos x="8" y="3"/>
                  </a:cxn>
                  <a:cxn ang="0">
                    <a:pos x="15" y="6"/>
                  </a:cxn>
                  <a:cxn ang="0">
                    <a:pos x="23" y="8"/>
                  </a:cxn>
                  <a:cxn ang="0">
                    <a:pos x="30" y="10"/>
                  </a:cxn>
                  <a:cxn ang="0">
                    <a:pos x="39" y="11"/>
                  </a:cxn>
                  <a:cxn ang="0">
                    <a:pos x="47" y="12"/>
                  </a:cxn>
                  <a:cxn ang="0">
                    <a:pos x="55" y="14"/>
                  </a:cxn>
                  <a:cxn ang="0">
                    <a:pos x="63" y="14"/>
                  </a:cxn>
                </a:cxnLst>
                <a:rect l="0" t="0" r="r" b="b"/>
                <a:pathLst>
                  <a:path w="63" h="14">
                    <a:moveTo>
                      <a:pt x="63" y="14"/>
                    </a:moveTo>
                    <a:lnTo>
                      <a:pt x="55" y="14"/>
                    </a:lnTo>
                    <a:lnTo>
                      <a:pt x="48" y="14"/>
                    </a:lnTo>
                    <a:lnTo>
                      <a:pt x="40" y="14"/>
                    </a:lnTo>
                    <a:lnTo>
                      <a:pt x="31" y="11"/>
                    </a:lnTo>
                    <a:lnTo>
                      <a:pt x="23" y="10"/>
                    </a:lnTo>
                    <a:lnTo>
                      <a:pt x="16" y="8"/>
                    </a:lnTo>
                    <a:lnTo>
                      <a:pt x="8" y="4"/>
                    </a:lnTo>
                    <a:lnTo>
                      <a:pt x="0" y="0"/>
                    </a:lnTo>
                    <a:lnTo>
                      <a:pt x="8" y="3"/>
                    </a:lnTo>
                    <a:lnTo>
                      <a:pt x="15" y="6"/>
                    </a:lnTo>
                    <a:lnTo>
                      <a:pt x="23" y="8"/>
                    </a:lnTo>
                    <a:lnTo>
                      <a:pt x="30" y="10"/>
                    </a:lnTo>
                    <a:lnTo>
                      <a:pt x="39" y="11"/>
                    </a:lnTo>
                    <a:lnTo>
                      <a:pt x="47" y="12"/>
                    </a:lnTo>
                    <a:lnTo>
                      <a:pt x="55" y="14"/>
                    </a:lnTo>
                    <a:lnTo>
                      <a:pt x="63" y="14"/>
                    </a:lnTo>
                    <a:close/>
                  </a:path>
                </a:pathLst>
              </a:custGeom>
              <a:solidFill>
                <a:srgbClr val="F0A78C"/>
              </a:solidFill>
              <a:ln w="9525">
                <a:noFill/>
                <a:round/>
                <a:headEnd/>
                <a:tailEnd/>
              </a:ln>
            </p:spPr>
            <p:txBody>
              <a:bodyPr/>
              <a:lstStyle/>
              <a:p>
                <a:endParaRPr lang="en-US"/>
              </a:p>
            </p:txBody>
          </p:sp>
          <p:sp>
            <p:nvSpPr>
              <p:cNvPr id="533681" name="Freeform 177"/>
              <p:cNvSpPr>
                <a:spLocks/>
              </p:cNvSpPr>
              <p:nvPr/>
            </p:nvSpPr>
            <p:spPr bwMode="auto">
              <a:xfrm>
                <a:off x="1143" y="2689"/>
                <a:ext cx="26" cy="6"/>
              </a:xfrm>
              <a:custGeom>
                <a:avLst/>
                <a:gdLst/>
                <a:ahLst/>
                <a:cxnLst>
                  <a:cxn ang="0">
                    <a:pos x="129" y="28"/>
                  </a:cxn>
                  <a:cxn ang="0">
                    <a:pos x="116" y="33"/>
                  </a:cxn>
                  <a:cxn ang="0">
                    <a:pos x="102" y="36"/>
                  </a:cxn>
                  <a:cxn ang="0">
                    <a:pos x="89" y="38"/>
                  </a:cxn>
                  <a:cxn ang="0">
                    <a:pos x="75" y="38"/>
                  </a:cxn>
                  <a:cxn ang="0">
                    <a:pos x="60" y="35"/>
                  </a:cxn>
                  <a:cxn ang="0">
                    <a:pos x="47" y="32"/>
                  </a:cxn>
                  <a:cxn ang="0">
                    <a:pos x="33" y="26"/>
                  </a:cxn>
                  <a:cxn ang="0">
                    <a:pos x="20" y="18"/>
                  </a:cxn>
                  <a:cxn ang="0">
                    <a:pos x="18" y="16"/>
                  </a:cxn>
                  <a:cxn ang="0">
                    <a:pos x="15" y="14"/>
                  </a:cxn>
                  <a:cxn ang="0">
                    <a:pos x="12" y="11"/>
                  </a:cxn>
                  <a:cxn ang="0">
                    <a:pos x="10" y="10"/>
                  </a:cxn>
                  <a:cxn ang="0">
                    <a:pos x="7" y="8"/>
                  </a:cxn>
                  <a:cxn ang="0">
                    <a:pos x="5" y="5"/>
                  </a:cxn>
                  <a:cxn ang="0">
                    <a:pos x="2" y="3"/>
                  </a:cxn>
                  <a:cxn ang="0">
                    <a:pos x="0" y="0"/>
                  </a:cxn>
                  <a:cxn ang="0">
                    <a:pos x="10" y="8"/>
                  </a:cxn>
                  <a:cxn ang="0">
                    <a:pos x="21" y="14"/>
                  </a:cxn>
                  <a:cxn ang="0">
                    <a:pos x="32" y="20"/>
                  </a:cxn>
                  <a:cxn ang="0">
                    <a:pos x="44" y="23"/>
                  </a:cxn>
                  <a:cxn ang="0">
                    <a:pos x="56" y="27"/>
                  </a:cxn>
                  <a:cxn ang="0">
                    <a:pos x="69" y="30"/>
                  </a:cxn>
                  <a:cxn ang="0">
                    <a:pos x="81" y="32"/>
                  </a:cxn>
                  <a:cxn ang="0">
                    <a:pos x="94" y="33"/>
                  </a:cxn>
                  <a:cxn ang="0">
                    <a:pos x="99" y="32"/>
                  </a:cxn>
                  <a:cxn ang="0">
                    <a:pos x="103" y="32"/>
                  </a:cxn>
                  <a:cxn ang="0">
                    <a:pos x="107" y="32"/>
                  </a:cxn>
                  <a:cxn ang="0">
                    <a:pos x="112" y="32"/>
                  </a:cxn>
                  <a:cxn ang="0">
                    <a:pos x="116" y="30"/>
                  </a:cxn>
                  <a:cxn ang="0">
                    <a:pos x="120" y="30"/>
                  </a:cxn>
                  <a:cxn ang="0">
                    <a:pos x="124" y="29"/>
                  </a:cxn>
                  <a:cxn ang="0">
                    <a:pos x="129" y="28"/>
                  </a:cxn>
                </a:cxnLst>
                <a:rect l="0" t="0" r="r" b="b"/>
                <a:pathLst>
                  <a:path w="129" h="38">
                    <a:moveTo>
                      <a:pt x="129" y="28"/>
                    </a:moveTo>
                    <a:lnTo>
                      <a:pt x="116" y="33"/>
                    </a:lnTo>
                    <a:lnTo>
                      <a:pt x="102" y="36"/>
                    </a:lnTo>
                    <a:lnTo>
                      <a:pt x="89" y="38"/>
                    </a:lnTo>
                    <a:lnTo>
                      <a:pt x="75" y="38"/>
                    </a:lnTo>
                    <a:lnTo>
                      <a:pt x="60" y="35"/>
                    </a:lnTo>
                    <a:lnTo>
                      <a:pt x="47" y="32"/>
                    </a:lnTo>
                    <a:lnTo>
                      <a:pt x="33" y="26"/>
                    </a:lnTo>
                    <a:lnTo>
                      <a:pt x="20" y="18"/>
                    </a:lnTo>
                    <a:lnTo>
                      <a:pt x="18" y="16"/>
                    </a:lnTo>
                    <a:lnTo>
                      <a:pt x="15" y="14"/>
                    </a:lnTo>
                    <a:lnTo>
                      <a:pt x="12" y="11"/>
                    </a:lnTo>
                    <a:lnTo>
                      <a:pt x="10" y="10"/>
                    </a:lnTo>
                    <a:lnTo>
                      <a:pt x="7" y="8"/>
                    </a:lnTo>
                    <a:lnTo>
                      <a:pt x="5" y="5"/>
                    </a:lnTo>
                    <a:lnTo>
                      <a:pt x="2" y="3"/>
                    </a:lnTo>
                    <a:lnTo>
                      <a:pt x="0" y="0"/>
                    </a:lnTo>
                    <a:lnTo>
                      <a:pt x="10" y="8"/>
                    </a:lnTo>
                    <a:lnTo>
                      <a:pt x="21" y="14"/>
                    </a:lnTo>
                    <a:lnTo>
                      <a:pt x="32" y="20"/>
                    </a:lnTo>
                    <a:lnTo>
                      <a:pt x="44" y="23"/>
                    </a:lnTo>
                    <a:lnTo>
                      <a:pt x="56" y="27"/>
                    </a:lnTo>
                    <a:lnTo>
                      <a:pt x="69" y="30"/>
                    </a:lnTo>
                    <a:lnTo>
                      <a:pt x="81" y="32"/>
                    </a:lnTo>
                    <a:lnTo>
                      <a:pt x="94" y="33"/>
                    </a:lnTo>
                    <a:lnTo>
                      <a:pt x="99" y="32"/>
                    </a:lnTo>
                    <a:lnTo>
                      <a:pt x="103" y="32"/>
                    </a:lnTo>
                    <a:lnTo>
                      <a:pt x="107" y="32"/>
                    </a:lnTo>
                    <a:lnTo>
                      <a:pt x="112" y="32"/>
                    </a:lnTo>
                    <a:lnTo>
                      <a:pt x="116" y="30"/>
                    </a:lnTo>
                    <a:lnTo>
                      <a:pt x="120" y="30"/>
                    </a:lnTo>
                    <a:lnTo>
                      <a:pt x="124" y="29"/>
                    </a:lnTo>
                    <a:lnTo>
                      <a:pt x="129" y="28"/>
                    </a:lnTo>
                    <a:close/>
                  </a:path>
                </a:pathLst>
              </a:custGeom>
              <a:solidFill>
                <a:srgbClr val="F1AA8C"/>
              </a:solidFill>
              <a:ln w="9525">
                <a:noFill/>
                <a:round/>
                <a:headEnd/>
                <a:tailEnd/>
              </a:ln>
            </p:spPr>
            <p:txBody>
              <a:bodyPr/>
              <a:lstStyle/>
              <a:p>
                <a:endParaRPr lang="en-US"/>
              </a:p>
            </p:txBody>
          </p:sp>
          <p:sp>
            <p:nvSpPr>
              <p:cNvPr id="533682" name="Freeform 178"/>
              <p:cNvSpPr>
                <a:spLocks/>
              </p:cNvSpPr>
              <p:nvPr/>
            </p:nvSpPr>
            <p:spPr bwMode="auto">
              <a:xfrm>
                <a:off x="1140" y="2685"/>
                <a:ext cx="33" cy="10"/>
              </a:xfrm>
              <a:custGeom>
                <a:avLst/>
                <a:gdLst/>
                <a:ahLst/>
                <a:cxnLst>
                  <a:cxn ang="0">
                    <a:pos x="47" y="45"/>
                  </a:cxn>
                  <a:cxn ang="0">
                    <a:pos x="54" y="48"/>
                  </a:cxn>
                  <a:cxn ang="0">
                    <a:pos x="61" y="51"/>
                  </a:cxn>
                  <a:cxn ang="0">
                    <a:pos x="69" y="53"/>
                  </a:cxn>
                  <a:cxn ang="0">
                    <a:pos x="76" y="55"/>
                  </a:cxn>
                  <a:cxn ang="0">
                    <a:pos x="85" y="56"/>
                  </a:cxn>
                  <a:cxn ang="0">
                    <a:pos x="93" y="57"/>
                  </a:cxn>
                  <a:cxn ang="0">
                    <a:pos x="101" y="59"/>
                  </a:cxn>
                  <a:cxn ang="0">
                    <a:pos x="109" y="59"/>
                  </a:cxn>
                  <a:cxn ang="0">
                    <a:pos x="117" y="57"/>
                  </a:cxn>
                  <a:cxn ang="0">
                    <a:pos x="124" y="56"/>
                  </a:cxn>
                  <a:cxn ang="0">
                    <a:pos x="131" y="54"/>
                  </a:cxn>
                  <a:cxn ang="0">
                    <a:pos x="139" y="51"/>
                  </a:cxn>
                  <a:cxn ang="0">
                    <a:pos x="146" y="49"/>
                  </a:cxn>
                  <a:cxn ang="0">
                    <a:pos x="153" y="45"/>
                  </a:cxn>
                  <a:cxn ang="0">
                    <a:pos x="159" y="41"/>
                  </a:cxn>
                  <a:cxn ang="0">
                    <a:pos x="166" y="37"/>
                  </a:cxn>
                  <a:cxn ang="0">
                    <a:pos x="159" y="39"/>
                  </a:cxn>
                  <a:cxn ang="0">
                    <a:pos x="152" y="42"/>
                  </a:cxn>
                  <a:cxn ang="0">
                    <a:pos x="146" y="43"/>
                  </a:cxn>
                  <a:cxn ang="0">
                    <a:pos x="139" y="45"/>
                  </a:cxn>
                  <a:cxn ang="0">
                    <a:pos x="132" y="47"/>
                  </a:cxn>
                  <a:cxn ang="0">
                    <a:pos x="125" y="47"/>
                  </a:cxn>
                  <a:cxn ang="0">
                    <a:pos x="117" y="48"/>
                  </a:cxn>
                  <a:cxn ang="0">
                    <a:pos x="110" y="48"/>
                  </a:cxn>
                  <a:cxn ang="0">
                    <a:pos x="95" y="47"/>
                  </a:cxn>
                  <a:cxn ang="0">
                    <a:pos x="79" y="44"/>
                  </a:cxn>
                  <a:cxn ang="0">
                    <a:pos x="64" y="41"/>
                  </a:cxn>
                  <a:cxn ang="0">
                    <a:pos x="50" y="36"/>
                  </a:cxn>
                  <a:cxn ang="0">
                    <a:pos x="36" y="29"/>
                  </a:cxn>
                  <a:cxn ang="0">
                    <a:pos x="24" y="20"/>
                  </a:cxn>
                  <a:cxn ang="0">
                    <a:pos x="11" y="11"/>
                  </a:cxn>
                  <a:cxn ang="0">
                    <a:pos x="0" y="0"/>
                  </a:cxn>
                  <a:cxn ang="0">
                    <a:pos x="4" y="6"/>
                  </a:cxn>
                  <a:cxn ang="0">
                    <a:pos x="8" y="12"/>
                  </a:cxn>
                  <a:cxn ang="0">
                    <a:pos x="12" y="17"/>
                  </a:cxn>
                  <a:cxn ang="0">
                    <a:pos x="16" y="21"/>
                  </a:cxn>
                  <a:cxn ang="0">
                    <a:pos x="21" y="26"/>
                  </a:cxn>
                  <a:cxn ang="0">
                    <a:pos x="26" y="31"/>
                  </a:cxn>
                  <a:cxn ang="0">
                    <a:pos x="31" y="35"/>
                  </a:cxn>
                  <a:cxn ang="0">
                    <a:pos x="36" y="39"/>
                  </a:cxn>
                  <a:cxn ang="0">
                    <a:pos x="38" y="39"/>
                  </a:cxn>
                  <a:cxn ang="0">
                    <a:pos x="39" y="41"/>
                  </a:cxn>
                  <a:cxn ang="0">
                    <a:pos x="40" y="42"/>
                  </a:cxn>
                  <a:cxn ang="0">
                    <a:pos x="41" y="42"/>
                  </a:cxn>
                  <a:cxn ang="0">
                    <a:pos x="43" y="43"/>
                  </a:cxn>
                  <a:cxn ang="0">
                    <a:pos x="44" y="44"/>
                  </a:cxn>
                  <a:cxn ang="0">
                    <a:pos x="45" y="44"/>
                  </a:cxn>
                  <a:cxn ang="0">
                    <a:pos x="47" y="45"/>
                  </a:cxn>
                </a:cxnLst>
                <a:rect l="0" t="0" r="r" b="b"/>
                <a:pathLst>
                  <a:path w="166" h="59">
                    <a:moveTo>
                      <a:pt x="47" y="45"/>
                    </a:moveTo>
                    <a:lnTo>
                      <a:pt x="54" y="48"/>
                    </a:lnTo>
                    <a:lnTo>
                      <a:pt x="61" y="51"/>
                    </a:lnTo>
                    <a:lnTo>
                      <a:pt x="69" y="53"/>
                    </a:lnTo>
                    <a:lnTo>
                      <a:pt x="76" y="55"/>
                    </a:lnTo>
                    <a:lnTo>
                      <a:pt x="85" y="56"/>
                    </a:lnTo>
                    <a:lnTo>
                      <a:pt x="93" y="57"/>
                    </a:lnTo>
                    <a:lnTo>
                      <a:pt x="101" y="59"/>
                    </a:lnTo>
                    <a:lnTo>
                      <a:pt x="109" y="59"/>
                    </a:lnTo>
                    <a:lnTo>
                      <a:pt x="117" y="57"/>
                    </a:lnTo>
                    <a:lnTo>
                      <a:pt x="124" y="56"/>
                    </a:lnTo>
                    <a:lnTo>
                      <a:pt x="131" y="54"/>
                    </a:lnTo>
                    <a:lnTo>
                      <a:pt x="139" y="51"/>
                    </a:lnTo>
                    <a:lnTo>
                      <a:pt x="146" y="49"/>
                    </a:lnTo>
                    <a:lnTo>
                      <a:pt x="153" y="45"/>
                    </a:lnTo>
                    <a:lnTo>
                      <a:pt x="159" y="41"/>
                    </a:lnTo>
                    <a:lnTo>
                      <a:pt x="166" y="37"/>
                    </a:lnTo>
                    <a:lnTo>
                      <a:pt x="159" y="39"/>
                    </a:lnTo>
                    <a:lnTo>
                      <a:pt x="152" y="42"/>
                    </a:lnTo>
                    <a:lnTo>
                      <a:pt x="146" y="43"/>
                    </a:lnTo>
                    <a:lnTo>
                      <a:pt x="139" y="45"/>
                    </a:lnTo>
                    <a:lnTo>
                      <a:pt x="132" y="47"/>
                    </a:lnTo>
                    <a:lnTo>
                      <a:pt x="125" y="47"/>
                    </a:lnTo>
                    <a:lnTo>
                      <a:pt x="117" y="48"/>
                    </a:lnTo>
                    <a:lnTo>
                      <a:pt x="110" y="48"/>
                    </a:lnTo>
                    <a:lnTo>
                      <a:pt x="95" y="47"/>
                    </a:lnTo>
                    <a:lnTo>
                      <a:pt x="79" y="44"/>
                    </a:lnTo>
                    <a:lnTo>
                      <a:pt x="64" y="41"/>
                    </a:lnTo>
                    <a:lnTo>
                      <a:pt x="50" y="36"/>
                    </a:lnTo>
                    <a:lnTo>
                      <a:pt x="36" y="29"/>
                    </a:lnTo>
                    <a:lnTo>
                      <a:pt x="24" y="20"/>
                    </a:lnTo>
                    <a:lnTo>
                      <a:pt x="11" y="11"/>
                    </a:lnTo>
                    <a:lnTo>
                      <a:pt x="0" y="0"/>
                    </a:lnTo>
                    <a:lnTo>
                      <a:pt x="4" y="6"/>
                    </a:lnTo>
                    <a:lnTo>
                      <a:pt x="8" y="12"/>
                    </a:lnTo>
                    <a:lnTo>
                      <a:pt x="12" y="17"/>
                    </a:lnTo>
                    <a:lnTo>
                      <a:pt x="16" y="21"/>
                    </a:lnTo>
                    <a:lnTo>
                      <a:pt x="21" y="26"/>
                    </a:lnTo>
                    <a:lnTo>
                      <a:pt x="26" y="31"/>
                    </a:lnTo>
                    <a:lnTo>
                      <a:pt x="31" y="35"/>
                    </a:lnTo>
                    <a:lnTo>
                      <a:pt x="36" y="39"/>
                    </a:lnTo>
                    <a:lnTo>
                      <a:pt x="38" y="39"/>
                    </a:lnTo>
                    <a:lnTo>
                      <a:pt x="39" y="41"/>
                    </a:lnTo>
                    <a:lnTo>
                      <a:pt x="40" y="42"/>
                    </a:lnTo>
                    <a:lnTo>
                      <a:pt x="41" y="42"/>
                    </a:lnTo>
                    <a:lnTo>
                      <a:pt x="43" y="43"/>
                    </a:lnTo>
                    <a:lnTo>
                      <a:pt x="44" y="44"/>
                    </a:lnTo>
                    <a:lnTo>
                      <a:pt x="45" y="44"/>
                    </a:lnTo>
                    <a:lnTo>
                      <a:pt x="47" y="45"/>
                    </a:lnTo>
                    <a:close/>
                  </a:path>
                </a:pathLst>
              </a:custGeom>
              <a:solidFill>
                <a:srgbClr val="F1AB8E"/>
              </a:solidFill>
              <a:ln w="9525">
                <a:noFill/>
                <a:round/>
                <a:headEnd/>
                <a:tailEnd/>
              </a:ln>
            </p:spPr>
            <p:txBody>
              <a:bodyPr/>
              <a:lstStyle/>
              <a:p>
                <a:endParaRPr lang="en-US"/>
              </a:p>
            </p:txBody>
          </p:sp>
          <p:sp>
            <p:nvSpPr>
              <p:cNvPr id="533683" name="Freeform 179"/>
              <p:cNvSpPr>
                <a:spLocks/>
              </p:cNvSpPr>
              <p:nvPr/>
            </p:nvSpPr>
            <p:spPr bwMode="auto">
              <a:xfrm>
                <a:off x="1138" y="2682"/>
                <a:ext cx="38" cy="12"/>
              </a:xfrm>
              <a:custGeom>
                <a:avLst/>
                <a:gdLst/>
                <a:ahLst/>
                <a:cxnLst>
                  <a:cxn ang="0">
                    <a:pos x="26" y="39"/>
                  </a:cxn>
                  <a:cxn ang="0">
                    <a:pos x="36" y="47"/>
                  </a:cxn>
                  <a:cxn ang="0">
                    <a:pos x="47" y="53"/>
                  </a:cxn>
                  <a:cxn ang="0">
                    <a:pos x="58" y="59"/>
                  </a:cxn>
                  <a:cxn ang="0">
                    <a:pos x="70" y="62"/>
                  </a:cxn>
                  <a:cxn ang="0">
                    <a:pos x="82" y="66"/>
                  </a:cxn>
                  <a:cxn ang="0">
                    <a:pos x="95" y="69"/>
                  </a:cxn>
                  <a:cxn ang="0">
                    <a:pos x="107" y="71"/>
                  </a:cxn>
                  <a:cxn ang="0">
                    <a:pos x="120" y="72"/>
                  </a:cxn>
                  <a:cxn ang="0">
                    <a:pos x="125" y="71"/>
                  </a:cxn>
                  <a:cxn ang="0">
                    <a:pos x="129" y="71"/>
                  </a:cxn>
                  <a:cxn ang="0">
                    <a:pos x="133" y="71"/>
                  </a:cxn>
                  <a:cxn ang="0">
                    <a:pos x="138" y="71"/>
                  </a:cxn>
                  <a:cxn ang="0">
                    <a:pos x="142" y="69"/>
                  </a:cxn>
                  <a:cxn ang="0">
                    <a:pos x="146" y="69"/>
                  </a:cxn>
                  <a:cxn ang="0">
                    <a:pos x="150" y="68"/>
                  </a:cxn>
                  <a:cxn ang="0">
                    <a:pos x="155" y="67"/>
                  </a:cxn>
                  <a:cxn ang="0">
                    <a:pos x="160" y="65"/>
                  </a:cxn>
                  <a:cxn ang="0">
                    <a:pos x="164" y="62"/>
                  </a:cxn>
                  <a:cxn ang="0">
                    <a:pos x="169" y="60"/>
                  </a:cxn>
                  <a:cxn ang="0">
                    <a:pos x="174" y="56"/>
                  </a:cxn>
                  <a:cxn ang="0">
                    <a:pos x="178" y="53"/>
                  </a:cxn>
                  <a:cxn ang="0">
                    <a:pos x="183" y="49"/>
                  </a:cxn>
                  <a:cxn ang="0">
                    <a:pos x="187" y="45"/>
                  </a:cxn>
                  <a:cxn ang="0">
                    <a:pos x="191" y="42"/>
                  </a:cxn>
                  <a:cxn ang="0">
                    <a:pos x="183" y="45"/>
                  </a:cxn>
                  <a:cxn ang="0">
                    <a:pos x="175" y="49"/>
                  </a:cxn>
                  <a:cxn ang="0">
                    <a:pos x="166" y="53"/>
                  </a:cxn>
                  <a:cxn ang="0">
                    <a:pos x="157" y="55"/>
                  </a:cxn>
                  <a:cxn ang="0">
                    <a:pos x="148" y="57"/>
                  </a:cxn>
                  <a:cxn ang="0">
                    <a:pos x="139" y="59"/>
                  </a:cxn>
                  <a:cxn ang="0">
                    <a:pos x="130" y="60"/>
                  </a:cxn>
                  <a:cxn ang="0">
                    <a:pos x="120" y="60"/>
                  </a:cxn>
                  <a:cxn ang="0">
                    <a:pos x="103" y="60"/>
                  </a:cxn>
                  <a:cxn ang="0">
                    <a:pos x="85" y="56"/>
                  </a:cxn>
                  <a:cxn ang="0">
                    <a:pos x="69" y="51"/>
                  </a:cxn>
                  <a:cxn ang="0">
                    <a:pos x="53" y="44"/>
                  </a:cxn>
                  <a:cxn ang="0">
                    <a:pos x="38" y="36"/>
                  </a:cxn>
                  <a:cxn ang="0">
                    <a:pos x="24" y="25"/>
                  </a:cxn>
                  <a:cxn ang="0">
                    <a:pos x="12" y="13"/>
                  </a:cxn>
                  <a:cxn ang="0">
                    <a:pos x="0" y="0"/>
                  </a:cxn>
                  <a:cxn ang="0">
                    <a:pos x="2" y="5"/>
                  </a:cxn>
                  <a:cxn ang="0">
                    <a:pos x="5" y="11"/>
                  </a:cxn>
                  <a:cxn ang="0">
                    <a:pos x="8" y="15"/>
                  </a:cxn>
                  <a:cxn ang="0">
                    <a:pos x="11" y="20"/>
                  </a:cxn>
                  <a:cxn ang="0">
                    <a:pos x="15" y="25"/>
                  </a:cxn>
                  <a:cxn ang="0">
                    <a:pos x="18" y="30"/>
                  </a:cxn>
                  <a:cxn ang="0">
                    <a:pos x="22" y="35"/>
                  </a:cxn>
                  <a:cxn ang="0">
                    <a:pos x="26" y="39"/>
                  </a:cxn>
                </a:cxnLst>
                <a:rect l="0" t="0" r="r" b="b"/>
                <a:pathLst>
                  <a:path w="191" h="72">
                    <a:moveTo>
                      <a:pt x="26" y="39"/>
                    </a:moveTo>
                    <a:lnTo>
                      <a:pt x="36" y="47"/>
                    </a:lnTo>
                    <a:lnTo>
                      <a:pt x="47" y="53"/>
                    </a:lnTo>
                    <a:lnTo>
                      <a:pt x="58" y="59"/>
                    </a:lnTo>
                    <a:lnTo>
                      <a:pt x="70" y="62"/>
                    </a:lnTo>
                    <a:lnTo>
                      <a:pt x="82" y="66"/>
                    </a:lnTo>
                    <a:lnTo>
                      <a:pt x="95" y="69"/>
                    </a:lnTo>
                    <a:lnTo>
                      <a:pt x="107" y="71"/>
                    </a:lnTo>
                    <a:lnTo>
                      <a:pt x="120" y="72"/>
                    </a:lnTo>
                    <a:lnTo>
                      <a:pt x="125" y="71"/>
                    </a:lnTo>
                    <a:lnTo>
                      <a:pt x="129" y="71"/>
                    </a:lnTo>
                    <a:lnTo>
                      <a:pt x="133" y="71"/>
                    </a:lnTo>
                    <a:lnTo>
                      <a:pt x="138" y="71"/>
                    </a:lnTo>
                    <a:lnTo>
                      <a:pt x="142" y="69"/>
                    </a:lnTo>
                    <a:lnTo>
                      <a:pt x="146" y="69"/>
                    </a:lnTo>
                    <a:lnTo>
                      <a:pt x="150" y="68"/>
                    </a:lnTo>
                    <a:lnTo>
                      <a:pt x="155" y="67"/>
                    </a:lnTo>
                    <a:lnTo>
                      <a:pt x="160" y="65"/>
                    </a:lnTo>
                    <a:lnTo>
                      <a:pt x="164" y="62"/>
                    </a:lnTo>
                    <a:lnTo>
                      <a:pt x="169" y="60"/>
                    </a:lnTo>
                    <a:lnTo>
                      <a:pt x="174" y="56"/>
                    </a:lnTo>
                    <a:lnTo>
                      <a:pt x="178" y="53"/>
                    </a:lnTo>
                    <a:lnTo>
                      <a:pt x="183" y="49"/>
                    </a:lnTo>
                    <a:lnTo>
                      <a:pt x="187" y="45"/>
                    </a:lnTo>
                    <a:lnTo>
                      <a:pt x="191" y="42"/>
                    </a:lnTo>
                    <a:lnTo>
                      <a:pt x="183" y="45"/>
                    </a:lnTo>
                    <a:lnTo>
                      <a:pt x="175" y="49"/>
                    </a:lnTo>
                    <a:lnTo>
                      <a:pt x="166" y="53"/>
                    </a:lnTo>
                    <a:lnTo>
                      <a:pt x="157" y="55"/>
                    </a:lnTo>
                    <a:lnTo>
                      <a:pt x="148" y="57"/>
                    </a:lnTo>
                    <a:lnTo>
                      <a:pt x="139" y="59"/>
                    </a:lnTo>
                    <a:lnTo>
                      <a:pt x="130" y="60"/>
                    </a:lnTo>
                    <a:lnTo>
                      <a:pt x="120" y="60"/>
                    </a:lnTo>
                    <a:lnTo>
                      <a:pt x="103" y="60"/>
                    </a:lnTo>
                    <a:lnTo>
                      <a:pt x="85" y="56"/>
                    </a:lnTo>
                    <a:lnTo>
                      <a:pt x="69" y="51"/>
                    </a:lnTo>
                    <a:lnTo>
                      <a:pt x="53" y="44"/>
                    </a:lnTo>
                    <a:lnTo>
                      <a:pt x="38" y="36"/>
                    </a:lnTo>
                    <a:lnTo>
                      <a:pt x="24" y="25"/>
                    </a:lnTo>
                    <a:lnTo>
                      <a:pt x="12" y="13"/>
                    </a:lnTo>
                    <a:lnTo>
                      <a:pt x="0" y="0"/>
                    </a:lnTo>
                    <a:lnTo>
                      <a:pt x="2" y="5"/>
                    </a:lnTo>
                    <a:lnTo>
                      <a:pt x="5" y="11"/>
                    </a:lnTo>
                    <a:lnTo>
                      <a:pt x="8" y="15"/>
                    </a:lnTo>
                    <a:lnTo>
                      <a:pt x="11" y="20"/>
                    </a:lnTo>
                    <a:lnTo>
                      <a:pt x="15" y="25"/>
                    </a:lnTo>
                    <a:lnTo>
                      <a:pt x="18" y="30"/>
                    </a:lnTo>
                    <a:lnTo>
                      <a:pt x="22" y="35"/>
                    </a:lnTo>
                    <a:lnTo>
                      <a:pt x="26" y="39"/>
                    </a:lnTo>
                    <a:close/>
                  </a:path>
                </a:pathLst>
              </a:custGeom>
              <a:solidFill>
                <a:srgbClr val="F1AB8E"/>
              </a:solidFill>
              <a:ln w="9525">
                <a:noFill/>
                <a:round/>
                <a:headEnd/>
                <a:tailEnd/>
              </a:ln>
            </p:spPr>
            <p:txBody>
              <a:bodyPr/>
              <a:lstStyle/>
              <a:p>
                <a:endParaRPr lang="en-US"/>
              </a:p>
            </p:txBody>
          </p:sp>
          <p:sp>
            <p:nvSpPr>
              <p:cNvPr id="533684" name="Freeform 180"/>
              <p:cNvSpPr>
                <a:spLocks/>
              </p:cNvSpPr>
              <p:nvPr/>
            </p:nvSpPr>
            <p:spPr bwMode="auto">
              <a:xfrm>
                <a:off x="1136" y="2679"/>
                <a:ext cx="42" cy="14"/>
              </a:xfrm>
              <a:custGeom>
                <a:avLst/>
                <a:gdLst/>
                <a:ahLst/>
                <a:cxnLst>
                  <a:cxn ang="0">
                    <a:pos x="17" y="36"/>
                  </a:cxn>
                  <a:cxn ang="0">
                    <a:pos x="28" y="47"/>
                  </a:cxn>
                  <a:cxn ang="0">
                    <a:pos x="41" y="56"/>
                  </a:cxn>
                  <a:cxn ang="0">
                    <a:pos x="53" y="65"/>
                  </a:cxn>
                  <a:cxn ang="0">
                    <a:pos x="67" y="71"/>
                  </a:cxn>
                  <a:cxn ang="0">
                    <a:pos x="81" y="77"/>
                  </a:cxn>
                  <a:cxn ang="0">
                    <a:pos x="96" y="80"/>
                  </a:cxn>
                  <a:cxn ang="0">
                    <a:pos x="112" y="83"/>
                  </a:cxn>
                  <a:cxn ang="0">
                    <a:pos x="127" y="84"/>
                  </a:cxn>
                  <a:cxn ang="0">
                    <a:pos x="134" y="84"/>
                  </a:cxn>
                  <a:cxn ang="0">
                    <a:pos x="142" y="83"/>
                  </a:cxn>
                  <a:cxn ang="0">
                    <a:pos x="149" y="83"/>
                  </a:cxn>
                  <a:cxn ang="0">
                    <a:pos x="156" y="81"/>
                  </a:cxn>
                  <a:cxn ang="0">
                    <a:pos x="163" y="79"/>
                  </a:cxn>
                  <a:cxn ang="0">
                    <a:pos x="170" y="78"/>
                  </a:cxn>
                  <a:cxn ang="0">
                    <a:pos x="176" y="75"/>
                  </a:cxn>
                  <a:cxn ang="0">
                    <a:pos x="183" y="73"/>
                  </a:cxn>
                  <a:cxn ang="0">
                    <a:pos x="187" y="69"/>
                  </a:cxn>
                  <a:cxn ang="0">
                    <a:pos x="190" y="67"/>
                  </a:cxn>
                  <a:cxn ang="0">
                    <a:pos x="194" y="63"/>
                  </a:cxn>
                  <a:cxn ang="0">
                    <a:pos x="197" y="61"/>
                  </a:cxn>
                  <a:cxn ang="0">
                    <a:pos x="200" y="57"/>
                  </a:cxn>
                  <a:cxn ang="0">
                    <a:pos x="204" y="54"/>
                  </a:cxn>
                  <a:cxn ang="0">
                    <a:pos x="207" y="50"/>
                  </a:cxn>
                  <a:cxn ang="0">
                    <a:pos x="210" y="45"/>
                  </a:cxn>
                  <a:cxn ang="0">
                    <a:pos x="201" y="51"/>
                  </a:cxn>
                  <a:cxn ang="0">
                    <a:pos x="191" y="57"/>
                  </a:cxn>
                  <a:cxn ang="0">
                    <a:pos x="181" y="62"/>
                  </a:cxn>
                  <a:cxn ang="0">
                    <a:pos x="171" y="66"/>
                  </a:cxn>
                  <a:cxn ang="0">
                    <a:pos x="160" y="69"/>
                  </a:cxn>
                  <a:cxn ang="0">
                    <a:pos x="149" y="71"/>
                  </a:cxn>
                  <a:cxn ang="0">
                    <a:pos x="138" y="73"/>
                  </a:cxn>
                  <a:cxn ang="0">
                    <a:pos x="127" y="73"/>
                  </a:cxn>
                  <a:cxn ang="0">
                    <a:pos x="118" y="73"/>
                  </a:cxn>
                  <a:cxn ang="0">
                    <a:pos x="108" y="72"/>
                  </a:cxn>
                  <a:cxn ang="0">
                    <a:pos x="99" y="71"/>
                  </a:cxn>
                  <a:cxn ang="0">
                    <a:pos x="89" y="68"/>
                  </a:cxn>
                  <a:cxn ang="0">
                    <a:pos x="80" y="65"/>
                  </a:cxn>
                  <a:cxn ang="0">
                    <a:pos x="71" y="62"/>
                  </a:cxn>
                  <a:cxn ang="0">
                    <a:pos x="63" y="57"/>
                  </a:cxn>
                  <a:cxn ang="0">
                    <a:pos x="55" y="54"/>
                  </a:cxn>
                  <a:cxn ang="0">
                    <a:pos x="39" y="43"/>
                  </a:cxn>
                  <a:cxn ang="0">
                    <a:pos x="25" y="30"/>
                  </a:cxn>
                  <a:cxn ang="0">
                    <a:pos x="12" y="17"/>
                  </a:cxn>
                  <a:cxn ang="0">
                    <a:pos x="0" y="0"/>
                  </a:cxn>
                  <a:cxn ang="0">
                    <a:pos x="1" y="5"/>
                  </a:cxn>
                  <a:cxn ang="0">
                    <a:pos x="3" y="9"/>
                  </a:cxn>
                  <a:cxn ang="0">
                    <a:pos x="5" y="14"/>
                  </a:cxn>
                  <a:cxn ang="0">
                    <a:pos x="7" y="19"/>
                  </a:cxn>
                  <a:cxn ang="0">
                    <a:pos x="9" y="24"/>
                  </a:cxn>
                  <a:cxn ang="0">
                    <a:pos x="12" y="27"/>
                  </a:cxn>
                  <a:cxn ang="0">
                    <a:pos x="14" y="32"/>
                  </a:cxn>
                  <a:cxn ang="0">
                    <a:pos x="17" y="36"/>
                  </a:cxn>
                </a:cxnLst>
                <a:rect l="0" t="0" r="r" b="b"/>
                <a:pathLst>
                  <a:path w="210" h="84">
                    <a:moveTo>
                      <a:pt x="17" y="36"/>
                    </a:moveTo>
                    <a:lnTo>
                      <a:pt x="28" y="47"/>
                    </a:lnTo>
                    <a:lnTo>
                      <a:pt x="41" y="56"/>
                    </a:lnTo>
                    <a:lnTo>
                      <a:pt x="53" y="65"/>
                    </a:lnTo>
                    <a:lnTo>
                      <a:pt x="67" y="71"/>
                    </a:lnTo>
                    <a:lnTo>
                      <a:pt x="81" y="77"/>
                    </a:lnTo>
                    <a:lnTo>
                      <a:pt x="96" y="80"/>
                    </a:lnTo>
                    <a:lnTo>
                      <a:pt x="112" y="83"/>
                    </a:lnTo>
                    <a:lnTo>
                      <a:pt x="127" y="84"/>
                    </a:lnTo>
                    <a:lnTo>
                      <a:pt x="134" y="84"/>
                    </a:lnTo>
                    <a:lnTo>
                      <a:pt x="142" y="83"/>
                    </a:lnTo>
                    <a:lnTo>
                      <a:pt x="149" y="83"/>
                    </a:lnTo>
                    <a:lnTo>
                      <a:pt x="156" y="81"/>
                    </a:lnTo>
                    <a:lnTo>
                      <a:pt x="163" y="79"/>
                    </a:lnTo>
                    <a:lnTo>
                      <a:pt x="170" y="78"/>
                    </a:lnTo>
                    <a:lnTo>
                      <a:pt x="176" y="75"/>
                    </a:lnTo>
                    <a:lnTo>
                      <a:pt x="183" y="73"/>
                    </a:lnTo>
                    <a:lnTo>
                      <a:pt x="187" y="69"/>
                    </a:lnTo>
                    <a:lnTo>
                      <a:pt x="190" y="67"/>
                    </a:lnTo>
                    <a:lnTo>
                      <a:pt x="194" y="63"/>
                    </a:lnTo>
                    <a:lnTo>
                      <a:pt x="197" y="61"/>
                    </a:lnTo>
                    <a:lnTo>
                      <a:pt x="200" y="57"/>
                    </a:lnTo>
                    <a:lnTo>
                      <a:pt x="204" y="54"/>
                    </a:lnTo>
                    <a:lnTo>
                      <a:pt x="207" y="50"/>
                    </a:lnTo>
                    <a:lnTo>
                      <a:pt x="210" y="45"/>
                    </a:lnTo>
                    <a:lnTo>
                      <a:pt x="201" y="51"/>
                    </a:lnTo>
                    <a:lnTo>
                      <a:pt x="191" y="57"/>
                    </a:lnTo>
                    <a:lnTo>
                      <a:pt x="181" y="62"/>
                    </a:lnTo>
                    <a:lnTo>
                      <a:pt x="171" y="66"/>
                    </a:lnTo>
                    <a:lnTo>
                      <a:pt x="160" y="69"/>
                    </a:lnTo>
                    <a:lnTo>
                      <a:pt x="149" y="71"/>
                    </a:lnTo>
                    <a:lnTo>
                      <a:pt x="138" y="73"/>
                    </a:lnTo>
                    <a:lnTo>
                      <a:pt x="127" y="73"/>
                    </a:lnTo>
                    <a:lnTo>
                      <a:pt x="118" y="73"/>
                    </a:lnTo>
                    <a:lnTo>
                      <a:pt x="108" y="72"/>
                    </a:lnTo>
                    <a:lnTo>
                      <a:pt x="99" y="71"/>
                    </a:lnTo>
                    <a:lnTo>
                      <a:pt x="89" y="68"/>
                    </a:lnTo>
                    <a:lnTo>
                      <a:pt x="80" y="65"/>
                    </a:lnTo>
                    <a:lnTo>
                      <a:pt x="71" y="62"/>
                    </a:lnTo>
                    <a:lnTo>
                      <a:pt x="63" y="57"/>
                    </a:lnTo>
                    <a:lnTo>
                      <a:pt x="55" y="54"/>
                    </a:lnTo>
                    <a:lnTo>
                      <a:pt x="39" y="43"/>
                    </a:lnTo>
                    <a:lnTo>
                      <a:pt x="25" y="30"/>
                    </a:lnTo>
                    <a:lnTo>
                      <a:pt x="12" y="17"/>
                    </a:lnTo>
                    <a:lnTo>
                      <a:pt x="0" y="0"/>
                    </a:lnTo>
                    <a:lnTo>
                      <a:pt x="1" y="5"/>
                    </a:lnTo>
                    <a:lnTo>
                      <a:pt x="3" y="9"/>
                    </a:lnTo>
                    <a:lnTo>
                      <a:pt x="5" y="14"/>
                    </a:lnTo>
                    <a:lnTo>
                      <a:pt x="7" y="19"/>
                    </a:lnTo>
                    <a:lnTo>
                      <a:pt x="9" y="24"/>
                    </a:lnTo>
                    <a:lnTo>
                      <a:pt x="12" y="27"/>
                    </a:lnTo>
                    <a:lnTo>
                      <a:pt x="14" y="32"/>
                    </a:lnTo>
                    <a:lnTo>
                      <a:pt x="17" y="36"/>
                    </a:lnTo>
                    <a:close/>
                  </a:path>
                </a:pathLst>
              </a:custGeom>
              <a:solidFill>
                <a:srgbClr val="F1AD8F"/>
              </a:solidFill>
              <a:ln w="9525">
                <a:noFill/>
                <a:round/>
                <a:headEnd/>
                <a:tailEnd/>
              </a:ln>
            </p:spPr>
            <p:txBody>
              <a:bodyPr/>
              <a:lstStyle/>
              <a:p>
                <a:endParaRPr lang="en-US"/>
              </a:p>
            </p:txBody>
          </p:sp>
          <p:sp>
            <p:nvSpPr>
              <p:cNvPr id="533685" name="Freeform 181"/>
              <p:cNvSpPr>
                <a:spLocks/>
              </p:cNvSpPr>
              <p:nvPr/>
            </p:nvSpPr>
            <p:spPr bwMode="auto">
              <a:xfrm>
                <a:off x="1135" y="2677"/>
                <a:ext cx="45" cy="15"/>
              </a:xfrm>
              <a:custGeom>
                <a:avLst/>
                <a:gdLst/>
                <a:ahLst/>
                <a:cxnLst>
                  <a:cxn ang="0">
                    <a:pos x="12" y="35"/>
                  </a:cxn>
                  <a:cxn ang="0">
                    <a:pos x="24" y="48"/>
                  </a:cxn>
                  <a:cxn ang="0">
                    <a:pos x="37" y="60"/>
                  </a:cxn>
                  <a:cxn ang="0">
                    <a:pos x="50" y="71"/>
                  </a:cxn>
                  <a:cxn ang="0">
                    <a:pos x="65" y="79"/>
                  </a:cxn>
                  <a:cxn ang="0">
                    <a:pos x="81" y="86"/>
                  </a:cxn>
                  <a:cxn ang="0">
                    <a:pos x="97" y="91"/>
                  </a:cxn>
                  <a:cxn ang="0">
                    <a:pos x="115" y="95"/>
                  </a:cxn>
                  <a:cxn ang="0">
                    <a:pos x="132" y="95"/>
                  </a:cxn>
                  <a:cxn ang="0">
                    <a:pos x="142" y="95"/>
                  </a:cxn>
                  <a:cxn ang="0">
                    <a:pos x="151" y="94"/>
                  </a:cxn>
                  <a:cxn ang="0">
                    <a:pos x="160" y="92"/>
                  </a:cxn>
                  <a:cxn ang="0">
                    <a:pos x="169" y="90"/>
                  </a:cxn>
                  <a:cxn ang="0">
                    <a:pos x="178" y="88"/>
                  </a:cxn>
                  <a:cxn ang="0">
                    <a:pos x="187" y="84"/>
                  </a:cxn>
                  <a:cxn ang="0">
                    <a:pos x="195" y="80"/>
                  </a:cxn>
                  <a:cxn ang="0">
                    <a:pos x="203" y="77"/>
                  </a:cxn>
                  <a:cxn ang="0">
                    <a:pos x="206" y="73"/>
                  </a:cxn>
                  <a:cxn ang="0">
                    <a:pos x="209" y="70"/>
                  </a:cxn>
                  <a:cxn ang="0">
                    <a:pos x="212" y="67"/>
                  </a:cxn>
                  <a:cxn ang="0">
                    <a:pos x="214" y="64"/>
                  </a:cxn>
                  <a:cxn ang="0">
                    <a:pos x="217" y="60"/>
                  </a:cxn>
                  <a:cxn ang="0">
                    <a:pos x="219" y="56"/>
                  </a:cxn>
                  <a:cxn ang="0">
                    <a:pos x="222" y="53"/>
                  </a:cxn>
                  <a:cxn ang="0">
                    <a:pos x="224" y="49"/>
                  </a:cxn>
                  <a:cxn ang="0">
                    <a:pos x="214" y="56"/>
                  </a:cxn>
                  <a:cxn ang="0">
                    <a:pos x="204" y="64"/>
                  </a:cxn>
                  <a:cxn ang="0">
                    <a:pos x="193" y="70"/>
                  </a:cxn>
                  <a:cxn ang="0">
                    <a:pos x="181" y="76"/>
                  </a:cxn>
                  <a:cxn ang="0">
                    <a:pos x="170" y="79"/>
                  </a:cxn>
                  <a:cxn ang="0">
                    <a:pos x="157" y="82"/>
                  </a:cxn>
                  <a:cxn ang="0">
                    <a:pos x="145" y="84"/>
                  </a:cxn>
                  <a:cxn ang="0">
                    <a:pos x="132" y="84"/>
                  </a:cxn>
                  <a:cxn ang="0">
                    <a:pos x="122" y="84"/>
                  </a:cxn>
                  <a:cxn ang="0">
                    <a:pos x="112" y="83"/>
                  </a:cxn>
                  <a:cxn ang="0">
                    <a:pos x="101" y="82"/>
                  </a:cxn>
                  <a:cxn ang="0">
                    <a:pos x="92" y="78"/>
                  </a:cxn>
                  <a:cxn ang="0">
                    <a:pos x="82" y="76"/>
                  </a:cxn>
                  <a:cxn ang="0">
                    <a:pos x="73" y="71"/>
                  </a:cxn>
                  <a:cxn ang="0">
                    <a:pos x="64" y="67"/>
                  </a:cxn>
                  <a:cxn ang="0">
                    <a:pos x="56" y="61"/>
                  </a:cxn>
                  <a:cxn ang="0">
                    <a:pos x="47" y="55"/>
                  </a:cxn>
                  <a:cxn ang="0">
                    <a:pos x="40" y="49"/>
                  </a:cxn>
                  <a:cxn ang="0">
                    <a:pos x="32" y="42"/>
                  </a:cxn>
                  <a:cxn ang="0">
                    <a:pos x="25" y="35"/>
                  </a:cxn>
                  <a:cxn ang="0">
                    <a:pos x="18" y="28"/>
                  </a:cxn>
                  <a:cxn ang="0">
                    <a:pos x="12" y="19"/>
                  </a:cxn>
                  <a:cxn ang="0">
                    <a:pos x="6" y="10"/>
                  </a:cxn>
                  <a:cxn ang="0">
                    <a:pos x="0" y="0"/>
                  </a:cxn>
                  <a:cxn ang="0">
                    <a:pos x="1" y="5"/>
                  </a:cxn>
                  <a:cxn ang="0">
                    <a:pos x="2" y="10"/>
                  </a:cxn>
                  <a:cxn ang="0">
                    <a:pos x="4" y="13"/>
                  </a:cxn>
                  <a:cxn ang="0">
                    <a:pos x="5" y="18"/>
                  </a:cxn>
                  <a:cxn ang="0">
                    <a:pos x="7" y="23"/>
                  </a:cxn>
                  <a:cxn ang="0">
                    <a:pos x="8" y="26"/>
                  </a:cxn>
                  <a:cxn ang="0">
                    <a:pos x="10" y="30"/>
                  </a:cxn>
                  <a:cxn ang="0">
                    <a:pos x="12" y="35"/>
                  </a:cxn>
                </a:cxnLst>
                <a:rect l="0" t="0" r="r" b="b"/>
                <a:pathLst>
                  <a:path w="224" h="95">
                    <a:moveTo>
                      <a:pt x="12" y="35"/>
                    </a:moveTo>
                    <a:lnTo>
                      <a:pt x="24" y="48"/>
                    </a:lnTo>
                    <a:lnTo>
                      <a:pt x="37" y="60"/>
                    </a:lnTo>
                    <a:lnTo>
                      <a:pt x="50" y="71"/>
                    </a:lnTo>
                    <a:lnTo>
                      <a:pt x="65" y="79"/>
                    </a:lnTo>
                    <a:lnTo>
                      <a:pt x="81" y="86"/>
                    </a:lnTo>
                    <a:lnTo>
                      <a:pt x="97" y="91"/>
                    </a:lnTo>
                    <a:lnTo>
                      <a:pt x="115" y="95"/>
                    </a:lnTo>
                    <a:lnTo>
                      <a:pt x="132" y="95"/>
                    </a:lnTo>
                    <a:lnTo>
                      <a:pt x="142" y="95"/>
                    </a:lnTo>
                    <a:lnTo>
                      <a:pt x="151" y="94"/>
                    </a:lnTo>
                    <a:lnTo>
                      <a:pt x="160" y="92"/>
                    </a:lnTo>
                    <a:lnTo>
                      <a:pt x="169" y="90"/>
                    </a:lnTo>
                    <a:lnTo>
                      <a:pt x="178" y="88"/>
                    </a:lnTo>
                    <a:lnTo>
                      <a:pt x="187" y="84"/>
                    </a:lnTo>
                    <a:lnTo>
                      <a:pt x="195" y="80"/>
                    </a:lnTo>
                    <a:lnTo>
                      <a:pt x="203" y="77"/>
                    </a:lnTo>
                    <a:lnTo>
                      <a:pt x="206" y="73"/>
                    </a:lnTo>
                    <a:lnTo>
                      <a:pt x="209" y="70"/>
                    </a:lnTo>
                    <a:lnTo>
                      <a:pt x="212" y="67"/>
                    </a:lnTo>
                    <a:lnTo>
                      <a:pt x="214" y="64"/>
                    </a:lnTo>
                    <a:lnTo>
                      <a:pt x="217" y="60"/>
                    </a:lnTo>
                    <a:lnTo>
                      <a:pt x="219" y="56"/>
                    </a:lnTo>
                    <a:lnTo>
                      <a:pt x="222" y="53"/>
                    </a:lnTo>
                    <a:lnTo>
                      <a:pt x="224" y="49"/>
                    </a:lnTo>
                    <a:lnTo>
                      <a:pt x="214" y="56"/>
                    </a:lnTo>
                    <a:lnTo>
                      <a:pt x="204" y="64"/>
                    </a:lnTo>
                    <a:lnTo>
                      <a:pt x="193" y="70"/>
                    </a:lnTo>
                    <a:lnTo>
                      <a:pt x="181" y="76"/>
                    </a:lnTo>
                    <a:lnTo>
                      <a:pt x="170" y="79"/>
                    </a:lnTo>
                    <a:lnTo>
                      <a:pt x="157" y="82"/>
                    </a:lnTo>
                    <a:lnTo>
                      <a:pt x="145" y="84"/>
                    </a:lnTo>
                    <a:lnTo>
                      <a:pt x="132" y="84"/>
                    </a:lnTo>
                    <a:lnTo>
                      <a:pt x="122" y="84"/>
                    </a:lnTo>
                    <a:lnTo>
                      <a:pt x="112" y="83"/>
                    </a:lnTo>
                    <a:lnTo>
                      <a:pt x="101" y="82"/>
                    </a:lnTo>
                    <a:lnTo>
                      <a:pt x="92" y="78"/>
                    </a:lnTo>
                    <a:lnTo>
                      <a:pt x="82" y="76"/>
                    </a:lnTo>
                    <a:lnTo>
                      <a:pt x="73" y="71"/>
                    </a:lnTo>
                    <a:lnTo>
                      <a:pt x="64" y="67"/>
                    </a:lnTo>
                    <a:lnTo>
                      <a:pt x="56" y="61"/>
                    </a:lnTo>
                    <a:lnTo>
                      <a:pt x="47" y="55"/>
                    </a:lnTo>
                    <a:lnTo>
                      <a:pt x="40" y="49"/>
                    </a:lnTo>
                    <a:lnTo>
                      <a:pt x="32" y="42"/>
                    </a:lnTo>
                    <a:lnTo>
                      <a:pt x="25" y="35"/>
                    </a:lnTo>
                    <a:lnTo>
                      <a:pt x="18" y="28"/>
                    </a:lnTo>
                    <a:lnTo>
                      <a:pt x="12" y="19"/>
                    </a:lnTo>
                    <a:lnTo>
                      <a:pt x="6" y="10"/>
                    </a:lnTo>
                    <a:lnTo>
                      <a:pt x="0" y="0"/>
                    </a:lnTo>
                    <a:lnTo>
                      <a:pt x="1" y="5"/>
                    </a:lnTo>
                    <a:lnTo>
                      <a:pt x="2" y="10"/>
                    </a:lnTo>
                    <a:lnTo>
                      <a:pt x="4" y="13"/>
                    </a:lnTo>
                    <a:lnTo>
                      <a:pt x="5" y="18"/>
                    </a:lnTo>
                    <a:lnTo>
                      <a:pt x="7" y="23"/>
                    </a:lnTo>
                    <a:lnTo>
                      <a:pt x="8" y="26"/>
                    </a:lnTo>
                    <a:lnTo>
                      <a:pt x="10" y="30"/>
                    </a:lnTo>
                    <a:lnTo>
                      <a:pt x="12" y="35"/>
                    </a:lnTo>
                    <a:close/>
                  </a:path>
                </a:pathLst>
              </a:custGeom>
              <a:solidFill>
                <a:srgbClr val="F2AF91"/>
              </a:solidFill>
              <a:ln w="9525">
                <a:noFill/>
                <a:round/>
                <a:headEnd/>
                <a:tailEnd/>
              </a:ln>
            </p:spPr>
            <p:txBody>
              <a:bodyPr/>
              <a:lstStyle/>
              <a:p>
                <a:endParaRPr lang="en-US"/>
              </a:p>
            </p:txBody>
          </p:sp>
          <p:sp>
            <p:nvSpPr>
              <p:cNvPr id="533686" name="Freeform 182"/>
              <p:cNvSpPr>
                <a:spLocks/>
              </p:cNvSpPr>
              <p:nvPr/>
            </p:nvSpPr>
            <p:spPr bwMode="auto">
              <a:xfrm>
                <a:off x="1135" y="2674"/>
                <a:ext cx="47" cy="18"/>
              </a:xfrm>
              <a:custGeom>
                <a:avLst/>
                <a:gdLst/>
                <a:ahLst/>
                <a:cxnLst>
                  <a:cxn ang="0">
                    <a:pos x="20" y="50"/>
                  </a:cxn>
                  <a:cxn ang="0">
                    <a:pos x="47" y="76"/>
                  </a:cxn>
                  <a:cxn ang="0">
                    <a:pos x="71" y="90"/>
                  </a:cxn>
                  <a:cxn ang="0">
                    <a:pos x="88" y="98"/>
                  </a:cxn>
                  <a:cxn ang="0">
                    <a:pos x="107" y="104"/>
                  </a:cxn>
                  <a:cxn ang="0">
                    <a:pos x="126" y="106"/>
                  </a:cxn>
                  <a:cxn ang="0">
                    <a:pos x="146" y="106"/>
                  </a:cxn>
                  <a:cxn ang="0">
                    <a:pos x="168" y="102"/>
                  </a:cxn>
                  <a:cxn ang="0">
                    <a:pos x="189" y="95"/>
                  </a:cxn>
                  <a:cxn ang="0">
                    <a:pos x="209" y="84"/>
                  </a:cxn>
                  <a:cxn ang="0">
                    <a:pos x="220" y="76"/>
                  </a:cxn>
                  <a:cxn ang="0">
                    <a:pos x="224" y="70"/>
                  </a:cxn>
                  <a:cxn ang="0">
                    <a:pos x="228" y="63"/>
                  </a:cxn>
                  <a:cxn ang="0">
                    <a:pos x="233" y="57"/>
                  </a:cxn>
                  <a:cxn ang="0">
                    <a:pos x="235" y="53"/>
                  </a:cxn>
                  <a:cxn ang="0">
                    <a:pos x="235" y="52"/>
                  </a:cxn>
                  <a:cxn ang="0">
                    <a:pos x="235" y="52"/>
                  </a:cxn>
                  <a:cxn ang="0">
                    <a:pos x="235" y="52"/>
                  </a:cxn>
                  <a:cxn ang="0">
                    <a:pos x="224" y="62"/>
                  </a:cxn>
                  <a:cxn ang="0">
                    <a:pos x="201" y="77"/>
                  </a:cxn>
                  <a:cxn ang="0">
                    <a:pos x="176" y="88"/>
                  </a:cxn>
                  <a:cxn ang="0">
                    <a:pos x="149" y="94"/>
                  </a:cxn>
                  <a:cxn ang="0">
                    <a:pos x="124" y="95"/>
                  </a:cxn>
                  <a:cxn ang="0">
                    <a:pos x="103" y="92"/>
                  </a:cxn>
                  <a:cxn ang="0">
                    <a:pos x="83" y="84"/>
                  </a:cxn>
                  <a:cxn ang="0">
                    <a:pos x="64" y="75"/>
                  </a:cxn>
                  <a:cxn ang="0">
                    <a:pos x="47" y="63"/>
                  </a:cxn>
                  <a:cxn ang="0">
                    <a:pos x="31" y="47"/>
                  </a:cxn>
                  <a:cxn ang="0">
                    <a:pos x="17" y="30"/>
                  </a:cxn>
                  <a:cxn ang="0">
                    <a:pos x="6" y="11"/>
                  </a:cxn>
                  <a:cxn ang="0">
                    <a:pos x="1" y="5"/>
                  </a:cxn>
                  <a:cxn ang="0">
                    <a:pos x="2" y="14"/>
                  </a:cxn>
                  <a:cxn ang="0">
                    <a:pos x="4" y="21"/>
                  </a:cxn>
                  <a:cxn ang="0">
                    <a:pos x="7" y="29"/>
                  </a:cxn>
                </a:cxnLst>
                <a:rect l="0" t="0" r="r" b="b"/>
                <a:pathLst>
                  <a:path w="235" h="106">
                    <a:moveTo>
                      <a:pt x="8" y="33"/>
                    </a:moveTo>
                    <a:lnTo>
                      <a:pt x="20" y="50"/>
                    </a:lnTo>
                    <a:lnTo>
                      <a:pt x="33" y="63"/>
                    </a:lnTo>
                    <a:lnTo>
                      <a:pt x="47" y="76"/>
                    </a:lnTo>
                    <a:lnTo>
                      <a:pt x="63" y="87"/>
                    </a:lnTo>
                    <a:lnTo>
                      <a:pt x="71" y="90"/>
                    </a:lnTo>
                    <a:lnTo>
                      <a:pt x="79" y="95"/>
                    </a:lnTo>
                    <a:lnTo>
                      <a:pt x="88" y="98"/>
                    </a:lnTo>
                    <a:lnTo>
                      <a:pt x="97" y="101"/>
                    </a:lnTo>
                    <a:lnTo>
                      <a:pt x="107" y="104"/>
                    </a:lnTo>
                    <a:lnTo>
                      <a:pt x="116" y="105"/>
                    </a:lnTo>
                    <a:lnTo>
                      <a:pt x="126" y="106"/>
                    </a:lnTo>
                    <a:lnTo>
                      <a:pt x="135" y="106"/>
                    </a:lnTo>
                    <a:lnTo>
                      <a:pt x="146" y="106"/>
                    </a:lnTo>
                    <a:lnTo>
                      <a:pt x="157" y="104"/>
                    </a:lnTo>
                    <a:lnTo>
                      <a:pt x="168" y="102"/>
                    </a:lnTo>
                    <a:lnTo>
                      <a:pt x="179" y="99"/>
                    </a:lnTo>
                    <a:lnTo>
                      <a:pt x="189" y="95"/>
                    </a:lnTo>
                    <a:lnTo>
                      <a:pt x="199" y="90"/>
                    </a:lnTo>
                    <a:lnTo>
                      <a:pt x="209" y="84"/>
                    </a:lnTo>
                    <a:lnTo>
                      <a:pt x="218" y="78"/>
                    </a:lnTo>
                    <a:lnTo>
                      <a:pt x="220" y="76"/>
                    </a:lnTo>
                    <a:lnTo>
                      <a:pt x="222" y="72"/>
                    </a:lnTo>
                    <a:lnTo>
                      <a:pt x="224" y="70"/>
                    </a:lnTo>
                    <a:lnTo>
                      <a:pt x="226" y="66"/>
                    </a:lnTo>
                    <a:lnTo>
                      <a:pt x="228" y="63"/>
                    </a:lnTo>
                    <a:lnTo>
                      <a:pt x="231" y="59"/>
                    </a:lnTo>
                    <a:lnTo>
                      <a:pt x="233" y="57"/>
                    </a:lnTo>
                    <a:lnTo>
                      <a:pt x="235" y="53"/>
                    </a:lnTo>
                    <a:lnTo>
                      <a:pt x="235" y="53"/>
                    </a:lnTo>
                    <a:lnTo>
                      <a:pt x="235" y="52"/>
                    </a:lnTo>
                    <a:lnTo>
                      <a:pt x="235" y="52"/>
                    </a:lnTo>
                    <a:lnTo>
                      <a:pt x="235" y="52"/>
                    </a:lnTo>
                    <a:lnTo>
                      <a:pt x="235" y="52"/>
                    </a:lnTo>
                    <a:lnTo>
                      <a:pt x="235" y="52"/>
                    </a:lnTo>
                    <a:lnTo>
                      <a:pt x="235" y="52"/>
                    </a:lnTo>
                    <a:lnTo>
                      <a:pt x="235" y="51"/>
                    </a:lnTo>
                    <a:lnTo>
                      <a:pt x="224" y="62"/>
                    </a:lnTo>
                    <a:lnTo>
                      <a:pt x="213" y="70"/>
                    </a:lnTo>
                    <a:lnTo>
                      <a:pt x="201" y="77"/>
                    </a:lnTo>
                    <a:lnTo>
                      <a:pt x="189" y="83"/>
                    </a:lnTo>
                    <a:lnTo>
                      <a:pt x="176" y="88"/>
                    </a:lnTo>
                    <a:lnTo>
                      <a:pt x="163" y="92"/>
                    </a:lnTo>
                    <a:lnTo>
                      <a:pt x="149" y="94"/>
                    </a:lnTo>
                    <a:lnTo>
                      <a:pt x="135" y="95"/>
                    </a:lnTo>
                    <a:lnTo>
                      <a:pt x="124" y="95"/>
                    </a:lnTo>
                    <a:lnTo>
                      <a:pt x="114" y="94"/>
                    </a:lnTo>
                    <a:lnTo>
                      <a:pt x="103" y="92"/>
                    </a:lnTo>
                    <a:lnTo>
                      <a:pt x="93" y="88"/>
                    </a:lnTo>
                    <a:lnTo>
                      <a:pt x="83" y="84"/>
                    </a:lnTo>
                    <a:lnTo>
                      <a:pt x="73" y="80"/>
                    </a:lnTo>
                    <a:lnTo>
                      <a:pt x="64" y="75"/>
                    </a:lnTo>
                    <a:lnTo>
                      <a:pt x="55" y="69"/>
                    </a:lnTo>
                    <a:lnTo>
                      <a:pt x="47" y="63"/>
                    </a:lnTo>
                    <a:lnTo>
                      <a:pt x="39" y="56"/>
                    </a:lnTo>
                    <a:lnTo>
                      <a:pt x="31" y="47"/>
                    </a:lnTo>
                    <a:lnTo>
                      <a:pt x="24" y="39"/>
                    </a:lnTo>
                    <a:lnTo>
                      <a:pt x="17" y="30"/>
                    </a:lnTo>
                    <a:lnTo>
                      <a:pt x="11" y="21"/>
                    </a:lnTo>
                    <a:lnTo>
                      <a:pt x="6" y="11"/>
                    </a:lnTo>
                    <a:lnTo>
                      <a:pt x="0" y="0"/>
                    </a:lnTo>
                    <a:lnTo>
                      <a:pt x="1" y="5"/>
                    </a:lnTo>
                    <a:lnTo>
                      <a:pt x="2" y="9"/>
                    </a:lnTo>
                    <a:lnTo>
                      <a:pt x="2" y="14"/>
                    </a:lnTo>
                    <a:lnTo>
                      <a:pt x="3" y="17"/>
                    </a:lnTo>
                    <a:lnTo>
                      <a:pt x="4" y="21"/>
                    </a:lnTo>
                    <a:lnTo>
                      <a:pt x="5" y="26"/>
                    </a:lnTo>
                    <a:lnTo>
                      <a:pt x="7" y="29"/>
                    </a:lnTo>
                    <a:lnTo>
                      <a:pt x="8" y="33"/>
                    </a:lnTo>
                    <a:close/>
                  </a:path>
                </a:pathLst>
              </a:custGeom>
              <a:solidFill>
                <a:srgbClr val="F2B191"/>
              </a:solidFill>
              <a:ln w="9525">
                <a:noFill/>
                <a:round/>
                <a:headEnd/>
                <a:tailEnd/>
              </a:ln>
            </p:spPr>
            <p:txBody>
              <a:bodyPr/>
              <a:lstStyle/>
              <a:p>
                <a:endParaRPr lang="en-US"/>
              </a:p>
            </p:txBody>
          </p:sp>
          <p:sp>
            <p:nvSpPr>
              <p:cNvPr id="533687" name="Freeform 183"/>
              <p:cNvSpPr>
                <a:spLocks/>
              </p:cNvSpPr>
              <p:nvPr/>
            </p:nvSpPr>
            <p:spPr bwMode="auto">
              <a:xfrm>
                <a:off x="1134" y="2672"/>
                <a:ext cx="49" cy="19"/>
              </a:xfrm>
              <a:custGeom>
                <a:avLst/>
                <a:gdLst/>
                <a:ahLst/>
                <a:cxnLst>
                  <a:cxn ang="0">
                    <a:pos x="10" y="40"/>
                  </a:cxn>
                  <a:cxn ang="0">
                    <a:pos x="22" y="58"/>
                  </a:cxn>
                  <a:cxn ang="0">
                    <a:pos x="36" y="72"/>
                  </a:cxn>
                  <a:cxn ang="0">
                    <a:pos x="51" y="85"/>
                  </a:cxn>
                  <a:cxn ang="0">
                    <a:pos x="68" y="97"/>
                  </a:cxn>
                  <a:cxn ang="0">
                    <a:pos x="86" y="106"/>
                  </a:cxn>
                  <a:cxn ang="0">
                    <a:pos x="105" y="112"/>
                  </a:cxn>
                  <a:cxn ang="0">
                    <a:pos x="126" y="114"/>
                  </a:cxn>
                  <a:cxn ang="0">
                    <a:pos x="149" y="114"/>
                  </a:cxn>
                  <a:cxn ang="0">
                    <a:pos x="174" y="109"/>
                  </a:cxn>
                  <a:cxn ang="0">
                    <a:pos x="197" y="100"/>
                  </a:cxn>
                  <a:cxn ang="0">
                    <a:pos x="218" y="86"/>
                  </a:cxn>
                  <a:cxn ang="0">
                    <a:pos x="229" y="78"/>
                  </a:cxn>
                  <a:cxn ang="0">
                    <a:pos x="232" y="74"/>
                  </a:cxn>
                  <a:cxn ang="0">
                    <a:pos x="233" y="72"/>
                  </a:cxn>
                  <a:cxn ang="0">
                    <a:pos x="235" y="68"/>
                  </a:cxn>
                  <a:cxn ang="0">
                    <a:pos x="237" y="65"/>
                  </a:cxn>
                  <a:cxn ang="0">
                    <a:pos x="238" y="61"/>
                  </a:cxn>
                  <a:cxn ang="0">
                    <a:pos x="240" y="58"/>
                  </a:cxn>
                  <a:cxn ang="0">
                    <a:pos x="241" y="54"/>
                  </a:cxn>
                  <a:cxn ang="0">
                    <a:pos x="230" y="64"/>
                  </a:cxn>
                  <a:cxn ang="0">
                    <a:pos x="207" y="83"/>
                  </a:cxn>
                  <a:cxn ang="0">
                    <a:pos x="180" y="96"/>
                  </a:cxn>
                  <a:cxn ang="0">
                    <a:pos x="151" y="103"/>
                  </a:cxn>
                  <a:cxn ang="0">
                    <a:pos x="125" y="103"/>
                  </a:cxn>
                  <a:cxn ang="0">
                    <a:pos x="102" y="100"/>
                  </a:cxn>
                  <a:cxn ang="0">
                    <a:pos x="82" y="92"/>
                  </a:cxn>
                  <a:cxn ang="0">
                    <a:pos x="63" y="82"/>
                  </a:cxn>
                  <a:cxn ang="0">
                    <a:pos x="45" y="67"/>
                  </a:cxn>
                  <a:cxn ang="0">
                    <a:pos x="30" y="52"/>
                  </a:cxn>
                  <a:cxn ang="0">
                    <a:pos x="16" y="32"/>
                  </a:cxn>
                  <a:cxn ang="0">
                    <a:pos x="5" y="11"/>
                  </a:cxn>
                  <a:cxn ang="0">
                    <a:pos x="0" y="4"/>
                  </a:cxn>
                  <a:cxn ang="0">
                    <a:pos x="1" y="11"/>
                  </a:cxn>
                  <a:cxn ang="0">
                    <a:pos x="2" y="19"/>
                  </a:cxn>
                  <a:cxn ang="0">
                    <a:pos x="3" y="26"/>
                  </a:cxn>
                </a:cxnLst>
                <a:rect l="0" t="0" r="r" b="b"/>
                <a:pathLst>
                  <a:path w="242" h="114">
                    <a:moveTo>
                      <a:pt x="4" y="30"/>
                    </a:moveTo>
                    <a:lnTo>
                      <a:pt x="10" y="40"/>
                    </a:lnTo>
                    <a:lnTo>
                      <a:pt x="16" y="49"/>
                    </a:lnTo>
                    <a:lnTo>
                      <a:pt x="22" y="58"/>
                    </a:lnTo>
                    <a:lnTo>
                      <a:pt x="29" y="65"/>
                    </a:lnTo>
                    <a:lnTo>
                      <a:pt x="36" y="72"/>
                    </a:lnTo>
                    <a:lnTo>
                      <a:pt x="44" y="79"/>
                    </a:lnTo>
                    <a:lnTo>
                      <a:pt x="51" y="85"/>
                    </a:lnTo>
                    <a:lnTo>
                      <a:pt x="60" y="91"/>
                    </a:lnTo>
                    <a:lnTo>
                      <a:pt x="68" y="97"/>
                    </a:lnTo>
                    <a:lnTo>
                      <a:pt x="77" y="101"/>
                    </a:lnTo>
                    <a:lnTo>
                      <a:pt x="86" y="106"/>
                    </a:lnTo>
                    <a:lnTo>
                      <a:pt x="96" y="108"/>
                    </a:lnTo>
                    <a:lnTo>
                      <a:pt x="105" y="112"/>
                    </a:lnTo>
                    <a:lnTo>
                      <a:pt x="116" y="113"/>
                    </a:lnTo>
                    <a:lnTo>
                      <a:pt x="126" y="114"/>
                    </a:lnTo>
                    <a:lnTo>
                      <a:pt x="136" y="114"/>
                    </a:lnTo>
                    <a:lnTo>
                      <a:pt x="149" y="114"/>
                    </a:lnTo>
                    <a:lnTo>
                      <a:pt x="161" y="112"/>
                    </a:lnTo>
                    <a:lnTo>
                      <a:pt x="174" y="109"/>
                    </a:lnTo>
                    <a:lnTo>
                      <a:pt x="185" y="106"/>
                    </a:lnTo>
                    <a:lnTo>
                      <a:pt x="197" y="100"/>
                    </a:lnTo>
                    <a:lnTo>
                      <a:pt x="208" y="94"/>
                    </a:lnTo>
                    <a:lnTo>
                      <a:pt x="218" y="86"/>
                    </a:lnTo>
                    <a:lnTo>
                      <a:pt x="228" y="79"/>
                    </a:lnTo>
                    <a:lnTo>
                      <a:pt x="229" y="78"/>
                    </a:lnTo>
                    <a:lnTo>
                      <a:pt x="230" y="76"/>
                    </a:lnTo>
                    <a:lnTo>
                      <a:pt x="232" y="74"/>
                    </a:lnTo>
                    <a:lnTo>
                      <a:pt x="232" y="73"/>
                    </a:lnTo>
                    <a:lnTo>
                      <a:pt x="233" y="72"/>
                    </a:lnTo>
                    <a:lnTo>
                      <a:pt x="234" y="70"/>
                    </a:lnTo>
                    <a:lnTo>
                      <a:pt x="235" y="68"/>
                    </a:lnTo>
                    <a:lnTo>
                      <a:pt x="236" y="67"/>
                    </a:lnTo>
                    <a:lnTo>
                      <a:pt x="237" y="65"/>
                    </a:lnTo>
                    <a:lnTo>
                      <a:pt x="237" y="64"/>
                    </a:lnTo>
                    <a:lnTo>
                      <a:pt x="238" y="61"/>
                    </a:lnTo>
                    <a:lnTo>
                      <a:pt x="239" y="59"/>
                    </a:lnTo>
                    <a:lnTo>
                      <a:pt x="240" y="58"/>
                    </a:lnTo>
                    <a:lnTo>
                      <a:pt x="241" y="55"/>
                    </a:lnTo>
                    <a:lnTo>
                      <a:pt x="241" y="54"/>
                    </a:lnTo>
                    <a:lnTo>
                      <a:pt x="242" y="52"/>
                    </a:lnTo>
                    <a:lnTo>
                      <a:pt x="230" y="64"/>
                    </a:lnTo>
                    <a:lnTo>
                      <a:pt x="219" y="73"/>
                    </a:lnTo>
                    <a:lnTo>
                      <a:pt x="207" y="83"/>
                    </a:lnTo>
                    <a:lnTo>
                      <a:pt x="194" y="90"/>
                    </a:lnTo>
                    <a:lnTo>
                      <a:pt x="180" y="96"/>
                    </a:lnTo>
                    <a:lnTo>
                      <a:pt x="166" y="100"/>
                    </a:lnTo>
                    <a:lnTo>
                      <a:pt x="151" y="103"/>
                    </a:lnTo>
                    <a:lnTo>
                      <a:pt x="136" y="103"/>
                    </a:lnTo>
                    <a:lnTo>
                      <a:pt x="125" y="103"/>
                    </a:lnTo>
                    <a:lnTo>
                      <a:pt x="114" y="102"/>
                    </a:lnTo>
                    <a:lnTo>
                      <a:pt x="102" y="100"/>
                    </a:lnTo>
                    <a:lnTo>
                      <a:pt x="92" y="96"/>
                    </a:lnTo>
                    <a:lnTo>
                      <a:pt x="82" y="92"/>
                    </a:lnTo>
                    <a:lnTo>
                      <a:pt x="72" y="88"/>
                    </a:lnTo>
                    <a:lnTo>
                      <a:pt x="63" y="82"/>
                    </a:lnTo>
                    <a:lnTo>
                      <a:pt x="54" y="74"/>
                    </a:lnTo>
                    <a:lnTo>
                      <a:pt x="45" y="67"/>
                    </a:lnTo>
                    <a:lnTo>
                      <a:pt x="37" y="60"/>
                    </a:lnTo>
                    <a:lnTo>
                      <a:pt x="30" y="52"/>
                    </a:lnTo>
                    <a:lnTo>
                      <a:pt x="23" y="42"/>
                    </a:lnTo>
                    <a:lnTo>
                      <a:pt x="16" y="32"/>
                    </a:lnTo>
                    <a:lnTo>
                      <a:pt x="10" y="22"/>
                    </a:lnTo>
                    <a:lnTo>
                      <a:pt x="5" y="11"/>
                    </a:lnTo>
                    <a:lnTo>
                      <a:pt x="0" y="0"/>
                    </a:lnTo>
                    <a:lnTo>
                      <a:pt x="0" y="4"/>
                    </a:lnTo>
                    <a:lnTo>
                      <a:pt x="1" y="7"/>
                    </a:lnTo>
                    <a:lnTo>
                      <a:pt x="1" y="11"/>
                    </a:lnTo>
                    <a:lnTo>
                      <a:pt x="1" y="16"/>
                    </a:lnTo>
                    <a:lnTo>
                      <a:pt x="2" y="19"/>
                    </a:lnTo>
                    <a:lnTo>
                      <a:pt x="3" y="23"/>
                    </a:lnTo>
                    <a:lnTo>
                      <a:pt x="3" y="26"/>
                    </a:lnTo>
                    <a:lnTo>
                      <a:pt x="4" y="30"/>
                    </a:lnTo>
                    <a:close/>
                  </a:path>
                </a:pathLst>
              </a:custGeom>
              <a:solidFill>
                <a:srgbClr val="F2B493"/>
              </a:solidFill>
              <a:ln w="9525">
                <a:noFill/>
                <a:round/>
                <a:headEnd/>
                <a:tailEnd/>
              </a:ln>
            </p:spPr>
            <p:txBody>
              <a:bodyPr/>
              <a:lstStyle/>
              <a:p>
                <a:endParaRPr lang="en-US"/>
              </a:p>
            </p:txBody>
          </p:sp>
          <p:sp>
            <p:nvSpPr>
              <p:cNvPr id="533688" name="Freeform 184"/>
              <p:cNvSpPr>
                <a:spLocks/>
              </p:cNvSpPr>
              <p:nvPr/>
            </p:nvSpPr>
            <p:spPr bwMode="auto">
              <a:xfrm>
                <a:off x="1134" y="2669"/>
                <a:ext cx="50" cy="21"/>
              </a:xfrm>
              <a:custGeom>
                <a:avLst/>
                <a:gdLst/>
                <a:ahLst/>
                <a:cxnLst>
                  <a:cxn ang="0">
                    <a:pos x="7" y="39"/>
                  </a:cxn>
                  <a:cxn ang="0">
                    <a:pos x="18" y="58"/>
                  </a:cxn>
                  <a:cxn ang="0">
                    <a:pos x="32" y="75"/>
                  </a:cxn>
                  <a:cxn ang="0">
                    <a:pos x="48" y="91"/>
                  </a:cxn>
                  <a:cxn ang="0">
                    <a:pos x="65" y="103"/>
                  </a:cxn>
                  <a:cxn ang="0">
                    <a:pos x="84" y="112"/>
                  </a:cxn>
                  <a:cxn ang="0">
                    <a:pos x="104" y="120"/>
                  </a:cxn>
                  <a:cxn ang="0">
                    <a:pos x="125" y="123"/>
                  </a:cxn>
                  <a:cxn ang="0">
                    <a:pos x="150" y="122"/>
                  </a:cxn>
                  <a:cxn ang="0">
                    <a:pos x="177" y="116"/>
                  </a:cxn>
                  <a:cxn ang="0">
                    <a:pos x="202" y="105"/>
                  </a:cxn>
                  <a:cxn ang="0">
                    <a:pos x="225" y="90"/>
                  </a:cxn>
                  <a:cxn ang="0">
                    <a:pos x="238" y="76"/>
                  </a:cxn>
                  <a:cxn ang="0">
                    <a:pos x="241" y="69"/>
                  </a:cxn>
                  <a:cxn ang="0">
                    <a:pos x="243" y="62"/>
                  </a:cxn>
                  <a:cxn ang="0">
                    <a:pos x="245" y="56"/>
                  </a:cxn>
                  <a:cxn ang="0">
                    <a:pos x="236" y="66"/>
                  </a:cxn>
                  <a:cxn ang="0">
                    <a:pos x="211" y="87"/>
                  </a:cxn>
                  <a:cxn ang="0">
                    <a:pos x="183" y="103"/>
                  </a:cxn>
                  <a:cxn ang="0">
                    <a:pos x="152" y="111"/>
                  </a:cxn>
                  <a:cxn ang="0">
                    <a:pos x="125" y="112"/>
                  </a:cxn>
                  <a:cxn ang="0">
                    <a:pos x="101" y="108"/>
                  </a:cxn>
                  <a:cxn ang="0">
                    <a:pos x="80" y="99"/>
                  </a:cxn>
                  <a:cxn ang="0">
                    <a:pos x="61" y="87"/>
                  </a:cxn>
                  <a:cxn ang="0">
                    <a:pos x="43" y="73"/>
                  </a:cxn>
                  <a:cxn ang="0">
                    <a:pos x="28" y="55"/>
                  </a:cxn>
                  <a:cxn ang="0">
                    <a:pos x="15" y="34"/>
                  </a:cxn>
                  <a:cxn ang="0">
                    <a:pos x="4" y="12"/>
                  </a:cxn>
                  <a:cxn ang="0">
                    <a:pos x="0" y="3"/>
                  </a:cxn>
                  <a:cxn ang="0">
                    <a:pos x="0" y="11"/>
                  </a:cxn>
                  <a:cxn ang="0">
                    <a:pos x="0" y="18"/>
                  </a:cxn>
                  <a:cxn ang="0">
                    <a:pos x="1" y="25"/>
                  </a:cxn>
                </a:cxnLst>
                <a:rect l="0" t="0" r="r" b="b"/>
                <a:pathLst>
                  <a:path w="246" h="123">
                    <a:moveTo>
                      <a:pt x="1" y="28"/>
                    </a:moveTo>
                    <a:lnTo>
                      <a:pt x="7" y="39"/>
                    </a:lnTo>
                    <a:lnTo>
                      <a:pt x="12" y="49"/>
                    </a:lnTo>
                    <a:lnTo>
                      <a:pt x="18" y="58"/>
                    </a:lnTo>
                    <a:lnTo>
                      <a:pt x="25" y="67"/>
                    </a:lnTo>
                    <a:lnTo>
                      <a:pt x="32" y="75"/>
                    </a:lnTo>
                    <a:lnTo>
                      <a:pt x="40" y="84"/>
                    </a:lnTo>
                    <a:lnTo>
                      <a:pt x="48" y="91"/>
                    </a:lnTo>
                    <a:lnTo>
                      <a:pt x="56" y="97"/>
                    </a:lnTo>
                    <a:lnTo>
                      <a:pt x="65" y="103"/>
                    </a:lnTo>
                    <a:lnTo>
                      <a:pt x="74" y="108"/>
                    </a:lnTo>
                    <a:lnTo>
                      <a:pt x="84" y="112"/>
                    </a:lnTo>
                    <a:lnTo>
                      <a:pt x="94" y="116"/>
                    </a:lnTo>
                    <a:lnTo>
                      <a:pt x="104" y="120"/>
                    </a:lnTo>
                    <a:lnTo>
                      <a:pt x="115" y="122"/>
                    </a:lnTo>
                    <a:lnTo>
                      <a:pt x="125" y="123"/>
                    </a:lnTo>
                    <a:lnTo>
                      <a:pt x="136" y="123"/>
                    </a:lnTo>
                    <a:lnTo>
                      <a:pt x="150" y="122"/>
                    </a:lnTo>
                    <a:lnTo>
                      <a:pt x="164" y="120"/>
                    </a:lnTo>
                    <a:lnTo>
                      <a:pt x="177" y="116"/>
                    </a:lnTo>
                    <a:lnTo>
                      <a:pt x="190" y="111"/>
                    </a:lnTo>
                    <a:lnTo>
                      <a:pt x="202" y="105"/>
                    </a:lnTo>
                    <a:lnTo>
                      <a:pt x="214" y="98"/>
                    </a:lnTo>
                    <a:lnTo>
                      <a:pt x="225" y="90"/>
                    </a:lnTo>
                    <a:lnTo>
                      <a:pt x="236" y="79"/>
                    </a:lnTo>
                    <a:lnTo>
                      <a:pt x="238" y="76"/>
                    </a:lnTo>
                    <a:lnTo>
                      <a:pt x="239" y="73"/>
                    </a:lnTo>
                    <a:lnTo>
                      <a:pt x="241" y="69"/>
                    </a:lnTo>
                    <a:lnTo>
                      <a:pt x="242" y="66"/>
                    </a:lnTo>
                    <a:lnTo>
                      <a:pt x="243" y="62"/>
                    </a:lnTo>
                    <a:lnTo>
                      <a:pt x="244" y="60"/>
                    </a:lnTo>
                    <a:lnTo>
                      <a:pt x="245" y="56"/>
                    </a:lnTo>
                    <a:lnTo>
                      <a:pt x="246" y="52"/>
                    </a:lnTo>
                    <a:lnTo>
                      <a:pt x="236" y="66"/>
                    </a:lnTo>
                    <a:lnTo>
                      <a:pt x="223" y="78"/>
                    </a:lnTo>
                    <a:lnTo>
                      <a:pt x="211" y="87"/>
                    </a:lnTo>
                    <a:lnTo>
                      <a:pt x="197" y="96"/>
                    </a:lnTo>
                    <a:lnTo>
                      <a:pt x="183" y="103"/>
                    </a:lnTo>
                    <a:lnTo>
                      <a:pt x="168" y="108"/>
                    </a:lnTo>
                    <a:lnTo>
                      <a:pt x="152" y="111"/>
                    </a:lnTo>
                    <a:lnTo>
                      <a:pt x="136" y="112"/>
                    </a:lnTo>
                    <a:lnTo>
                      <a:pt x="125" y="112"/>
                    </a:lnTo>
                    <a:lnTo>
                      <a:pt x="113" y="110"/>
                    </a:lnTo>
                    <a:lnTo>
                      <a:pt x="101" y="108"/>
                    </a:lnTo>
                    <a:lnTo>
                      <a:pt x="91" y="104"/>
                    </a:lnTo>
                    <a:lnTo>
                      <a:pt x="80" y="99"/>
                    </a:lnTo>
                    <a:lnTo>
                      <a:pt x="70" y="94"/>
                    </a:lnTo>
                    <a:lnTo>
                      <a:pt x="61" y="87"/>
                    </a:lnTo>
                    <a:lnTo>
                      <a:pt x="52" y="80"/>
                    </a:lnTo>
                    <a:lnTo>
                      <a:pt x="43" y="73"/>
                    </a:lnTo>
                    <a:lnTo>
                      <a:pt x="35" y="64"/>
                    </a:lnTo>
                    <a:lnTo>
                      <a:pt x="28" y="55"/>
                    </a:lnTo>
                    <a:lnTo>
                      <a:pt x="21" y="45"/>
                    </a:lnTo>
                    <a:lnTo>
                      <a:pt x="15" y="34"/>
                    </a:lnTo>
                    <a:lnTo>
                      <a:pt x="9" y="22"/>
                    </a:lnTo>
                    <a:lnTo>
                      <a:pt x="4" y="12"/>
                    </a:lnTo>
                    <a:lnTo>
                      <a:pt x="0" y="0"/>
                    </a:lnTo>
                    <a:lnTo>
                      <a:pt x="0" y="3"/>
                    </a:lnTo>
                    <a:lnTo>
                      <a:pt x="0" y="7"/>
                    </a:lnTo>
                    <a:lnTo>
                      <a:pt x="0" y="11"/>
                    </a:lnTo>
                    <a:lnTo>
                      <a:pt x="0" y="14"/>
                    </a:lnTo>
                    <a:lnTo>
                      <a:pt x="0" y="18"/>
                    </a:lnTo>
                    <a:lnTo>
                      <a:pt x="1" y="21"/>
                    </a:lnTo>
                    <a:lnTo>
                      <a:pt x="1" y="25"/>
                    </a:lnTo>
                    <a:lnTo>
                      <a:pt x="1" y="28"/>
                    </a:lnTo>
                    <a:close/>
                  </a:path>
                </a:pathLst>
              </a:custGeom>
              <a:solidFill>
                <a:srgbClr val="F3B694"/>
              </a:solidFill>
              <a:ln w="9525">
                <a:noFill/>
                <a:round/>
                <a:headEnd/>
                <a:tailEnd/>
              </a:ln>
            </p:spPr>
            <p:txBody>
              <a:bodyPr/>
              <a:lstStyle/>
              <a:p>
                <a:endParaRPr lang="en-US"/>
              </a:p>
            </p:txBody>
          </p:sp>
          <p:sp>
            <p:nvSpPr>
              <p:cNvPr id="533689" name="Freeform 185"/>
              <p:cNvSpPr>
                <a:spLocks/>
              </p:cNvSpPr>
              <p:nvPr/>
            </p:nvSpPr>
            <p:spPr bwMode="auto">
              <a:xfrm>
                <a:off x="1134" y="2667"/>
                <a:ext cx="50" cy="22"/>
              </a:xfrm>
              <a:custGeom>
                <a:avLst/>
                <a:gdLst/>
                <a:ahLst/>
                <a:cxnLst>
                  <a:cxn ang="0">
                    <a:pos x="5" y="40"/>
                  </a:cxn>
                  <a:cxn ang="0">
                    <a:pos x="16" y="61"/>
                  </a:cxn>
                  <a:cxn ang="0">
                    <a:pos x="30" y="79"/>
                  </a:cxn>
                  <a:cxn ang="0">
                    <a:pos x="45" y="96"/>
                  </a:cxn>
                  <a:cxn ang="0">
                    <a:pos x="63" y="111"/>
                  </a:cxn>
                  <a:cxn ang="0">
                    <a:pos x="82" y="121"/>
                  </a:cxn>
                  <a:cxn ang="0">
                    <a:pos x="102" y="129"/>
                  </a:cxn>
                  <a:cxn ang="0">
                    <a:pos x="125" y="132"/>
                  </a:cxn>
                  <a:cxn ang="0">
                    <a:pos x="151" y="132"/>
                  </a:cxn>
                  <a:cxn ang="0">
                    <a:pos x="180" y="125"/>
                  </a:cxn>
                  <a:cxn ang="0">
                    <a:pos x="207" y="112"/>
                  </a:cxn>
                  <a:cxn ang="0">
                    <a:pos x="230" y="93"/>
                  </a:cxn>
                  <a:cxn ang="0">
                    <a:pos x="243" y="77"/>
                  </a:cxn>
                  <a:cxn ang="0">
                    <a:pos x="245" y="71"/>
                  </a:cxn>
                  <a:cxn ang="0">
                    <a:pos x="247" y="64"/>
                  </a:cxn>
                  <a:cxn ang="0">
                    <a:pos x="249" y="58"/>
                  </a:cxn>
                  <a:cxn ang="0">
                    <a:pos x="239" y="69"/>
                  </a:cxn>
                  <a:cxn ang="0">
                    <a:pos x="214" y="94"/>
                  </a:cxn>
                  <a:cxn ang="0">
                    <a:pos x="185" y="112"/>
                  </a:cxn>
                  <a:cxn ang="0">
                    <a:pos x="161" y="119"/>
                  </a:cxn>
                  <a:cxn ang="0">
                    <a:pos x="145" y="121"/>
                  </a:cxn>
                  <a:cxn ang="0">
                    <a:pos x="124" y="121"/>
                  </a:cxn>
                  <a:cxn ang="0">
                    <a:pos x="100" y="117"/>
                  </a:cxn>
                  <a:cxn ang="0">
                    <a:pos x="79" y="108"/>
                  </a:cxn>
                  <a:cxn ang="0">
                    <a:pos x="59" y="95"/>
                  </a:cxn>
                  <a:cxn ang="0">
                    <a:pos x="42" y="79"/>
                  </a:cxn>
                  <a:cxn ang="0">
                    <a:pos x="27" y="60"/>
                  </a:cxn>
                  <a:cxn ang="0">
                    <a:pos x="14" y="37"/>
                  </a:cxn>
                  <a:cxn ang="0">
                    <a:pos x="5" y="14"/>
                  </a:cxn>
                  <a:cxn ang="0">
                    <a:pos x="1" y="4"/>
                  </a:cxn>
                  <a:cxn ang="0">
                    <a:pos x="0" y="11"/>
                  </a:cxn>
                  <a:cxn ang="0">
                    <a:pos x="0" y="18"/>
                  </a:cxn>
                  <a:cxn ang="0">
                    <a:pos x="0" y="26"/>
                  </a:cxn>
                </a:cxnLst>
                <a:rect l="0" t="0" r="r" b="b"/>
                <a:pathLst>
                  <a:path w="249" h="132">
                    <a:moveTo>
                      <a:pt x="0" y="29"/>
                    </a:moveTo>
                    <a:lnTo>
                      <a:pt x="5" y="40"/>
                    </a:lnTo>
                    <a:lnTo>
                      <a:pt x="10" y="51"/>
                    </a:lnTo>
                    <a:lnTo>
                      <a:pt x="16" y="61"/>
                    </a:lnTo>
                    <a:lnTo>
                      <a:pt x="23" y="71"/>
                    </a:lnTo>
                    <a:lnTo>
                      <a:pt x="30" y="79"/>
                    </a:lnTo>
                    <a:lnTo>
                      <a:pt x="37" y="89"/>
                    </a:lnTo>
                    <a:lnTo>
                      <a:pt x="45" y="96"/>
                    </a:lnTo>
                    <a:lnTo>
                      <a:pt x="54" y="103"/>
                    </a:lnTo>
                    <a:lnTo>
                      <a:pt x="63" y="111"/>
                    </a:lnTo>
                    <a:lnTo>
                      <a:pt x="72" y="117"/>
                    </a:lnTo>
                    <a:lnTo>
                      <a:pt x="82" y="121"/>
                    </a:lnTo>
                    <a:lnTo>
                      <a:pt x="92" y="125"/>
                    </a:lnTo>
                    <a:lnTo>
                      <a:pt x="102" y="129"/>
                    </a:lnTo>
                    <a:lnTo>
                      <a:pt x="114" y="131"/>
                    </a:lnTo>
                    <a:lnTo>
                      <a:pt x="125" y="132"/>
                    </a:lnTo>
                    <a:lnTo>
                      <a:pt x="136" y="132"/>
                    </a:lnTo>
                    <a:lnTo>
                      <a:pt x="151" y="132"/>
                    </a:lnTo>
                    <a:lnTo>
                      <a:pt x="166" y="129"/>
                    </a:lnTo>
                    <a:lnTo>
                      <a:pt x="180" y="125"/>
                    </a:lnTo>
                    <a:lnTo>
                      <a:pt x="194" y="119"/>
                    </a:lnTo>
                    <a:lnTo>
                      <a:pt x="207" y="112"/>
                    </a:lnTo>
                    <a:lnTo>
                      <a:pt x="219" y="102"/>
                    </a:lnTo>
                    <a:lnTo>
                      <a:pt x="230" y="93"/>
                    </a:lnTo>
                    <a:lnTo>
                      <a:pt x="242" y="81"/>
                    </a:lnTo>
                    <a:lnTo>
                      <a:pt x="243" y="77"/>
                    </a:lnTo>
                    <a:lnTo>
                      <a:pt x="244" y="75"/>
                    </a:lnTo>
                    <a:lnTo>
                      <a:pt x="245" y="71"/>
                    </a:lnTo>
                    <a:lnTo>
                      <a:pt x="246" y="67"/>
                    </a:lnTo>
                    <a:lnTo>
                      <a:pt x="247" y="64"/>
                    </a:lnTo>
                    <a:lnTo>
                      <a:pt x="248" y="60"/>
                    </a:lnTo>
                    <a:lnTo>
                      <a:pt x="249" y="58"/>
                    </a:lnTo>
                    <a:lnTo>
                      <a:pt x="249" y="54"/>
                    </a:lnTo>
                    <a:lnTo>
                      <a:pt x="239" y="69"/>
                    </a:lnTo>
                    <a:lnTo>
                      <a:pt x="227" y="82"/>
                    </a:lnTo>
                    <a:lnTo>
                      <a:pt x="214" y="94"/>
                    </a:lnTo>
                    <a:lnTo>
                      <a:pt x="200" y="103"/>
                    </a:lnTo>
                    <a:lnTo>
                      <a:pt x="185" y="112"/>
                    </a:lnTo>
                    <a:lnTo>
                      <a:pt x="169" y="117"/>
                    </a:lnTo>
                    <a:lnTo>
                      <a:pt x="161" y="119"/>
                    </a:lnTo>
                    <a:lnTo>
                      <a:pt x="153" y="120"/>
                    </a:lnTo>
                    <a:lnTo>
                      <a:pt x="145" y="121"/>
                    </a:lnTo>
                    <a:lnTo>
                      <a:pt x="136" y="121"/>
                    </a:lnTo>
                    <a:lnTo>
                      <a:pt x="124" y="121"/>
                    </a:lnTo>
                    <a:lnTo>
                      <a:pt x="113" y="120"/>
                    </a:lnTo>
                    <a:lnTo>
                      <a:pt x="100" y="117"/>
                    </a:lnTo>
                    <a:lnTo>
                      <a:pt x="90" y="113"/>
                    </a:lnTo>
                    <a:lnTo>
                      <a:pt x="79" y="108"/>
                    </a:lnTo>
                    <a:lnTo>
                      <a:pt x="69" y="102"/>
                    </a:lnTo>
                    <a:lnTo>
                      <a:pt x="59" y="95"/>
                    </a:lnTo>
                    <a:lnTo>
                      <a:pt x="50" y="88"/>
                    </a:lnTo>
                    <a:lnTo>
                      <a:pt x="42" y="79"/>
                    </a:lnTo>
                    <a:lnTo>
                      <a:pt x="34" y="70"/>
                    </a:lnTo>
                    <a:lnTo>
                      <a:pt x="27" y="60"/>
                    </a:lnTo>
                    <a:lnTo>
                      <a:pt x="20" y="49"/>
                    </a:lnTo>
                    <a:lnTo>
                      <a:pt x="14" y="37"/>
                    </a:lnTo>
                    <a:lnTo>
                      <a:pt x="9" y="26"/>
                    </a:lnTo>
                    <a:lnTo>
                      <a:pt x="5" y="14"/>
                    </a:lnTo>
                    <a:lnTo>
                      <a:pt x="1" y="0"/>
                    </a:lnTo>
                    <a:lnTo>
                      <a:pt x="1" y="4"/>
                    </a:lnTo>
                    <a:lnTo>
                      <a:pt x="0" y="8"/>
                    </a:lnTo>
                    <a:lnTo>
                      <a:pt x="0" y="11"/>
                    </a:lnTo>
                    <a:lnTo>
                      <a:pt x="0" y="15"/>
                    </a:lnTo>
                    <a:lnTo>
                      <a:pt x="0" y="18"/>
                    </a:lnTo>
                    <a:lnTo>
                      <a:pt x="0" y="22"/>
                    </a:lnTo>
                    <a:lnTo>
                      <a:pt x="0" y="26"/>
                    </a:lnTo>
                    <a:lnTo>
                      <a:pt x="0" y="29"/>
                    </a:lnTo>
                    <a:close/>
                  </a:path>
                </a:pathLst>
              </a:custGeom>
              <a:solidFill>
                <a:srgbClr val="F3B694"/>
              </a:solidFill>
              <a:ln w="9525">
                <a:noFill/>
                <a:round/>
                <a:headEnd/>
                <a:tailEnd/>
              </a:ln>
            </p:spPr>
            <p:txBody>
              <a:bodyPr/>
              <a:lstStyle/>
              <a:p>
                <a:endParaRPr lang="en-US"/>
              </a:p>
            </p:txBody>
          </p:sp>
          <p:sp>
            <p:nvSpPr>
              <p:cNvPr id="533690" name="Freeform 186"/>
              <p:cNvSpPr>
                <a:spLocks/>
              </p:cNvSpPr>
              <p:nvPr/>
            </p:nvSpPr>
            <p:spPr bwMode="auto">
              <a:xfrm>
                <a:off x="1134" y="2665"/>
                <a:ext cx="51" cy="23"/>
              </a:xfrm>
              <a:custGeom>
                <a:avLst/>
                <a:gdLst/>
                <a:ahLst/>
                <a:cxnLst>
                  <a:cxn ang="0">
                    <a:pos x="4" y="40"/>
                  </a:cxn>
                  <a:cxn ang="0">
                    <a:pos x="15" y="62"/>
                  </a:cxn>
                  <a:cxn ang="0">
                    <a:pos x="28" y="83"/>
                  </a:cxn>
                  <a:cxn ang="0">
                    <a:pos x="43" y="101"/>
                  </a:cxn>
                  <a:cxn ang="0">
                    <a:pos x="61" y="115"/>
                  </a:cxn>
                  <a:cxn ang="0">
                    <a:pos x="80" y="127"/>
                  </a:cxn>
                  <a:cxn ang="0">
                    <a:pos x="101" y="136"/>
                  </a:cxn>
                  <a:cxn ang="0">
                    <a:pos x="125" y="140"/>
                  </a:cxn>
                  <a:cxn ang="0">
                    <a:pos x="152" y="139"/>
                  </a:cxn>
                  <a:cxn ang="0">
                    <a:pos x="183" y="131"/>
                  </a:cxn>
                  <a:cxn ang="0">
                    <a:pos x="211" y="115"/>
                  </a:cxn>
                  <a:cxn ang="0">
                    <a:pos x="236" y="94"/>
                  </a:cxn>
                  <a:cxn ang="0">
                    <a:pos x="247" y="77"/>
                  </a:cxn>
                  <a:cxn ang="0">
                    <a:pos x="249" y="71"/>
                  </a:cxn>
                  <a:cxn ang="0">
                    <a:pos x="250" y="64"/>
                  </a:cxn>
                  <a:cxn ang="0">
                    <a:pos x="251" y="58"/>
                  </a:cxn>
                  <a:cxn ang="0">
                    <a:pos x="247" y="62"/>
                  </a:cxn>
                  <a:cxn ang="0">
                    <a:pos x="236" y="78"/>
                  </a:cxn>
                  <a:cxn ang="0">
                    <a:pos x="223" y="91"/>
                  </a:cxn>
                  <a:cxn ang="0">
                    <a:pos x="209" y="103"/>
                  </a:cxn>
                  <a:cxn ang="0">
                    <a:pos x="195" y="114"/>
                  </a:cxn>
                  <a:cxn ang="0">
                    <a:pos x="179" y="121"/>
                  </a:cxn>
                  <a:cxn ang="0">
                    <a:pos x="162" y="126"/>
                  </a:cxn>
                  <a:cxn ang="0">
                    <a:pos x="145" y="130"/>
                  </a:cxn>
                  <a:cxn ang="0">
                    <a:pos x="124" y="128"/>
                  </a:cxn>
                  <a:cxn ang="0">
                    <a:pos x="100" y="124"/>
                  </a:cxn>
                  <a:cxn ang="0">
                    <a:pos x="78" y="114"/>
                  </a:cxn>
                  <a:cxn ang="0">
                    <a:pos x="58" y="101"/>
                  </a:cxn>
                  <a:cxn ang="0">
                    <a:pos x="41" y="84"/>
                  </a:cxn>
                  <a:cxn ang="0">
                    <a:pos x="26" y="62"/>
                  </a:cxn>
                  <a:cxn ang="0">
                    <a:pos x="14" y="40"/>
                  </a:cxn>
                  <a:cxn ang="0">
                    <a:pos x="6" y="15"/>
                  </a:cxn>
                  <a:cxn ang="0">
                    <a:pos x="2" y="4"/>
                  </a:cxn>
                  <a:cxn ang="0">
                    <a:pos x="1" y="11"/>
                  </a:cxn>
                  <a:cxn ang="0">
                    <a:pos x="1" y="17"/>
                  </a:cxn>
                  <a:cxn ang="0">
                    <a:pos x="0" y="24"/>
                  </a:cxn>
                </a:cxnLst>
                <a:rect l="0" t="0" r="r" b="b"/>
                <a:pathLst>
                  <a:path w="251" h="140">
                    <a:moveTo>
                      <a:pt x="0" y="28"/>
                    </a:moveTo>
                    <a:lnTo>
                      <a:pt x="4" y="40"/>
                    </a:lnTo>
                    <a:lnTo>
                      <a:pt x="9" y="50"/>
                    </a:lnTo>
                    <a:lnTo>
                      <a:pt x="15" y="62"/>
                    </a:lnTo>
                    <a:lnTo>
                      <a:pt x="21" y="73"/>
                    </a:lnTo>
                    <a:lnTo>
                      <a:pt x="28" y="83"/>
                    </a:lnTo>
                    <a:lnTo>
                      <a:pt x="35" y="92"/>
                    </a:lnTo>
                    <a:lnTo>
                      <a:pt x="43" y="101"/>
                    </a:lnTo>
                    <a:lnTo>
                      <a:pt x="52" y="108"/>
                    </a:lnTo>
                    <a:lnTo>
                      <a:pt x="61" y="115"/>
                    </a:lnTo>
                    <a:lnTo>
                      <a:pt x="70" y="122"/>
                    </a:lnTo>
                    <a:lnTo>
                      <a:pt x="80" y="127"/>
                    </a:lnTo>
                    <a:lnTo>
                      <a:pt x="91" y="132"/>
                    </a:lnTo>
                    <a:lnTo>
                      <a:pt x="101" y="136"/>
                    </a:lnTo>
                    <a:lnTo>
                      <a:pt x="113" y="138"/>
                    </a:lnTo>
                    <a:lnTo>
                      <a:pt x="125" y="140"/>
                    </a:lnTo>
                    <a:lnTo>
                      <a:pt x="136" y="140"/>
                    </a:lnTo>
                    <a:lnTo>
                      <a:pt x="152" y="139"/>
                    </a:lnTo>
                    <a:lnTo>
                      <a:pt x="168" y="136"/>
                    </a:lnTo>
                    <a:lnTo>
                      <a:pt x="183" y="131"/>
                    </a:lnTo>
                    <a:lnTo>
                      <a:pt x="197" y="124"/>
                    </a:lnTo>
                    <a:lnTo>
                      <a:pt x="211" y="115"/>
                    </a:lnTo>
                    <a:lnTo>
                      <a:pt x="223" y="106"/>
                    </a:lnTo>
                    <a:lnTo>
                      <a:pt x="236" y="94"/>
                    </a:lnTo>
                    <a:lnTo>
                      <a:pt x="246" y="80"/>
                    </a:lnTo>
                    <a:lnTo>
                      <a:pt x="247" y="77"/>
                    </a:lnTo>
                    <a:lnTo>
                      <a:pt x="248" y="73"/>
                    </a:lnTo>
                    <a:lnTo>
                      <a:pt x="249" y="71"/>
                    </a:lnTo>
                    <a:lnTo>
                      <a:pt x="249" y="67"/>
                    </a:lnTo>
                    <a:lnTo>
                      <a:pt x="250" y="64"/>
                    </a:lnTo>
                    <a:lnTo>
                      <a:pt x="250" y="61"/>
                    </a:lnTo>
                    <a:lnTo>
                      <a:pt x="251" y="58"/>
                    </a:lnTo>
                    <a:lnTo>
                      <a:pt x="251" y="54"/>
                    </a:lnTo>
                    <a:lnTo>
                      <a:pt x="247" y="62"/>
                    </a:lnTo>
                    <a:lnTo>
                      <a:pt x="241" y="71"/>
                    </a:lnTo>
                    <a:lnTo>
                      <a:pt x="236" y="78"/>
                    </a:lnTo>
                    <a:lnTo>
                      <a:pt x="229" y="85"/>
                    </a:lnTo>
                    <a:lnTo>
                      <a:pt x="223" y="91"/>
                    </a:lnTo>
                    <a:lnTo>
                      <a:pt x="216" y="98"/>
                    </a:lnTo>
                    <a:lnTo>
                      <a:pt x="209" y="103"/>
                    </a:lnTo>
                    <a:lnTo>
                      <a:pt x="202" y="109"/>
                    </a:lnTo>
                    <a:lnTo>
                      <a:pt x="195" y="114"/>
                    </a:lnTo>
                    <a:lnTo>
                      <a:pt x="187" y="118"/>
                    </a:lnTo>
                    <a:lnTo>
                      <a:pt x="179" y="121"/>
                    </a:lnTo>
                    <a:lnTo>
                      <a:pt x="171" y="124"/>
                    </a:lnTo>
                    <a:lnTo>
                      <a:pt x="162" y="126"/>
                    </a:lnTo>
                    <a:lnTo>
                      <a:pt x="154" y="128"/>
                    </a:lnTo>
                    <a:lnTo>
                      <a:pt x="145" y="130"/>
                    </a:lnTo>
                    <a:lnTo>
                      <a:pt x="136" y="130"/>
                    </a:lnTo>
                    <a:lnTo>
                      <a:pt x="124" y="128"/>
                    </a:lnTo>
                    <a:lnTo>
                      <a:pt x="112" y="127"/>
                    </a:lnTo>
                    <a:lnTo>
                      <a:pt x="100" y="124"/>
                    </a:lnTo>
                    <a:lnTo>
                      <a:pt x="89" y="120"/>
                    </a:lnTo>
                    <a:lnTo>
                      <a:pt x="78" y="114"/>
                    </a:lnTo>
                    <a:lnTo>
                      <a:pt x="68" y="108"/>
                    </a:lnTo>
                    <a:lnTo>
                      <a:pt x="58" y="101"/>
                    </a:lnTo>
                    <a:lnTo>
                      <a:pt x="49" y="92"/>
                    </a:lnTo>
                    <a:lnTo>
                      <a:pt x="41" y="84"/>
                    </a:lnTo>
                    <a:lnTo>
                      <a:pt x="33" y="73"/>
                    </a:lnTo>
                    <a:lnTo>
                      <a:pt x="26" y="62"/>
                    </a:lnTo>
                    <a:lnTo>
                      <a:pt x="20" y="52"/>
                    </a:lnTo>
                    <a:lnTo>
                      <a:pt x="14" y="40"/>
                    </a:lnTo>
                    <a:lnTo>
                      <a:pt x="10" y="27"/>
                    </a:lnTo>
                    <a:lnTo>
                      <a:pt x="6" y="15"/>
                    </a:lnTo>
                    <a:lnTo>
                      <a:pt x="3" y="0"/>
                    </a:lnTo>
                    <a:lnTo>
                      <a:pt x="2" y="4"/>
                    </a:lnTo>
                    <a:lnTo>
                      <a:pt x="2" y="7"/>
                    </a:lnTo>
                    <a:lnTo>
                      <a:pt x="1" y="11"/>
                    </a:lnTo>
                    <a:lnTo>
                      <a:pt x="1" y="13"/>
                    </a:lnTo>
                    <a:lnTo>
                      <a:pt x="1" y="17"/>
                    </a:lnTo>
                    <a:lnTo>
                      <a:pt x="0" y="21"/>
                    </a:lnTo>
                    <a:lnTo>
                      <a:pt x="0" y="24"/>
                    </a:lnTo>
                    <a:lnTo>
                      <a:pt x="0" y="28"/>
                    </a:lnTo>
                    <a:close/>
                  </a:path>
                </a:pathLst>
              </a:custGeom>
              <a:solidFill>
                <a:srgbClr val="F3B897"/>
              </a:solidFill>
              <a:ln w="9525">
                <a:noFill/>
                <a:round/>
                <a:headEnd/>
                <a:tailEnd/>
              </a:ln>
            </p:spPr>
            <p:txBody>
              <a:bodyPr/>
              <a:lstStyle/>
              <a:p>
                <a:endParaRPr lang="en-US"/>
              </a:p>
            </p:txBody>
          </p:sp>
          <p:sp>
            <p:nvSpPr>
              <p:cNvPr id="533691" name="Freeform 187"/>
              <p:cNvSpPr>
                <a:spLocks/>
              </p:cNvSpPr>
              <p:nvPr/>
            </p:nvSpPr>
            <p:spPr bwMode="auto">
              <a:xfrm>
                <a:off x="1135" y="2663"/>
                <a:ext cx="50" cy="24"/>
              </a:xfrm>
              <a:custGeom>
                <a:avLst/>
                <a:gdLst/>
                <a:ahLst/>
                <a:cxnLst>
                  <a:cxn ang="0">
                    <a:pos x="4" y="39"/>
                  </a:cxn>
                  <a:cxn ang="0">
                    <a:pos x="13" y="62"/>
                  </a:cxn>
                  <a:cxn ang="0">
                    <a:pos x="26" y="85"/>
                  </a:cxn>
                  <a:cxn ang="0">
                    <a:pos x="41" y="104"/>
                  </a:cxn>
                  <a:cxn ang="0">
                    <a:pos x="58" y="120"/>
                  </a:cxn>
                  <a:cxn ang="0">
                    <a:pos x="78" y="133"/>
                  </a:cxn>
                  <a:cxn ang="0">
                    <a:pos x="99" y="142"/>
                  </a:cxn>
                  <a:cxn ang="0">
                    <a:pos x="123" y="146"/>
                  </a:cxn>
                  <a:cxn ang="0">
                    <a:pos x="144" y="146"/>
                  </a:cxn>
                  <a:cxn ang="0">
                    <a:pos x="160" y="144"/>
                  </a:cxn>
                  <a:cxn ang="0">
                    <a:pos x="184" y="137"/>
                  </a:cxn>
                  <a:cxn ang="0">
                    <a:pos x="213" y="119"/>
                  </a:cxn>
                  <a:cxn ang="0">
                    <a:pos x="238" y="94"/>
                  </a:cxn>
                  <a:cxn ang="0">
                    <a:pos x="249" y="76"/>
                  </a:cxn>
                  <a:cxn ang="0">
                    <a:pos x="250" y="70"/>
                  </a:cxn>
                  <a:cxn ang="0">
                    <a:pos x="251" y="62"/>
                  </a:cxn>
                  <a:cxn ang="0">
                    <a:pos x="251" y="57"/>
                  </a:cxn>
                  <a:cxn ang="0">
                    <a:pos x="247" y="62"/>
                  </a:cxn>
                  <a:cxn ang="0">
                    <a:pos x="237" y="79"/>
                  </a:cxn>
                  <a:cxn ang="0">
                    <a:pos x="224" y="95"/>
                  </a:cxn>
                  <a:cxn ang="0">
                    <a:pos x="210" y="108"/>
                  </a:cxn>
                  <a:cxn ang="0">
                    <a:pos x="196" y="119"/>
                  </a:cxn>
                  <a:cxn ang="0">
                    <a:pos x="179" y="127"/>
                  </a:cxn>
                  <a:cxn ang="0">
                    <a:pos x="162" y="133"/>
                  </a:cxn>
                  <a:cxn ang="0">
                    <a:pos x="144" y="136"/>
                  </a:cxn>
                  <a:cxn ang="0">
                    <a:pos x="123" y="136"/>
                  </a:cxn>
                  <a:cxn ang="0">
                    <a:pos x="98" y="130"/>
                  </a:cxn>
                  <a:cxn ang="0">
                    <a:pos x="76" y="120"/>
                  </a:cxn>
                  <a:cxn ang="0">
                    <a:pos x="57" y="106"/>
                  </a:cxn>
                  <a:cxn ang="0">
                    <a:pos x="39" y="88"/>
                  </a:cxn>
                  <a:cxn ang="0">
                    <a:pos x="25" y="66"/>
                  </a:cxn>
                  <a:cxn ang="0">
                    <a:pos x="14" y="41"/>
                  </a:cxn>
                  <a:cxn ang="0">
                    <a:pos x="7" y="15"/>
                  </a:cxn>
                  <a:cxn ang="0">
                    <a:pos x="4" y="3"/>
                  </a:cxn>
                  <a:cxn ang="0">
                    <a:pos x="3" y="10"/>
                  </a:cxn>
                  <a:cxn ang="0">
                    <a:pos x="1" y="16"/>
                  </a:cxn>
                  <a:cxn ang="0">
                    <a:pos x="0" y="22"/>
                  </a:cxn>
                </a:cxnLst>
                <a:rect l="0" t="0" r="r" b="b"/>
                <a:pathLst>
                  <a:path w="251" h="146">
                    <a:moveTo>
                      <a:pt x="0" y="25"/>
                    </a:moveTo>
                    <a:lnTo>
                      <a:pt x="4" y="39"/>
                    </a:lnTo>
                    <a:lnTo>
                      <a:pt x="8" y="51"/>
                    </a:lnTo>
                    <a:lnTo>
                      <a:pt x="13" y="62"/>
                    </a:lnTo>
                    <a:lnTo>
                      <a:pt x="19" y="74"/>
                    </a:lnTo>
                    <a:lnTo>
                      <a:pt x="26" y="85"/>
                    </a:lnTo>
                    <a:lnTo>
                      <a:pt x="33" y="95"/>
                    </a:lnTo>
                    <a:lnTo>
                      <a:pt x="41" y="104"/>
                    </a:lnTo>
                    <a:lnTo>
                      <a:pt x="49" y="113"/>
                    </a:lnTo>
                    <a:lnTo>
                      <a:pt x="58" y="120"/>
                    </a:lnTo>
                    <a:lnTo>
                      <a:pt x="68" y="127"/>
                    </a:lnTo>
                    <a:lnTo>
                      <a:pt x="78" y="133"/>
                    </a:lnTo>
                    <a:lnTo>
                      <a:pt x="89" y="138"/>
                    </a:lnTo>
                    <a:lnTo>
                      <a:pt x="99" y="142"/>
                    </a:lnTo>
                    <a:lnTo>
                      <a:pt x="112" y="145"/>
                    </a:lnTo>
                    <a:lnTo>
                      <a:pt x="123" y="146"/>
                    </a:lnTo>
                    <a:lnTo>
                      <a:pt x="135" y="146"/>
                    </a:lnTo>
                    <a:lnTo>
                      <a:pt x="144" y="146"/>
                    </a:lnTo>
                    <a:lnTo>
                      <a:pt x="152" y="145"/>
                    </a:lnTo>
                    <a:lnTo>
                      <a:pt x="160" y="144"/>
                    </a:lnTo>
                    <a:lnTo>
                      <a:pt x="168" y="142"/>
                    </a:lnTo>
                    <a:lnTo>
                      <a:pt x="184" y="137"/>
                    </a:lnTo>
                    <a:lnTo>
                      <a:pt x="199" y="128"/>
                    </a:lnTo>
                    <a:lnTo>
                      <a:pt x="213" y="119"/>
                    </a:lnTo>
                    <a:lnTo>
                      <a:pt x="226" y="107"/>
                    </a:lnTo>
                    <a:lnTo>
                      <a:pt x="238" y="94"/>
                    </a:lnTo>
                    <a:lnTo>
                      <a:pt x="248" y="79"/>
                    </a:lnTo>
                    <a:lnTo>
                      <a:pt x="249" y="76"/>
                    </a:lnTo>
                    <a:lnTo>
                      <a:pt x="249" y="72"/>
                    </a:lnTo>
                    <a:lnTo>
                      <a:pt x="250" y="70"/>
                    </a:lnTo>
                    <a:lnTo>
                      <a:pt x="250" y="66"/>
                    </a:lnTo>
                    <a:lnTo>
                      <a:pt x="251" y="62"/>
                    </a:lnTo>
                    <a:lnTo>
                      <a:pt x="251" y="60"/>
                    </a:lnTo>
                    <a:lnTo>
                      <a:pt x="251" y="57"/>
                    </a:lnTo>
                    <a:lnTo>
                      <a:pt x="251" y="53"/>
                    </a:lnTo>
                    <a:lnTo>
                      <a:pt x="247" y="62"/>
                    </a:lnTo>
                    <a:lnTo>
                      <a:pt x="242" y="71"/>
                    </a:lnTo>
                    <a:lnTo>
                      <a:pt x="237" y="79"/>
                    </a:lnTo>
                    <a:lnTo>
                      <a:pt x="231" y="86"/>
                    </a:lnTo>
                    <a:lnTo>
                      <a:pt x="224" y="95"/>
                    </a:lnTo>
                    <a:lnTo>
                      <a:pt x="217" y="101"/>
                    </a:lnTo>
                    <a:lnTo>
                      <a:pt x="210" y="108"/>
                    </a:lnTo>
                    <a:lnTo>
                      <a:pt x="203" y="113"/>
                    </a:lnTo>
                    <a:lnTo>
                      <a:pt x="196" y="119"/>
                    </a:lnTo>
                    <a:lnTo>
                      <a:pt x="188" y="122"/>
                    </a:lnTo>
                    <a:lnTo>
                      <a:pt x="179" y="127"/>
                    </a:lnTo>
                    <a:lnTo>
                      <a:pt x="171" y="130"/>
                    </a:lnTo>
                    <a:lnTo>
                      <a:pt x="162" y="133"/>
                    </a:lnTo>
                    <a:lnTo>
                      <a:pt x="153" y="134"/>
                    </a:lnTo>
                    <a:lnTo>
                      <a:pt x="144" y="136"/>
                    </a:lnTo>
                    <a:lnTo>
                      <a:pt x="135" y="136"/>
                    </a:lnTo>
                    <a:lnTo>
                      <a:pt x="123" y="136"/>
                    </a:lnTo>
                    <a:lnTo>
                      <a:pt x="111" y="133"/>
                    </a:lnTo>
                    <a:lnTo>
                      <a:pt x="98" y="130"/>
                    </a:lnTo>
                    <a:lnTo>
                      <a:pt x="87" y="126"/>
                    </a:lnTo>
                    <a:lnTo>
                      <a:pt x="76" y="120"/>
                    </a:lnTo>
                    <a:lnTo>
                      <a:pt x="66" y="113"/>
                    </a:lnTo>
                    <a:lnTo>
                      <a:pt x="57" y="106"/>
                    </a:lnTo>
                    <a:lnTo>
                      <a:pt x="48" y="97"/>
                    </a:lnTo>
                    <a:lnTo>
                      <a:pt x="39" y="88"/>
                    </a:lnTo>
                    <a:lnTo>
                      <a:pt x="32" y="77"/>
                    </a:lnTo>
                    <a:lnTo>
                      <a:pt x="25" y="66"/>
                    </a:lnTo>
                    <a:lnTo>
                      <a:pt x="19" y="54"/>
                    </a:lnTo>
                    <a:lnTo>
                      <a:pt x="14" y="41"/>
                    </a:lnTo>
                    <a:lnTo>
                      <a:pt x="10" y="28"/>
                    </a:lnTo>
                    <a:lnTo>
                      <a:pt x="7" y="15"/>
                    </a:lnTo>
                    <a:lnTo>
                      <a:pt x="5" y="0"/>
                    </a:lnTo>
                    <a:lnTo>
                      <a:pt x="4" y="3"/>
                    </a:lnTo>
                    <a:lnTo>
                      <a:pt x="3" y="6"/>
                    </a:lnTo>
                    <a:lnTo>
                      <a:pt x="3" y="10"/>
                    </a:lnTo>
                    <a:lnTo>
                      <a:pt x="2" y="12"/>
                    </a:lnTo>
                    <a:lnTo>
                      <a:pt x="1" y="16"/>
                    </a:lnTo>
                    <a:lnTo>
                      <a:pt x="1" y="19"/>
                    </a:lnTo>
                    <a:lnTo>
                      <a:pt x="0" y="22"/>
                    </a:lnTo>
                    <a:lnTo>
                      <a:pt x="0" y="25"/>
                    </a:lnTo>
                    <a:close/>
                  </a:path>
                </a:pathLst>
              </a:custGeom>
              <a:solidFill>
                <a:srgbClr val="F3BA98"/>
              </a:solidFill>
              <a:ln w="9525">
                <a:noFill/>
                <a:round/>
                <a:headEnd/>
                <a:tailEnd/>
              </a:ln>
            </p:spPr>
            <p:txBody>
              <a:bodyPr/>
              <a:lstStyle/>
              <a:p>
                <a:endParaRPr lang="en-US"/>
              </a:p>
            </p:txBody>
          </p:sp>
          <p:sp>
            <p:nvSpPr>
              <p:cNvPr id="533692" name="Freeform 188"/>
              <p:cNvSpPr>
                <a:spLocks/>
              </p:cNvSpPr>
              <p:nvPr/>
            </p:nvSpPr>
            <p:spPr bwMode="auto">
              <a:xfrm>
                <a:off x="1135" y="2661"/>
                <a:ext cx="50" cy="25"/>
              </a:xfrm>
              <a:custGeom>
                <a:avLst/>
                <a:gdLst/>
                <a:ahLst/>
                <a:cxnLst>
                  <a:cxn ang="0">
                    <a:pos x="3" y="39"/>
                  </a:cxn>
                  <a:cxn ang="0">
                    <a:pos x="11" y="64"/>
                  </a:cxn>
                  <a:cxn ang="0">
                    <a:pos x="23" y="86"/>
                  </a:cxn>
                  <a:cxn ang="0">
                    <a:pos x="38" y="108"/>
                  </a:cxn>
                  <a:cxn ang="0">
                    <a:pos x="55" y="125"/>
                  </a:cxn>
                  <a:cxn ang="0">
                    <a:pos x="75" y="138"/>
                  </a:cxn>
                  <a:cxn ang="0">
                    <a:pos x="97" y="148"/>
                  </a:cxn>
                  <a:cxn ang="0">
                    <a:pos x="121" y="152"/>
                  </a:cxn>
                  <a:cxn ang="0">
                    <a:pos x="142" y="154"/>
                  </a:cxn>
                  <a:cxn ang="0">
                    <a:pos x="159" y="150"/>
                  </a:cxn>
                  <a:cxn ang="0">
                    <a:pos x="176" y="145"/>
                  </a:cxn>
                  <a:cxn ang="0">
                    <a:pos x="192" y="138"/>
                  </a:cxn>
                  <a:cxn ang="0">
                    <a:pos x="206" y="127"/>
                  </a:cxn>
                  <a:cxn ang="0">
                    <a:pos x="220" y="115"/>
                  </a:cxn>
                  <a:cxn ang="0">
                    <a:pos x="233" y="102"/>
                  </a:cxn>
                  <a:cxn ang="0">
                    <a:pos x="244" y="86"/>
                  </a:cxn>
                  <a:cxn ang="0">
                    <a:pos x="249" y="74"/>
                  </a:cxn>
                  <a:cxn ang="0">
                    <a:pos x="249" y="69"/>
                  </a:cxn>
                  <a:cxn ang="0">
                    <a:pos x="249" y="63"/>
                  </a:cxn>
                  <a:cxn ang="0">
                    <a:pos x="249" y="57"/>
                  </a:cxn>
                  <a:cxn ang="0">
                    <a:pos x="245" y="63"/>
                  </a:cxn>
                  <a:cxn ang="0">
                    <a:pos x="236" y="80"/>
                  </a:cxn>
                  <a:cxn ang="0">
                    <a:pos x="223" y="97"/>
                  </a:cxn>
                  <a:cxn ang="0">
                    <a:pos x="210" y="112"/>
                  </a:cxn>
                  <a:cxn ang="0">
                    <a:pos x="195" y="124"/>
                  </a:cxn>
                  <a:cxn ang="0">
                    <a:pos x="179" y="133"/>
                  </a:cxn>
                  <a:cxn ang="0">
                    <a:pos x="161" y="139"/>
                  </a:cxn>
                  <a:cxn ang="0">
                    <a:pos x="143" y="143"/>
                  </a:cxn>
                  <a:cxn ang="0">
                    <a:pos x="121" y="142"/>
                  </a:cxn>
                  <a:cxn ang="0">
                    <a:pos x="96" y="137"/>
                  </a:cxn>
                  <a:cxn ang="0">
                    <a:pos x="74" y="126"/>
                  </a:cxn>
                  <a:cxn ang="0">
                    <a:pos x="54" y="110"/>
                  </a:cxn>
                  <a:cxn ang="0">
                    <a:pos x="37" y="91"/>
                  </a:cxn>
                  <a:cxn ang="0">
                    <a:pos x="24" y="69"/>
                  </a:cxn>
                  <a:cxn ang="0">
                    <a:pos x="14" y="43"/>
                  </a:cxn>
                  <a:cxn ang="0">
                    <a:pos x="8" y="15"/>
                  </a:cxn>
                  <a:cxn ang="0">
                    <a:pos x="5" y="3"/>
                  </a:cxn>
                  <a:cxn ang="0">
                    <a:pos x="4" y="9"/>
                  </a:cxn>
                  <a:cxn ang="0">
                    <a:pos x="2" y="16"/>
                  </a:cxn>
                  <a:cxn ang="0">
                    <a:pos x="1" y="22"/>
                  </a:cxn>
                </a:cxnLst>
                <a:rect l="0" t="0" r="r" b="b"/>
                <a:pathLst>
                  <a:path w="249" h="154">
                    <a:moveTo>
                      <a:pt x="0" y="24"/>
                    </a:moveTo>
                    <a:lnTo>
                      <a:pt x="3" y="39"/>
                    </a:lnTo>
                    <a:lnTo>
                      <a:pt x="7" y="51"/>
                    </a:lnTo>
                    <a:lnTo>
                      <a:pt x="11" y="64"/>
                    </a:lnTo>
                    <a:lnTo>
                      <a:pt x="17" y="76"/>
                    </a:lnTo>
                    <a:lnTo>
                      <a:pt x="23" y="86"/>
                    </a:lnTo>
                    <a:lnTo>
                      <a:pt x="30" y="97"/>
                    </a:lnTo>
                    <a:lnTo>
                      <a:pt x="38" y="108"/>
                    </a:lnTo>
                    <a:lnTo>
                      <a:pt x="46" y="116"/>
                    </a:lnTo>
                    <a:lnTo>
                      <a:pt x="55" y="125"/>
                    </a:lnTo>
                    <a:lnTo>
                      <a:pt x="65" y="132"/>
                    </a:lnTo>
                    <a:lnTo>
                      <a:pt x="75" y="138"/>
                    </a:lnTo>
                    <a:lnTo>
                      <a:pt x="86" y="144"/>
                    </a:lnTo>
                    <a:lnTo>
                      <a:pt x="97" y="148"/>
                    </a:lnTo>
                    <a:lnTo>
                      <a:pt x="109" y="151"/>
                    </a:lnTo>
                    <a:lnTo>
                      <a:pt x="121" y="152"/>
                    </a:lnTo>
                    <a:lnTo>
                      <a:pt x="133" y="154"/>
                    </a:lnTo>
                    <a:lnTo>
                      <a:pt x="142" y="154"/>
                    </a:lnTo>
                    <a:lnTo>
                      <a:pt x="151" y="152"/>
                    </a:lnTo>
                    <a:lnTo>
                      <a:pt x="159" y="150"/>
                    </a:lnTo>
                    <a:lnTo>
                      <a:pt x="168" y="148"/>
                    </a:lnTo>
                    <a:lnTo>
                      <a:pt x="176" y="145"/>
                    </a:lnTo>
                    <a:lnTo>
                      <a:pt x="184" y="142"/>
                    </a:lnTo>
                    <a:lnTo>
                      <a:pt x="192" y="138"/>
                    </a:lnTo>
                    <a:lnTo>
                      <a:pt x="199" y="133"/>
                    </a:lnTo>
                    <a:lnTo>
                      <a:pt x="206" y="127"/>
                    </a:lnTo>
                    <a:lnTo>
                      <a:pt x="213" y="122"/>
                    </a:lnTo>
                    <a:lnTo>
                      <a:pt x="220" y="115"/>
                    </a:lnTo>
                    <a:lnTo>
                      <a:pt x="226" y="109"/>
                    </a:lnTo>
                    <a:lnTo>
                      <a:pt x="233" y="102"/>
                    </a:lnTo>
                    <a:lnTo>
                      <a:pt x="238" y="95"/>
                    </a:lnTo>
                    <a:lnTo>
                      <a:pt x="244" y="86"/>
                    </a:lnTo>
                    <a:lnTo>
                      <a:pt x="248" y="78"/>
                    </a:lnTo>
                    <a:lnTo>
                      <a:pt x="249" y="74"/>
                    </a:lnTo>
                    <a:lnTo>
                      <a:pt x="249" y="72"/>
                    </a:lnTo>
                    <a:lnTo>
                      <a:pt x="249" y="69"/>
                    </a:lnTo>
                    <a:lnTo>
                      <a:pt x="249" y="65"/>
                    </a:lnTo>
                    <a:lnTo>
                      <a:pt x="249" y="63"/>
                    </a:lnTo>
                    <a:lnTo>
                      <a:pt x="249" y="59"/>
                    </a:lnTo>
                    <a:lnTo>
                      <a:pt x="249" y="57"/>
                    </a:lnTo>
                    <a:lnTo>
                      <a:pt x="249" y="53"/>
                    </a:lnTo>
                    <a:lnTo>
                      <a:pt x="245" y="63"/>
                    </a:lnTo>
                    <a:lnTo>
                      <a:pt x="241" y="72"/>
                    </a:lnTo>
                    <a:lnTo>
                      <a:pt x="236" y="80"/>
                    </a:lnTo>
                    <a:lnTo>
                      <a:pt x="230" y="89"/>
                    </a:lnTo>
                    <a:lnTo>
                      <a:pt x="223" y="97"/>
                    </a:lnTo>
                    <a:lnTo>
                      <a:pt x="217" y="104"/>
                    </a:lnTo>
                    <a:lnTo>
                      <a:pt x="210" y="112"/>
                    </a:lnTo>
                    <a:lnTo>
                      <a:pt x="203" y="118"/>
                    </a:lnTo>
                    <a:lnTo>
                      <a:pt x="195" y="124"/>
                    </a:lnTo>
                    <a:lnTo>
                      <a:pt x="187" y="128"/>
                    </a:lnTo>
                    <a:lnTo>
                      <a:pt x="179" y="133"/>
                    </a:lnTo>
                    <a:lnTo>
                      <a:pt x="170" y="136"/>
                    </a:lnTo>
                    <a:lnTo>
                      <a:pt x="161" y="139"/>
                    </a:lnTo>
                    <a:lnTo>
                      <a:pt x="152" y="142"/>
                    </a:lnTo>
                    <a:lnTo>
                      <a:pt x="143" y="143"/>
                    </a:lnTo>
                    <a:lnTo>
                      <a:pt x="133" y="143"/>
                    </a:lnTo>
                    <a:lnTo>
                      <a:pt x="121" y="142"/>
                    </a:lnTo>
                    <a:lnTo>
                      <a:pt x="109" y="140"/>
                    </a:lnTo>
                    <a:lnTo>
                      <a:pt x="96" y="137"/>
                    </a:lnTo>
                    <a:lnTo>
                      <a:pt x="85" y="132"/>
                    </a:lnTo>
                    <a:lnTo>
                      <a:pt x="74" y="126"/>
                    </a:lnTo>
                    <a:lnTo>
                      <a:pt x="64" y="119"/>
                    </a:lnTo>
                    <a:lnTo>
                      <a:pt x="54" y="110"/>
                    </a:lnTo>
                    <a:lnTo>
                      <a:pt x="45" y="101"/>
                    </a:lnTo>
                    <a:lnTo>
                      <a:pt x="37" y="91"/>
                    </a:lnTo>
                    <a:lnTo>
                      <a:pt x="30" y="80"/>
                    </a:lnTo>
                    <a:lnTo>
                      <a:pt x="24" y="69"/>
                    </a:lnTo>
                    <a:lnTo>
                      <a:pt x="18" y="57"/>
                    </a:lnTo>
                    <a:lnTo>
                      <a:pt x="14" y="43"/>
                    </a:lnTo>
                    <a:lnTo>
                      <a:pt x="10" y="29"/>
                    </a:lnTo>
                    <a:lnTo>
                      <a:pt x="8" y="15"/>
                    </a:lnTo>
                    <a:lnTo>
                      <a:pt x="6" y="0"/>
                    </a:lnTo>
                    <a:lnTo>
                      <a:pt x="5" y="3"/>
                    </a:lnTo>
                    <a:lnTo>
                      <a:pt x="4" y="6"/>
                    </a:lnTo>
                    <a:lnTo>
                      <a:pt x="4" y="9"/>
                    </a:lnTo>
                    <a:lnTo>
                      <a:pt x="3" y="12"/>
                    </a:lnTo>
                    <a:lnTo>
                      <a:pt x="2" y="16"/>
                    </a:lnTo>
                    <a:lnTo>
                      <a:pt x="1" y="18"/>
                    </a:lnTo>
                    <a:lnTo>
                      <a:pt x="1" y="22"/>
                    </a:lnTo>
                    <a:lnTo>
                      <a:pt x="0" y="24"/>
                    </a:lnTo>
                    <a:close/>
                  </a:path>
                </a:pathLst>
              </a:custGeom>
              <a:solidFill>
                <a:srgbClr val="F4BD9A"/>
              </a:solidFill>
              <a:ln w="9525">
                <a:noFill/>
                <a:round/>
                <a:headEnd/>
                <a:tailEnd/>
              </a:ln>
            </p:spPr>
            <p:txBody>
              <a:bodyPr/>
              <a:lstStyle/>
              <a:p>
                <a:endParaRPr lang="en-US"/>
              </a:p>
            </p:txBody>
          </p:sp>
          <p:sp>
            <p:nvSpPr>
              <p:cNvPr id="533693" name="Freeform 189"/>
              <p:cNvSpPr>
                <a:spLocks/>
              </p:cNvSpPr>
              <p:nvPr/>
            </p:nvSpPr>
            <p:spPr bwMode="auto">
              <a:xfrm>
                <a:off x="1136" y="2659"/>
                <a:ext cx="49" cy="26"/>
              </a:xfrm>
              <a:custGeom>
                <a:avLst/>
                <a:gdLst/>
                <a:ahLst/>
                <a:cxnLst>
                  <a:cxn ang="0">
                    <a:pos x="2" y="38"/>
                  </a:cxn>
                  <a:cxn ang="0">
                    <a:pos x="9" y="64"/>
                  </a:cxn>
                  <a:cxn ang="0">
                    <a:pos x="20" y="89"/>
                  </a:cxn>
                  <a:cxn ang="0">
                    <a:pos x="34" y="111"/>
                  </a:cxn>
                  <a:cxn ang="0">
                    <a:pos x="52" y="129"/>
                  </a:cxn>
                  <a:cxn ang="0">
                    <a:pos x="71" y="143"/>
                  </a:cxn>
                  <a:cxn ang="0">
                    <a:pos x="93" y="153"/>
                  </a:cxn>
                  <a:cxn ang="0">
                    <a:pos x="118" y="159"/>
                  </a:cxn>
                  <a:cxn ang="0">
                    <a:pos x="139" y="159"/>
                  </a:cxn>
                  <a:cxn ang="0">
                    <a:pos x="157" y="156"/>
                  </a:cxn>
                  <a:cxn ang="0">
                    <a:pos x="174" y="150"/>
                  </a:cxn>
                  <a:cxn ang="0">
                    <a:pos x="191" y="142"/>
                  </a:cxn>
                  <a:cxn ang="0">
                    <a:pos x="205" y="131"/>
                  </a:cxn>
                  <a:cxn ang="0">
                    <a:pos x="219" y="118"/>
                  </a:cxn>
                  <a:cxn ang="0">
                    <a:pos x="232" y="102"/>
                  </a:cxn>
                  <a:cxn ang="0">
                    <a:pos x="242" y="85"/>
                  </a:cxn>
                  <a:cxn ang="0">
                    <a:pos x="246" y="74"/>
                  </a:cxn>
                  <a:cxn ang="0">
                    <a:pos x="246" y="68"/>
                  </a:cxn>
                  <a:cxn ang="0">
                    <a:pos x="246" y="60"/>
                  </a:cxn>
                  <a:cxn ang="0">
                    <a:pos x="246" y="54"/>
                  </a:cxn>
                  <a:cxn ang="0">
                    <a:pos x="242" y="62"/>
                  </a:cxn>
                  <a:cxn ang="0">
                    <a:pos x="233" y="82"/>
                  </a:cxn>
                  <a:cxn ang="0">
                    <a:pos x="221" y="99"/>
                  </a:cxn>
                  <a:cxn ang="0">
                    <a:pos x="208" y="114"/>
                  </a:cxn>
                  <a:cxn ang="0">
                    <a:pos x="193" y="127"/>
                  </a:cxn>
                  <a:cxn ang="0">
                    <a:pos x="177" y="137"/>
                  </a:cxn>
                  <a:cxn ang="0">
                    <a:pos x="159" y="144"/>
                  </a:cxn>
                  <a:cxn ang="0">
                    <a:pos x="140" y="148"/>
                  </a:cxn>
                  <a:cxn ang="0">
                    <a:pos x="118" y="148"/>
                  </a:cxn>
                  <a:cxn ang="0">
                    <a:pos x="93" y="142"/>
                  </a:cxn>
                  <a:cxn ang="0">
                    <a:pos x="71" y="131"/>
                  </a:cxn>
                  <a:cxn ang="0">
                    <a:pos x="52" y="115"/>
                  </a:cxn>
                  <a:cxn ang="0">
                    <a:pos x="35" y="95"/>
                  </a:cxn>
                  <a:cxn ang="0">
                    <a:pos x="22" y="72"/>
                  </a:cxn>
                  <a:cxn ang="0">
                    <a:pos x="13" y="46"/>
                  </a:cxn>
                  <a:cxn ang="0">
                    <a:pos x="8" y="17"/>
                  </a:cxn>
                  <a:cxn ang="0">
                    <a:pos x="8" y="3"/>
                  </a:cxn>
                  <a:cxn ang="0">
                    <a:pos x="8" y="2"/>
                  </a:cxn>
                  <a:cxn ang="0">
                    <a:pos x="8" y="0"/>
                  </a:cxn>
                  <a:cxn ang="0">
                    <a:pos x="8" y="0"/>
                  </a:cxn>
                  <a:cxn ang="0">
                    <a:pos x="7" y="3"/>
                  </a:cxn>
                  <a:cxn ang="0">
                    <a:pos x="4" y="9"/>
                  </a:cxn>
                  <a:cxn ang="0">
                    <a:pos x="2" y="14"/>
                  </a:cxn>
                  <a:cxn ang="0">
                    <a:pos x="1" y="20"/>
                  </a:cxn>
                </a:cxnLst>
                <a:rect l="0" t="0" r="r" b="b"/>
                <a:pathLst>
                  <a:path w="246" h="159">
                    <a:moveTo>
                      <a:pt x="0" y="23"/>
                    </a:moveTo>
                    <a:lnTo>
                      <a:pt x="2" y="38"/>
                    </a:lnTo>
                    <a:lnTo>
                      <a:pt x="5" y="51"/>
                    </a:lnTo>
                    <a:lnTo>
                      <a:pt x="9" y="64"/>
                    </a:lnTo>
                    <a:lnTo>
                      <a:pt x="14" y="77"/>
                    </a:lnTo>
                    <a:lnTo>
                      <a:pt x="20" y="89"/>
                    </a:lnTo>
                    <a:lnTo>
                      <a:pt x="27" y="100"/>
                    </a:lnTo>
                    <a:lnTo>
                      <a:pt x="34" y="111"/>
                    </a:lnTo>
                    <a:lnTo>
                      <a:pt x="43" y="120"/>
                    </a:lnTo>
                    <a:lnTo>
                      <a:pt x="52" y="129"/>
                    </a:lnTo>
                    <a:lnTo>
                      <a:pt x="61" y="136"/>
                    </a:lnTo>
                    <a:lnTo>
                      <a:pt x="71" y="143"/>
                    </a:lnTo>
                    <a:lnTo>
                      <a:pt x="82" y="149"/>
                    </a:lnTo>
                    <a:lnTo>
                      <a:pt x="93" y="153"/>
                    </a:lnTo>
                    <a:lnTo>
                      <a:pt x="106" y="156"/>
                    </a:lnTo>
                    <a:lnTo>
                      <a:pt x="118" y="159"/>
                    </a:lnTo>
                    <a:lnTo>
                      <a:pt x="130" y="159"/>
                    </a:lnTo>
                    <a:lnTo>
                      <a:pt x="139" y="159"/>
                    </a:lnTo>
                    <a:lnTo>
                      <a:pt x="148" y="157"/>
                    </a:lnTo>
                    <a:lnTo>
                      <a:pt x="157" y="156"/>
                    </a:lnTo>
                    <a:lnTo>
                      <a:pt x="166" y="153"/>
                    </a:lnTo>
                    <a:lnTo>
                      <a:pt x="174" y="150"/>
                    </a:lnTo>
                    <a:lnTo>
                      <a:pt x="183" y="145"/>
                    </a:lnTo>
                    <a:lnTo>
                      <a:pt x="191" y="142"/>
                    </a:lnTo>
                    <a:lnTo>
                      <a:pt x="198" y="136"/>
                    </a:lnTo>
                    <a:lnTo>
                      <a:pt x="205" y="131"/>
                    </a:lnTo>
                    <a:lnTo>
                      <a:pt x="212" y="124"/>
                    </a:lnTo>
                    <a:lnTo>
                      <a:pt x="219" y="118"/>
                    </a:lnTo>
                    <a:lnTo>
                      <a:pt x="226" y="111"/>
                    </a:lnTo>
                    <a:lnTo>
                      <a:pt x="232" y="102"/>
                    </a:lnTo>
                    <a:lnTo>
                      <a:pt x="237" y="94"/>
                    </a:lnTo>
                    <a:lnTo>
                      <a:pt x="242" y="85"/>
                    </a:lnTo>
                    <a:lnTo>
                      <a:pt x="246" y="76"/>
                    </a:lnTo>
                    <a:lnTo>
                      <a:pt x="246" y="74"/>
                    </a:lnTo>
                    <a:lnTo>
                      <a:pt x="246" y="70"/>
                    </a:lnTo>
                    <a:lnTo>
                      <a:pt x="246" y="68"/>
                    </a:lnTo>
                    <a:lnTo>
                      <a:pt x="246" y="64"/>
                    </a:lnTo>
                    <a:lnTo>
                      <a:pt x="246" y="60"/>
                    </a:lnTo>
                    <a:lnTo>
                      <a:pt x="246" y="58"/>
                    </a:lnTo>
                    <a:lnTo>
                      <a:pt x="246" y="54"/>
                    </a:lnTo>
                    <a:lnTo>
                      <a:pt x="246" y="52"/>
                    </a:lnTo>
                    <a:lnTo>
                      <a:pt x="242" y="62"/>
                    </a:lnTo>
                    <a:lnTo>
                      <a:pt x="238" y="72"/>
                    </a:lnTo>
                    <a:lnTo>
                      <a:pt x="233" y="82"/>
                    </a:lnTo>
                    <a:lnTo>
                      <a:pt x="228" y="90"/>
                    </a:lnTo>
                    <a:lnTo>
                      <a:pt x="221" y="99"/>
                    </a:lnTo>
                    <a:lnTo>
                      <a:pt x="215" y="107"/>
                    </a:lnTo>
                    <a:lnTo>
                      <a:pt x="208" y="114"/>
                    </a:lnTo>
                    <a:lnTo>
                      <a:pt x="201" y="121"/>
                    </a:lnTo>
                    <a:lnTo>
                      <a:pt x="193" y="127"/>
                    </a:lnTo>
                    <a:lnTo>
                      <a:pt x="185" y="132"/>
                    </a:lnTo>
                    <a:lnTo>
                      <a:pt x="177" y="137"/>
                    </a:lnTo>
                    <a:lnTo>
                      <a:pt x="168" y="142"/>
                    </a:lnTo>
                    <a:lnTo>
                      <a:pt x="159" y="144"/>
                    </a:lnTo>
                    <a:lnTo>
                      <a:pt x="149" y="147"/>
                    </a:lnTo>
                    <a:lnTo>
                      <a:pt x="140" y="148"/>
                    </a:lnTo>
                    <a:lnTo>
                      <a:pt x="130" y="148"/>
                    </a:lnTo>
                    <a:lnTo>
                      <a:pt x="118" y="148"/>
                    </a:lnTo>
                    <a:lnTo>
                      <a:pt x="106" y="145"/>
                    </a:lnTo>
                    <a:lnTo>
                      <a:pt x="93" y="142"/>
                    </a:lnTo>
                    <a:lnTo>
                      <a:pt x="82" y="137"/>
                    </a:lnTo>
                    <a:lnTo>
                      <a:pt x="71" y="131"/>
                    </a:lnTo>
                    <a:lnTo>
                      <a:pt x="61" y="124"/>
                    </a:lnTo>
                    <a:lnTo>
                      <a:pt x="52" y="115"/>
                    </a:lnTo>
                    <a:lnTo>
                      <a:pt x="43" y="106"/>
                    </a:lnTo>
                    <a:lnTo>
                      <a:pt x="35" y="95"/>
                    </a:lnTo>
                    <a:lnTo>
                      <a:pt x="28" y="84"/>
                    </a:lnTo>
                    <a:lnTo>
                      <a:pt x="22" y="72"/>
                    </a:lnTo>
                    <a:lnTo>
                      <a:pt x="17" y="59"/>
                    </a:lnTo>
                    <a:lnTo>
                      <a:pt x="13" y="46"/>
                    </a:lnTo>
                    <a:lnTo>
                      <a:pt x="10" y="32"/>
                    </a:lnTo>
                    <a:lnTo>
                      <a:pt x="8" y="17"/>
                    </a:lnTo>
                    <a:lnTo>
                      <a:pt x="8" y="3"/>
                    </a:lnTo>
                    <a:lnTo>
                      <a:pt x="8" y="3"/>
                    </a:lnTo>
                    <a:lnTo>
                      <a:pt x="8" y="2"/>
                    </a:lnTo>
                    <a:lnTo>
                      <a:pt x="8" y="2"/>
                    </a:lnTo>
                    <a:lnTo>
                      <a:pt x="8" y="2"/>
                    </a:lnTo>
                    <a:lnTo>
                      <a:pt x="8" y="0"/>
                    </a:lnTo>
                    <a:lnTo>
                      <a:pt x="8" y="0"/>
                    </a:lnTo>
                    <a:lnTo>
                      <a:pt x="8" y="0"/>
                    </a:lnTo>
                    <a:lnTo>
                      <a:pt x="8" y="0"/>
                    </a:lnTo>
                    <a:lnTo>
                      <a:pt x="7" y="3"/>
                    </a:lnTo>
                    <a:lnTo>
                      <a:pt x="5" y="5"/>
                    </a:lnTo>
                    <a:lnTo>
                      <a:pt x="4" y="9"/>
                    </a:lnTo>
                    <a:lnTo>
                      <a:pt x="3" y="11"/>
                    </a:lnTo>
                    <a:lnTo>
                      <a:pt x="2" y="14"/>
                    </a:lnTo>
                    <a:lnTo>
                      <a:pt x="1" y="17"/>
                    </a:lnTo>
                    <a:lnTo>
                      <a:pt x="1" y="20"/>
                    </a:lnTo>
                    <a:lnTo>
                      <a:pt x="0" y="23"/>
                    </a:lnTo>
                    <a:close/>
                  </a:path>
                </a:pathLst>
              </a:custGeom>
              <a:solidFill>
                <a:srgbClr val="F4BF9B"/>
              </a:solidFill>
              <a:ln w="9525">
                <a:noFill/>
                <a:round/>
                <a:headEnd/>
                <a:tailEnd/>
              </a:ln>
            </p:spPr>
            <p:txBody>
              <a:bodyPr/>
              <a:lstStyle/>
              <a:p>
                <a:endParaRPr lang="en-US"/>
              </a:p>
            </p:txBody>
          </p:sp>
          <p:sp>
            <p:nvSpPr>
              <p:cNvPr id="533694" name="Freeform 190"/>
              <p:cNvSpPr>
                <a:spLocks/>
              </p:cNvSpPr>
              <p:nvPr/>
            </p:nvSpPr>
            <p:spPr bwMode="auto">
              <a:xfrm>
                <a:off x="1136" y="2657"/>
                <a:ext cx="49" cy="27"/>
              </a:xfrm>
              <a:custGeom>
                <a:avLst/>
                <a:gdLst/>
                <a:ahLst/>
                <a:cxnLst>
                  <a:cxn ang="0">
                    <a:pos x="2" y="36"/>
                  </a:cxn>
                  <a:cxn ang="0">
                    <a:pos x="8" y="64"/>
                  </a:cxn>
                  <a:cxn ang="0">
                    <a:pos x="18" y="90"/>
                  </a:cxn>
                  <a:cxn ang="0">
                    <a:pos x="31" y="112"/>
                  </a:cxn>
                  <a:cxn ang="0">
                    <a:pos x="48" y="131"/>
                  </a:cxn>
                  <a:cxn ang="0">
                    <a:pos x="68" y="147"/>
                  </a:cxn>
                  <a:cxn ang="0">
                    <a:pos x="90" y="158"/>
                  </a:cxn>
                  <a:cxn ang="0">
                    <a:pos x="115" y="163"/>
                  </a:cxn>
                  <a:cxn ang="0">
                    <a:pos x="137" y="164"/>
                  </a:cxn>
                  <a:cxn ang="0">
                    <a:pos x="155" y="160"/>
                  </a:cxn>
                  <a:cxn ang="0">
                    <a:pos x="173" y="154"/>
                  </a:cxn>
                  <a:cxn ang="0">
                    <a:pos x="189" y="145"/>
                  </a:cxn>
                  <a:cxn ang="0">
                    <a:pos x="204" y="133"/>
                  </a:cxn>
                  <a:cxn ang="0">
                    <a:pos x="217" y="118"/>
                  </a:cxn>
                  <a:cxn ang="0">
                    <a:pos x="230" y="101"/>
                  </a:cxn>
                  <a:cxn ang="0">
                    <a:pos x="239" y="84"/>
                  </a:cxn>
                  <a:cxn ang="0">
                    <a:pos x="243" y="70"/>
                  </a:cxn>
                  <a:cxn ang="0">
                    <a:pos x="243" y="64"/>
                  </a:cxn>
                  <a:cxn ang="0">
                    <a:pos x="242" y="58"/>
                  </a:cxn>
                  <a:cxn ang="0">
                    <a:pos x="241" y="52"/>
                  </a:cxn>
                  <a:cxn ang="0">
                    <a:pos x="238" y="61"/>
                  </a:cxn>
                  <a:cxn ang="0">
                    <a:pos x="230" y="81"/>
                  </a:cxn>
                  <a:cxn ang="0">
                    <a:pos x="219" y="100"/>
                  </a:cxn>
                  <a:cxn ang="0">
                    <a:pos x="206" y="116"/>
                  </a:cxn>
                  <a:cxn ang="0">
                    <a:pos x="191" y="130"/>
                  </a:cxn>
                  <a:cxn ang="0">
                    <a:pos x="174" y="141"/>
                  </a:cxn>
                  <a:cxn ang="0">
                    <a:pos x="156" y="148"/>
                  </a:cxn>
                  <a:cxn ang="0">
                    <a:pos x="137" y="153"/>
                  </a:cxn>
                  <a:cxn ang="0">
                    <a:pos x="115" y="152"/>
                  </a:cxn>
                  <a:cxn ang="0">
                    <a:pos x="91" y="147"/>
                  </a:cxn>
                  <a:cxn ang="0">
                    <a:pos x="70" y="136"/>
                  </a:cxn>
                  <a:cxn ang="0">
                    <a:pos x="52" y="121"/>
                  </a:cxn>
                  <a:cxn ang="0">
                    <a:pos x="36" y="101"/>
                  </a:cxn>
                  <a:cxn ang="0">
                    <a:pos x="23" y="80"/>
                  </a:cxn>
                  <a:cxn ang="0">
                    <a:pos x="14" y="55"/>
                  </a:cxn>
                  <a:cxn ang="0">
                    <a:pos x="10" y="27"/>
                  </a:cxn>
                  <a:cxn ang="0">
                    <a:pos x="9" y="12"/>
                  </a:cxn>
                  <a:cxn ang="0">
                    <a:pos x="9" y="8"/>
                  </a:cxn>
                  <a:cxn ang="0">
                    <a:pos x="9" y="4"/>
                  </a:cxn>
                  <a:cxn ang="0">
                    <a:pos x="10" y="1"/>
                  </a:cxn>
                  <a:cxn ang="0">
                    <a:pos x="9" y="0"/>
                  </a:cxn>
                  <a:cxn ang="0">
                    <a:pos x="9" y="1"/>
                  </a:cxn>
                  <a:cxn ang="0">
                    <a:pos x="8" y="2"/>
                  </a:cxn>
                  <a:cxn ang="0">
                    <a:pos x="8" y="3"/>
                  </a:cxn>
                  <a:cxn ang="0">
                    <a:pos x="7" y="6"/>
                  </a:cxn>
                  <a:cxn ang="0">
                    <a:pos x="5" y="10"/>
                  </a:cxn>
                  <a:cxn ang="0">
                    <a:pos x="3" y="14"/>
                  </a:cxn>
                  <a:cxn ang="0">
                    <a:pos x="1" y="19"/>
                  </a:cxn>
                </a:cxnLst>
                <a:rect l="0" t="0" r="r" b="b"/>
                <a:pathLst>
                  <a:path w="243" h="164">
                    <a:moveTo>
                      <a:pt x="0" y="21"/>
                    </a:moveTo>
                    <a:lnTo>
                      <a:pt x="2" y="36"/>
                    </a:lnTo>
                    <a:lnTo>
                      <a:pt x="4" y="50"/>
                    </a:lnTo>
                    <a:lnTo>
                      <a:pt x="8" y="64"/>
                    </a:lnTo>
                    <a:lnTo>
                      <a:pt x="12" y="78"/>
                    </a:lnTo>
                    <a:lnTo>
                      <a:pt x="18" y="90"/>
                    </a:lnTo>
                    <a:lnTo>
                      <a:pt x="24" y="101"/>
                    </a:lnTo>
                    <a:lnTo>
                      <a:pt x="31" y="112"/>
                    </a:lnTo>
                    <a:lnTo>
                      <a:pt x="39" y="122"/>
                    </a:lnTo>
                    <a:lnTo>
                      <a:pt x="48" y="131"/>
                    </a:lnTo>
                    <a:lnTo>
                      <a:pt x="58" y="140"/>
                    </a:lnTo>
                    <a:lnTo>
                      <a:pt x="68" y="147"/>
                    </a:lnTo>
                    <a:lnTo>
                      <a:pt x="79" y="153"/>
                    </a:lnTo>
                    <a:lnTo>
                      <a:pt x="90" y="158"/>
                    </a:lnTo>
                    <a:lnTo>
                      <a:pt x="103" y="161"/>
                    </a:lnTo>
                    <a:lnTo>
                      <a:pt x="115" y="163"/>
                    </a:lnTo>
                    <a:lnTo>
                      <a:pt x="127" y="164"/>
                    </a:lnTo>
                    <a:lnTo>
                      <a:pt x="137" y="164"/>
                    </a:lnTo>
                    <a:lnTo>
                      <a:pt x="146" y="163"/>
                    </a:lnTo>
                    <a:lnTo>
                      <a:pt x="155" y="160"/>
                    </a:lnTo>
                    <a:lnTo>
                      <a:pt x="164" y="157"/>
                    </a:lnTo>
                    <a:lnTo>
                      <a:pt x="173" y="154"/>
                    </a:lnTo>
                    <a:lnTo>
                      <a:pt x="181" y="149"/>
                    </a:lnTo>
                    <a:lnTo>
                      <a:pt x="189" y="145"/>
                    </a:lnTo>
                    <a:lnTo>
                      <a:pt x="197" y="139"/>
                    </a:lnTo>
                    <a:lnTo>
                      <a:pt x="204" y="133"/>
                    </a:lnTo>
                    <a:lnTo>
                      <a:pt x="211" y="125"/>
                    </a:lnTo>
                    <a:lnTo>
                      <a:pt x="217" y="118"/>
                    </a:lnTo>
                    <a:lnTo>
                      <a:pt x="224" y="110"/>
                    </a:lnTo>
                    <a:lnTo>
                      <a:pt x="230" y="101"/>
                    </a:lnTo>
                    <a:lnTo>
                      <a:pt x="235" y="93"/>
                    </a:lnTo>
                    <a:lnTo>
                      <a:pt x="239" y="84"/>
                    </a:lnTo>
                    <a:lnTo>
                      <a:pt x="243" y="74"/>
                    </a:lnTo>
                    <a:lnTo>
                      <a:pt x="243" y="70"/>
                    </a:lnTo>
                    <a:lnTo>
                      <a:pt x="243" y="68"/>
                    </a:lnTo>
                    <a:lnTo>
                      <a:pt x="243" y="64"/>
                    </a:lnTo>
                    <a:lnTo>
                      <a:pt x="243" y="62"/>
                    </a:lnTo>
                    <a:lnTo>
                      <a:pt x="242" y="58"/>
                    </a:lnTo>
                    <a:lnTo>
                      <a:pt x="242" y="56"/>
                    </a:lnTo>
                    <a:lnTo>
                      <a:pt x="241" y="52"/>
                    </a:lnTo>
                    <a:lnTo>
                      <a:pt x="241" y="50"/>
                    </a:lnTo>
                    <a:lnTo>
                      <a:pt x="238" y="61"/>
                    </a:lnTo>
                    <a:lnTo>
                      <a:pt x="234" y="72"/>
                    </a:lnTo>
                    <a:lnTo>
                      <a:pt x="230" y="81"/>
                    </a:lnTo>
                    <a:lnTo>
                      <a:pt x="225" y="91"/>
                    </a:lnTo>
                    <a:lnTo>
                      <a:pt x="219" y="100"/>
                    </a:lnTo>
                    <a:lnTo>
                      <a:pt x="213" y="109"/>
                    </a:lnTo>
                    <a:lnTo>
                      <a:pt x="206" y="116"/>
                    </a:lnTo>
                    <a:lnTo>
                      <a:pt x="199" y="123"/>
                    </a:lnTo>
                    <a:lnTo>
                      <a:pt x="191" y="130"/>
                    </a:lnTo>
                    <a:lnTo>
                      <a:pt x="183" y="136"/>
                    </a:lnTo>
                    <a:lnTo>
                      <a:pt x="174" y="141"/>
                    </a:lnTo>
                    <a:lnTo>
                      <a:pt x="166" y="146"/>
                    </a:lnTo>
                    <a:lnTo>
                      <a:pt x="156" y="148"/>
                    </a:lnTo>
                    <a:lnTo>
                      <a:pt x="147" y="151"/>
                    </a:lnTo>
                    <a:lnTo>
                      <a:pt x="137" y="153"/>
                    </a:lnTo>
                    <a:lnTo>
                      <a:pt x="127" y="153"/>
                    </a:lnTo>
                    <a:lnTo>
                      <a:pt x="115" y="152"/>
                    </a:lnTo>
                    <a:lnTo>
                      <a:pt x="104" y="151"/>
                    </a:lnTo>
                    <a:lnTo>
                      <a:pt x="91" y="147"/>
                    </a:lnTo>
                    <a:lnTo>
                      <a:pt x="81" y="142"/>
                    </a:lnTo>
                    <a:lnTo>
                      <a:pt x="70" y="136"/>
                    </a:lnTo>
                    <a:lnTo>
                      <a:pt x="61" y="129"/>
                    </a:lnTo>
                    <a:lnTo>
                      <a:pt x="52" y="121"/>
                    </a:lnTo>
                    <a:lnTo>
                      <a:pt x="43" y="112"/>
                    </a:lnTo>
                    <a:lnTo>
                      <a:pt x="36" y="101"/>
                    </a:lnTo>
                    <a:lnTo>
                      <a:pt x="29" y="91"/>
                    </a:lnTo>
                    <a:lnTo>
                      <a:pt x="23" y="80"/>
                    </a:lnTo>
                    <a:lnTo>
                      <a:pt x="18" y="68"/>
                    </a:lnTo>
                    <a:lnTo>
                      <a:pt x="14" y="55"/>
                    </a:lnTo>
                    <a:lnTo>
                      <a:pt x="12" y="42"/>
                    </a:lnTo>
                    <a:lnTo>
                      <a:pt x="10" y="27"/>
                    </a:lnTo>
                    <a:lnTo>
                      <a:pt x="9" y="13"/>
                    </a:lnTo>
                    <a:lnTo>
                      <a:pt x="9" y="12"/>
                    </a:lnTo>
                    <a:lnTo>
                      <a:pt x="9" y="9"/>
                    </a:lnTo>
                    <a:lnTo>
                      <a:pt x="9" y="8"/>
                    </a:lnTo>
                    <a:lnTo>
                      <a:pt x="9" y="6"/>
                    </a:lnTo>
                    <a:lnTo>
                      <a:pt x="9" y="4"/>
                    </a:lnTo>
                    <a:lnTo>
                      <a:pt x="9" y="3"/>
                    </a:lnTo>
                    <a:lnTo>
                      <a:pt x="10" y="1"/>
                    </a:lnTo>
                    <a:lnTo>
                      <a:pt x="10" y="0"/>
                    </a:lnTo>
                    <a:lnTo>
                      <a:pt x="9" y="0"/>
                    </a:lnTo>
                    <a:lnTo>
                      <a:pt x="9" y="1"/>
                    </a:lnTo>
                    <a:lnTo>
                      <a:pt x="9" y="1"/>
                    </a:lnTo>
                    <a:lnTo>
                      <a:pt x="9" y="1"/>
                    </a:lnTo>
                    <a:lnTo>
                      <a:pt x="8" y="2"/>
                    </a:lnTo>
                    <a:lnTo>
                      <a:pt x="8" y="2"/>
                    </a:lnTo>
                    <a:lnTo>
                      <a:pt x="8" y="3"/>
                    </a:lnTo>
                    <a:lnTo>
                      <a:pt x="8" y="3"/>
                    </a:lnTo>
                    <a:lnTo>
                      <a:pt x="7" y="6"/>
                    </a:lnTo>
                    <a:lnTo>
                      <a:pt x="6" y="8"/>
                    </a:lnTo>
                    <a:lnTo>
                      <a:pt x="5" y="10"/>
                    </a:lnTo>
                    <a:lnTo>
                      <a:pt x="4" y="13"/>
                    </a:lnTo>
                    <a:lnTo>
                      <a:pt x="3" y="14"/>
                    </a:lnTo>
                    <a:lnTo>
                      <a:pt x="2" y="16"/>
                    </a:lnTo>
                    <a:lnTo>
                      <a:pt x="1" y="19"/>
                    </a:lnTo>
                    <a:lnTo>
                      <a:pt x="0" y="21"/>
                    </a:lnTo>
                    <a:close/>
                  </a:path>
                </a:pathLst>
              </a:custGeom>
              <a:solidFill>
                <a:srgbClr val="F4BF9B"/>
              </a:solidFill>
              <a:ln w="9525">
                <a:noFill/>
                <a:round/>
                <a:headEnd/>
                <a:tailEnd/>
              </a:ln>
            </p:spPr>
            <p:txBody>
              <a:bodyPr/>
              <a:lstStyle/>
              <a:p>
                <a:endParaRPr lang="en-US"/>
              </a:p>
            </p:txBody>
          </p:sp>
          <p:sp>
            <p:nvSpPr>
              <p:cNvPr id="533695" name="Freeform 191"/>
              <p:cNvSpPr>
                <a:spLocks/>
              </p:cNvSpPr>
              <p:nvPr/>
            </p:nvSpPr>
            <p:spPr bwMode="auto">
              <a:xfrm>
                <a:off x="1137" y="2655"/>
                <a:ext cx="48" cy="28"/>
              </a:xfrm>
              <a:custGeom>
                <a:avLst/>
                <a:gdLst/>
                <a:ahLst/>
                <a:cxnLst>
                  <a:cxn ang="0">
                    <a:pos x="0" y="21"/>
                  </a:cxn>
                  <a:cxn ang="0">
                    <a:pos x="0" y="21"/>
                  </a:cxn>
                  <a:cxn ang="0">
                    <a:pos x="0" y="23"/>
                  </a:cxn>
                  <a:cxn ang="0">
                    <a:pos x="0" y="24"/>
                  </a:cxn>
                  <a:cxn ang="0">
                    <a:pos x="0" y="38"/>
                  </a:cxn>
                  <a:cxn ang="0">
                    <a:pos x="5" y="67"/>
                  </a:cxn>
                  <a:cxn ang="0">
                    <a:pos x="14" y="93"/>
                  </a:cxn>
                  <a:cxn ang="0">
                    <a:pos x="27" y="116"/>
                  </a:cxn>
                  <a:cxn ang="0">
                    <a:pos x="44" y="136"/>
                  </a:cxn>
                  <a:cxn ang="0">
                    <a:pos x="63" y="152"/>
                  </a:cxn>
                  <a:cxn ang="0">
                    <a:pos x="85" y="163"/>
                  </a:cxn>
                  <a:cxn ang="0">
                    <a:pos x="110" y="169"/>
                  </a:cxn>
                  <a:cxn ang="0">
                    <a:pos x="132" y="169"/>
                  </a:cxn>
                  <a:cxn ang="0">
                    <a:pos x="151" y="165"/>
                  </a:cxn>
                  <a:cxn ang="0">
                    <a:pos x="169" y="158"/>
                  </a:cxn>
                  <a:cxn ang="0">
                    <a:pos x="185" y="148"/>
                  </a:cxn>
                  <a:cxn ang="0">
                    <a:pos x="200" y="135"/>
                  </a:cxn>
                  <a:cxn ang="0">
                    <a:pos x="213" y="120"/>
                  </a:cxn>
                  <a:cxn ang="0">
                    <a:pos x="225" y="103"/>
                  </a:cxn>
                  <a:cxn ang="0">
                    <a:pos x="234" y="83"/>
                  </a:cxn>
                  <a:cxn ang="0">
                    <a:pos x="237" y="69"/>
                  </a:cxn>
                  <a:cxn ang="0">
                    <a:pos x="236" y="63"/>
                  </a:cxn>
                  <a:cxn ang="0">
                    <a:pos x="235" y="57"/>
                  </a:cxn>
                  <a:cxn ang="0">
                    <a:pos x="234" y="51"/>
                  </a:cxn>
                  <a:cxn ang="0">
                    <a:pos x="231" y="61"/>
                  </a:cxn>
                  <a:cxn ang="0">
                    <a:pos x="224" y="83"/>
                  </a:cxn>
                  <a:cxn ang="0">
                    <a:pos x="214" y="102"/>
                  </a:cxn>
                  <a:cxn ang="0">
                    <a:pos x="201" y="120"/>
                  </a:cxn>
                  <a:cxn ang="0">
                    <a:pos x="187" y="134"/>
                  </a:cxn>
                  <a:cxn ang="0">
                    <a:pos x="170" y="146"/>
                  </a:cxn>
                  <a:cxn ang="0">
                    <a:pos x="152" y="154"/>
                  </a:cxn>
                  <a:cxn ang="0">
                    <a:pos x="132" y="158"/>
                  </a:cxn>
                  <a:cxn ang="0">
                    <a:pos x="111" y="158"/>
                  </a:cxn>
                  <a:cxn ang="0">
                    <a:pos x="88" y="152"/>
                  </a:cxn>
                  <a:cxn ang="0">
                    <a:pos x="67" y="142"/>
                  </a:cxn>
                  <a:cxn ang="0">
                    <a:pos x="50" y="128"/>
                  </a:cxn>
                  <a:cxn ang="0">
                    <a:pos x="34" y="110"/>
                  </a:cxn>
                  <a:cxn ang="0">
                    <a:pos x="22" y="89"/>
                  </a:cxn>
                  <a:cxn ang="0">
                    <a:pos x="14" y="63"/>
                  </a:cxn>
                  <a:cxn ang="0">
                    <a:pos x="9" y="37"/>
                  </a:cxn>
                  <a:cxn ang="0">
                    <a:pos x="9" y="20"/>
                  </a:cxn>
                  <a:cxn ang="0">
                    <a:pos x="9" y="15"/>
                  </a:cxn>
                  <a:cxn ang="0">
                    <a:pos x="9" y="9"/>
                  </a:cxn>
                  <a:cxn ang="0">
                    <a:pos x="10" y="3"/>
                  </a:cxn>
                  <a:cxn ang="0">
                    <a:pos x="9" y="2"/>
                  </a:cxn>
                  <a:cxn ang="0">
                    <a:pos x="7" y="6"/>
                  </a:cxn>
                  <a:cxn ang="0">
                    <a:pos x="5" y="9"/>
                  </a:cxn>
                  <a:cxn ang="0">
                    <a:pos x="3" y="13"/>
                  </a:cxn>
                  <a:cxn ang="0">
                    <a:pos x="2" y="15"/>
                  </a:cxn>
                  <a:cxn ang="0">
                    <a:pos x="1" y="17"/>
                  </a:cxn>
                  <a:cxn ang="0">
                    <a:pos x="1" y="19"/>
                  </a:cxn>
                  <a:cxn ang="0">
                    <a:pos x="0" y="20"/>
                  </a:cxn>
                </a:cxnLst>
                <a:rect l="0" t="0" r="r" b="b"/>
                <a:pathLst>
                  <a:path w="238" h="169">
                    <a:moveTo>
                      <a:pt x="0" y="21"/>
                    </a:moveTo>
                    <a:lnTo>
                      <a:pt x="0" y="21"/>
                    </a:lnTo>
                    <a:lnTo>
                      <a:pt x="0" y="21"/>
                    </a:lnTo>
                    <a:lnTo>
                      <a:pt x="0" y="21"/>
                    </a:lnTo>
                    <a:lnTo>
                      <a:pt x="0" y="23"/>
                    </a:lnTo>
                    <a:lnTo>
                      <a:pt x="0" y="23"/>
                    </a:lnTo>
                    <a:lnTo>
                      <a:pt x="0" y="23"/>
                    </a:lnTo>
                    <a:lnTo>
                      <a:pt x="0" y="24"/>
                    </a:lnTo>
                    <a:lnTo>
                      <a:pt x="0" y="24"/>
                    </a:lnTo>
                    <a:lnTo>
                      <a:pt x="0" y="38"/>
                    </a:lnTo>
                    <a:lnTo>
                      <a:pt x="2" y="53"/>
                    </a:lnTo>
                    <a:lnTo>
                      <a:pt x="5" y="67"/>
                    </a:lnTo>
                    <a:lnTo>
                      <a:pt x="9" y="80"/>
                    </a:lnTo>
                    <a:lnTo>
                      <a:pt x="14" y="93"/>
                    </a:lnTo>
                    <a:lnTo>
                      <a:pt x="20" y="105"/>
                    </a:lnTo>
                    <a:lnTo>
                      <a:pt x="27" y="116"/>
                    </a:lnTo>
                    <a:lnTo>
                      <a:pt x="35" y="127"/>
                    </a:lnTo>
                    <a:lnTo>
                      <a:pt x="44" y="136"/>
                    </a:lnTo>
                    <a:lnTo>
                      <a:pt x="53" y="145"/>
                    </a:lnTo>
                    <a:lnTo>
                      <a:pt x="63" y="152"/>
                    </a:lnTo>
                    <a:lnTo>
                      <a:pt x="74" y="158"/>
                    </a:lnTo>
                    <a:lnTo>
                      <a:pt x="85" y="163"/>
                    </a:lnTo>
                    <a:lnTo>
                      <a:pt x="98" y="166"/>
                    </a:lnTo>
                    <a:lnTo>
                      <a:pt x="110" y="169"/>
                    </a:lnTo>
                    <a:lnTo>
                      <a:pt x="122" y="169"/>
                    </a:lnTo>
                    <a:lnTo>
                      <a:pt x="132" y="169"/>
                    </a:lnTo>
                    <a:lnTo>
                      <a:pt x="141" y="168"/>
                    </a:lnTo>
                    <a:lnTo>
                      <a:pt x="151" y="165"/>
                    </a:lnTo>
                    <a:lnTo>
                      <a:pt x="160" y="162"/>
                    </a:lnTo>
                    <a:lnTo>
                      <a:pt x="169" y="158"/>
                    </a:lnTo>
                    <a:lnTo>
                      <a:pt x="177" y="153"/>
                    </a:lnTo>
                    <a:lnTo>
                      <a:pt x="185" y="148"/>
                    </a:lnTo>
                    <a:lnTo>
                      <a:pt x="193" y="142"/>
                    </a:lnTo>
                    <a:lnTo>
                      <a:pt x="200" y="135"/>
                    </a:lnTo>
                    <a:lnTo>
                      <a:pt x="207" y="128"/>
                    </a:lnTo>
                    <a:lnTo>
                      <a:pt x="213" y="120"/>
                    </a:lnTo>
                    <a:lnTo>
                      <a:pt x="220" y="111"/>
                    </a:lnTo>
                    <a:lnTo>
                      <a:pt x="225" y="103"/>
                    </a:lnTo>
                    <a:lnTo>
                      <a:pt x="230" y="93"/>
                    </a:lnTo>
                    <a:lnTo>
                      <a:pt x="234" y="83"/>
                    </a:lnTo>
                    <a:lnTo>
                      <a:pt x="238" y="73"/>
                    </a:lnTo>
                    <a:lnTo>
                      <a:pt x="237" y="69"/>
                    </a:lnTo>
                    <a:lnTo>
                      <a:pt x="237" y="67"/>
                    </a:lnTo>
                    <a:lnTo>
                      <a:pt x="236" y="63"/>
                    </a:lnTo>
                    <a:lnTo>
                      <a:pt x="236" y="61"/>
                    </a:lnTo>
                    <a:lnTo>
                      <a:pt x="235" y="57"/>
                    </a:lnTo>
                    <a:lnTo>
                      <a:pt x="235" y="55"/>
                    </a:lnTo>
                    <a:lnTo>
                      <a:pt x="234" y="51"/>
                    </a:lnTo>
                    <a:lnTo>
                      <a:pt x="234" y="49"/>
                    </a:lnTo>
                    <a:lnTo>
                      <a:pt x="231" y="61"/>
                    </a:lnTo>
                    <a:lnTo>
                      <a:pt x="228" y="72"/>
                    </a:lnTo>
                    <a:lnTo>
                      <a:pt x="224" y="83"/>
                    </a:lnTo>
                    <a:lnTo>
                      <a:pt x="220" y="92"/>
                    </a:lnTo>
                    <a:lnTo>
                      <a:pt x="214" y="102"/>
                    </a:lnTo>
                    <a:lnTo>
                      <a:pt x="208" y="111"/>
                    </a:lnTo>
                    <a:lnTo>
                      <a:pt x="201" y="120"/>
                    </a:lnTo>
                    <a:lnTo>
                      <a:pt x="194" y="127"/>
                    </a:lnTo>
                    <a:lnTo>
                      <a:pt x="187" y="134"/>
                    </a:lnTo>
                    <a:lnTo>
                      <a:pt x="179" y="140"/>
                    </a:lnTo>
                    <a:lnTo>
                      <a:pt x="170" y="146"/>
                    </a:lnTo>
                    <a:lnTo>
                      <a:pt x="161" y="151"/>
                    </a:lnTo>
                    <a:lnTo>
                      <a:pt x="152" y="154"/>
                    </a:lnTo>
                    <a:lnTo>
                      <a:pt x="142" y="157"/>
                    </a:lnTo>
                    <a:lnTo>
                      <a:pt x="132" y="158"/>
                    </a:lnTo>
                    <a:lnTo>
                      <a:pt x="122" y="158"/>
                    </a:lnTo>
                    <a:lnTo>
                      <a:pt x="111" y="158"/>
                    </a:lnTo>
                    <a:lnTo>
                      <a:pt x="99" y="156"/>
                    </a:lnTo>
                    <a:lnTo>
                      <a:pt x="88" y="152"/>
                    </a:lnTo>
                    <a:lnTo>
                      <a:pt x="77" y="148"/>
                    </a:lnTo>
                    <a:lnTo>
                      <a:pt x="67" y="142"/>
                    </a:lnTo>
                    <a:lnTo>
                      <a:pt x="58" y="135"/>
                    </a:lnTo>
                    <a:lnTo>
                      <a:pt x="50" y="128"/>
                    </a:lnTo>
                    <a:lnTo>
                      <a:pt x="42" y="120"/>
                    </a:lnTo>
                    <a:lnTo>
                      <a:pt x="34" y="110"/>
                    </a:lnTo>
                    <a:lnTo>
                      <a:pt x="28" y="99"/>
                    </a:lnTo>
                    <a:lnTo>
                      <a:pt x="22" y="89"/>
                    </a:lnTo>
                    <a:lnTo>
                      <a:pt x="18" y="77"/>
                    </a:lnTo>
                    <a:lnTo>
                      <a:pt x="14" y="63"/>
                    </a:lnTo>
                    <a:lnTo>
                      <a:pt x="11" y="51"/>
                    </a:lnTo>
                    <a:lnTo>
                      <a:pt x="9" y="37"/>
                    </a:lnTo>
                    <a:lnTo>
                      <a:pt x="9" y="24"/>
                    </a:lnTo>
                    <a:lnTo>
                      <a:pt x="9" y="20"/>
                    </a:lnTo>
                    <a:lnTo>
                      <a:pt x="9" y="18"/>
                    </a:lnTo>
                    <a:lnTo>
                      <a:pt x="9" y="15"/>
                    </a:lnTo>
                    <a:lnTo>
                      <a:pt x="9" y="12"/>
                    </a:lnTo>
                    <a:lnTo>
                      <a:pt x="9" y="9"/>
                    </a:lnTo>
                    <a:lnTo>
                      <a:pt x="10" y="6"/>
                    </a:lnTo>
                    <a:lnTo>
                      <a:pt x="10" y="3"/>
                    </a:lnTo>
                    <a:lnTo>
                      <a:pt x="10" y="0"/>
                    </a:lnTo>
                    <a:lnTo>
                      <a:pt x="9" y="2"/>
                    </a:lnTo>
                    <a:lnTo>
                      <a:pt x="8" y="3"/>
                    </a:lnTo>
                    <a:lnTo>
                      <a:pt x="7" y="6"/>
                    </a:lnTo>
                    <a:lnTo>
                      <a:pt x="6" y="7"/>
                    </a:lnTo>
                    <a:lnTo>
                      <a:pt x="5" y="9"/>
                    </a:lnTo>
                    <a:lnTo>
                      <a:pt x="4" y="11"/>
                    </a:lnTo>
                    <a:lnTo>
                      <a:pt x="3" y="13"/>
                    </a:lnTo>
                    <a:lnTo>
                      <a:pt x="3" y="14"/>
                    </a:lnTo>
                    <a:lnTo>
                      <a:pt x="2" y="15"/>
                    </a:lnTo>
                    <a:lnTo>
                      <a:pt x="2" y="17"/>
                    </a:lnTo>
                    <a:lnTo>
                      <a:pt x="1" y="17"/>
                    </a:lnTo>
                    <a:lnTo>
                      <a:pt x="1" y="18"/>
                    </a:lnTo>
                    <a:lnTo>
                      <a:pt x="1" y="19"/>
                    </a:lnTo>
                    <a:lnTo>
                      <a:pt x="0" y="19"/>
                    </a:lnTo>
                    <a:lnTo>
                      <a:pt x="0" y="20"/>
                    </a:lnTo>
                    <a:lnTo>
                      <a:pt x="0" y="21"/>
                    </a:lnTo>
                    <a:close/>
                  </a:path>
                </a:pathLst>
              </a:custGeom>
              <a:solidFill>
                <a:srgbClr val="F5C19D"/>
              </a:solidFill>
              <a:ln w="9525">
                <a:noFill/>
                <a:round/>
                <a:headEnd/>
                <a:tailEnd/>
              </a:ln>
            </p:spPr>
            <p:txBody>
              <a:bodyPr/>
              <a:lstStyle/>
              <a:p>
                <a:endParaRPr lang="en-US"/>
              </a:p>
            </p:txBody>
          </p:sp>
          <p:sp>
            <p:nvSpPr>
              <p:cNvPr id="533696" name="Freeform 192"/>
              <p:cNvSpPr>
                <a:spLocks/>
              </p:cNvSpPr>
              <p:nvPr/>
            </p:nvSpPr>
            <p:spPr bwMode="auto">
              <a:xfrm>
                <a:off x="1138" y="2654"/>
                <a:ext cx="46" cy="29"/>
              </a:xfrm>
              <a:custGeom>
                <a:avLst/>
                <a:gdLst/>
                <a:ahLst/>
                <a:cxnLst>
                  <a:cxn ang="0">
                    <a:pos x="1" y="22"/>
                  </a:cxn>
                  <a:cxn ang="0">
                    <a:pos x="0" y="25"/>
                  </a:cxn>
                  <a:cxn ang="0">
                    <a:pos x="0" y="29"/>
                  </a:cxn>
                  <a:cxn ang="0">
                    <a:pos x="0" y="33"/>
                  </a:cxn>
                  <a:cxn ang="0">
                    <a:pos x="1" y="48"/>
                  </a:cxn>
                  <a:cxn ang="0">
                    <a:pos x="5" y="76"/>
                  </a:cxn>
                  <a:cxn ang="0">
                    <a:pos x="14" y="101"/>
                  </a:cxn>
                  <a:cxn ang="0">
                    <a:pos x="27" y="122"/>
                  </a:cxn>
                  <a:cxn ang="0">
                    <a:pos x="43" y="142"/>
                  </a:cxn>
                  <a:cxn ang="0">
                    <a:pos x="61" y="157"/>
                  </a:cxn>
                  <a:cxn ang="0">
                    <a:pos x="82" y="168"/>
                  </a:cxn>
                  <a:cxn ang="0">
                    <a:pos x="106" y="173"/>
                  </a:cxn>
                  <a:cxn ang="0">
                    <a:pos x="128" y="174"/>
                  </a:cxn>
                  <a:cxn ang="0">
                    <a:pos x="147" y="169"/>
                  </a:cxn>
                  <a:cxn ang="0">
                    <a:pos x="165" y="162"/>
                  </a:cxn>
                  <a:cxn ang="0">
                    <a:pos x="182" y="151"/>
                  </a:cxn>
                  <a:cxn ang="0">
                    <a:pos x="197" y="137"/>
                  </a:cxn>
                  <a:cxn ang="0">
                    <a:pos x="210" y="121"/>
                  </a:cxn>
                  <a:cxn ang="0">
                    <a:pos x="221" y="102"/>
                  </a:cxn>
                  <a:cxn ang="0">
                    <a:pos x="229" y="82"/>
                  </a:cxn>
                  <a:cxn ang="0">
                    <a:pos x="231" y="67"/>
                  </a:cxn>
                  <a:cxn ang="0">
                    <a:pos x="230" y="61"/>
                  </a:cxn>
                  <a:cxn ang="0">
                    <a:pos x="229" y="55"/>
                  </a:cxn>
                  <a:cxn ang="0">
                    <a:pos x="227" y="51"/>
                  </a:cxn>
                  <a:cxn ang="0">
                    <a:pos x="225" y="59"/>
                  </a:cxn>
                  <a:cxn ang="0">
                    <a:pos x="219" y="82"/>
                  </a:cxn>
                  <a:cxn ang="0">
                    <a:pos x="209" y="103"/>
                  </a:cxn>
                  <a:cxn ang="0">
                    <a:pos x="197" y="121"/>
                  </a:cxn>
                  <a:cxn ang="0">
                    <a:pos x="183" y="137"/>
                  </a:cxn>
                  <a:cxn ang="0">
                    <a:pos x="167" y="149"/>
                  </a:cxn>
                  <a:cxn ang="0">
                    <a:pos x="148" y="158"/>
                  </a:cxn>
                  <a:cxn ang="0">
                    <a:pos x="128" y="162"/>
                  </a:cxn>
                  <a:cxn ang="0">
                    <a:pos x="107" y="162"/>
                  </a:cxn>
                  <a:cxn ang="0">
                    <a:pos x="85" y="157"/>
                  </a:cxn>
                  <a:cxn ang="0">
                    <a:pos x="66" y="148"/>
                  </a:cxn>
                  <a:cxn ang="0">
                    <a:pos x="48" y="133"/>
                  </a:cxn>
                  <a:cxn ang="0">
                    <a:pos x="34" y="116"/>
                  </a:cxn>
                  <a:cxn ang="0">
                    <a:pos x="22" y="95"/>
                  </a:cxn>
                  <a:cxn ang="0">
                    <a:pos x="14" y="72"/>
                  </a:cxn>
                  <a:cxn ang="0">
                    <a:pos x="10" y="47"/>
                  </a:cxn>
                  <a:cxn ang="0">
                    <a:pos x="9" y="29"/>
                  </a:cxn>
                  <a:cxn ang="0">
                    <a:pos x="10" y="21"/>
                  </a:cxn>
                  <a:cxn ang="0">
                    <a:pos x="11" y="13"/>
                  </a:cxn>
                  <a:cxn ang="0">
                    <a:pos x="12" y="5"/>
                  </a:cxn>
                  <a:cxn ang="0">
                    <a:pos x="11" y="3"/>
                  </a:cxn>
                  <a:cxn ang="0">
                    <a:pos x="8" y="7"/>
                  </a:cxn>
                  <a:cxn ang="0">
                    <a:pos x="5" y="12"/>
                  </a:cxn>
                  <a:cxn ang="0">
                    <a:pos x="2" y="18"/>
                  </a:cxn>
                </a:cxnLst>
                <a:rect l="0" t="0" r="r" b="b"/>
                <a:pathLst>
                  <a:path w="232" h="174">
                    <a:moveTo>
                      <a:pt x="1" y="21"/>
                    </a:moveTo>
                    <a:lnTo>
                      <a:pt x="1" y="22"/>
                    </a:lnTo>
                    <a:lnTo>
                      <a:pt x="0" y="24"/>
                    </a:lnTo>
                    <a:lnTo>
                      <a:pt x="0" y="25"/>
                    </a:lnTo>
                    <a:lnTo>
                      <a:pt x="0" y="27"/>
                    </a:lnTo>
                    <a:lnTo>
                      <a:pt x="0" y="29"/>
                    </a:lnTo>
                    <a:lnTo>
                      <a:pt x="0" y="30"/>
                    </a:lnTo>
                    <a:lnTo>
                      <a:pt x="0" y="33"/>
                    </a:lnTo>
                    <a:lnTo>
                      <a:pt x="0" y="34"/>
                    </a:lnTo>
                    <a:lnTo>
                      <a:pt x="1" y="48"/>
                    </a:lnTo>
                    <a:lnTo>
                      <a:pt x="3" y="63"/>
                    </a:lnTo>
                    <a:lnTo>
                      <a:pt x="5" y="76"/>
                    </a:lnTo>
                    <a:lnTo>
                      <a:pt x="9" y="89"/>
                    </a:lnTo>
                    <a:lnTo>
                      <a:pt x="14" y="101"/>
                    </a:lnTo>
                    <a:lnTo>
                      <a:pt x="20" y="112"/>
                    </a:lnTo>
                    <a:lnTo>
                      <a:pt x="27" y="122"/>
                    </a:lnTo>
                    <a:lnTo>
                      <a:pt x="34" y="133"/>
                    </a:lnTo>
                    <a:lnTo>
                      <a:pt x="43" y="142"/>
                    </a:lnTo>
                    <a:lnTo>
                      <a:pt x="52" y="150"/>
                    </a:lnTo>
                    <a:lnTo>
                      <a:pt x="61" y="157"/>
                    </a:lnTo>
                    <a:lnTo>
                      <a:pt x="72" y="163"/>
                    </a:lnTo>
                    <a:lnTo>
                      <a:pt x="82" y="168"/>
                    </a:lnTo>
                    <a:lnTo>
                      <a:pt x="95" y="172"/>
                    </a:lnTo>
                    <a:lnTo>
                      <a:pt x="106" y="173"/>
                    </a:lnTo>
                    <a:lnTo>
                      <a:pt x="118" y="174"/>
                    </a:lnTo>
                    <a:lnTo>
                      <a:pt x="128" y="174"/>
                    </a:lnTo>
                    <a:lnTo>
                      <a:pt x="138" y="172"/>
                    </a:lnTo>
                    <a:lnTo>
                      <a:pt x="147" y="169"/>
                    </a:lnTo>
                    <a:lnTo>
                      <a:pt x="157" y="167"/>
                    </a:lnTo>
                    <a:lnTo>
                      <a:pt x="165" y="162"/>
                    </a:lnTo>
                    <a:lnTo>
                      <a:pt x="174" y="157"/>
                    </a:lnTo>
                    <a:lnTo>
                      <a:pt x="182" y="151"/>
                    </a:lnTo>
                    <a:lnTo>
                      <a:pt x="190" y="145"/>
                    </a:lnTo>
                    <a:lnTo>
                      <a:pt x="197" y="137"/>
                    </a:lnTo>
                    <a:lnTo>
                      <a:pt x="204" y="130"/>
                    </a:lnTo>
                    <a:lnTo>
                      <a:pt x="210" y="121"/>
                    </a:lnTo>
                    <a:lnTo>
                      <a:pt x="216" y="112"/>
                    </a:lnTo>
                    <a:lnTo>
                      <a:pt x="221" y="102"/>
                    </a:lnTo>
                    <a:lnTo>
                      <a:pt x="225" y="93"/>
                    </a:lnTo>
                    <a:lnTo>
                      <a:pt x="229" y="82"/>
                    </a:lnTo>
                    <a:lnTo>
                      <a:pt x="232" y="71"/>
                    </a:lnTo>
                    <a:lnTo>
                      <a:pt x="231" y="67"/>
                    </a:lnTo>
                    <a:lnTo>
                      <a:pt x="231" y="65"/>
                    </a:lnTo>
                    <a:lnTo>
                      <a:pt x="230" y="61"/>
                    </a:lnTo>
                    <a:lnTo>
                      <a:pt x="230" y="59"/>
                    </a:lnTo>
                    <a:lnTo>
                      <a:pt x="229" y="55"/>
                    </a:lnTo>
                    <a:lnTo>
                      <a:pt x="228" y="53"/>
                    </a:lnTo>
                    <a:lnTo>
                      <a:pt x="227" y="51"/>
                    </a:lnTo>
                    <a:lnTo>
                      <a:pt x="226" y="47"/>
                    </a:lnTo>
                    <a:lnTo>
                      <a:pt x="225" y="59"/>
                    </a:lnTo>
                    <a:lnTo>
                      <a:pt x="223" y="71"/>
                    </a:lnTo>
                    <a:lnTo>
                      <a:pt x="219" y="82"/>
                    </a:lnTo>
                    <a:lnTo>
                      <a:pt x="215" y="93"/>
                    </a:lnTo>
                    <a:lnTo>
                      <a:pt x="209" y="103"/>
                    </a:lnTo>
                    <a:lnTo>
                      <a:pt x="204" y="113"/>
                    </a:lnTo>
                    <a:lnTo>
                      <a:pt x="197" y="121"/>
                    </a:lnTo>
                    <a:lnTo>
                      <a:pt x="191" y="130"/>
                    </a:lnTo>
                    <a:lnTo>
                      <a:pt x="183" y="137"/>
                    </a:lnTo>
                    <a:lnTo>
                      <a:pt x="175" y="144"/>
                    </a:lnTo>
                    <a:lnTo>
                      <a:pt x="167" y="149"/>
                    </a:lnTo>
                    <a:lnTo>
                      <a:pt x="158" y="155"/>
                    </a:lnTo>
                    <a:lnTo>
                      <a:pt x="148" y="158"/>
                    </a:lnTo>
                    <a:lnTo>
                      <a:pt x="139" y="161"/>
                    </a:lnTo>
                    <a:lnTo>
                      <a:pt x="128" y="162"/>
                    </a:lnTo>
                    <a:lnTo>
                      <a:pt x="118" y="163"/>
                    </a:lnTo>
                    <a:lnTo>
                      <a:pt x="107" y="162"/>
                    </a:lnTo>
                    <a:lnTo>
                      <a:pt x="96" y="161"/>
                    </a:lnTo>
                    <a:lnTo>
                      <a:pt x="85" y="157"/>
                    </a:lnTo>
                    <a:lnTo>
                      <a:pt x="75" y="152"/>
                    </a:lnTo>
                    <a:lnTo>
                      <a:pt x="66" y="148"/>
                    </a:lnTo>
                    <a:lnTo>
                      <a:pt x="57" y="142"/>
                    </a:lnTo>
                    <a:lnTo>
                      <a:pt x="48" y="133"/>
                    </a:lnTo>
                    <a:lnTo>
                      <a:pt x="41" y="125"/>
                    </a:lnTo>
                    <a:lnTo>
                      <a:pt x="34" y="116"/>
                    </a:lnTo>
                    <a:lnTo>
                      <a:pt x="28" y="106"/>
                    </a:lnTo>
                    <a:lnTo>
                      <a:pt x="22" y="95"/>
                    </a:lnTo>
                    <a:lnTo>
                      <a:pt x="18" y="84"/>
                    </a:lnTo>
                    <a:lnTo>
                      <a:pt x="14" y="72"/>
                    </a:lnTo>
                    <a:lnTo>
                      <a:pt x="11" y="60"/>
                    </a:lnTo>
                    <a:lnTo>
                      <a:pt x="10" y="47"/>
                    </a:lnTo>
                    <a:lnTo>
                      <a:pt x="9" y="34"/>
                    </a:lnTo>
                    <a:lnTo>
                      <a:pt x="9" y="29"/>
                    </a:lnTo>
                    <a:lnTo>
                      <a:pt x="9" y="25"/>
                    </a:lnTo>
                    <a:lnTo>
                      <a:pt x="10" y="21"/>
                    </a:lnTo>
                    <a:lnTo>
                      <a:pt x="10" y="17"/>
                    </a:lnTo>
                    <a:lnTo>
                      <a:pt x="11" y="13"/>
                    </a:lnTo>
                    <a:lnTo>
                      <a:pt x="11" y="9"/>
                    </a:lnTo>
                    <a:lnTo>
                      <a:pt x="12" y="5"/>
                    </a:lnTo>
                    <a:lnTo>
                      <a:pt x="13" y="0"/>
                    </a:lnTo>
                    <a:lnTo>
                      <a:pt x="11" y="3"/>
                    </a:lnTo>
                    <a:lnTo>
                      <a:pt x="10" y="5"/>
                    </a:lnTo>
                    <a:lnTo>
                      <a:pt x="8" y="7"/>
                    </a:lnTo>
                    <a:lnTo>
                      <a:pt x="6" y="10"/>
                    </a:lnTo>
                    <a:lnTo>
                      <a:pt x="5" y="12"/>
                    </a:lnTo>
                    <a:lnTo>
                      <a:pt x="4" y="15"/>
                    </a:lnTo>
                    <a:lnTo>
                      <a:pt x="2" y="18"/>
                    </a:lnTo>
                    <a:lnTo>
                      <a:pt x="1" y="21"/>
                    </a:lnTo>
                    <a:close/>
                  </a:path>
                </a:pathLst>
              </a:custGeom>
              <a:solidFill>
                <a:srgbClr val="F5C39E"/>
              </a:solidFill>
              <a:ln w="9525">
                <a:noFill/>
                <a:round/>
                <a:headEnd/>
                <a:tailEnd/>
              </a:ln>
            </p:spPr>
            <p:txBody>
              <a:bodyPr/>
              <a:lstStyle/>
              <a:p>
                <a:endParaRPr lang="en-US"/>
              </a:p>
            </p:txBody>
          </p:sp>
          <p:sp>
            <p:nvSpPr>
              <p:cNvPr id="533697" name="Freeform 193"/>
              <p:cNvSpPr>
                <a:spLocks/>
              </p:cNvSpPr>
              <p:nvPr/>
            </p:nvSpPr>
            <p:spPr bwMode="auto">
              <a:xfrm>
                <a:off x="1139" y="2652"/>
                <a:ext cx="45" cy="30"/>
              </a:xfrm>
              <a:custGeom>
                <a:avLst/>
                <a:gdLst/>
                <a:ahLst/>
                <a:cxnLst>
                  <a:cxn ang="0">
                    <a:pos x="1" y="21"/>
                  </a:cxn>
                  <a:cxn ang="0">
                    <a:pos x="0" y="27"/>
                  </a:cxn>
                  <a:cxn ang="0">
                    <a:pos x="0" y="33"/>
                  </a:cxn>
                  <a:cxn ang="0">
                    <a:pos x="0" y="38"/>
                  </a:cxn>
                  <a:cxn ang="0">
                    <a:pos x="0" y="55"/>
                  </a:cxn>
                  <a:cxn ang="0">
                    <a:pos x="5" y="81"/>
                  </a:cxn>
                  <a:cxn ang="0">
                    <a:pos x="13" y="107"/>
                  </a:cxn>
                  <a:cxn ang="0">
                    <a:pos x="25" y="128"/>
                  </a:cxn>
                  <a:cxn ang="0">
                    <a:pos x="41" y="146"/>
                  </a:cxn>
                  <a:cxn ang="0">
                    <a:pos x="59" y="160"/>
                  </a:cxn>
                  <a:cxn ang="0">
                    <a:pos x="79" y="170"/>
                  </a:cxn>
                  <a:cxn ang="0">
                    <a:pos x="102" y="176"/>
                  </a:cxn>
                  <a:cxn ang="0">
                    <a:pos x="123" y="176"/>
                  </a:cxn>
                  <a:cxn ang="0">
                    <a:pos x="143" y="172"/>
                  </a:cxn>
                  <a:cxn ang="0">
                    <a:pos x="161" y="164"/>
                  </a:cxn>
                  <a:cxn ang="0">
                    <a:pos x="178" y="152"/>
                  </a:cxn>
                  <a:cxn ang="0">
                    <a:pos x="192" y="138"/>
                  </a:cxn>
                  <a:cxn ang="0">
                    <a:pos x="205" y="120"/>
                  </a:cxn>
                  <a:cxn ang="0">
                    <a:pos x="215" y="101"/>
                  </a:cxn>
                  <a:cxn ang="0">
                    <a:pos x="222" y="79"/>
                  </a:cxn>
                  <a:cxn ang="0">
                    <a:pos x="224" y="63"/>
                  </a:cxn>
                  <a:cxn ang="0">
                    <a:pos x="222" y="59"/>
                  </a:cxn>
                  <a:cxn ang="0">
                    <a:pos x="221" y="53"/>
                  </a:cxn>
                  <a:cxn ang="0">
                    <a:pos x="219" y="47"/>
                  </a:cxn>
                  <a:cxn ang="0">
                    <a:pos x="217" y="56"/>
                  </a:cxn>
                  <a:cxn ang="0">
                    <a:pos x="212" y="80"/>
                  </a:cxn>
                  <a:cxn ang="0">
                    <a:pos x="203" y="102"/>
                  </a:cxn>
                  <a:cxn ang="0">
                    <a:pos x="192" y="122"/>
                  </a:cxn>
                  <a:cxn ang="0">
                    <a:pos x="178" y="138"/>
                  </a:cxn>
                  <a:cxn ang="0">
                    <a:pos x="162" y="151"/>
                  </a:cxn>
                  <a:cxn ang="0">
                    <a:pos x="144" y="160"/>
                  </a:cxn>
                  <a:cxn ang="0">
                    <a:pos x="124" y="165"/>
                  </a:cxn>
                  <a:cxn ang="0">
                    <a:pos x="103" y="165"/>
                  </a:cxn>
                  <a:cxn ang="0">
                    <a:pos x="81" y="160"/>
                  </a:cxn>
                  <a:cxn ang="0">
                    <a:pos x="63" y="151"/>
                  </a:cxn>
                  <a:cxn ang="0">
                    <a:pos x="46" y="138"/>
                  </a:cxn>
                  <a:cxn ang="0">
                    <a:pos x="32" y="121"/>
                  </a:cxn>
                  <a:cxn ang="0">
                    <a:pos x="21" y="101"/>
                  </a:cxn>
                  <a:cxn ang="0">
                    <a:pos x="13" y="79"/>
                  </a:cxn>
                  <a:cxn ang="0">
                    <a:pos x="9" y="55"/>
                  </a:cxn>
                  <a:cxn ang="0">
                    <a:pos x="9" y="36"/>
                  </a:cxn>
                  <a:cxn ang="0">
                    <a:pos x="10" y="25"/>
                  </a:cxn>
                  <a:cxn ang="0">
                    <a:pos x="11" y="15"/>
                  </a:cxn>
                  <a:cxn ang="0">
                    <a:pos x="13" y="5"/>
                  </a:cxn>
                  <a:cxn ang="0">
                    <a:pos x="13" y="2"/>
                  </a:cxn>
                  <a:cxn ang="0">
                    <a:pos x="9" y="7"/>
                  </a:cxn>
                  <a:cxn ang="0">
                    <a:pos x="6" y="11"/>
                  </a:cxn>
                  <a:cxn ang="0">
                    <a:pos x="3" y="15"/>
                  </a:cxn>
                </a:cxnLst>
                <a:rect l="0" t="0" r="r" b="b"/>
                <a:pathLst>
                  <a:path w="225" h="176">
                    <a:moveTo>
                      <a:pt x="1" y="18"/>
                    </a:moveTo>
                    <a:lnTo>
                      <a:pt x="1" y="21"/>
                    </a:lnTo>
                    <a:lnTo>
                      <a:pt x="1" y="24"/>
                    </a:lnTo>
                    <a:lnTo>
                      <a:pt x="0" y="27"/>
                    </a:lnTo>
                    <a:lnTo>
                      <a:pt x="0" y="30"/>
                    </a:lnTo>
                    <a:lnTo>
                      <a:pt x="0" y="33"/>
                    </a:lnTo>
                    <a:lnTo>
                      <a:pt x="0" y="36"/>
                    </a:lnTo>
                    <a:lnTo>
                      <a:pt x="0" y="38"/>
                    </a:lnTo>
                    <a:lnTo>
                      <a:pt x="0" y="42"/>
                    </a:lnTo>
                    <a:lnTo>
                      <a:pt x="0" y="55"/>
                    </a:lnTo>
                    <a:lnTo>
                      <a:pt x="2" y="69"/>
                    </a:lnTo>
                    <a:lnTo>
                      <a:pt x="5" y="81"/>
                    </a:lnTo>
                    <a:lnTo>
                      <a:pt x="9" y="95"/>
                    </a:lnTo>
                    <a:lnTo>
                      <a:pt x="13" y="107"/>
                    </a:lnTo>
                    <a:lnTo>
                      <a:pt x="19" y="117"/>
                    </a:lnTo>
                    <a:lnTo>
                      <a:pt x="25" y="128"/>
                    </a:lnTo>
                    <a:lnTo>
                      <a:pt x="33" y="138"/>
                    </a:lnTo>
                    <a:lnTo>
                      <a:pt x="41" y="146"/>
                    </a:lnTo>
                    <a:lnTo>
                      <a:pt x="49" y="153"/>
                    </a:lnTo>
                    <a:lnTo>
                      <a:pt x="59" y="160"/>
                    </a:lnTo>
                    <a:lnTo>
                      <a:pt x="68" y="166"/>
                    </a:lnTo>
                    <a:lnTo>
                      <a:pt x="79" y="170"/>
                    </a:lnTo>
                    <a:lnTo>
                      <a:pt x="90" y="174"/>
                    </a:lnTo>
                    <a:lnTo>
                      <a:pt x="102" y="176"/>
                    </a:lnTo>
                    <a:lnTo>
                      <a:pt x="113" y="176"/>
                    </a:lnTo>
                    <a:lnTo>
                      <a:pt x="123" y="176"/>
                    </a:lnTo>
                    <a:lnTo>
                      <a:pt x="133" y="175"/>
                    </a:lnTo>
                    <a:lnTo>
                      <a:pt x="143" y="172"/>
                    </a:lnTo>
                    <a:lnTo>
                      <a:pt x="152" y="169"/>
                    </a:lnTo>
                    <a:lnTo>
                      <a:pt x="161" y="164"/>
                    </a:lnTo>
                    <a:lnTo>
                      <a:pt x="170" y="158"/>
                    </a:lnTo>
                    <a:lnTo>
                      <a:pt x="178" y="152"/>
                    </a:lnTo>
                    <a:lnTo>
                      <a:pt x="185" y="145"/>
                    </a:lnTo>
                    <a:lnTo>
                      <a:pt x="192" y="138"/>
                    </a:lnTo>
                    <a:lnTo>
                      <a:pt x="199" y="129"/>
                    </a:lnTo>
                    <a:lnTo>
                      <a:pt x="205" y="120"/>
                    </a:lnTo>
                    <a:lnTo>
                      <a:pt x="211" y="110"/>
                    </a:lnTo>
                    <a:lnTo>
                      <a:pt x="215" y="101"/>
                    </a:lnTo>
                    <a:lnTo>
                      <a:pt x="219" y="90"/>
                    </a:lnTo>
                    <a:lnTo>
                      <a:pt x="222" y="79"/>
                    </a:lnTo>
                    <a:lnTo>
                      <a:pt x="225" y="67"/>
                    </a:lnTo>
                    <a:lnTo>
                      <a:pt x="224" y="63"/>
                    </a:lnTo>
                    <a:lnTo>
                      <a:pt x="223" y="61"/>
                    </a:lnTo>
                    <a:lnTo>
                      <a:pt x="222" y="59"/>
                    </a:lnTo>
                    <a:lnTo>
                      <a:pt x="221" y="55"/>
                    </a:lnTo>
                    <a:lnTo>
                      <a:pt x="221" y="53"/>
                    </a:lnTo>
                    <a:lnTo>
                      <a:pt x="220" y="49"/>
                    </a:lnTo>
                    <a:lnTo>
                      <a:pt x="219" y="47"/>
                    </a:lnTo>
                    <a:lnTo>
                      <a:pt x="218" y="44"/>
                    </a:lnTo>
                    <a:lnTo>
                      <a:pt x="217" y="56"/>
                    </a:lnTo>
                    <a:lnTo>
                      <a:pt x="215" y="68"/>
                    </a:lnTo>
                    <a:lnTo>
                      <a:pt x="212" y="80"/>
                    </a:lnTo>
                    <a:lnTo>
                      <a:pt x="209" y="91"/>
                    </a:lnTo>
                    <a:lnTo>
                      <a:pt x="203" y="102"/>
                    </a:lnTo>
                    <a:lnTo>
                      <a:pt x="198" y="113"/>
                    </a:lnTo>
                    <a:lnTo>
                      <a:pt x="192" y="122"/>
                    </a:lnTo>
                    <a:lnTo>
                      <a:pt x="186" y="130"/>
                    </a:lnTo>
                    <a:lnTo>
                      <a:pt x="178" y="138"/>
                    </a:lnTo>
                    <a:lnTo>
                      <a:pt x="170" y="145"/>
                    </a:lnTo>
                    <a:lnTo>
                      <a:pt x="162" y="151"/>
                    </a:lnTo>
                    <a:lnTo>
                      <a:pt x="153" y="157"/>
                    </a:lnTo>
                    <a:lnTo>
                      <a:pt x="144" y="160"/>
                    </a:lnTo>
                    <a:lnTo>
                      <a:pt x="134" y="163"/>
                    </a:lnTo>
                    <a:lnTo>
                      <a:pt x="124" y="165"/>
                    </a:lnTo>
                    <a:lnTo>
                      <a:pt x="113" y="165"/>
                    </a:lnTo>
                    <a:lnTo>
                      <a:pt x="103" y="165"/>
                    </a:lnTo>
                    <a:lnTo>
                      <a:pt x="92" y="163"/>
                    </a:lnTo>
                    <a:lnTo>
                      <a:pt x="81" y="160"/>
                    </a:lnTo>
                    <a:lnTo>
                      <a:pt x="72" y="156"/>
                    </a:lnTo>
                    <a:lnTo>
                      <a:pt x="63" y="151"/>
                    </a:lnTo>
                    <a:lnTo>
                      <a:pt x="54" y="145"/>
                    </a:lnTo>
                    <a:lnTo>
                      <a:pt x="46" y="138"/>
                    </a:lnTo>
                    <a:lnTo>
                      <a:pt x="39" y="129"/>
                    </a:lnTo>
                    <a:lnTo>
                      <a:pt x="32" y="121"/>
                    </a:lnTo>
                    <a:lnTo>
                      <a:pt x="26" y="111"/>
                    </a:lnTo>
                    <a:lnTo>
                      <a:pt x="21" y="101"/>
                    </a:lnTo>
                    <a:lnTo>
                      <a:pt x="17" y="90"/>
                    </a:lnTo>
                    <a:lnTo>
                      <a:pt x="13" y="79"/>
                    </a:lnTo>
                    <a:lnTo>
                      <a:pt x="11" y="67"/>
                    </a:lnTo>
                    <a:lnTo>
                      <a:pt x="9" y="55"/>
                    </a:lnTo>
                    <a:lnTo>
                      <a:pt x="9" y="42"/>
                    </a:lnTo>
                    <a:lnTo>
                      <a:pt x="9" y="36"/>
                    </a:lnTo>
                    <a:lnTo>
                      <a:pt x="9" y="31"/>
                    </a:lnTo>
                    <a:lnTo>
                      <a:pt x="10" y="25"/>
                    </a:lnTo>
                    <a:lnTo>
                      <a:pt x="10" y="20"/>
                    </a:lnTo>
                    <a:lnTo>
                      <a:pt x="11" y="15"/>
                    </a:lnTo>
                    <a:lnTo>
                      <a:pt x="12" y="9"/>
                    </a:lnTo>
                    <a:lnTo>
                      <a:pt x="13" y="5"/>
                    </a:lnTo>
                    <a:lnTo>
                      <a:pt x="15" y="0"/>
                    </a:lnTo>
                    <a:lnTo>
                      <a:pt x="13" y="2"/>
                    </a:lnTo>
                    <a:lnTo>
                      <a:pt x="11" y="5"/>
                    </a:lnTo>
                    <a:lnTo>
                      <a:pt x="9" y="7"/>
                    </a:lnTo>
                    <a:lnTo>
                      <a:pt x="8" y="8"/>
                    </a:lnTo>
                    <a:lnTo>
                      <a:pt x="6" y="11"/>
                    </a:lnTo>
                    <a:lnTo>
                      <a:pt x="5" y="13"/>
                    </a:lnTo>
                    <a:lnTo>
                      <a:pt x="3" y="15"/>
                    </a:lnTo>
                    <a:lnTo>
                      <a:pt x="1" y="18"/>
                    </a:lnTo>
                    <a:close/>
                  </a:path>
                </a:pathLst>
              </a:custGeom>
              <a:solidFill>
                <a:srgbClr val="F5C6A0"/>
              </a:solidFill>
              <a:ln w="9525">
                <a:noFill/>
                <a:round/>
                <a:headEnd/>
                <a:tailEnd/>
              </a:ln>
            </p:spPr>
            <p:txBody>
              <a:bodyPr/>
              <a:lstStyle/>
              <a:p>
                <a:endParaRPr lang="en-US"/>
              </a:p>
            </p:txBody>
          </p:sp>
          <p:sp>
            <p:nvSpPr>
              <p:cNvPr id="533698" name="Freeform 194"/>
              <p:cNvSpPr>
                <a:spLocks/>
              </p:cNvSpPr>
              <p:nvPr/>
            </p:nvSpPr>
            <p:spPr bwMode="auto">
              <a:xfrm>
                <a:off x="1140" y="2651"/>
                <a:ext cx="43" cy="30"/>
              </a:xfrm>
              <a:custGeom>
                <a:avLst/>
                <a:gdLst/>
                <a:ahLst/>
                <a:cxnLst>
                  <a:cxn ang="0">
                    <a:pos x="3" y="22"/>
                  </a:cxn>
                  <a:cxn ang="0">
                    <a:pos x="2" y="30"/>
                  </a:cxn>
                  <a:cxn ang="0">
                    <a:pos x="1" y="38"/>
                  </a:cxn>
                  <a:cxn ang="0">
                    <a:pos x="0" y="46"/>
                  </a:cxn>
                  <a:cxn ang="0">
                    <a:pos x="1" y="64"/>
                  </a:cxn>
                  <a:cxn ang="0">
                    <a:pos x="5" y="89"/>
                  </a:cxn>
                  <a:cxn ang="0">
                    <a:pos x="13" y="112"/>
                  </a:cxn>
                  <a:cxn ang="0">
                    <a:pos x="25" y="133"/>
                  </a:cxn>
                  <a:cxn ang="0">
                    <a:pos x="39" y="150"/>
                  </a:cxn>
                  <a:cxn ang="0">
                    <a:pos x="57" y="165"/>
                  </a:cxn>
                  <a:cxn ang="0">
                    <a:pos x="76" y="174"/>
                  </a:cxn>
                  <a:cxn ang="0">
                    <a:pos x="98" y="179"/>
                  </a:cxn>
                  <a:cxn ang="0">
                    <a:pos x="119" y="179"/>
                  </a:cxn>
                  <a:cxn ang="0">
                    <a:pos x="139" y="175"/>
                  </a:cxn>
                  <a:cxn ang="0">
                    <a:pos x="158" y="167"/>
                  </a:cxn>
                  <a:cxn ang="0">
                    <a:pos x="174" y="154"/>
                  </a:cxn>
                  <a:cxn ang="0">
                    <a:pos x="188" y="138"/>
                  </a:cxn>
                  <a:cxn ang="0">
                    <a:pos x="200" y="120"/>
                  </a:cxn>
                  <a:cxn ang="0">
                    <a:pos x="210" y="99"/>
                  </a:cxn>
                  <a:cxn ang="0">
                    <a:pos x="216" y="76"/>
                  </a:cxn>
                  <a:cxn ang="0">
                    <a:pos x="217" y="62"/>
                  </a:cxn>
                  <a:cxn ang="0">
                    <a:pos x="215" y="56"/>
                  </a:cxn>
                  <a:cxn ang="0">
                    <a:pos x="212" y="50"/>
                  </a:cxn>
                  <a:cxn ang="0">
                    <a:pos x="210" y="45"/>
                  </a:cxn>
                  <a:cxn ang="0">
                    <a:pos x="209" y="44"/>
                  </a:cxn>
                  <a:cxn ang="0">
                    <a:pos x="209" y="45"/>
                  </a:cxn>
                  <a:cxn ang="0">
                    <a:pos x="209" y="47"/>
                  </a:cxn>
                  <a:cxn ang="0">
                    <a:pos x="209" y="50"/>
                  </a:cxn>
                  <a:cxn ang="0">
                    <a:pos x="209" y="63"/>
                  </a:cxn>
                  <a:cxn ang="0">
                    <a:pos x="205" y="86"/>
                  </a:cxn>
                  <a:cxn ang="0">
                    <a:pos x="196" y="107"/>
                  </a:cxn>
                  <a:cxn ang="0">
                    <a:pos x="185" y="126"/>
                  </a:cxn>
                  <a:cxn ang="0">
                    <a:pos x="172" y="142"/>
                  </a:cxn>
                  <a:cxn ang="0">
                    <a:pos x="156" y="155"/>
                  </a:cxn>
                  <a:cxn ang="0">
                    <a:pos x="139" y="165"/>
                  </a:cxn>
                  <a:cxn ang="0">
                    <a:pos x="119" y="168"/>
                  </a:cxn>
                  <a:cxn ang="0">
                    <a:pos x="99" y="168"/>
                  </a:cxn>
                  <a:cxn ang="0">
                    <a:pos x="79" y="165"/>
                  </a:cxn>
                  <a:cxn ang="0">
                    <a:pos x="61" y="155"/>
                  </a:cxn>
                  <a:cxn ang="0">
                    <a:pos x="45" y="142"/>
                  </a:cxn>
                  <a:cxn ang="0">
                    <a:pos x="32" y="126"/>
                  </a:cxn>
                  <a:cxn ang="0">
                    <a:pos x="21" y="107"/>
                  </a:cxn>
                  <a:cxn ang="0">
                    <a:pos x="14" y="86"/>
                  </a:cxn>
                  <a:cxn ang="0">
                    <a:pos x="10" y="63"/>
                  </a:cxn>
                  <a:cxn ang="0">
                    <a:pos x="9" y="44"/>
                  </a:cxn>
                  <a:cxn ang="0">
                    <a:pos x="11" y="32"/>
                  </a:cxn>
                  <a:cxn ang="0">
                    <a:pos x="13" y="18"/>
                  </a:cxn>
                  <a:cxn ang="0">
                    <a:pos x="16" y="6"/>
                  </a:cxn>
                  <a:cxn ang="0">
                    <a:pos x="16" y="3"/>
                  </a:cxn>
                  <a:cxn ang="0">
                    <a:pos x="13" y="6"/>
                  </a:cxn>
                  <a:cxn ang="0">
                    <a:pos x="9" y="11"/>
                  </a:cxn>
                  <a:cxn ang="0">
                    <a:pos x="5" y="16"/>
                  </a:cxn>
                </a:cxnLst>
                <a:rect l="0" t="0" r="r" b="b"/>
                <a:pathLst>
                  <a:path w="217" h="180">
                    <a:moveTo>
                      <a:pt x="4" y="18"/>
                    </a:moveTo>
                    <a:lnTo>
                      <a:pt x="3" y="22"/>
                    </a:lnTo>
                    <a:lnTo>
                      <a:pt x="2" y="26"/>
                    </a:lnTo>
                    <a:lnTo>
                      <a:pt x="2" y="30"/>
                    </a:lnTo>
                    <a:lnTo>
                      <a:pt x="1" y="34"/>
                    </a:lnTo>
                    <a:lnTo>
                      <a:pt x="1" y="38"/>
                    </a:lnTo>
                    <a:lnTo>
                      <a:pt x="0" y="42"/>
                    </a:lnTo>
                    <a:lnTo>
                      <a:pt x="0" y="46"/>
                    </a:lnTo>
                    <a:lnTo>
                      <a:pt x="0" y="51"/>
                    </a:lnTo>
                    <a:lnTo>
                      <a:pt x="1" y="64"/>
                    </a:lnTo>
                    <a:lnTo>
                      <a:pt x="2" y="77"/>
                    </a:lnTo>
                    <a:lnTo>
                      <a:pt x="5" y="89"/>
                    </a:lnTo>
                    <a:lnTo>
                      <a:pt x="9" y="101"/>
                    </a:lnTo>
                    <a:lnTo>
                      <a:pt x="13" y="112"/>
                    </a:lnTo>
                    <a:lnTo>
                      <a:pt x="19" y="123"/>
                    </a:lnTo>
                    <a:lnTo>
                      <a:pt x="25" y="133"/>
                    </a:lnTo>
                    <a:lnTo>
                      <a:pt x="32" y="142"/>
                    </a:lnTo>
                    <a:lnTo>
                      <a:pt x="39" y="150"/>
                    </a:lnTo>
                    <a:lnTo>
                      <a:pt x="48" y="159"/>
                    </a:lnTo>
                    <a:lnTo>
                      <a:pt x="57" y="165"/>
                    </a:lnTo>
                    <a:lnTo>
                      <a:pt x="66" y="171"/>
                    </a:lnTo>
                    <a:lnTo>
                      <a:pt x="76" y="174"/>
                    </a:lnTo>
                    <a:lnTo>
                      <a:pt x="87" y="178"/>
                    </a:lnTo>
                    <a:lnTo>
                      <a:pt x="98" y="179"/>
                    </a:lnTo>
                    <a:lnTo>
                      <a:pt x="109" y="180"/>
                    </a:lnTo>
                    <a:lnTo>
                      <a:pt x="119" y="179"/>
                    </a:lnTo>
                    <a:lnTo>
                      <a:pt x="130" y="178"/>
                    </a:lnTo>
                    <a:lnTo>
                      <a:pt x="139" y="175"/>
                    </a:lnTo>
                    <a:lnTo>
                      <a:pt x="149" y="172"/>
                    </a:lnTo>
                    <a:lnTo>
                      <a:pt x="158" y="167"/>
                    </a:lnTo>
                    <a:lnTo>
                      <a:pt x="166" y="161"/>
                    </a:lnTo>
                    <a:lnTo>
                      <a:pt x="174" y="154"/>
                    </a:lnTo>
                    <a:lnTo>
                      <a:pt x="182" y="147"/>
                    </a:lnTo>
                    <a:lnTo>
                      <a:pt x="188" y="138"/>
                    </a:lnTo>
                    <a:lnTo>
                      <a:pt x="195" y="130"/>
                    </a:lnTo>
                    <a:lnTo>
                      <a:pt x="200" y="120"/>
                    </a:lnTo>
                    <a:lnTo>
                      <a:pt x="206" y="110"/>
                    </a:lnTo>
                    <a:lnTo>
                      <a:pt x="210" y="99"/>
                    </a:lnTo>
                    <a:lnTo>
                      <a:pt x="214" y="88"/>
                    </a:lnTo>
                    <a:lnTo>
                      <a:pt x="216" y="76"/>
                    </a:lnTo>
                    <a:lnTo>
                      <a:pt x="217" y="64"/>
                    </a:lnTo>
                    <a:lnTo>
                      <a:pt x="217" y="62"/>
                    </a:lnTo>
                    <a:lnTo>
                      <a:pt x="216" y="58"/>
                    </a:lnTo>
                    <a:lnTo>
                      <a:pt x="215" y="56"/>
                    </a:lnTo>
                    <a:lnTo>
                      <a:pt x="214" y="53"/>
                    </a:lnTo>
                    <a:lnTo>
                      <a:pt x="212" y="50"/>
                    </a:lnTo>
                    <a:lnTo>
                      <a:pt x="211" y="47"/>
                    </a:lnTo>
                    <a:lnTo>
                      <a:pt x="210" y="45"/>
                    </a:lnTo>
                    <a:lnTo>
                      <a:pt x="209" y="42"/>
                    </a:lnTo>
                    <a:lnTo>
                      <a:pt x="209" y="44"/>
                    </a:lnTo>
                    <a:lnTo>
                      <a:pt x="209" y="44"/>
                    </a:lnTo>
                    <a:lnTo>
                      <a:pt x="209" y="45"/>
                    </a:lnTo>
                    <a:lnTo>
                      <a:pt x="209" y="46"/>
                    </a:lnTo>
                    <a:lnTo>
                      <a:pt x="209" y="47"/>
                    </a:lnTo>
                    <a:lnTo>
                      <a:pt x="209" y="48"/>
                    </a:lnTo>
                    <a:lnTo>
                      <a:pt x="209" y="50"/>
                    </a:lnTo>
                    <a:lnTo>
                      <a:pt x="209" y="51"/>
                    </a:lnTo>
                    <a:lnTo>
                      <a:pt x="209" y="63"/>
                    </a:lnTo>
                    <a:lnTo>
                      <a:pt x="207" y="75"/>
                    </a:lnTo>
                    <a:lnTo>
                      <a:pt x="205" y="86"/>
                    </a:lnTo>
                    <a:lnTo>
                      <a:pt x="200" y="98"/>
                    </a:lnTo>
                    <a:lnTo>
                      <a:pt x="196" y="107"/>
                    </a:lnTo>
                    <a:lnTo>
                      <a:pt x="191" y="117"/>
                    </a:lnTo>
                    <a:lnTo>
                      <a:pt x="185" y="126"/>
                    </a:lnTo>
                    <a:lnTo>
                      <a:pt x="179" y="135"/>
                    </a:lnTo>
                    <a:lnTo>
                      <a:pt x="172" y="142"/>
                    </a:lnTo>
                    <a:lnTo>
                      <a:pt x="164" y="149"/>
                    </a:lnTo>
                    <a:lnTo>
                      <a:pt x="156" y="155"/>
                    </a:lnTo>
                    <a:lnTo>
                      <a:pt x="148" y="160"/>
                    </a:lnTo>
                    <a:lnTo>
                      <a:pt x="139" y="165"/>
                    </a:lnTo>
                    <a:lnTo>
                      <a:pt x="129" y="167"/>
                    </a:lnTo>
                    <a:lnTo>
                      <a:pt x="119" y="168"/>
                    </a:lnTo>
                    <a:lnTo>
                      <a:pt x="109" y="169"/>
                    </a:lnTo>
                    <a:lnTo>
                      <a:pt x="99" y="168"/>
                    </a:lnTo>
                    <a:lnTo>
                      <a:pt x="89" y="167"/>
                    </a:lnTo>
                    <a:lnTo>
                      <a:pt x="79" y="165"/>
                    </a:lnTo>
                    <a:lnTo>
                      <a:pt x="70" y="160"/>
                    </a:lnTo>
                    <a:lnTo>
                      <a:pt x="61" y="155"/>
                    </a:lnTo>
                    <a:lnTo>
                      <a:pt x="53" y="149"/>
                    </a:lnTo>
                    <a:lnTo>
                      <a:pt x="45" y="142"/>
                    </a:lnTo>
                    <a:lnTo>
                      <a:pt x="38" y="135"/>
                    </a:lnTo>
                    <a:lnTo>
                      <a:pt x="32" y="126"/>
                    </a:lnTo>
                    <a:lnTo>
                      <a:pt x="26" y="117"/>
                    </a:lnTo>
                    <a:lnTo>
                      <a:pt x="21" y="107"/>
                    </a:lnTo>
                    <a:lnTo>
                      <a:pt x="17" y="98"/>
                    </a:lnTo>
                    <a:lnTo>
                      <a:pt x="14" y="86"/>
                    </a:lnTo>
                    <a:lnTo>
                      <a:pt x="11" y="75"/>
                    </a:lnTo>
                    <a:lnTo>
                      <a:pt x="10" y="63"/>
                    </a:lnTo>
                    <a:lnTo>
                      <a:pt x="9" y="51"/>
                    </a:lnTo>
                    <a:lnTo>
                      <a:pt x="9" y="44"/>
                    </a:lnTo>
                    <a:lnTo>
                      <a:pt x="10" y="38"/>
                    </a:lnTo>
                    <a:lnTo>
                      <a:pt x="11" y="32"/>
                    </a:lnTo>
                    <a:lnTo>
                      <a:pt x="12" y="24"/>
                    </a:lnTo>
                    <a:lnTo>
                      <a:pt x="13" y="18"/>
                    </a:lnTo>
                    <a:lnTo>
                      <a:pt x="14" y="12"/>
                    </a:lnTo>
                    <a:lnTo>
                      <a:pt x="16" y="6"/>
                    </a:lnTo>
                    <a:lnTo>
                      <a:pt x="18" y="0"/>
                    </a:lnTo>
                    <a:lnTo>
                      <a:pt x="16" y="3"/>
                    </a:lnTo>
                    <a:lnTo>
                      <a:pt x="15" y="5"/>
                    </a:lnTo>
                    <a:lnTo>
                      <a:pt x="13" y="6"/>
                    </a:lnTo>
                    <a:lnTo>
                      <a:pt x="11" y="9"/>
                    </a:lnTo>
                    <a:lnTo>
                      <a:pt x="9" y="11"/>
                    </a:lnTo>
                    <a:lnTo>
                      <a:pt x="7" y="14"/>
                    </a:lnTo>
                    <a:lnTo>
                      <a:pt x="5" y="16"/>
                    </a:lnTo>
                    <a:lnTo>
                      <a:pt x="4" y="18"/>
                    </a:lnTo>
                    <a:close/>
                  </a:path>
                </a:pathLst>
              </a:custGeom>
              <a:solidFill>
                <a:srgbClr val="F6C9A1"/>
              </a:solidFill>
              <a:ln w="9525">
                <a:noFill/>
                <a:round/>
                <a:headEnd/>
                <a:tailEnd/>
              </a:ln>
            </p:spPr>
            <p:txBody>
              <a:bodyPr/>
              <a:lstStyle/>
              <a:p>
                <a:endParaRPr lang="en-US"/>
              </a:p>
            </p:txBody>
          </p:sp>
          <p:sp>
            <p:nvSpPr>
              <p:cNvPr id="533699" name="Freeform 195"/>
              <p:cNvSpPr>
                <a:spLocks/>
              </p:cNvSpPr>
              <p:nvPr/>
            </p:nvSpPr>
            <p:spPr bwMode="auto">
              <a:xfrm>
                <a:off x="1141" y="2650"/>
                <a:ext cx="42" cy="30"/>
              </a:xfrm>
              <a:custGeom>
                <a:avLst/>
                <a:gdLst/>
                <a:ahLst/>
                <a:cxnLst>
                  <a:cxn ang="0">
                    <a:pos x="4" y="21"/>
                  </a:cxn>
                  <a:cxn ang="0">
                    <a:pos x="2" y="31"/>
                  </a:cxn>
                  <a:cxn ang="0">
                    <a:pos x="1" y="41"/>
                  </a:cxn>
                  <a:cxn ang="0">
                    <a:pos x="0" y="52"/>
                  </a:cxn>
                  <a:cxn ang="0">
                    <a:pos x="0" y="71"/>
                  </a:cxn>
                  <a:cxn ang="0">
                    <a:pos x="4" y="95"/>
                  </a:cxn>
                  <a:cxn ang="0">
                    <a:pos x="12" y="117"/>
                  </a:cxn>
                  <a:cxn ang="0">
                    <a:pos x="23" y="137"/>
                  </a:cxn>
                  <a:cxn ang="0">
                    <a:pos x="37" y="154"/>
                  </a:cxn>
                  <a:cxn ang="0">
                    <a:pos x="54" y="167"/>
                  </a:cxn>
                  <a:cxn ang="0">
                    <a:pos x="72" y="176"/>
                  </a:cxn>
                  <a:cxn ang="0">
                    <a:pos x="94" y="181"/>
                  </a:cxn>
                  <a:cxn ang="0">
                    <a:pos x="115" y="181"/>
                  </a:cxn>
                  <a:cxn ang="0">
                    <a:pos x="135" y="176"/>
                  </a:cxn>
                  <a:cxn ang="0">
                    <a:pos x="153" y="167"/>
                  </a:cxn>
                  <a:cxn ang="0">
                    <a:pos x="169" y="154"/>
                  </a:cxn>
                  <a:cxn ang="0">
                    <a:pos x="183" y="138"/>
                  </a:cxn>
                  <a:cxn ang="0">
                    <a:pos x="194" y="118"/>
                  </a:cxn>
                  <a:cxn ang="0">
                    <a:pos x="203" y="96"/>
                  </a:cxn>
                  <a:cxn ang="0">
                    <a:pos x="208" y="72"/>
                  </a:cxn>
                  <a:cxn ang="0">
                    <a:pos x="207" y="57"/>
                  </a:cxn>
                  <a:cxn ang="0">
                    <a:pos x="205" y="52"/>
                  </a:cxn>
                  <a:cxn ang="0">
                    <a:pos x="202" y="46"/>
                  </a:cxn>
                  <a:cxn ang="0">
                    <a:pos x="200" y="41"/>
                  </a:cxn>
                  <a:cxn ang="0">
                    <a:pos x="197" y="41"/>
                  </a:cxn>
                  <a:cxn ang="0">
                    <a:pos x="198" y="46"/>
                  </a:cxn>
                  <a:cxn ang="0">
                    <a:pos x="198" y="51"/>
                  </a:cxn>
                  <a:cxn ang="0">
                    <a:pos x="200" y="55"/>
                  </a:cxn>
                  <a:cxn ang="0">
                    <a:pos x="198" y="70"/>
                  </a:cxn>
                  <a:cxn ang="0">
                    <a:pos x="194" y="91"/>
                  </a:cxn>
                  <a:cxn ang="0">
                    <a:pos x="187" y="112"/>
                  </a:cxn>
                  <a:cxn ang="0">
                    <a:pos x="177" y="130"/>
                  </a:cxn>
                  <a:cxn ang="0">
                    <a:pos x="164" y="145"/>
                  </a:cxn>
                  <a:cxn ang="0">
                    <a:pos x="149" y="157"/>
                  </a:cxn>
                  <a:cxn ang="0">
                    <a:pos x="132" y="166"/>
                  </a:cxn>
                  <a:cxn ang="0">
                    <a:pos x="114" y="170"/>
                  </a:cxn>
                  <a:cxn ang="0">
                    <a:pos x="94" y="170"/>
                  </a:cxn>
                  <a:cxn ang="0">
                    <a:pos x="76" y="166"/>
                  </a:cxn>
                  <a:cxn ang="0">
                    <a:pos x="58" y="157"/>
                  </a:cxn>
                  <a:cxn ang="0">
                    <a:pos x="43" y="145"/>
                  </a:cxn>
                  <a:cxn ang="0">
                    <a:pos x="30" y="130"/>
                  </a:cxn>
                  <a:cxn ang="0">
                    <a:pos x="20" y="112"/>
                  </a:cxn>
                  <a:cxn ang="0">
                    <a:pos x="13" y="91"/>
                  </a:cxn>
                  <a:cxn ang="0">
                    <a:pos x="9" y="70"/>
                  </a:cxn>
                  <a:cxn ang="0">
                    <a:pos x="9" y="49"/>
                  </a:cxn>
                  <a:cxn ang="0">
                    <a:pos x="11" y="35"/>
                  </a:cxn>
                  <a:cxn ang="0">
                    <a:pos x="14" y="21"/>
                  </a:cxn>
                  <a:cxn ang="0">
                    <a:pos x="19" y="6"/>
                  </a:cxn>
                  <a:cxn ang="0">
                    <a:pos x="20" y="1"/>
                  </a:cxn>
                  <a:cxn ang="0">
                    <a:pos x="16" y="6"/>
                  </a:cxn>
                  <a:cxn ang="0">
                    <a:pos x="12" y="10"/>
                  </a:cxn>
                  <a:cxn ang="0">
                    <a:pos x="8" y="13"/>
                  </a:cxn>
                </a:cxnLst>
                <a:rect l="0" t="0" r="r" b="b"/>
                <a:pathLst>
                  <a:path w="209" h="181">
                    <a:moveTo>
                      <a:pt x="6" y="16"/>
                    </a:moveTo>
                    <a:lnTo>
                      <a:pt x="4" y="21"/>
                    </a:lnTo>
                    <a:lnTo>
                      <a:pt x="3" y="25"/>
                    </a:lnTo>
                    <a:lnTo>
                      <a:pt x="2" y="31"/>
                    </a:lnTo>
                    <a:lnTo>
                      <a:pt x="1" y="36"/>
                    </a:lnTo>
                    <a:lnTo>
                      <a:pt x="1" y="41"/>
                    </a:lnTo>
                    <a:lnTo>
                      <a:pt x="0" y="47"/>
                    </a:lnTo>
                    <a:lnTo>
                      <a:pt x="0" y="52"/>
                    </a:lnTo>
                    <a:lnTo>
                      <a:pt x="0" y="58"/>
                    </a:lnTo>
                    <a:lnTo>
                      <a:pt x="0" y="71"/>
                    </a:lnTo>
                    <a:lnTo>
                      <a:pt x="2" y="83"/>
                    </a:lnTo>
                    <a:lnTo>
                      <a:pt x="4" y="95"/>
                    </a:lnTo>
                    <a:lnTo>
                      <a:pt x="8" y="106"/>
                    </a:lnTo>
                    <a:lnTo>
                      <a:pt x="12" y="117"/>
                    </a:lnTo>
                    <a:lnTo>
                      <a:pt x="17" y="127"/>
                    </a:lnTo>
                    <a:lnTo>
                      <a:pt x="23" y="137"/>
                    </a:lnTo>
                    <a:lnTo>
                      <a:pt x="30" y="145"/>
                    </a:lnTo>
                    <a:lnTo>
                      <a:pt x="37" y="154"/>
                    </a:lnTo>
                    <a:lnTo>
                      <a:pt x="45" y="161"/>
                    </a:lnTo>
                    <a:lnTo>
                      <a:pt x="54" y="167"/>
                    </a:lnTo>
                    <a:lnTo>
                      <a:pt x="63" y="172"/>
                    </a:lnTo>
                    <a:lnTo>
                      <a:pt x="72" y="176"/>
                    </a:lnTo>
                    <a:lnTo>
                      <a:pt x="83" y="179"/>
                    </a:lnTo>
                    <a:lnTo>
                      <a:pt x="94" y="181"/>
                    </a:lnTo>
                    <a:lnTo>
                      <a:pt x="104" y="181"/>
                    </a:lnTo>
                    <a:lnTo>
                      <a:pt x="115" y="181"/>
                    </a:lnTo>
                    <a:lnTo>
                      <a:pt x="125" y="179"/>
                    </a:lnTo>
                    <a:lnTo>
                      <a:pt x="135" y="176"/>
                    </a:lnTo>
                    <a:lnTo>
                      <a:pt x="144" y="173"/>
                    </a:lnTo>
                    <a:lnTo>
                      <a:pt x="153" y="167"/>
                    </a:lnTo>
                    <a:lnTo>
                      <a:pt x="161" y="161"/>
                    </a:lnTo>
                    <a:lnTo>
                      <a:pt x="169" y="154"/>
                    </a:lnTo>
                    <a:lnTo>
                      <a:pt x="177" y="146"/>
                    </a:lnTo>
                    <a:lnTo>
                      <a:pt x="183" y="138"/>
                    </a:lnTo>
                    <a:lnTo>
                      <a:pt x="189" y="129"/>
                    </a:lnTo>
                    <a:lnTo>
                      <a:pt x="194" y="118"/>
                    </a:lnTo>
                    <a:lnTo>
                      <a:pt x="200" y="107"/>
                    </a:lnTo>
                    <a:lnTo>
                      <a:pt x="203" y="96"/>
                    </a:lnTo>
                    <a:lnTo>
                      <a:pt x="206" y="84"/>
                    </a:lnTo>
                    <a:lnTo>
                      <a:pt x="208" y="72"/>
                    </a:lnTo>
                    <a:lnTo>
                      <a:pt x="209" y="60"/>
                    </a:lnTo>
                    <a:lnTo>
                      <a:pt x="207" y="57"/>
                    </a:lnTo>
                    <a:lnTo>
                      <a:pt x="206" y="54"/>
                    </a:lnTo>
                    <a:lnTo>
                      <a:pt x="205" y="52"/>
                    </a:lnTo>
                    <a:lnTo>
                      <a:pt x="204" y="49"/>
                    </a:lnTo>
                    <a:lnTo>
                      <a:pt x="202" y="46"/>
                    </a:lnTo>
                    <a:lnTo>
                      <a:pt x="201" y="43"/>
                    </a:lnTo>
                    <a:lnTo>
                      <a:pt x="200" y="41"/>
                    </a:lnTo>
                    <a:lnTo>
                      <a:pt x="197" y="39"/>
                    </a:lnTo>
                    <a:lnTo>
                      <a:pt x="197" y="41"/>
                    </a:lnTo>
                    <a:lnTo>
                      <a:pt x="198" y="43"/>
                    </a:lnTo>
                    <a:lnTo>
                      <a:pt x="198" y="46"/>
                    </a:lnTo>
                    <a:lnTo>
                      <a:pt x="198" y="48"/>
                    </a:lnTo>
                    <a:lnTo>
                      <a:pt x="198" y="51"/>
                    </a:lnTo>
                    <a:lnTo>
                      <a:pt x="198" y="53"/>
                    </a:lnTo>
                    <a:lnTo>
                      <a:pt x="200" y="55"/>
                    </a:lnTo>
                    <a:lnTo>
                      <a:pt x="200" y="58"/>
                    </a:lnTo>
                    <a:lnTo>
                      <a:pt x="198" y="70"/>
                    </a:lnTo>
                    <a:lnTo>
                      <a:pt x="197" y="81"/>
                    </a:lnTo>
                    <a:lnTo>
                      <a:pt x="194" y="91"/>
                    </a:lnTo>
                    <a:lnTo>
                      <a:pt x="191" y="102"/>
                    </a:lnTo>
                    <a:lnTo>
                      <a:pt x="187" y="112"/>
                    </a:lnTo>
                    <a:lnTo>
                      <a:pt x="182" y="121"/>
                    </a:lnTo>
                    <a:lnTo>
                      <a:pt x="177" y="130"/>
                    </a:lnTo>
                    <a:lnTo>
                      <a:pt x="171" y="138"/>
                    </a:lnTo>
                    <a:lnTo>
                      <a:pt x="164" y="145"/>
                    </a:lnTo>
                    <a:lnTo>
                      <a:pt x="157" y="151"/>
                    </a:lnTo>
                    <a:lnTo>
                      <a:pt x="149" y="157"/>
                    </a:lnTo>
                    <a:lnTo>
                      <a:pt x="141" y="162"/>
                    </a:lnTo>
                    <a:lnTo>
                      <a:pt x="132" y="166"/>
                    </a:lnTo>
                    <a:lnTo>
                      <a:pt x="123" y="169"/>
                    </a:lnTo>
                    <a:lnTo>
                      <a:pt x="114" y="170"/>
                    </a:lnTo>
                    <a:lnTo>
                      <a:pt x="104" y="170"/>
                    </a:lnTo>
                    <a:lnTo>
                      <a:pt x="94" y="170"/>
                    </a:lnTo>
                    <a:lnTo>
                      <a:pt x="85" y="169"/>
                    </a:lnTo>
                    <a:lnTo>
                      <a:pt x="76" y="166"/>
                    </a:lnTo>
                    <a:lnTo>
                      <a:pt x="66" y="162"/>
                    </a:lnTo>
                    <a:lnTo>
                      <a:pt x="58" y="157"/>
                    </a:lnTo>
                    <a:lnTo>
                      <a:pt x="50" y="151"/>
                    </a:lnTo>
                    <a:lnTo>
                      <a:pt x="43" y="145"/>
                    </a:lnTo>
                    <a:lnTo>
                      <a:pt x="36" y="138"/>
                    </a:lnTo>
                    <a:lnTo>
                      <a:pt x="30" y="130"/>
                    </a:lnTo>
                    <a:lnTo>
                      <a:pt x="25" y="121"/>
                    </a:lnTo>
                    <a:lnTo>
                      <a:pt x="20" y="112"/>
                    </a:lnTo>
                    <a:lnTo>
                      <a:pt x="16" y="102"/>
                    </a:lnTo>
                    <a:lnTo>
                      <a:pt x="13" y="91"/>
                    </a:lnTo>
                    <a:lnTo>
                      <a:pt x="11" y="81"/>
                    </a:lnTo>
                    <a:lnTo>
                      <a:pt x="9" y="70"/>
                    </a:lnTo>
                    <a:lnTo>
                      <a:pt x="9" y="58"/>
                    </a:lnTo>
                    <a:lnTo>
                      <a:pt x="9" y="49"/>
                    </a:lnTo>
                    <a:lnTo>
                      <a:pt x="10" y="42"/>
                    </a:lnTo>
                    <a:lnTo>
                      <a:pt x="11" y="35"/>
                    </a:lnTo>
                    <a:lnTo>
                      <a:pt x="12" y="28"/>
                    </a:lnTo>
                    <a:lnTo>
                      <a:pt x="14" y="21"/>
                    </a:lnTo>
                    <a:lnTo>
                      <a:pt x="16" y="13"/>
                    </a:lnTo>
                    <a:lnTo>
                      <a:pt x="19" y="6"/>
                    </a:lnTo>
                    <a:lnTo>
                      <a:pt x="22" y="0"/>
                    </a:lnTo>
                    <a:lnTo>
                      <a:pt x="20" y="1"/>
                    </a:lnTo>
                    <a:lnTo>
                      <a:pt x="18" y="4"/>
                    </a:lnTo>
                    <a:lnTo>
                      <a:pt x="16" y="6"/>
                    </a:lnTo>
                    <a:lnTo>
                      <a:pt x="14" y="7"/>
                    </a:lnTo>
                    <a:lnTo>
                      <a:pt x="12" y="10"/>
                    </a:lnTo>
                    <a:lnTo>
                      <a:pt x="10" y="12"/>
                    </a:lnTo>
                    <a:lnTo>
                      <a:pt x="8" y="13"/>
                    </a:lnTo>
                    <a:lnTo>
                      <a:pt x="6" y="16"/>
                    </a:lnTo>
                    <a:close/>
                  </a:path>
                </a:pathLst>
              </a:custGeom>
              <a:solidFill>
                <a:srgbClr val="F6CBA4"/>
              </a:solidFill>
              <a:ln w="9525">
                <a:noFill/>
                <a:round/>
                <a:headEnd/>
                <a:tailEnd/>
              </a:ln>
            </p:spPr>
            <p:txBody>
              <a:bodyPr/>
              <a:lstStyle/>
              <a:p>
                <a:endParaRPr lang="en-US"/>
              </a:p>
            </p:txBody>
          </p:sp>
          <p:sp>
            <p:nvSpPr>
              <p:cNvPr id="533700" name="Freeform 196"/>
              <p:cNvSpPr>
                <a:spLocks/>
              </p:cNvSpPr>
              <p:nvPr/>
            </p:nvSpPr>
            <p:spPr bwMode="auto">
              <a:xfrm>
                <a:off x="1142" y="2649"/>
                <a:ext cx="40" cy="30"/>
              </a:xfrm>
              <a:custGeom>
                <a:avLst/>
                <a:gdLst/>
                <a:ahLst/>
                <a:cxnLst>
                  <a:cxn ang="0">
                    <a:pos x="200" y="64"/>
                  </a:cxn>
                  <a:cxn ang="0">
                    <a:pos x="200" y="61"/>
                  </a:cxn>
                  <a:cxn ang="0">
                    <a:pos x="200" y="59"/>
                  </a:cxn>
                  <a:cxn ang="0">
                    <a:pos x="200" y="58"/>
                  </a:cxn>
                  <a:cxn ang="0">
                    <a:pos x="198" y="53"/>
                  </a:cxn>
                  <a:cxn ang="0">
                    <a:pos x="196" y="48"/>
                  </a:cxn>
                  <a:cxn ang="0">
                    <a:pos x="192" y="42"/>
                  </a:cxn>
                  <a:cxn ang="0">
                    <a:pos x="188" y="37"/>
                  </a:cxn>
                  <a:cxn ang="0">
                    <a:pos x="187" y="38"/>
                  </a:cxn>
                  <a:cxn ang="0">
                    <a:pos x="189" y="46"/>
                  </a:cxn>
                  <a:cxn ang="0">
                    <a:pos x="190" y="53"/>
                  </a:cxn>
                  <a:cxn ang="0">
                    <a:pos x="190" y="61"/>
                  </a:cxn>
                  <a:cxn ang="0">
                    <a:pos x="190" y="76"/>
                  </a:cxn>
                  <a:cxn ang="0">
                    <a:pos x="186" y="97"/>
                  </a:cxn>
                  <a:cxn ang="0">
                    <a:pos x="179" y="116"/>
                  </a:cxn>
                  <a:cxn ang="0">
                    <a:pos x="169" y="133"/>
                  </a:cxn>
                  <a:cxn ang="0">
                    <a:pos x="157" y="147"/>
                  </a:cxn>
                  <a:cxn ang="0">
                    <a:pos x="143" y="159"/>
                  </a:cxn>
                  <a:cxn ang="0">
                    <a:pos x="127" y="168"/>
                  </a:cxn>
                  <a:cxn ang="0">
                    <a:pos x="109" y="173"/>
                  </a:cxn>
                  <a:cxn ang="0">
                    <a:pos x="91" y="173"/>
                  </a:cxn>
                  <a:cxn ang="0">
                    <a:pos x="73" y="168"/>
                  </a:cxn>
                  <a:cxn ang="0">
                    <a:pos x="56" y="159"/>
                  </a:cxn>
                  <a:cxn ang="0">
                    <a:pos x="42" y="147"/>
                  </a:cxn>
                  <a:cxn ang="0">
                    <a:pos x="30" y="133"/>
                  </a:cxn>
                  <a:cxn ang="0">
                    <a:pos x="20" y="116"/>
                  </a:cxn>
                  <a:cxn ang="0">
                    <a:pos x="13" y="97"/>
                  </a:cxn>
                  <a:cxn ang="0">
                    <a:pos x="10" y="76"/>
                  </a:cxn>
                  <a:cxn ang="0">
                    <a:pos x="9" y="55"/>
                  </a:cxn>
                  <a:cxn ang="0">
                    <a:pos x="12" y="38"/>
                  </a:cxn>
                  <a:cxn ang="0">
                    <a:pos x="16" y="22"/>
                  </a:cxn>
                  <a:cxn ang="0">
                    <a:pos x="23" y="7"/>
                  </a:cxn>
                  <a:cxn ang="0">
                    <a:pos x="25" y="1"/>
                  </a:cxn>
                  <a:cxn ang="0">
                    <a:pos x="20" y="5"/>
                  </a:cxn>
                  <a:cxn ang="0">
                    <a:pos x="16" y="8"/>
                  </a:cxn>
                  <a:cxn ang="0">
                    <a:pos x="11" y="13"/>
                  </a:cxn>
                  <a:cxn ang="0">
                    <a:pos x="7" y="20"/>
                  </a:cxn>
                  <a:cxn ang="0">
                    <a:pos x="4" y="32"/>
                  </a:cxn>
                  <a:cxn ang="0">
                    <a:pos x="2" y="46"/>
                  </a:cxn>
                  <a:cxn ang="0">
                    <a:pos x="0" y="58"/>
                  </a:cxn>
                  <a:cxn ang="0">
                    <a:pos x="1" y="77"/>
                  </a:cxn>
                  <a:cxn ang="0">
                    <a:pos x="5" y="100"/>
                  </a:cxn>
                  <a:cxn ang="0">
                    <a:pos x="12" y="121"/>
                  </a:cxn>
                  <a:cxn ang="0">
                    <a:pos x="23" y="140"/>
                  </a:cxn>
                  <a:cxn ang="0">
                    <a:pos x="36" y="156"/>
                  </a:cxn>
                  <a:cxn ang="0">
                    <a:pos x="52" y="169"/>
                  </a:cxn>
                  <a:cxn ang="0">
                    <a:pos x="70" y="179"/>
                  </a:cxn>
                  <a:cxn ang="0">
                    <a:pos x="90" y="182"/>
                  </a:cxn>
                  <a:cxn ang="0">
                    <a:pos x="110" y="182"/>
                  </a:cxn>
                  <a:cxn ang="0">
                    <a:pos x="130" y="179"/>
                  </a:cxn>
                  <a:cxn ang="0">
                    <a:pos x="147" y="169"/>
                  </a:cxn>
                  <a:cxn ang="0">
                    <a:pos x="163" y="156"/>
                  </a:cxn>
                  <a:cxn ang="0">
                    <a:pos x="176" y="140"/>
                  </a:cxn>
                  <a:cxn ang="0">
                    <a:pos x="187" y="121"/>
                  </a:cxn>
                  <a:cxn ang="0">
                    <a:pos x="196" y="100"/>
                  </a:cxn>
                  <a:cxn ang="0">
                    <a:pos x="200" y="77"/>
                  </a:cxn>
                </a:cxnLst>
                <a:rect l="0" t="0" r="r" b="b"/>
                <a:pathLst>
                  <a:path w="200" h="183">
                    <a:moveTo>
                      <a:pt x="200" y="65"/>
                    </a:moveTo>
                    <a:lnTo>
                      <a:pt x="200" y="64"/>
                    </a:lnTo>
                    <a:lnTo>
                      <a:pt x="200" y="62"/>
                    </a:lnTo>
                    <a:lnTo>
                      <a:pt x="200" y="61"/>
                    </a:lnTo>
                    <a:lnTo>
                      <a:pt x="200" y="60"/>
                    </a:lnTo>
                    <a:lnTo>
                      <a:pt x="200" y="59"/>
                    </a:lnTo>
                    <a:lnTo>
                      <a:pt x="200" y="58"/>
                    </a:lnTo>
                    <a:lnTo>
                      <a:pt x="200" y="58"/>
                    </a:lnTo>
                    <a:lnTo>
                      <a:pt x="200" y="56"/>
                    </a:lnTo>
                    <a:lnTo>
                      <a:pt x="198" y="53"/>
                    </a:lnTo>
                    <a:lnTo>
                      <a:pt x="197" y="50"/>
                    </a:lnTo>
                    <a:lnTo>
                      <a:pt x="196" y="48"/>
                    </a:lnTo>
                    <a:lnTo>
                      <a:pt x="193" y="46"/>
                    </a:lnTo>
                    <a:lnTo>
                      <a:pt x="192" y="42"/>
                    </a:lnTo>
                    <a:lnTo>
                      <a:pt x="190" y="40"/>
                    </a:lnTo>
                    <a:lnTo>
                      <a:pt x="188" y="37"/>
                    </a:lnTo>
                    <a:lnTo>
                      <a:pt x="187" y="35"/>
                    </a:lnTo>
                    <a:lnTo>
                      <a:pt x="187" y="38"/>
                    </a:lnTo>
                    <a:lnTo>
                      <a:pt x="188" y="42"/>
                    </a:lnTo>
                    <a:lnTo>
                      <a:pt x="189" y="46"/>
                    </a:lnTo>
                    <a:lnTo>
                      <a:pt x="189" y="49"/>
                    </a:lnTo>
                    <a:lnTo>
                      <a:pt x="190" y="53"/>
                    </a:lnTo>
                    <a:lnTo>
                      <a:pt x="190" y="58"/>
                    </a:lnTo>
                    <a:lnTo>
                      <a:pt x="190" y="61"/>
                    </a:lnTo>
                    <a:lnTo>
                      <a:pt x="190" y="65"/>
                    </a:lnTo>
                    <a:lnTo>
                      <a:pt x="190" y="76"/>
                    </a:lnTo>
                    <a:lnTo>
                      <a:pt x="188" y="86"/>
                    </a:lnTo>
                    <a:lnTo>
                      <a:pt x="186" y="97"/>
                    </a:lnTo>
                    <a:lnTo>
                      <a:pt x="183" y="107"/>
                    </a:lnTo>
                    <a:lnTo>
                      <a:pt x="179" y="116"/>
                    </a:lnTo>
                    <a:lnTo>
                      <a:pt x="175" y="125"/>
                    </a:lnTo>
                    <a:lnTo>
                      <a:pt x="169" y="133"/>
                    </a:lnTo>
                    <a:lnTo>
                      <a:pt x="164" y="142"/>
                    </a:lnTo>
                    <a:lnTo>
                      <a:pt x="157" y="147"/>
                    </a:lnTo>
                    <a:lnTo>
                      <a:pt x="150" y="155"/>
                    </a:lnTo>
                    <a:lnTo>
                      <a:pt x="143" y="159"/>
                    </a:lnTo>
                    <a:lnTo>
                      <a:pt x="135" y="164"/>
                    </a:lnTo>
                    <a:lnTo>
                      <a:pt x="127" y="168"/>
                    </a:lnTo>
                    <a:lnTo>
                      <a:pt x="118" y="170"/>
                    </a:lnTo>
                    <a:lnTo>
                      <a:pt x="109" y="173"/>
                    </a:lnTo>
                    <a:lnTo>
                      <a:pt x="100" y="173"/>
                    </a:lnTo>
                    <a:lnTo>
                      <a:pt x="91" y="173"/>
                    </a:lnTo>
                    <a:lnTo>
                      <a:pt x="82" y="170"/>
                    </a:lnTo>
                    <a:lnTo>
                      <a:pt x="73" y="168"/>
                    </a:lnTo>
                    <a:lnTo>
                      <a:pt x="64" y="164"/>
                    </a:lnTo>
                    <a:lnTo>
                      <a:pt x="56" y="159"/>
                    </a:lnTo>
                    <a:lnTo>
                      <a:pt x="49" y="155"/>
                    </a:lnTo>
                    <a:lnTo>
                      <a:pt x="42" y="147"/>
                    </a:lnTo>
                    <a:lnTo>
                      <a:pt x="36" y="142"/>
                    </a:lnTo>
                    <a:lnTo>
                      <a:pt x="30" y="133"/>
                    </a:lnTo>
                    <a:lnTo>
                      <a:pt x="25" y="125"/>
                    </a:lnTo>
                    <a:lnTo>
                      <a:pt x="20" y="116"/>
                    </a:lnTo>
                    <a:lnTo>
                      <a:pt x="16" y="107"/>
                    </a:lnTo>
                    <a:lnTo>
                      <a:pt x="13" y="97"/>
                    </a:lnTo>
                    <a:lnTo>
                      <a:pt x="11" y="86"/>
                    </a:lnTo>
                    <a:lnTo>
                      <a:pt x="10" y="76"/>
                    </a:lnTo>
                    <a:lnTo>
                      <a:pt x="9" y="65"/>
                    </a:lnTo>
                    <a:lnTo>
                      <a:pt x="9" y="55"/>
                    </a:lnTo>
                    <a:lnTo>
                      <a:pt x="10" y="47"/>
                    </a:lnTo>
                    <a:lnTo>
                      <a:pt x="12" y="38"/>
                    </a:lnTo>
                    <a:lnTo>
                      <a:pt x="14" y="30"/>
                    </a:lnTo>
                    <a:lnTo>
                      <a:pt x="16" y="22"/>
                    </a:lnTo>
                    <a:lnTo>
                      <a:pt x="20" y="14"/>
                    </a:lnTo>
                    <a:lnTo>
                      <a:pt x="23" y="7"/>
                    </a:lnTo>
                    <a:lnTo>
                      <a:pt x="27" y="0"/>
                    </a:lnTo>
                    <a:lnTo>
                      <a:pt x="25" y="1"/>
                    </a:lnTo>
                    <a:lnTo>
                      <a:pt x="22" y="4"/>
                    </a:lnTo>
                    <a:lnTo>
                      <a:pt x="20" y="5"/>
                    </a:lnTo>
                    <a:lnTo>
                      <a:pt x="18" y="7"/>
                    </a:lnTo>
                    <a:lnTo>
                      <a:pt x="16" y="8"/>
                    </a:lnTo>
                    <a:lnTo>
                      <a:pt x="14" y="11"/>
                    </a:lnTo>
                    <a:lnTo>
                      <a:pt x="11" y="13"/>
                    </a:lnTo>
                    <a:lnTo>
                      <a:pt x="9" y="14"/>
                    </a:lnTo>
                    <a:lnTo>
                      <a:pt x="7" y="20"/>
                    </a:lnTo>
                    <a:lnTo>
                      <a:pt x="5" y="26"/>
                    </a:lnTo>
                    <a:lnTo>
                      <a:pt x="4" y="32"/>
                    </a:lnTo>
                    <a:lnTo>
                      <a:pt x="3" y="38"/>
                    </a:lnTo>
                    <a:lnTo>
                      <a:pt x="2" y="46"/>
                    </a:lnTo>
                    <a:lnTo>
                      <a:pt x="1" y="52"/>
                    </a:lnTo>
                    <a:lnTo>
                      <a:pt x="0" y="58"/>
                    </a:lnTo>
                    <a:lnTo>
                      <a:pt x="0" y="65"/>
                    </a:lnTo>
                    <a:lnTo>
                      <a:pt x="1" y="77"/>
                    </a:lnTo>
                    <a:lnTo>
                      <a:pt x="2" y="89"/>
                    </a:lnTo>
                    <a:lnTo>
                      <a:pt x="5" y="100"/>
                    </a:lnTo>
                    <a:lnTo>
                      <a:pt x="8" y="112"/>
                    </a:lnTo>
                    <a:lnTo>
                      <a:pt x="12" y="121"/>
                    </a:lnTo>
                    <a:lnTo>
                      <a:pt x="17" y="131"/>
                    </a:lnTo>
                    <a:lnTo>
                      <a:pt x="23" y="140"/>
                    </a:lnTo>
                    <a:lnTo>
                      <a:pt x="29" y="149"/>
                    </a:lnTo>
                    <a:lnTo>
                      <a:pt x="36" y="156"/>
                    </a:lnTo>
                    <a:lnTo>
                      <a:pt x="44" y="163"/>
                    </a:lnTo>
                    <a:lnTo>
                      <a:pt x="52" y="169"/>
                    </a:lnTo>
                    <a:lnTo>
                      <a:pt x="61" y="174"/>
                    </a:lnTo>
                    <a:lnTo>
                      <a:pt x="70" y="179"/>
                    </a:lnTo>
                    <a:lnTo>
                      <a:pt x="80" y="181"/>
                    </a:lnTo>
                    <a:lnTo>
                      <a:pt x="90" y="182"/>
                    </a:lnTo>
                    <a:lnTo>
                      <a:pt x="100" y="183"/>
                    </a:lnTo>
                    <a:lnTo>
                      <a:pt x="110" y="182"/>
                    </a:lnTo>
                    <a:lnTo>
                      <a:pt x="120" y="181"/>
                    </a:lnTo>
                    <a:lnTo>
                      <a:pt x="130" y="179"/>
                    </a:lnTo>
                    <a:lnTo>
                      <a:pt x="139" y="174"/>
                    </a:lnTo>
                    <a:lnTo>
                      <a:pt x="147" y="169"/>
                    </a:lnTo>
                    <a:lnTo>
                      <a:pt x="155" y="163"/>
                    </a:lnTo>
                    <a:lnTo>
                      <a:pt x="163" y="156"/>
                    </a:lnTo>
                    <a:lnTo>
                      <a:pt x="170" y="149"/>
                    </a:lnTo>
                    <a:lnTo>
                      <a:pt x="176" y="140"/>
                    </a:lnTo>
                    <a:lnTo>
                      <a:pt x="182" y="131"/>
                    </a:lnTo>
                    <a:lnTo>
                      <a:pt x="187" y="121"/>
                    </a:lnTo>
                    <a:lnTo>
                      <a:pt x="191" y="112"/>
                    </a:lnTo>
                    <a:lnTo>
                      <a:pt x="196" y="100"/>
                    </a:lnTo>
                    <a:lnTo>
                      <a:pt x="198" y="89"/>
                    </a:lnTo>
                    <a:lnTo>
                      <a:pt x="200" y="77"/>
                    </a:lnTo>
                    <a:lnTo>
                      <a:pt x="200" y="65"/>
                    </a:lnTo>
                    <a:close/>
                  </a:path>
                </a:pathLst>
              </a:custGeom>
              <a:solidFill>
                <a:srgbClr val="F6CBA4"/>
              </a:solidFill>
              <a:ln w="9525">
                <a:noFill/>
                <a:round/>
                <a:headEnd/>
                <a:tailEnd/>
              </a:ln>
            </p:spPr>
            <p:txBody>
              <a:bodyPr/>
              <a:lstStyle/>
              <a:p>
                <a:endParaRPr lang="en-US"/>
              </a:p>
            </p:txBody>
          </p:sp>
          <p:sp>
            <p:nvSpPr>
              <p:cNvPr id="533701" name="Freeform 197"/>
              <p:cNvSpPr>
                <a:spLocks/>
              </p:cNvSpPr>
              <p:nvPr/>
            </p:nvSpPr>
            <p:spPr bwMode="auto">
              <a:xfrm>
                <a:off x="1143" y="2648"/>
                <a:ext cx="38" cy="30"/>
              </a:xfrm>
              <a:custGeom>
                <a:avLst/>
                <a:gdLst/>
                <a:ahLst/>
                <a:cxnLst>
                  <a:cxn ang="0">
                    <a:pos x="191" y="68"/>
                  </a:cxn>
                  <a:cxn ang="0">
                    <a:pos x="189" y="64"/>
                  </a:cxn>
                  <a:cxn ang="0">
                    <a:pos x="189" y="59"/>
                  </a:cxn>
                  <a:cxn ang="0">
                    <a:pos x="188" y="54"/>
                  </a:cxn>
                  <a:cxn ang="0">
                    <a:pos x="187" y="48"/>
                  </a:cxn>
                  <a:cxn ang="0">
                    <a:pos x="183" y="43"/>
                  </a:cxn>
                  <a:cxn ang="0">
                    <a:pos x="179" y="38"/>
                  </a:cxn>
                  <a:cxn ang="0">
                    <a:pos x="176" y="32"/>
                  </a:cxn>
                  <a:cxn ang="0">
                    <a:pos x="175" y="35"/>
                  </a:cxn>
                  <a:cxn ang="0">
                    <a:pos x="178" y="44"/>
                  </a:cxn>
                  <a:cxn ang="0">
                    <a:pos x="180" y="55"/>
                  </a:cxn>
                  <a:cxn ang="0">
                    <a:pos x="180" y="66"/>
                  </a:cxn>
                  <a:cxn ang="0">
                    <a:pos x="180" y="82"/>
                  </a:cxn>
                  <a:cxn ang="0">
                    <a:pos x="177" y="101"/>
                  </a:cxn>
                  <a:cxn ang="0">
                    <a:pos x="170" y="120"/>
                  </a:cxn>
                  <a:cxn ang="0">
                    <a:pos x="161" y="136"/>
                  </a:cxn>
                  <a:cxn ang="0">
                    <a:pos x="149" y="150"/>
                  </a:cxn>
                  <a:cxn ang="0">
                    <a:pos x="136" y="161"/>
                  </a:cxn>
                  <a:cxn ang="0">
                    <a:pos x="121" y="169"/>
                  </a:cxn>
                  <a:cxn ang="0">
                    <a:pos x="104" y="173"/>
                  </a:cxn>
                  <a:cxn ang="0">
                    <a:pos x="86" y="173"/>
                  </a:cxn>
                  <a:cxn ang="0">
                    <a:pos x="70" y="169"/>
                  </a:cxn>
                  <a:cxn ang="0">
                    <a:pos x="53" y="161"/>
                  </a:cxn>
                  <a:cxn ang="0">
                    <a:pos x="40" y="150"/>
                  </a:cxn>
                  <a:cxn ang="0">
                    <a:pos x="28" y="136"/>
                  </a:cxn>
                  <a:cxn ang="0">
                    <a:pos x="19" y="120"/>
                  </a:cxn>
                  <a:cxn ang="0">
                    <a:pos x="12" y="101"/>
                  </a:cxn>
                  <a:cxn ang="0">
                    <a:pos x="9" y="82"/>
                  </a:cxn>
                  <a:cxn ang="0">
                    <a:pos x="9" y="60"/>
                  </a:cxn>
                  <a:cxn ang="0">
                    <a:pos x="12" y="41"/>
                  </a:cxn>
                  <a:cxn ang="0">
                    <a:pos x="18" y="23"/>
                  </a:cxn>
                  <a:cxn ang="0">
                    <a:pos x="27" y="7"/>
                  </a:cxn>
                  <a:cxn ang="0">
                    <a:pos x="30" y="1"/>
                  </a:cxn>
                  <a:cxn ang="0">
                    <a:pos x="25" y="5"/>
                  </a:cxn>
                  <a:cxn ang="0">
                    <a:pos x="20" y="7"/>
                  </a:cxn>
                  <a:cxn ang="0">
                    <a:pos x="15" y="11"/>
                  </a:cxn>
                  <a:cxn ang="0">
                    <a:pos x="10" y="19"/>
                  </a:cxn>
                  <a:cxn ang="0">
                    <a:pos x="5" y="34"/>
                  </a:cxn>
                  <a:cxn ang="0">
                    <a:pos x="2" y="48"/>
                  </a:cxn>
                  <a:cxn ang="0">
                    <a:pos x="0" y="62"/>
                  </a:cxn>
                  <a:cxn ang="0">
                    <a:pos x="0" y="83"/>
                  </a:cxn>
                  <a:cxn ang="0">
                    <a:pos x="4" y="104"/>
                  </a:cxn>
                  <a:cxn ang="0">
                    <a:pos x="11" y="125"/>
                  </a:cxn>
                  <a:cxn ang="0">
                    <a:pos x="21" y="143"/>
                  </a:cxn>
                  <a:cxn ang="0">
                    <a:pos x="34" y="158"/>
                  </a:cxn>
                  <a:cxn ang="0">
                    <a:pos x="49" y="170"/>
                  </a:cxn>
                  <a:cxn ang="0">
                    <a:pos x="67" y="179"/>
                  </a:cxn>
                  <a:cxn ang="0">
                    <a:pos x="85" y="183"/>
                  </a:cxn>
                  <a:cxn ang="0">
                    <a:pos x="105" y="183"/>
                  </a:cxn>
                  <a:cxn ang="0">
                    <a:pos x="123" y="179"/>
                  </a:cxn>
                  <a:cxn ang="0">
                    <a:pos x="140" y="170"/>
                  </a:cxn>
                  <a:cxn ang="0">
                    <a:pos x="155" y="158"/>
                  </a:cxn>
                  <a:cxn ang="0">
                    <a:pos x="168" y="143"/>
                  </a:cxn>
                  <a:cxn ang="0">
                    <a:pos x="178" y="125"/>
                  </a:cxn>
                  <a:cxn ang="0">
                    <a:pos x="185" y="104"/>
                  </a:cxn>
                  <a:cxn ang="0">
                    <a:pos x="189" y="83"/>
                  </a:cxn>
                </a:cxnLst>
                <a:rect l="0" t="0" r="r" b="b"/>
                <a:pathLst>
                  <a:path w="191" h="183">
                    <a:moveTo>
                      <a:pt x="191" y="71"/>
                    </a:moveTo>
                    <a:lnTo>
                      <a:pt x="191" y="68"/>
                    </a:lnTo>
                    <a:lnTo>
                      <a:pt x="189" y="66"/>
                    </a:lnTo>
                    <a:lnTo>
                      <a:pt x="189" y="64"/>
                    </a:lnTo>
                    <a:lnTo>
                      <a:pt x="189" y="61"/>
                    </a:lnTo>
                    <a:lnTo>
                      <a:pt x="189" y="59"/>
                    </a:lnTo>
                    <a:lnTo>
                      <a:pt x="189" y="56"/>
                    </a:lnTo>
                    <a:lnTo>
                      <a:pt x="188" y="54"/>
                    </a:lnTo>
                    <a:lnTo>
                      <a:pt x="188" y="52"/>
                    </a:lnTo>
                    <a:lnTo>
                      <a:pt x="187" y="48"/>
                    </a:lnTo>
                    <a:lnTo>
                      <a:pt x="185" y="46"/>
                    </a:lnTo>
                    <a:lnTo>
                      <a:pt x="183" y="43"/>
                    </a:lnTo>
                    <a:lnTo>
                      <a:pt x="181" y="41"/>
                    </a:lnTo>
                    <a:lnTo>
                      <a:pt x="179" y="38"/>
                    </a:lnTo>
                    <a:lnTo>
                      <a:pt x="178" y="35"/>
                    </a:lnTo>
                    <a:lnTo>
                      <a:pt x="176" y="32"/>
                    </a:lnTo>
                    <a:lnTo>
                      <a:pt x="174" y="30"/>
                    </a:lnTo>
                    <a:lnTo>
                      <a:pt x="175" y="35"/>
                    </a:lnTo>
                    <a:lnTo>
                      <a:pt x="177" y="40"/>
                    </a:lnTo>
                    <a:lnTo>
                      <a:pt x="178" y="44"/>
                    </a:lnTo>
                    <a:lnTo>
                      <a:pt x="179" y="49"/>
                    </a:lnTo>
                    <a:lnTo>
                      <a:pt x="180" y="55"/>
                    </a:lnTo>
                    <a:lnTo>
                      <a:pt x="180" y="60"/>
                    </a:lnTo>
                    <a:lnTo>
                      <a:pt x="180" y="66"/>
                    </a:lnTo>
                    <a:lnTo>
                      <a:pt x="181" y="71"/>
                    </a:lnTo>
                    <a:lnTo>
                      <a:pt x="180" y="82"/>
                    </a:lnTo>
                    <a:lnTo>
                      <a:pt x="179" y="91"/>
                    </a:lnTo>
                    <a:lnTo>
                      <a:pt x="177" y="101"/>
                    </a:lnTo>
                    <a:lnTo>
                      <a:pt x="174" y="110"/>
                    </a:lnTo>
                    <a:lnTo>
                      <a:pt x="170" y="120"/>
                    </a:lnTo>
                    <a:lnTo>
                      <a:pt x="166" y="128"/>
                    </a:lnTo>
                    <a:lnTo>
                      <a:pt x="161" y="136"/>
                    </a:lnTo>
                    <a:lnTo>
                      <a:pt x="156" y="143"/>
                    </a:lnTo>
                    <a:lnTo>
                      <a:pt x="149" y="150"/>
                    </a:lnTo>
                    <a:lnTo>
                      <a:pt x="143" y="156"/>
                    </a:lnTo>
                    <a:lnTo>
                      <a:pt x="136" y="161"/>
                    </a:lnTo>
                    <a:lnTo>
                      <a:pt x="128" y="165"/>
                    </a:lnTo>
                    <a:lnTo>
                      <a:pt x="121" y="169"/>
                    </a:lnTo>
                    <a:lnTo>
                      <a:pt x="112" y="171"/>
                    </a:lnTo>
                    <a:lnTo>
                      <a:pt x="104" y="173"/>
                    </a:lnTo>
                    <a:lnTo>
                      <a:pt x="95" y="173"/>
                    </a:lnTo>
                    <a:lnTo>
                      <a:pt x="86" y="173"/>
                    </a:lnTo>
                    <a:lnTo>
                      <a:pt x="78" y="171"/>
                    </a:lnTo>
                    <a:lnTo>
                      <a:pt x="70" y="169"/>
                    </a:lnTo>
                    <a:lnTo>
                      <a:pt x="61" y="165"/>
                    </a:lnTo>
                    <a:lnTo>
                      <a:pt x="53" y="161"/>
                    </a:lnTo>
                    <a:lnTo>
                      <a:pt x="46" y="156"/>
                    </a:lnTo>
                    <a:lnTo>
                      <a:pt x="40" y="150"/>
                    </a:lnTo>
                    <a:lnTo>
                      <a:pt x="34" y="143"/>
                    </a:lnTo>
                    <a:lnTo>
                      <a:pt x="28" y="136"/>
                    </a:lnTo>
                    <a:lnTo>
                      <a:pt x="23" y="128"/>
                    </a:lnTo>
                    <a:lnTo>
                      <a:pt x="19" y="120"/>
                    </a:lnTo>
                    <a:lnTo>
                      <a:pt x="15" y="110"/>
                    </a:lnTo>
                    <a:lnTo>
                      <a:pt x="12" y="101"/>
                    </a:lnTo>
                    <a:lnTo>
                      <a:pt x="10" y="91"/>
                    </a:lnTo>
                    <a:lnTo>
                      <a:pt x="9" y="82"/>
                    </a:lnTo>
                    <a:lnTo>
                      <a:pt x="9" y="71"/>
                    </a:lnTo>
                    <a:lnTo>
                      <a:pt x="9" y="60"/>
                    </a:lnTo>
                    <a:lnTo>
                      <a:pt x="10" y="50"/>
                    </a:lnTo>
                    <a:lnTo>
                      <a:pt x="12" y="41"/>
                    </a:lnTo>
                    <a:lnTo>
                      <a:pt x="15" y="32"/>
                    </a:lnTo>
                    <a:lnTo>
                      <a:pt x="18" y="23"/>
                    </a:lnTo>
                    <a:lnTo>
                      <a:pt x="22" y="14"/>
                    </a:lnTo>
                    <a:lnTo>
                      <a:pt x="27" y="7"/>
                    </a:lnTo>
                    <a:lnTo>
                      <a:pt x="32" y="0"/>
                    </a:lnTo>
                    <a:lnTo>
                      <a:pt x="30" y="1"/>
                    </a:lnTo>
                    <a:lnTo>
                      <a:pt x="27" y="2"/>
                    </a:lnTo>
                    <a:lnTo>
                      <a:pt x="25" y="5"/>
                    </a:lnTo>
                    <a:lnTo>
                      <a:pt x="22" y="6"/>
                    </a:lnTo>
                    <a:lnTo>
                      <a:pt x="20" y="7"/>
                    </a:lnTo>
                    <a:lnTo>
                      <a:pt x="18" y="10"/>
                    </a:lnTo>
                    <a:lnTo>
                      <a:pt x="15" y="11"/>
                    </a:lnTo>
                    <a:lnTo>
                      <a:pt x="13" y="13"/>
                    </a:lnTo>
                    <a:lnTo>
                      <a:pt x="10" y="19"/>
                    </a:lnTo>
                    <a:lnTo>
                      <a:pt x="7" y="26"/>
                    </a:lnTo>
                    <a:lnTo>
                      <a:pt x="5" y="34"/>
                    </a:lnTo>
                    <a:lnTo>
                      <a:pt x="3" y="41"/>
                    </a:lnTo>
                    <a:lnTo>
                      <a:pt x="2" y="48"/>
                    </a:lnTo>
                    <a:lnTo>
                      <a:pt x="1" y="55"/>
                    </a:lnTo>
                    <a:lnTo>
                      <a:pt x="0" y="62"/>
                    </a:lnTo>
                    <a:lnTo>
                      <a:pt x="0" y="71"/>
                    </a:lnTo>
                    <a:lnTo>
                      <a:pt x="0" y="83"/>
                    </a:lnTo>
                    <a:lnTo>
                      <a:pt x="2" y="94"/>
                    </a:lnTo>
                    <a:lnTo>
                      <a:pt x="4" y="104"/>
                    </a:lnTo>
                    <a:lnTo>
                      <a:pt x="7" y="115"/>
                    </a:lnTo>
                    <a:lnTo>
                      <a:pt x="11" y="125"/>
                    </a:lnTo>
                    <a:lnTo>
                      <a:pt x="16" y="134"/>
                    </a:lnTo>
                    <a:lnTo>
                      <a:pt x="21" y="143"/>
                    </a:lnTo>
                    <a:lnTo>
                      <a:pt x="27" y="151"/>
                    </a:lnTo>
                    <a:lnTo>
                      <a:pt x="34" y="158"/>
                    </a:lnTo>
                    <a:lnTo>
                      <a:pt x="41" y="164"/>
                    </a:lnTo>
                    <a:lnTo>
                      <a:pt x="49" y="170"/>
                    </a:lnTo>
                    <a:lnTo>
                      <a:pt x="57" y="175"/>
                    </a:lnTo>
                    <a:lnTo>
                      <a:pt x="67" y="179"/>
                    </a:lnTo>
                    <a:lnTo>
                      <a:pt x="76" y="182"/>
                    </a:lnTo>
                    <a:lnTo>
                      <a:pt x="85" y="183"/>
                    </a:lnTo>
                    <a:lnTo>
                      <a:pt x="95" y="183"/>
                    </a:lnTo>
                    <a:lnTo>
                      <a:pt x="105" y="183"/>
                    </a:lnTo>
                    <a:lnTo>
                      <a:pt x="114" y="182"/>
                    </a:lnTo>
                    <a:lnTo>
                      <a:pt x="123" y="179"/>
                    </a:lnTo>
                    <a:lnTo>
                      <a:pt x="132" y="175"/>
                    </a:lnTo>
                    <a:lnTo>
                      <a:pt x="140" y="170"/>
                    </a:lnTo>
                    <a:lnTo>
                      <a:pt x="148" y="164"/>
                    </a:lnTo>
                    <a:lnTo>
                      <a:pt x="155" y="158"/>
                    </a:lnTo>
                    <a:lnTo>
                      <a:pt x="162" y="151"/>
                    </a:lnTo>
                    <a:lnTo>
                      <a:pt x="168" y="143"/>
                    </a:lnTo>
                    <a:lnTo>
                      <a:pt x="173" y="134"/>
                    </a:lnTo>
                    <a:lnTo>
                      <a:pt x="178" y="125"/>
                    </a:lnTo>
                    <a:lnTo>
                      <a:pt x="182" y="115"/>
                    </a:lnTo>
                    <a:lnTo>
                      <a:pt x="185" y="104"/>
                    </a:lnTo>
                    <a:lnTo>
                      <a:pt x="188" y="94"/>
                    </a:lnTo>
                    <a:lnTo>
                      <a:pt x="189" y="83"/>
                    </a:lnTo>
                    <a:lnTo>
                      <a:pt x="191" y="71"/>
                    </a:lnTo>
                    <a:close/>
                  </a:path>
                </a:pathLst>
              </a:custGeom>
              <a:solidFill>
                <a:srgbClr val="F7CDA5"/>
              </a:solidFill>
              <a:ln w="9525">
                <a:noFill/>
                <a:round/>
                <a:headEnd/>
                <a:tailEnd/>
              </a:ln>
            </p:spPr>
            <p:txBody>
              <a:bodyPr/>
              <a:lstStyle/>
              <a:p>
                <a:endParaRPr lang="en-US"/>
              </a:p>
            </p:txBody>
          </p:sp>
          <p:sp>
            <p:nvSpPr>
              <p:cNvPr id="533702" name="Freeform 198"/>
              <p:cNvSpPr>
                <a:spLocks/>
              </p:cNvSpPr>
              <p:nvPr/>
            </p:nvSpPr>
            <p:spPr bwMode="auto">
              <a:xfrm>
                <a:off x="1143" y="2647"/>
                <a:ext cx="37" cy="30"/>
              </a:xfrm>
              <a:custGeom>
                <a:avLst/>
                <a:gdLst/>
                <a:ahLst/>
                <a:cxnLst>
                  <a:cxn ang="0">
                    <a:pos x="181" y="73"/>
                  </a:cxn>
                  <a:cxn ang="0">
                    <a:pos x="181" y="65"/>
                  </a:cxn>
                  <a:cxn ang="0">
                    <a:pos x="180" y="58"/>
                  </a:cxn>
                  <a:cxn ang="0">
                    <a:pos x="178" y="50"/>
                  </a:cxn>
                  <a:cxn ang="0">
                    <a:pos x="176" y="44"/>
                  </a:cxn>
                  <a:cxn ang="0">
                    <a:pos x="171" y="38"/>
                  </a:cxn>
                  <a:cxn ang="0">
                    <a:pos x="167" y="34"/>
                  </a:cxn>
                  <a:cxn ang="0">
                    <a:pos x="163" y="29"/>
                  </a:cxn>
                  <a:cxn ang="0">
                    <a:pos x="163" y="31"/>
                  </a:cxn>
                  <a:cxn ang="0">
                    <a:pos x="167" y="43"/>
                  </a:cxn>
                  <a:cxn ang="0">
                    <a:pos x="170" y="56"/>
                  </a:cxn>
                  <a:cxn ang="0">
                    <a:pos x="172" y="70"/>
                  </a:cxn>
                  <a:cxn ang="0">
                    <a:pos x="172" y="86"/>
                  </a:cxn>
                  <a:cxn ang="0">
                    <a:pos x="168" y="106"/>
                  </a:cxn>
                  <a:cxn ang="0">
                    <a:pos x="162" y="124"/>
                  </a:cxn>
                  <a:cxn ang="0">
                    <a:pos x="154" y="139"/>
                  </a:cxn>
                  <a:cxn ang="0">
                    <a:pos x="143" y="151"/>
                  </a:cxn>
                  <a:cxn ang="0">
                    <a:pos x="130" y="162"/>
                  </a:cxn>
                  <a:cxn ang="0">
                    <a:pos x="115" y="169"/>
                  </a:cxn>
                  <a:cxn ang="0">
                    <a:pos x="99" y="174"/>
                  </a:cxn>
                  <a:cxn ang="0">
                    <a:pos x="83" y="174"/>
                  </a:cxn>
                  <a:cxn ang="0">
                    <a:pos x="67" y="169"/>
                  </a:cxn>
                  <a:cxn ang="0">
                    <a:pos x="52" y="162"/>
                  </a:cxn>
                  <a:cxn ang="0">
                    <a:pos x="39" y="151"/>
                  </a:cxn>
                  <a:cxn ang="0">
                    <a:pos x="28" y="139"/>
                  </a:cxn>
                  <a:cxn ang="0">
                    <a:pos x="19" y="124"/>
                  </a:cxn>
                  <a:cxn ang="0">
                    <a:pos x="13" y="106"/>
                  </a:cxn>
                  <a:cxn ang="0">
                    <a:pos x="10" y="86"/>
                  </a:cxn>
                  <a:cxn ang="0">
                    <a:pos x="10" y="65"/>
                  </a:cxn>
                  <a:cxn ang="0">
                    <a:pos x="14" y="43"/>
                  </a:cxn>
                  <a:cxn ang="0">
                    <a:pos x="22" y="24"/>
                  </a:cxn>
                  <a:cxn ang="0">
                    <a:pos x="33" y="7"/>
                  </a:cxn>
                  <a:cxn ang="0">
                    <a:pos x="37" y="1"/>
                  </a:cxn>
                  <a:cxn ang="0">
                    <a:pos x="32" y="4"/>
                  </a:cxn>
                  <a:cxn ang="0">
                    <a:pos x="26" y="7"/>
                  </a:cxn>
                  <a:cxn ang="0">
                    <a:pos x="21" y="11"/>
                  </a:cxn>
                  <a:cxn ang="0">
                    <a:pos x="14" y="19"/>
                  </a:cxn>
                  <a:cxn ang="0">
                    <a:pos x="7" y="34"/>
                  </a:cxn>
                  <a:cxn ang="0">
                    <a:pos x="3" y="50"/>
                  </a:cxn>
                  <a:cxn ang="0">
                    <a:pos x="0" y="67"/>
                  </a:cxn>
                  <a:cxn ang="0">
                    <a:pos x="1" y="88"/>
                  </a:cxn>
                  <a:cxn ang="0">
                    <a:pos x="4" y="109"/>
                  </a:cxn>
                  <a:cxn ang="0">
                    <a:pos x="11" y="128"/>
                  </a:cxn>
                  <a:cxn ang="0">
                    <a:pos x="21" y="145"/>
                  </a:cxn>
                  <a:cxn ang="0">
                    <a:pos x="33" y="159"/>
                  </a:cxn>
                  <a:cxn ang="0">
                    <a:pos x="47" y="171"/>
                  </a:cxn>
                  <a:cxn ang="0">
                    <a:pos x="64" y="180"/>
                  </a:cxn>
                  <a:cxn ang="0">
                    <a:pos x="82" y="185"/>
                  </a:cxn>
                  <a:cxn ang="0">
                    <a:pos x="100" y="185"/>
                  </a:cxn>
                  <a:cxn ang="0">
                    <a:pos x="118" y="180"/>
                  </a:cxn>
                  <a:cxn ang="0">
                    <a:pos x="134" y="171"/>
                  </a:cxn>
                  <a:cxn ang="0">
                    <a:pos x="148" y="159"/>
                  </a:cxn>
                  <a:cxn ang="0">
                    <a:pos x="160" y="145"/>
                  </a:cxn>
                  <a:cxn ang="0">
                    <a:pos x="170" y="128"/>
                  </a:cxn>
                  <a:cxn ang="0">
                    <a:pos x="177" y="109"/>
                  </a:cxn>
                  <a:cxn ang="0">
                    <a:pos x="181" y="88"/>
                  </a:cxn>
                </a:cxnLst>
                <a:rect l="0" t="0" r="r" b="b"/>
                <a:pathLst>
                  <a:path w="181" h="185">
                    <a:moveTo>
                      <a:pt x="181" y="77"/>
                    </a:moveTo>
                    <a:lnTo>
                      <a:pt x="181" y="73"/>
                    </a:lnTo>
                    <a:lnTo>
                      <a:pt x="181" y="70"/>
                    </a:lnTo>
                    <a:lnTo>
                      <a:pt x="181" y="65"/>
                    </a:lnTo>
                    <a:lnTo>
                      <a:pt x="180" y="61"/>
                    </a:lnTo>
                    <a:lnTo>
                      <a:pt x="180" y="58"/>
                    </a:lnTo>
                    <a:lnTo>
                      <a:pt x="179" y="54"/>
                    </a:lnTo>
                    <a:lnTo>
                      <a:pt x="178" y="50"/>
                    </a:lnTo>
                    <a:lnTo>
                      <a:pt x="178" y="47"/>
                    </a:lnTo>
                    <a:lnTo>
                      <a:pt x="176" y="44"/>
                    </a:lnTo>
                    <a:lnTo>
                      <a:pt x="174" y="41"/>
                    </a:lnTo>
                    <a:lnTo>
                      <a:pt x="171" y="38"/>
                    </a:lnTo>
                    <a:lnTo>
                      <a:pt x="169" y="36"/>
                    </a:lnTo>
                    <a:lnTo>
                      <a:pt x="167" y="34"/>
                    </a:lnTo>
                    <a:lnTo>
                      <a:pt x="165" y="31"/>
                    </a:lnTo>
                    <a:lnTo>
                      <a:pt x="163" y="29"/>
                    </a:lnTo>
                    <a:lnTo>
                      <a:pt x="160" y="26"/>
                    </a:lnTo>
                    <a:lnTo>
                      <a:pt x="163" y="31"/>
                    </a:lnTo>
                    <a:lnTo>
                      <a:pt x="165" y="37"/>
                    </a:lnTo>
                    <a:lnTo>
                      <a:pt x="167" y="43"/>
                    </a:lnTo>
                    <a:lnTo>
                      <a:pt x="169" y="50"/>
                    </a:lnTo>
                    <a:lnTo>
                      <a:pt x="170" y="56"/>
                    </a:lnTo>
                    <a:lnTo>
                      <a:pt x="171" y="64"/>
                    </a:lnTo>
                    <a:lnTo>
                      <a:pt x="172" y="70"/>
                    </a:lnTo>
                    <a:lnTo>
                      <a:pt x="172" y="77"/>
                    </a:lnTo>
                    <a:lnTo>
                      <a:pt x="172" y="86"/>
                    </a:lnTo>
                    <a:lnTo>
                      <a:pt x="170" y="96"/>
                    </a:lnTo>
                    <a:lnTo>
                      <a:pt x="168" y="106"/>
                    </a:lnTo>
                    <a:lnTo>
                      <a:pt x="166" y="114"/>
                    </a:lnTo>
                    <a:lnTo>
                      <a:pt x="162" y="124"/>
                    </a:lnTo>
                    <a:lnTo>
                      <a:pt x="158" y="131"/>
                    </a:lnTo>
                    <a:lnTo>
                      <a:pt x="154" y="139"/>
                    </a:lnTo>
                    <a:lnTo>
                      <a:pt x="148" y="145"/>
                    </a:lnTo>
                    <a:lnTo>
                      <a:pt x="143" y="151"/>
                    </a:lnTo>
                    <a:lnTo>
                      <a:pt x="136" y="157"/>
                    </a:lnTo>
                    <a:lnTo>
                      <a:pt x="130" y="162"/>
                    </a:lnTo>
                    <a:lnTo>
                      <a:pt x="123" y="167"/>
                    </a:lnTo>
                    <a:lnTo>
                      <a:pt x="115" y="169"/>
                    </a:lnTo>
                    <a:lnTo>
                      <a:pt x="107" y="171"/>
                    </a:lnTo>
                    <a:lnTo>
                      <a:pt x="99" y="174"/>
                    </a:lnTo>
                    <a:lnTo>
                      <a:pt x="91" y="174"/>
                    </a:lnTo>
                    <a:lnTo>
                      <a:pt x="83" y="174"/>
                    </a:lnTo>
                    <a:lnTo>
                      <a:pt x="75" y="171"/>
                    </a:lnTo>
                    <a:lnTo>
                      <a:pt x="67" y="169"/>
                    </a:lnTo>
                    <a:lnTo>
                      <a:pt x="59" y="167"/>
                    </a:lnTo>
                    <a:lnTo>
                      <a:pt x="52" y="162"/>
                    </a:lnTo>
                    <a:lnTo>
                      <a:pt x="45" y="157"/>
                    </a:lnTo>
                    <a:lnTo>
                      <a:pt x="39" y="151"/>
                    </a:lnTo>
                    <a:lnTo>
                      <a:pt x="33" y="145"/>
                    </a:lnTo>
                    <a:lnTo>
                      <a:pt x="28" y="139"/>
                    </a:lnTo>
                    <a:lnTo>
                      <a:pt x="23" y="131"/>
                    </a:lnTo>
                    <a:lnTo>
                      <a:pt x="19" y="124"/>
                    </a:lnTo>
                    <a:lnTo>
                      <a:pt x="16" y="114"/>
                    </a:lnTo>
                    <a:lnTo>
                      <a:pt x="13" y="106"/>
                    </a:lnTo>
                    <a:lnTo>
                      <a:pt x="11" y="96"/>
                    </a:lnTo>
                    <a:lnTo>
                      <a:pt x="10" y="86"/>
                    </a:lnTo>
                    <a:lnTo>
                      <a:pt x="9" y="77"/>
                    </a:lnTo>
                    <a:lnTo>
                      <a:pt x="10" y="65"/>
                    </a:lnTo>
                    <a:lnTo>
                      <a:pt x="11" y="54"/>
                    </a:lnTo>
                    <a:lnTo>
                      <a:pt x="14" y="43"/>
                    </a:lnTo>
                    <a:lnTo>
                      <a:pt x="18" y="34"/>
                    </a:lnTo>
                    <a:lnTo>
                      <a:pt x="22" y="24"/>
                    </a:lnTo>
                    <a:lnTo>
                      <a:pt x="27" y="16"/>
                    </a:lnTo>
                    <a:lnTo>
                      <a:pt x="33" y="7"/>
                    </a:lnTo>
                    <a:lnTo>
                      <a:pt x="40" y="0"/>
                    </a:lnTo>
                    <a:lnTo>
                      <a:pt x="37" y="1"/>
                    </a:lnTo>
                    <a:lnTo>
                      <a:pt x="35" y="2"/>
                    </a:lnTo>
                    <a:lnTo>
                      <a:pt x="32" y="4"/>
                    </a:lnTo>
                    <a:lnTo>
                      <a:pt x="29" y="6"/>
                    </a:lnTo>
                    <a:lnTo>
                      <a:pt x="26" y="7"/>
                    </a:lnTo>
                    <a:lnTo>
                      <a:pt x="23" y="8"/>
                    </a:lnTo>
                    <a:lnTo>
                      <a:pt x="21" y="11"/>
                    </a:lnTo>
                    <a:lnTo>
                      <a:pt x="18" y="12"/>
                    </a:lnTo>
                    <a:lnTo>
                      <a:pt x="14" y="19"/>
                    </a:lnTo>
                    <a:lnTo>
                      <a:pt x="11" y="26"/>
                    </a:lnTo>
                    <a:lnTo>
                      <a:pt x="7" y="34"/>
                    </a:lnTo>
                    <a:lnTo>
                      <a:pt x="5" y="42"/>
                    </a:lnTo>
                    <a:lnTo>
                      <a:pt x="3" y="50"/>
                    </a:lnTo>
                    <a:lnTo>
                      <a:pt x="1" y="59"/>
                    </a:lnTo>
                    <a:lnTo>
                      <a:pt x="0" y="67"/>
                    </a:lnTo>
                    <a:lnTo>
                      <a:pt x="0" y="77"/>
                    </a:lnTo>
                    <a:lnTo>
                      <a:pt x="1" y="88"/>
                    </a:lnTo>
                    <a:lnTo>
                      <a:pt x="2" y="98"/>
                    </a:lnTo>
                    <a:lnTo>
                      <a:pt x="4" y="109"/>
                    </a:lnTo>
                    <a:lnTo>
                      <a:pt x="7" y="119"/>
                    </a:lnTo>
                    <a:lnTo>
                      <a:pt x="11" y="128"/>
                    </a:lnTo>
                    <a:lnTo>
                      <a:pt x="16" y="137"/>
                    </a:lnTo>
                    <a:lnTo>
                      <a:pt x="21" y="145"/>
                    </a:lnTo>
                    <a:lnTo>
                      <a:pt x="27" y="154"/>
                    </a:lnTo>
                    <a:lnTo>
                      <a:pt x="33" y="159"/>
                    </a:lnTo>
                    <a:lnTo>
                      <a:pt x="40" y="167"/>
                    </a:lnTo>
                    <a:lnTo>
                      <a:pt x="47" y="171"/>
                    </a:lnTo>
                    <a:lnTo>
                      <a:pt x="55" y="176"/>
                    </a:lnTo>
                    <a:lnTo>
                      <a:pt x="64" y="180"/>
                    </a:lnTo>
                    <a:lnTo>
                      <a:pt x="73" y="182"/>
                    </a:lnTo>
                    <a:lnTo>
                      <a:pt x="82" y="185"/>
                    </a:lnTo>
                    <a:lnTo>
                      <a:pt x="91" y="185"/>
                    </a:lnTo>
                    <a:lnTo>
                      <a:pt x="100" y="185"/>
                    </a:lnTo>
                    <a:lnTo>
                      <a:pt x="109" y="182"/>
                    </a:lnTo>
                    <a:lnTo>
                      <a:pt x="118" y="180"/>
                    </a:lnTo>
                    <a:lnTo>
                      <a:pt x="126" y="176"/>
                    </a:lnTo>
                    <a:lnTo>
                      <a:pt x="134" y="171"/>
                    </a:lnTo>
                    <a:lnTo>
                      <a:pt x="141" y="167"/>
                    </a:lnTo>
                    <a:lnTo>
                      <a:pt x="148" y="159"/>
                    </a:lnTo>
                    <a:lnTo>
                      <a:pt x="155" y="154"/>
                    </a:lnTo>
                    <a:lnTo>
                      <a:pt x="160" y="145"/>
                    </a:lnTo>
                    <a:lnTo>
                      <a:pt x="166" y="137"/>
                    </a:lnTo>
                    <a:lnTo>
                      <a:pt x="170" y="128"/>
                    </a:lnTo>
                    <a:lnTo>
                      <a:pt x="174" y="119"/>
                    </a:lnTo>
                    <a:lnTo>
                      <a:pt x="177" y="109"/>
                    </a:lnTo>
                    <a:lnTo>
                      <a:pt x="179" y="98"/>
                    </a:lnTo>
                    <a:lnTo>
                      <a:pt x="181" y="88"/>
                    </a:lnTo>
                    <a:lnTo>
                      <a:pt x="181" y="77"/>
                    </a:lnTo>
                    <a:close/>
                  </a:path>
                </a:pathLst>
              </a:custGeom>
              <a:solidFill>
                <a:srgbClr val="F7CFA7"/>
              </a:solidFill>
              <a:ln w="9525">
                <a:noFill/>
                <a:round/>
                <a:headEnd/>
                <a:tailEnd/>
              </a:ln>
            </p:spPr>
            <p:txBody>
              <a:bodyPr/>
              <a:lstStyle/>
              <a:p>
                <a:endParaRPr lang="en-US"/>
              </a:p>
            </p:txBody>
          </p:sp>
          <p:sp>
            <p:nvSpPr>
              <p:cNvPr id="533703" name="Freeform 199"/>
              <p:cNvSpPr>
                <a:spLocks/>
              </p:cNvSpPr>
              <p:nvPr/>
            </p:nvSpPr>
            <p:spPr bwMode="auto">
              <a:xfrm>
                <a:off x="1144" y="2646"/>
                <a:ext cx="35" cy="30"/>
              </a:xfrm>
              <a:custGeom>
                <a:avLst/>
                <a:gdLst/>
                <a:ahLst/>
                <a:cxnLst>
                  <a:cxn ang="0">
                    <a:pos x="171" y="77"/>
                  </a:cxn>
                  <a:cxn ang="0">
                    <a:pos x="171" y="66"/>
                  </a:cxn>
                  <a:cxn ang="0">
                    <a:pos x="169" y="55"/>
                  </a:cxn>
                  <a:cxn ang="0">
                    <a:pos x="166" y="46"/>
                  </a:cxn>
                  <a:cxn ang="0">
                    <a:pos x="162" y="39"/>
                  </a:cxn>
                  <a:cxn ang="0">
                    <a:pos x="157" y="33"/>
                  </a:cxn>
                  <a:cxn ang="0">
                    <a:pos x="152" y="28"/>
                  </a:cxn>
                  <a:cxn ang="0">
                    <a:pos x="146" y="23"/>
                  </a:cxn>
                  <a:cxn ang="0">
                    <a:pos x="147" y="27"/>
                  </a:cxn>
                  <a:cxn ang="0">
                    <a:pos x="155" y="41"/>
                  </a:cxn>
                  <a:cxn ang="0">
                    <a:pos x="160" y="57"/>
                  </a:cxn>
                  <a:cxn ang="0">
                    <a:pos x="162" y="73"/>
                  </a:cxn>
                  <a:cxn ang="0">
                    <a:pos x="162" y="91"/>
                  </a:cxn>
                  <a:cxn ang="0">
                    <a:pos x="159" y="109"/>
                  </a:cxn>
                  <a:cxn ang="0">
                    <a:pos x="153" y="125"/>
                  </a:cxn>
                  <a:cxn ang="0">
                    <a:pos x="145" y="141"/>
                  </a:cxn>
                  <a:cxn ang="0">
                    <a:pos x="135" y="153"/>
                  </a:cxn>
                  <a:cxn ang="0">
                    <a:pos x="123" y="162"/>
                  </a:cxn>
                  <a:cxn ang="0">
                    <a:pos x="109" y="169"/>
                  </a:cxn>
                  <a:cxn ang="0">
                    <a:pos x="94" y="173"/>
                  </a:cxn>
                  <a:cxn ang="0">
                    <a:pos x="78" y="173"/>
                  </a:cxn>
                  <a:cxn ang="0">
                    <a:pos x="63" y="169"/>
                  </a:cxn>
                  <a:cxn ang="0">
                    <a:pos x="49" y="162"/>
                  </a:cxn>
                  <a:cxn ang="0">
                    <a:pos x="36" y="153"/>
                  </a:cxn>
                  <a:cxn ang="0">
                    <a:pos x="26" y="141"/>
                  </a:cxn>
                  <a:cxn ang="0">
                    <a:pos x="18" y="125"/>
                  </a:cxn>
                  <a:cxn ang="0">
                    <a:pos x="12" y="109"/>
                  </a:cxn>
                  <a:cxn ang="0">
                    <a:pos x="9" y="91"/>
                  </a:cxn>
                  <a:cxn ang="0">
                    <a:pos x="9" y="69"/>
                  </a:cxn>
                  <a:cxn ang="0">
                    <a:pos x="15" y="45"/>
                  </a:cxn>
                  <a:cxn ang="0">
                    <a:pos x="26" y="24"/>
                  </a:cxn>
                  <a:cxn ang="0">
                    <a:pos x="41" y="7"/>
                  </a:cxn>
                  <a:cxn ang="0">
                    <a:pos x="46" y="2"/>
                  </a:cxn>
                  <a:cxn ang="0">
                    <a:pos x="39" y="4"/>
                  </a:cxn>
                  <a:cxn ang="0">
                    <a:pos x="33" y="6"/>
                  </a:cxn>
                  <a:cxn ang="0">
                    <a:pos x="27" y="10"/>
                  </a:cxn>
                  <a:cxn ang="0">
                    <a:pos x="18" y="18"/>
                  </a:cxn>
                  <a:cxn ang="0">
                    <a:pos x="9" y="34"/>
                  </a:cxn>
                  <a:cxn ang="0">
                    <a:pos x="3" y="52"/>
                  </a:cxn>
                  <a:cxn ang="0">
                    <a:pos x="0" y="71"/>
                  </a:cxn>
                  <a:cxn ang="0">
                    <a:pos x="0" y="93"/>
                  </a:cxn>
                  <a:cxn ang="0">
                    <a:pos x="3" y="112"/>
                  </a:cxn>
                  <a:cxn ang="0">
                    <a:pos x="10" y="131"/>
                  </a:cxn>
                  <a:cxn ang="0">
                    <a:pos x="19" y="147"/>
                  </a:cxn>
                  <a:cxn ang="0">
                    <a:pos x="31" y="161"/>
                  </a:cxn>
                  <a:cxn ang="0">
                    <a:pos x="44" y="172"/>
                  </a:cxn>
                  <a:cxn ang="0">
                    <a:pos x="61" y="180"/>
                  </a:cxn>
                  <a:cxn ang="0">
                    <a:pos x="77" y="184"/>
                  </a:cxn>
                  <a:cxn ang="0">
                    <a:pos x="95" y="184"/>
                  </a:cxn>
                  <a:cxn ang="0">
                    <a:pos x="111" y="180"/>
                  </a:cxn>
                  <a:cxn ang="0">
                    <a:pos x="127" y="172"/>
                  </a:cxn>
                  <a:cxn ang="0">
                    <a:pos x="140" y="161"/>
                  </a:cxn>
                  <a:cxn ang="0">
                    <a:pos x="152" y="147"/>
                  </a:cxn>
                  <a:cxn ang="0">
                    <a:pos x="161" y="131"/>
                  </a:cxn>
                  <a:cxn ang="0">
                    <a:pos x="168" y="112"/>
                  </a:cxn>
                  <a:cxn ang="0">
                    <a:pos x="171" y="93"/>
                  </a:cxn>
                </a:cxnLst>
                <a:rect l="0" t="0" r="r" b="b"/>
                <a:pathLst>
                  <a:path w="172" h="184">
                    <a:moveTo>
                      <a:pt x="172" y="82"/>
                    </a:moveTo>
                    <a:lnTo>
                      <a:pt x="171" y="77"/>
                    </a:lnTo>
                    <a:lnTo>
                      <a:pt x="171" y="71"/>
                    </a:lnTo>
                    <a:lnTo>
                      <a:pt x="171" y="66"/>
                    </a:lnTo>
                    <a:lnTo>
                      <a:pt x="170" y="60"/>
                    </a:lnTo>
                    <a:lnTo>
                      <a:pt x="169" y="55"/>
                    </a:lnTo>
                    <a:lnTo>
                      <a:pt x="168" y="51"/>
                    </a:lnTo>
                    <a:lnTo>
                      <a:pt x="166" y="46"/>
                    </a:lnTo>
                    <a:lnTo>
                      <a:pt x="165" y="41"/>
                    </a:lnTo>
                    <a:lnTo>
                      <a:pt x="162" y="39"/>
                    </a:lnTo>
                    <a:lnTo>
                      <a:pt x="160" y="36"/>
                    </a:lnTo>
                    <a:lnTo>
                      <a:pt x="157" y="33"/>
                    </a:lnTo>
                    <a:lnTo>
                      <a:pt x="154" y="30"/>
                    </a:lnTo>
                    <a:lnTo>
                      <a:pt x="152" y="28"/>
                    </a:lnTo>
                    <a:lnTo>
                      <a:pt x="149" y="25"/>
                    </a:lnTo>
                    <a:lnTo>
                      <a:pt x="146" y="23"/>
                    </a:lnTo>
                    <a:lnTo>
                      <a:pt x="143" y="21"/>
                    </a:lnTo>
                    <a:lnTo>
                      <a:pt x="147" y="27"/>
                    </a:lnTo>
                    <a:lnTo>
                      <a:pt x="151" y="34"/>
                    </a:lnTo>
                    <a:lnTo>
                      <a:pt x="155" y="41"/>
                    </a:lnTo>
                    <a:lnTo>
                      <a:pt x="157" y="48"/>
                    </a:lnTo>
                    <a:lnTo>
                      <a:pt x="160" y="57"/>
                    </a:lnTo>
                    <a:lnTo>
                      <a:pt x="161" y="65"/>
                    </a:lnTo>
                    <a:lnTo>
                      <a:pt x="162" y="73"/>
                    </a:lnTo>
                    <a:lnTo>
                      <a:pt x="163" y="82"/>
                    </a:lnTo>
                    <a:lnTo>
                      <a:pt x="162" y="91"/>
                    </a:lnTo>
                    <a:lnTo>
                      <a:pt x="161" y="100"/>
                    </a:lnTo>
                    <a:lnTo>
                      <a:pt x="159" y="109"/>
                    </a:lnTo>
                    <a:lnTo>
                      <a:pt x="157" y="118"/>
                    </a:lnTo>
                    <a:lnTo>
                      <a:pt x="153" y="125"/>
                    </a:lnTo>
                    <a:lnTo>
                      <a:pt x="149" y="133"/>
                    </a:lnTo>
                    <a:lnTo>
                      <a:pt x="145" y="141"/>
                    </a:lnTo>
                    <a:lnTo>
                      <a:pt x="140" y="147"/>
                    </a:lnTo>
                    <a:lnTo>
                      <a:pt x="135" y="153"/>
                    </a:lnTo>
                    <a:lnTo>
                      <a:pt x="129" y="157"/>
                    </a:lnTo>
                    <a:lnTo>
                      <a:pt x="123" y="162"/>
                    </a:lnTo>
                    <a:lnTo>
                      <a:pt x="116" y="166"/>
                    </a:lnTo>
                    <a:lnTo>
                      <a:pt x="109" y="169"/>
                    </a:lnTo>
                    <a:lnTo>
                      <a:pt x="102" y="172"/>
                    </a:lnTo>
                    <a:lnTo>
                      <a:pt x="94" y="173"/>
                    </a:lnTo>
                    <a:lnTo>
                      <a:pt x="86" y="173"/>
                    </a:lnTo>
                    <a:lnTo>
                      <a:pt x="78" y="173"/>
                    </a:lnTo>
                    <a:lnTo>
                      <a:pt x="71" y="172"/>
                    </a:lnTo>
                    <a:lnTo>
                      <a:pt x="63" y="169"/>
                    </a:lnTo>
                    <a:lnTo>
                      <a:pt x="55" y="166"/>
                    </a:lnTo>
                    <a:lnTo>
                      <a:pt x="49" y="162"/>
                    </a:lnTo>
                    <a:lnTo>
                      <a:pt x="42" y="157"/>
                    </a:lnTo>
                    <a:lnTo>
                      <a:pt x="36" y="153"/>
                    </a:lnTo>
                    <a:lnTo>
                      <a:pt x="31" y="147"/>
                    </a:lnTo>
                    <a:lnTo>
                      <a:pt x="26" y="141"/>
                    </a:lnTo>
                    <a:lnTo>
                      <a:pt x="22" y="133"/>
                    </a:lnTo>
                    <a:lnTo>
                      <a:pt x="18" y="125"/>
                    </a:lnTo>
                    <a:lnTo>
                      <a:pt x="15" y="118"/>
                    </a:lnTo>
                    <a:lnTo>
                      <a:pt x="12" y="109"/>
                    </a:lnTo>
                    <a:lnTo>
                      <a:pt x="10" y="100"/>
                    </a:lnTo>
                    <a:lnTo>
                      <a:pt x="9" y="91"/>
                    </a:lnTo>
                    <a:lnTo>
                      <a:pt x="9" y="82"/>
                    </a:lnTo>
                    <a:lnTo>
                      <a:pt x="9" y="69"/>
                    </a:lnTo>
                    <a:lnTo>
                      <a:pt x="12" y="57"/>
                    </a:lnTo>
                    <a:lnTo>
                      <a:pt x="15" y="45"/>
                    </a:lnTo>
                    <a:lnTo>
                      <a:pt x="20" y="34"/>
                    </a:lnTo>
                    <a:lnTo>
                      <a:pt x="26" y="24"/>
                    </a:lnTo>
                    <a:lnTo>
                      <a:pt x="33" y="15"/>
                    </a:lnTo>
                    <a:lnTo>
                      <a:pt x="41" y="7"/>
                    </a:lnTo>
                    <a:lnTo>
                      <a:pt x="49" y="0"/>
                    </a:lnTo>
                    <a:lnTo>
                      <a:pt x="46" y="2"/>
                    </a:lnTo>
                    <a:lnTo>
                      <a:pt x="43" y="3"/>
                    </a:lnTo>
                    <a:lnTo>
                      <a:pt x="39" y="4"/>
                    </a:lnTo>
                    <a:lnTo>
                      <a:pt x="36" y="5"/>
                    </a:lnTo>
                    <a:lnTo>
                      <a:pt x="33" y="6"/>
                    </a:lnTo>
                    <a:lnTo>
                      <a:pt x="30" y="7"/>
                    </a:lnTo>
                    <a:lnTo>
                      <a:pt x="27" y="10"/>
                    </a:lnTo>
                    <a:lnTo>
                      <a:pt x="23" y="11"/>
                    </a:lnTo>
                    <a:lnTo>
                      <a:pt x="18" y="18"/>
                    </a:lnTo>
                    <a:lnTo>
                      <a:pt x="13" y="25"/>
                    </a:lnTo>
                    <a:lnTo>
                      <a:pt x="9" y="34"/>
                    </a:lnTo>
                    <a:lnTo>
                      <a:pt x="6" y="43"/>
                    </a:lnTo>
                    <a:lnTo>
                      <a:pt x="3" y="52"/>
                    </a:lnTo>
                    <a:lnTo>
                      <a:pt x="1" y="61"/>
                    </a:lnTo>
                    <a:lnTo>
                      <a:pt x="0" y="71"/>
                    </a:lnTo>
                    <a:lnTo>
                      <a:pt x="0" y="82"/>
                    </a:lnTo>
                    <a:lnTo>
                      <a:pt x="0" y="93"/>
                    </a:lnTo>
                    <a:lnTo>
                      <a:pt x="1" y="102"/>
                    </a:lnTo>
                    <a:lnTo>
                      <a:pt x="3" y="112"/>
                    </a:lnTo>
                    <a:lnTo>
                      <a:pt x="6" y="121"/>
                    </a:lnTo>
                    <a:lnTo>
                      <a:pt x="10" y="131"/>
                    </a:lnTo>
                    <a:lnTo>
                      <a:pt x="14" y="139"/>
                    </a:lnTo>
                    <a:lnTo>
                      <a:pt x="19" y="147"/>
                    </a:lnTo>
                    <a:lnTo>
                      <a:pt x="25" y="154"/>
                    </a:lnTo>
                    <a:lnTo>
                      <a:pt x="31" y="161"/>
                    </a:lnTo>
                    <a:lnTo>
                      <a:pt x="37" y="167"/>
                    </a:lnTo>
                    <a:lnTo>
                      <a:pt x="44" y="172"/>
                    </a:lnTo>
                    <a:lnTo>
                      <a:pt x="52" y="176"/>
                    </a:lnTo>
                    <a:lnTo>
                      <a:pt x="61" y="180"/>
                    </a:lnTo>
                    <a:lnTo>
                      <a:pt x="69" y="182"/>
                    </a:lnTo>
                    <a:lnTo>
                      <a:pt x="77" y="184"/>
                    </a:lnTo>
                    <a:lnTo>
                      <a:pt x="86" y="184"/>
                    </a:lnTo>
                    <a:lnTo>
                      <a:pt x="95" y="184"/>
                    </a:lnTo>
                    <a:lnTo>
                      <a:pt x="103" y="182"/>
                    </a:lnTo>
                    <a:lnTo>
                      <a:pt x="111" y="180"/>
                    </a:lnTo>
                    <a:lnTo>
                      <a:pt x="119" y="176"/>
                    </a:lnTo>
                    <a:lnTo>
                      <a:pt x="127" y="172"/>
                    </a:lnTo>
                    <a:lnTo>
                      <a:pt x="134" y="167"/>
                    </a:lnTo>
                    <a:lnTo>
                      <a:pt x="140" y="161"/>
                    </a:lnTo>
                    <a:lnTo>
                      <a:pt x="147" y="154"/>
                    </a:lnTo>
                    <a:lnTo>
                      <a:pt x="152" y="147"/>
                    </a:lnTo>
                    <a:lnTo>
                      <a:pt x="157" y="139"/>
                    </a:lnTo>
                    <a:lnTo>
                      <a:pt x="161" y="131"/>
                    </a:lnTo>
                    <a:lnTo>
                      <a:pt x="165" y="121"/>
                    </a:lnTo>
                    <a:lnTo>
                      <a:pt x="168" y="112"/>
                    </a:lnTo>
                    <a:lnTo>
                      <a:pt x="170" y="102"/>
                    </a:lnTo>
                    <a:lnTo>
                      <a:pt x="171" y="93"/>
                    </a:lnTo>
                    <a:lnTo>
                      <a:pt x="172" y="82"/>
                    </a:lnTo>
                    <a:close/>
                  </a:path>
                </a:pathLst>
              </a:custGeom>
              <a:solidFill>
                <a:srgbClr val="F7D2A9"/>
              </a:solidFill>
              <a:ln w="9525">
                <a:noFill/>
                <a:round/>
                <a:headEnd/>
                <a:tailEnd/>
              </a:ln>
            </p:spPr>
            <p:txBody>
              <a:bodyPr/>
              <a:lstStyle/>
              <a:p>
                <a:endParaRPr lang="en-US"/>
              </a:p>
            </p:txBody>
          </p:sp>
          <p:sp>
            <p:nvSpPr>
              <p:cNvPr id="533704" name="Freeform 200"/>
              <p:cNvSpPr>
                <a:spLocks/>
              </p:cNvSpPr>
              <p:nvPr/>
            </p:nvSpPr>
            <p:spPr bwMode="auto">
              <a:xfrm>
                <a:off x="1145" y="2645"/>
                <a:ext cx="33" cy="30"/>
              </a:xfrm>
              <a:custGeom>
                <a:avLst/>
                <a:gdLst/>
                <a:ahLst/>
                <a:cxnLst>
                  <a:cxn ang="0">
                    <a:pos x="163" y="77"/>
                  </a:cxn>
                  <a:cxn ang="0">
                    <a:pos x="161" y="63"/>
                  </a:cxn>
                  <a:cxn ang="0">
                    <a:pos x="158" y="50"/>
                  </a:cxn>
                  <a:cxn ang="0">
                    <a:pos x="154" y="38"/>
                  </a:cxn>
                  <a:cxn ang="0">
                    <a:pos x="149" y="31"/>
                  </a:cxn>
                  <a:cxn ang="0">
                    <a:pos x="145" y="27"/>
                  </a:cxn>
                  <a:cxn ang="0">
                    <a:pos x="141" y="24"/>
                  </a:cxn>
                  <a:cxn ang="0">
                    <a:pos x="137" y="21"/>
                  </a:cxn>
                  <a:cxn ang="0">
                    <a:pos x="133" y="18"/>
                  </a:cxn>
                  <a:cxn ang="0">
                    <a:pos x="130" y="17"/>
                  </a:cxn>
                  <a:cxn ang="0">
                    <a:pos x="127" y="14"/>
                  </a:cxn>
                  <a:cxn ang="0">
                    <a:pos x="123" y="13"/>
                  </a:cxn>
                  <a:cxn ang="0">
                    <a:pos x="129" y="18"/>
                  </a:cxn>
                  <a:cxn ang="0">
                    <a:pos x="140" y="33"/>
                  </a:cxn>
                  <a:cxn ang="0">
                    <a:pos x="149" y="51"/>
                  </a:cxn>
                  <a:cxn ang="0">
                    <a:pos x="153" y="73"/>
                  </a:cxn>
                  <a:cxn ang="0">
                    <a:pos x="154" y="92"/>
                  </a:cxn>
                  <a:cxn ang="0">
                    <a:pos x="151" y="109"/>
                  </a:cxn>
                  <a:cxn ang="0">
                    <a:pos x="145" y="125"/>
                  </a:cxn>
                  <a:cxn ang="0">
                    <a:pos x="138" y="139"/>
                  </a:cxn>
                  <a:cxn ang="0">
                    <a:pos x="128" y="151"/>
                  </a:cxn>
                  <a:cxn ang="0">
                    <a:pos x="116" y="159"/>
                  </a:cxn>
                  <a:cxn ang="0">
                    <a:pos x="103" y="166"/>
                  </a:cxn>
                  <a:cxn ang="0">
                    <a:pos x="89" y="170"/>
                  </a:cxn>
                  <a:cxn ang="0">
                    <a:pos x="75" y="170"/>
                  </a:cxn>
                  <a:cxn ang="0">
                    <a:pos x="61" y="166"/>
                  </a:cxn>
                  <a:cxn ang="0">
                    <a:pos x="47" y="159"/>
                  </a:cxn>
                  <a:cxn ang="0">
                    <a:pos x="35" y="151"/>
                  </a:cxn>
                  <a:cxn ang="0">
                    <a:pos x="26" y="139"/>
                  </a:cxn>
                  <a:cxn ang="0">
                    <a:pos x="18" y="125"/>
                  </a:cxn>
                  <a:cxn ang="0">
                    <a:pos x="12" y="109"/>
                  </a:cxn>
                  <a:cxn ang="0">
                    <a:pos x="10" y="92"/>
                  </a:cxn>
                  <a:cxn ang="0">
                    <a:pos x="9" y="77"/>
                  </a:cxn>
                  <a:cxn ang="0">
                    <a:pos x="12" y="61"/>
                  </a:cxn>
                  <a:cxn ang="0">
                    <a:pos x="18" y="42"/>
                  </a:cxn>
                  <a:cxn ang="0">
                    <a:pos x="33" y="19"/>
                  </a:cxn>
                  <a:cxn ang="0">
                    <a:pos x="48" y="7"/>
                  </a:cxn>
                  <a:cxn ang="0">
                    <a:pos x="60" y="1"/>
                  </a:cxn>
                  <a:cxn ang="0">
                    <a:pos x="62" y="0"/>
                  </a:cxn>
                  <a:cxn ang="0">
                    <a:pos x="52" y="1"/>
                  </a:cxn>
                  <a:cxn ang="0">
                    <a:pos x="44" y="4"/>
                  </a:cxn>
                  <a:cxn ang="0">
                    <a:pos x="35" y="6"/>
                  </a:cxn>
                  <a:cxn ang="0">
                    <a:pos x="24" y="14"/>
                  </a:cxn>
                  <a:cxn ang="0">
                    <a:pos x="13" y="31"/>
                  </a:cxn>
                  <a:cxn ang="0">
                    <a:pos x="5" y="50"/>
                  </a:cxn>
                  <a:cxn ang="0">
                    <a:pos x="1" y="72"/>
                  </a:cxn>
                  <a:cxn ang="0">
                    <a:pos x="1" y="93"/>
                  </a:cxn>
                  <a:cxn ang="0">
                    <a:pos x="4" y="113"/>
                  </a:cxn>
                  <a:cxn ang="0">
                    <a:pos x="10" y="131"/>
                  </a:cxn>
                  <a:cxn ang="0">
                    <a:pos x="19" y="146"/>
                  </a:cxn>
                  <a:cxn ang="0">
                    <a:pos x="30" y="158"/>
                  </a:cxn>
                  <a:cxn ang="0">
                    <a:pos x="43" y="169"/>
                  </a:cxn>
                  <a:cxn ang="0">
                    <a:pos x="58" y="176"/>
                  </a:cxn>
                  <a:cxn ang="0">
                    <a:pos x="74" y="181"/>
                  </a:cxn>
                  <a:cxn ang="0">
                    <a:pos x="90" y="181"/>
                  </a:cxn>
                  <a:cxn ang="0">
                    <a:pos x="106" y="176"/>
                  </a:cxn>
                  <a:cxn ang="0">
                    <a:pos x="121" y="169"/>
                  </a:cxn>
                  <a:cxn ang="0">
                    <a:pos x="134" y="158"/>
                  </a:cxn>
                  <a:cxn ang="0">
                    <a:pos x="145" y="146"/>
                  </a:cxn>
                  <a:cxn ang="0">
                    <a:pos x="153" y="131"/>
                  </a:cxn>
                  <a:cxn ang="0">
                    <a:pos x="159" y="113"/>
                  </a:cxn>
                  <a:cxn ang="0">
                    <a:pos x="163" y="93"/>
                  </a:cxn>
                </a:cxnLst>
                <a:rect l="0" t="0" r="r" b="b"/>
                <a:pathLst>
                  <a:path w="163" h="181">
                    <a:moveTo>
                      <a:pt x="163" y="84"/>
                    </a:moveTo>
                    <a:lnTo>
                      <a:pt x="163" y="77"/>
                    </a:lnTo>
                    <a:lnTo>
                      <a:pt x="162" y="71"/>
                    </a:lnTo>
                    <a:lnTo>
                      <a:pt x="161" y="63"/>
                    </a:lnTo>
                    <a:lnTo>
                      <a:pt x="160" y="57"/>
                    </a:lnTo>
                    <a:lnTo>
                      <a:pt x="158" y="50"/>
                    </a:lnTo>
                    <a:lnTo>
                      <a:pt x="156" y="44"/>
                    </a:lnTo>
                    <a:lnTo>
                      <a:pt x="154" y="38"/>
                    </a:lnTo>
                    <a:lnTo>
                      <a:pt x="151" y="33"/>
                    </a:lnTo>
                    <a:lnTo>
                      <a:pt x="149" y="31"/>
                    </a:lnTo>
                    <a:lnTo>
                      <a:pt x="147" y="30"/>
                    </a:lnTo>
                    <a:lnTo>
                      <a:pt x="145" y="27"/>
                    </a:lnTo>
                    <a:lnTo>
                      <a:pt x="143" y="26"/>
                    </a:lnTo>
                    <a:lnTo>
                      <a:pt x="141" y="24"/>
                    </a:lnTo>
                    <a:lnTo>
                      <a:pt x="139" y="23"/>
                    </a:lnTo>
                    <a:lnTo>
                      <a:pt x="137" y="21"/>
                    </a:lnTo>
                    <a:lnTo>
                      <a:pt x="135" y="19"/>
                    </a:lnTo>
                    <a:lnTo>
                      <a:pt x="133" y="18"/>
                    </a:lnTo>
                    <a:lnTo>
                      <a:pt x="132" y="18"/>
                    </a:lnTo>
                    <a:lnTo>
                      <a:pt x="130" y="17"/>
                    </a:lnTo>
                    <a:lnTo>
                      <a:pt x="128" y="15"/>
                    </a:lnTo>
                    <a:lnTo>
                      <a:pt x="127" y="14"/>
                    </a:lnTo>
                    <a:lnTo>
                      <a:pt x="125" y="13"/>
                    </a:lnTo>
                    <a:lnTo>
                      <a:pt x="123" y="13"/>
                    </a:lnTo>
                    <a:lnTo>
                      <a:pt x="122" y="12"/>
                    </a:lnTo>
                    <a:lnTo>
                      <a:pt x="129" y="18"/>
                    </a:lnTo>
                    <a:lnTo>
                      <a:pt x="135" y="25"/>
                    </a:lnTo>
                    <a:lnTo>
                      <a:pt x="140" y="33"/>
                    </a:lnTo>
                    <a:lnTo>
                      <a:pt x="145" y="42"/>
                    </a:lnTo>
                    <a:lnTo>
                      <a:pt x="149" y="51"/>
                    </a:lnTo>
                    <a:lnTo>
                      <a:pt x="152" y="62"/>
                    </a:lnTo>
                    <a:lnTo>
                      <a:pt x="153" y="73"/>
                    </a:lnTo>
                    <a:lnTo>
                      <a:pt x="154" y="84"/>
                    </a:lnTo>
                    <a:lnTo>
                      <a:pt x="154" y="92"/>
                    </a:lnTo>
                    <a:lnTo>
                      <a:pt x="153" y="101"/>
                    </a:lnTo>
                    <a:lnTo>
                      <a:pt x="151" y="109"/>
                    </a:lnTo>
                    <a:lnTo>
                      <a:pt x="148" y="117"/>
                    </a:lnTo>
                    <a:lnTo>
                      <a:pt x="145" y="125"/>
                    </a:lnTo>
                    <a:lnTo>
                      <a:pt x="142" y="132"/>
                    </a:lnTo>
                    <a:lnTo>
                      <a:pt x="138" y="139"/>
                    </a:lnTo>
                    <a:lnTo>
                      <a:pt x="133" y="145"/>
                    </a:lnTo>
                    <a:lnTo>
                      <a:pt x="128" y="151"/>
                    </a:lnTo>
                    <a:lnTo>
                      <a:pt x="122" y="156"/>
                    </a:lnTo>
                    <a:lnTo>
                      <a:pt x="116" y="159"/>
                    </a:lnTo>
                    <a:lnTo>
                      <a:pt x="110" y="163"/>
                    </a:lnTo>
                    <a:lnTo>
                      <a:pt x="103" y="166"/>
                    </a:lnTo>
                    <a:lnTo>
                      <a:pt x="97" y="169"/>
                    </a:lnTo>
                    <a:lnTo>
                      <a:pt x="89" y="170"/>
                    </a:lnTo>
                    <a:lnTo>
                      <a:pt x="82" y="170"/>
                    </a:lnTo>
                    <a:lnTo>
                      <a:pt x="75" y="170"/>
                    </a:lnTo>
                    <a:lnTo>
                      <a:pt x="68" y="169"/>
                    </a:lnTo>
                    <a:lnTo>
                      <a:pt x="61" y="166"/>
                    </a:lnTo>
                    <a:lnTo>
                      <a:pt x="54" y="163"/>
                    </a:lnTo>
                    <a:lnTo>
                      <a:pt x="47" y="159"/>
                    </a:lnTo>
                    <a:lnTo>
                      <a:pt x="41" y="156"/>
                    </a:lnTo>
                    <a:lnTo>
                      <a:pt x="35" y="151"/>
                    </a:lnTo>
                    <a:lnTo>
                      <a:pt x="30" y="145"/>
                    </a:lnTo>
                    <a:lnTo>
                      <a:pt x="26" y="139"/>
                    </a:lnTo>
                    <a:lnTo>
                      <a:pt x="21" y="132"/>
                    </a:lnTo>
                    <a:lnTo>
                      <a:pt x="18" y="125"/>
                    </a:lnTo>
                    <a:lnTo>
                      <a:pt x="15" y="117"/>
                    </a:lnTo>
                    <a:lnTo>
                      <a:pt x="12" y="109"/>
                    </a:lnTo>
                    <a:lnTo>
                      <a:pt x="11" y="101"/>
                    </a:lnTo>
                    <a:lnTo>
                      <a:pt x="10" y="92"/>
                    </a:lnTo>
                    <a:lnTo>
                      <a:pt x="9" y="84"/>
                    </a:lnTo>
                    <a:lnTo>
                      <a:pt x="9" y="77"/>
                    </a:lnTo>
                    <a:lnTo>
                      <a:pt x="10" y="68"/>
                    </a:lnTo>
                    <a:lnTo>
                      <a:pt x="12" y="61"/>
                    </a:lnTo>
                    <a:lnTo>
                      <a:pt x="13" y="55"/>
                    </a:lnTo>
                    <a:lnTo>
                      <a:pt x="18" y="42"/>
                    </a:lnTo>
                    <a:lnTo>
                      <a:pt x="25" y="30"/>
                    </a:lnTo>
                    <a:lnTo>
                      <a:pt x="33" y="19"/>
                    </a:lnTo>
                    <a:lnTo>
                      <a:pt x="43" y="11"/>
                    </a:lnTo>
                    <a:lnTo>
                      <a:pt x="48" y="7"/>
                    </a:lnTo>
                    <a:lnTo>
                      <a:pt x="54" y="5"/>
                    </a:lnTo>
                    <a:lnTo>
                      <a:pt x="60" y="1"/>
                    </a:lnTo>
                    <a:lnTo>
                      <a:pt x="66" y="0"/>
                    </a:lnTo>
                    <a:lnTo>
                      <a:pt x="62" y="0"/>
                    </a:lnTo>
                    <a:lnTo>
                      <a:pt x="57" y="1"/>
                    </a:lnTo>
                    <a:lnTo>
                      <a:pt x="52" y="1"/>
                    </a:lnTo>
                    <a:lnTo>
                      <a:pt x="48" y="2"/>
                    </a:lnTo>
                    <a:lnTo>
                      <a:pt x="44" y="4"/>
                    </a:lnTo>
                    <a:lnTo>
                      <a:pt x="39" y="5"/>
                    </a:lnTo>
                    <a:lnTo>
                      <a:pt x="35" y="6"/>
                    </a:lnTo>
                    <a:lnTo>
                      <a:pt x="31" y="7"/>
                    </a:lnTo>
                    <a:lnTo>
                      <a:pt x="24" y="14"/>
                    </a:lnTo>
                    <a:lnTo>
                      <a:pt x="18" y="23"/>
                    </a:lnTo>
                    <a:lnTo>
                      <a:pt x="13" y="31"/>
                    </a:lnTo>
                    <a:lnTo>
                      <a:pt x="9" y="41"/>
                    </a:lnTo>
                    <a:lnTo>
                      <a:pt x="5" y="50"/>
                    </a:lnTo>
                    <a:lnTo>
                      <a:pt x="2" y="61"/>
                    </a:lnTo>
                    <a:lnTo>
                      <a:pt x="1" y="72"/>
                    </a:lnTo>
                    <a:lnTo>
                      <a:pt x="0" y="84"/>
                    </a:lnTo>
                    <a:lnTo>
                      <a:pt x="1" y="93"/>
                    </a:lnTo>
                    <a:lnTo>
                      <a:pt x="2" y="103"/>
                    </a:lnTo>
                    <a:lnTo>
                      <a:pt x="4" y="113"/>
                    </a:lnTo>
                    <a:lnTo>
                      <a:pt x="7" y="121"/>
                    </a:lnTo>
                    <a:lnTo>
                      <a:pt x="10" y="131"/>
                    </a:lnTo>
                    <a:lnTo>
                      <a:pt x="14" y="138"/>
                    </a:lnTo>
                    <a:lnTo>
                      <a:pt x="19" y="146"/>
                    </a:lnTo>
                    <a:lnTo>
                      <a:pt x="24" y="152"/>
                    </a:lnTo>
                    <a:lnTo>
                      <a:pt x="30" y="158"/>
                    </a:lnTo>
                    <a:lnTo>
                      <a:pt x="36" y="164"/>
                    </a:lnTo>
                    <a:lnTo>
                      <a:pt x="43" y="169"/>
                    </a:lnTo>
                    <a:lnTo>
                      <a:pt x="50" y="174"/>
                    </a:lnTo>
                    <a:lnTo>
                      <a:pt x="58" y="176"/>
                    </a:lnTo>
                    <a:lnTo>
                      <a:pt x="66" y="178"/>
                    </a:lnTo>
                    <a:lnTo>
                      <a:pt x="74" y="181"/>
                    </a:lnTo>
                    <a:lnTo>
                      <a:pt x="82" y="181"/>
                    </a:lnTo>
                    <a:lnTo>
                      <a:pt x="90" y="181"/>
                    </a:lnTo>
                    <a:lnTo>
                      <a:pt x="98" y="178"/>
                    </a:lnTo>
                    <a:lnTo>
                      <a:pt x="106" y="176"/>
                    </a:lnTo>
                    <a:lnTo>
                      <a:pt x="114" y="174"/>
                    </a:lnTo>
                    <a:lnTo>
                      <a:pt x="121" y="169"/>
                    </a:lnTo>
                    <a:lnTo>
                      <a:pt x="127" y="164"/>
                    </a:lnTo>
                    <a:lnTo>
                      <a:pt x="134" y="158"/>
                    </a:lnTo>
                    <a:lnTo>
                      <a:pt x="139" y="152"/>
                    </a:lnTo>
                    <a:lnTo>
                      <a:pt x="145" y="146"/>
                    </a:lnTo>
                    <a:lnTo>
                      <a:pt x="149" y="138"/>
                    </a:lnTo>
                    <a:lnTo>
                      <a:pt x="153" y="131"/>
                    </a:lnTo>
                    <a:lnTo>
                      <a:pt x="157" y="121"/>
                    </a:lnTo>
                    <a:lnTo>
                      <a:pt x="159" y="113"/>
                    </a:lnTo>
                    <a:lnTo>
                      <a:pt x="161" y="103"/>
                    </a:lnTo>
                    <a:lnTo>
                      <a:pt x="163" y="93"/>
                    </a:lnTo>
                    <a:lnTo>
                      <a:pt x="163" y="84"/>
                    </a:lnTo>
                    <a:close/>
                  </a:path>
                </a:pathLst>
              </a:custGeom>
              <a:solidFill>
                <a:srgbClr val="F8D4AB"/>
              </a:solidFill>
              <a:ln w="9525">
                <a:noFill/>
                <a:round/>
                <a:headEnd/>
                <a:tailEnd/>
              </a:ln>
            </p:spPr>
            <p:txBody>
              <a:bodyPr/>
              <a:lstStyle/>
              <a:p>
                <a:endParaRPr lang="en-US"/>
              </a:p>
            </p:txBody>
          </p:sp>
          <p:sp>
            <p:nvSpPr>
              <p:cNvPr id="533705" name="Freeform 201"/>
              <p:cNvSpPr>
                <a:spLocks noEditPoints="1"/>
              </p:cNvSpPr>
              <p:nvPr/>
            </p:nvSpPr>
            <p:spPr bwMode="auto">
              <a:xfrm>
                <a:off x="1146" y="2645"/>
                <a:ext cx="31" cy="29"/>
              </a:xfrm>
              <a:custGeom>
                <a:avLst/>
                <a:gdLst/>
                <a:ahLst/>
                <a:cxnLst>
                  <a:cxn ang="0">
                    <a:pos x="152" y="67"/>
                  </a:cxn>
                  <a:cxn ang="0">
                    <a:pos x="146" y="43"/>
                  </a:cxn>
                  <a:cxn ang="0">
                    <a:pos x="134" y="23"/>
                  </a:cxn>
                  <a:cxn ang="0">
                    <a:pos x="133" y="21"/>
                  </a:cxn>
                  <a:cxn ang="0">
                    <a:pos x="131" y="20"/>
                  </a:cxn>
                  <a:cxn ang="0">
                    <a:pos x="119" y="13"/>
                  </a:cxn>
                  <a:cxn ang="0">
                    <a:pos x="86" y="1"/>
                  </a:cxn>
                  <a:cxn ang="0">
                    <a:pos x="52" y="1"/>
                  </a:cxn>
                  <a:cxn ang="0">
                    <a:pos x="24" y="17"/>
                  </a:cxn>
                  <a:cxn ang="0">
                    <a:pos x="6" y="47"/>
                  </a:cxn>
                  <a:cxn ang="0">
                    <a:pos x="0" y="84"/>
                  </a:cxn>
                  <a:cxn ang="0">
                    <a:pos x="3" y="111"/>
                  </a:cxn>
                  <a:cxn ang="0">
                    <a:pos x="13" y="135"/>
                  </a:cxn>
                  <a:cxn ang="0">
                    <a:pos x="27" y="155"/>
                  </a:cxn>
                  <a:cxn ang="0">
                    <a:pos x="46" y="168"/>
                  </a:cxn>
                  <a:cxn ang="0">
                    <a:pos x="69" y="175"/>
                  </a:cxn>
                  <a:cxn ang="0">
                    <a:pos x="93" y="174"/>
                  </a:cxn>
                  <a:cxn ang="0">
                    <a:pos x="114" y="164"/>
                  </a:cxn>
                  <a:cxn ang="0">
                    <a:pos x="131" y="149"/>
                  </a:cxn>
                  <a:cxn ang="0">
                    <a:pos x="144" y="127"/>
                  </a:cxn>
                  <a:cxn ang="0">
                    <a:pos x="152" y="102"/>
                  </a:cxn>
                  <a:cxn ang="0">
                    <a:pos x="145" y="84"/>
                  </a:cxn>
                  <a:cxn ang="0">
                    <a:pos x="142" y="108"/>
                  </a:cxn>
                  <a:cxn ang="0">
                    <a:pos x="133" y="129"/>
                  </a:cxn>
                  <a:cxn ang="0">
                    <a:pos x="120" y="146"/>
                  </a:cxn>
                  <a:cxn ang="0">
                    <a:pos x="103" y="158"/>
                  </a:cxn>
                  <a:cxn ang="0">
                    <a:pos x="84" y="164"/>
                  </a:cxn>
                  <a:cxn ang="0">
                    <a:pos x="64" y="163"/>
                  </a:cxn>
                  <a:cxn ang="0">
                    <a:pos x="44" y="155"/>
                  </a:cxn>
                  <a:cxn ang="0">
                    <a:pos x="28" y="141"/>
                  </a:cxn>
                  <a:cxn ang="0">
                    <a:pos x="17" y="122"/>
                  </a:cxn>
                  <a:cxn ang="0">
                    <a:pos x="10" y="101"/>
                  </a:cxn>
                  <a:cxn ang="0">
                    <a:pos x="9" y="75"/>
                  </a:cxn>
                  <a:cxn ang="0">
                    <a:pos x="14" y="53"/>
                  </a:cxn>
                  <a:cxn ang="0">
                    <a:pos x="24" y="32"/>
                  </a:cxn>
                  <a:cxn ang="0">
                    <a:pos x="38" y="17"/>
                  </a:cxn>
                  <a:cxn ang="0">
                    <a:pos x="57" y="7"/>
                  </a:cxn>
                  <a:cxn ang="0">
                    <a:pos x="77" y="2"/>
                  </a:cxn>
                  <a:cxn ang="0">
                    <a:pos x="97" y="7"/>
                  </a:cxn>
                  <a:cxn ang="0">
                    <a:pos x="115" y="17"/>
                  </a:cxn>
                  <a:cxn ang="0">
                    <a:pos x="129" y="32"/>
                  </a:cxn>
                  <a:cxn ang="0">
                    <a:pos x="139" y="53"/>
                  </a:cxn>
                  <a:cxn ang="0">
                    <a:pos x="144" y="75"/>
                  </a:cxn>
                </a:cxnLst>
                <a:rect l="0" t="0" r="r" b="b"/>
                <a:pathLst>
                  <a:path w="154" h="175">
                    <a:moveTo>
                      <a:pt x="154" y="84"/>
                    </a:moveTo>
                    <a:lnTo>
                      <a:pt x="153" y="75"/>
                    </a:lnTo>
                    <a:lnTo>
                      <a:pt x="152" y="67"/>
                    </a:lnTo>
                    <a:lnTo>
                      <a:pt x="151" y="59"/>
                    </a:lnTo>
                    <a:lnTo>
                      <a:pt x="148" y="50"/>
                    </a:lnTo>
                    <a:lnTo>
                      <a:pt x="146" y="43"/>
                    </a:lnTo>
                    <a:lnTo>
                      <a:pt x="142" y="36"/>
                    </a:lnTo>
                    <a:lnTo>
                      <a:pt x="138" y="29"/>
                    </a:lnTo>
                    <a:lnTo>
                      <a:pt x="134" y="23"/>
                    </a:lnTo>
                    <a:lnTo>
                      <a:pt x="134" y="23"/>
                    </a:lnTo>
                    <a:lnTo>
                      <a:pt x="133" y="21"/>
                    </a:lnTo>
                    <a:lnTo>
                      <a:pt x="133" y="21"/>
                    </a:lnTo>
                    <a:lnTo>
                      <a:pt x="132" y="21"/>
                    </a:lnTo>
                    <a:lnTo>
                      <a:pt x="131" y="20"/>
                    </a:lnTo>
                    <a:lnTo>
                      <a:pt x="131" y="20"/>
                    </a:lnTo>
                    <a:lnTo>
                      <a:pt x="130" y="20"/>
                    </a:lnTo>
                    <a:lnTo>
                      <a:pt x="130" y="19"/>
                    </a:lnTo>
                    <a:lnTo>
                      <a:pt x="119" y="13"/>
                    </a:lnTo>
                    <a:lnTo>
                      <a:pt x="108" y="8"/>
                    </a:lnTo>
                    <a:lnTo>
                      <a:pt x="97" y="4"/>
                    </a:lnTo>
                    <a:lnTo>
                      <a:pt x="86" y="1"/>
                    </a:lnTo>
                    <a:lnTo>
                      <a:pt x="75" y="0"/>
                    </a:lnTo>
                    <a:lnTo>
                      <a:pt x="64" y="0"/>
                    </a:lnTo>
                    <a:lnTo>
                      <a:pt x="52" y="1"/>
                    </a:lnTo>
                    <a:lnTo>
                      <a:pt x="40" y="2"/>
                    </a:lnTo>
                    <a:lnTo>
                      <a:pt x="32" y="9"/>
                    </a:lnTo>
                    <a:lnTo>
                      <a:pt x="24" y="17"/>
                    </a:lnTo>
                    <a:lnTo>
                      <a:pt x="17" y="26"/>
                    </a:lnTo>
                    <a:lnTo>
                      <a:pt x="11" y="36"/>
                    </a:lnTo>
                    <a:lnTo>
                      <a:pt x="6" y="47"/>
                    </a:lnTo>
                    <a:lnTo>
                      <a:pt x="3" y="59"/>
                    </a:lnTo>
                    <a:lnTo>
                      <a:pt x="0" y="71"/>
                    </a:lnTo>
                    <a:lnTo>
                      <a:pt x="0" y="84"/>
                    </a:lnTo>
                    <a:lnTo>
                      <a:pt x="0" y="93"/>
                    </a:lnTo>
                    <a:lnTo>
                      <a:pt x="1" y="102"/>
                    </a:lnTo>
                    <a:lnTo>
                      <a:pt x="3" y="111"/>
                    </a:lnTo>
                    <a:lnTo>
                      <a:pt x="6" y="120"/>
                    </a:lnTo>
                    <a:lnTo>
                      <a:pt x="9" y="127"/>
                    </a:lnTo>
                    <a:lnTo>
                      <a:pt x="13" y="135"/>
                    </a:lnTo>
                    <a:lnTo>
                      <a:pt x="17" y="143"/>
                    </a:lnTo>
                    <a:lnTo>
                      <a:pt x="22" y="149"/>
                    </a:lnTo>
                    <a:lnTo>
                      <a:pt x="27" y="155"/>
                    </a:lnTo>
                    <a:lnTo>
                      <a:pt x="33" y="159"/>
                    </a:lnTo>
                    <a:lnTo>
                      <a:pt x="40" y="164"/>
                    </a:lnTo>
                    <a:lnTo>
                      <a:pt x="46" y="168"/>
                    </a:lnTo>
                    <a:lnTo>
                      <a:pt x="54" y="171"/>
                    </a:lnTo>
                    <a:lnTo>
                      <a:pt x="62" y="174"/>
                    </a:lnTo>
                    <a:lnTo>
                      <a:pt x="69" y="175"/>
                    </a:lnTo>
                    <a:lnTo>
                      <a:pt x="77" y="175"/>
                    </a:lnTo>
                    <a:lnTo>
                      <a:pt x="85" y="175"/>
                    </a:lnTo>
                    <a:lnTo>
                      <a:pt x="93" y="174"/>
                    </a:lnTo>
                    <a:lnTo>
                      <a:pt x="100" y="171"/>
                    </a:lnTo>
                    <a:lnTo>
                      <a:pt x="107" y="168"/>
                    </a:lnTo>
                    <a:lnTo>
                      <a:pt x="114" y="164"/>
                    </a:lnTo>
                    <a:lnTo>
                      <a:pt x="120" y="159"/>
                    </a:lnTo>
                    <a:lnTo>
                      <a:pt x="126" y="155"/>
                    </a:lnTo>
                    <a:lnTo>
                      <a:pt x="131" y="149"/>
                    </a:lnTo>
                    <a:lnTo>
                      <a:pt x="136" y="143"/>
                    </a:lnTo>
                    <a:lnTo>
                      <a:pt x="140" y="135"/>
                    </a:lnTo>
                    <a:lnTo>
                      <a:pt x="144" y="127"/>
                    </a:lnTo>
                    <a:lnTo>
                      <a:pt x="148" y="120"/>
                    </a:lnTo>
                    <a:lnTo>
                      <a:pt x="150" y="111"/>
                    </a:lnTo>
                    <a:lnTo>
                      <a:pt x="152" y="102"/>
                    </a:lnTo>
                    <a:lnTo>
                      <a:pt x="153" y="93"/>
                    </a:lnTo>
                    <a:lnTo>
                      <a:pt x="154" y="84"/>
                    </a:lnTo>
                    <a:close/>
                    <a:moveTo>
                      <a:pt x="145" y="84"/>
                    </a:moveTo>
                    <a:lnTo>
                      <a:pt x="144" y="92"/>
                    </a:lnTo>
                    <a:lnTo>
                      <a:pt x="143" y="101"/>
                    </a:lnTo>
                    <a:lnTo>
                      <a:pt x="142" y="108"/>
                    </a:lnTo>
                    <a:lnTo>
                      <a:pt x="139" y="115"/>
                    </a:lnTo>
                    <a:lnTo>
                      <a:pt x="136" y="122"/>
                    </a:lnTo>
                    <a:lnTo>
                      <a:pt x="133" y="129"/>
                    </a:lnTo>
                    <a:lnTo>
                      <a:pt x="129" y="135"/>
                    </a:lnTo>
                    <a:lnTo>
                      <a:pt x="125" y="141"/>
                    </a:lnTo>
                    <a:lnTo>
                      <a:pt x="120" y="146"/>
                    </a:lnTo>
                    <a:lnTo>
                      <a:pt x="115" y="151"/>
                    </a:lnTo>
                    <a:lnTo>
                      <a:pt x="109" y="155"/>
                    </a:lnTo>
                    <a:lnTo>
                      <a:pt x="103" y="158"/>
                    </a:lnTo>
                    <a:lnTo>
                      <a:pt x="97" y="161"/>
                    </a:lnTo>
                    <a:lnTo>
                      <a:pt x="91" y="163"/>
                    </a:lnTo>
                    <a:lnTo>
                      <a:pt x="84" y="164"/>
                    </a:lnTo>
                    <a:lnTo>
                      <a:pt x="77" y="164"/>
                    </a:lnTo>
                    <a:lnTo>
                      <a:pt x="70" y="164"/>
                    </a:lnTo>
                    <a:lnTo>
                      <a:pt x="64" y="163"/>
                    </a:lnTo>
                    <a:lnTo>
                      <a:pt x="57" y="161"/>
                    </a:lnTo>
                    <a:lnTo>
                      <a:pt x="51" y="158"/>
                    </a:lnTo>
                    <a:lnTo>
                      <a:pt x="44" y="155"/>
                    </a:lnTo>
                    <a:lnTo>
                      <a:pt x="38" y="151"/>
                    </a:lnTo>
                    <a:lnTo>
                      <a:pt x="33" y="146"/>
                    </a:lnTo>
                    <a:lnTo>
                      <a:pt x="28" y="141"/>
                    </a:lnTo>
                    <a:lnTo>
                      <a:pt x="24" y="135"/>
                    </a:lnTo>
                    <a:lnTo>
                      <a:pt x="20" y="129"/>
                    </a:lnTo>
                    <a:lnTo>
                      <a:pt x="17" y="122"/>
                    </a:lnTo>
                    <a:lnTo>
                      <a:pt x="14" y="115"/>
                    </a:lnTo>
                    <a:lnTo>
                      <a:pt x="12" y="108"/>
                    </a:lnTo>
                    <a:lnTo>
                      <a:pt x="10" y="101"/>
                    </a:lnTo>
                    <a:lnTo>
                      <a:pt x="9" y="92"/>
                    </a:lnTo>
                    <a:lnTo>
                      <a:pt x="9" y="84"/>
                    </a:lnTo>
                    <a:lnTo>
                      <a:pt x="9" y="75"/>
                    </a:lnTo>
                    <a:lnTo>
                      <a:pt x="10" y="67"/>
                    </a:lnTo>
                    <a:lnTo>
                      <a:pt x="12" y="60"/>
                    </a:lnTo>
                    <a:lnTo>
                      <a:pt x="14" y="53"/>
                    </a:lnTo>
                    <a:lnTo>
                      <a:pt x="17" y="45"/>
                    </a:lnTo>
                    <a:lnTo>
                      <a:pt x="20" y="38"/>
                    </a:lnTo>
                    <a:lnTo>
                      <a:pt x="24" y="32"/>
                    </a:lnTo>
                    <a:lnTo>
                      <a:pt x="28" y="26"/>
                    </a:lnTo>
                    <a:lnTo>
                      <a:pt x="33" y="21"/>
                    </a:lnTo>
                    <a:lnTo>
                      <a:pt x="38" y="17"/>
                    </a:lnTo>
                    <a:lnTo>
                      <a:pt x="44" y="13"/>
                    </a:lnTo>
                    <a:lnTo>
                      <a:pt x="51" y="9"/>
                    </a:lnTo>
                    <a:lnTo>
                      <a:pt x="57" y="7"/>
                    </a:lnTo>
                    <a:lnTo>
                      <a:pt x="64" y="5"/>
                    </a:lnTo>
                    <a:lnTo>
                      <a:pt x="70" y="4"/>
                    </a:lnTo>
                    <a:lnTo>
                      <a:pt x="77" y="2"/>
                    </a:lnTo>
                    <a:lnTo>
                      <a:pt x="84" y="4"/>
                    </a:lnTo>
                    <a:lnTo>
                      <a:pt x="91" y="5"/>
                    </a:lnTo>
                    <a:lnTo>
                      <a:pt x="97" y="7"/>
                    </a:lnTo>
                    <a:lnTo>
                      <a:pt x="103" y="9"/>
                    </a:lnTo>
                    <a:lnTo>
                      <a:pt x="109" y="13"/>
                    </a:lnTo>
                    <a:lnTo>
                      <a:pt x="115" y="17"/>
                    </a:lnTo>
                    <a:lnTo>
                      <a:pt x="120" y="21"/>
                    </a:lnTo>
                    <a:lnTo>
                      <a:pt x="125" y="26"/>
                    </a:lnTo>
                    <a:lnTo>
                      <a:pt x="129" y="32"/>
                    </a:lnTo>
                    <a:lnTo>
                      <a:pt x="133" y="38"/>
                    </a:lnTo>
                    <a:lnTo>
                      <a:pt x="136" y="45"/>
                    </a:lnTo>
                    <a:lnTo>
                      <a:pt x="139" y="53"/>
                    </a:lnTo>
                    <a:lnTo>
                      <a:pt x="142" y="60"/>
                    </a:lnTo>
                    <a:lnTo>
                      <a:pt x="143" y="67"/>
                    </a:lnTo>
                    <a:lnTo>
                      <a:pt x="144" y="75"/>
                    </a:lnTo>
                    <a:lnTo>
                      <a:pt x="145" y="84"/>
                    </a:lnTo>
                    <a:close/>
                  </a:path>
                </a:pathLst>
              </a:custGeom>
              <a:solidFill>
                <a:srgbClr val="F8D4AB"/>
              </a:solidFill>
              <a:ln w="9525">
                <a:noFill/>
                <a:round/>
                <a:headEnd/>
                <a:tailEnd/>
              </a:ln>
            </p:spPr>
            <p:txBody>
              <a:bodyPr/>
              <a:lstStyle/>
              <a:p>
                <a:endParaRPr lang="en-US"/>
              </a:p>
            </p:txBody>
          </p:sp>
          <p:sp>
            <p:nvSpPr>
              <p:cNvPr id="533706" name="Freeform 202"/>
              <p:cNvSpPr>
                <a:spLocks noEditPoints="1"/>
              </p:cNvSpPr>
              <p:nvPr/>
            </p:nvSpPr>
            <p:spPr bwMode="auto">
              <a:xfrm>
                <a:off x="1147" y="2645"/>
                <a:ext cx="29" cy="29"/>
              </a:xfrm>
              <a:custGeom>
                <a:avLst/>
                <a:gdLst/>
                <a:ahLst/>
                <a:cxnLst>
                  <a:cxn ang="0">
                    <a:pos x="143" y="62"/>
                  </a:cxn>
                  <a:cxn ang="0">
                    <a:pos x="131" y="33"/>
                  </a:cxn>
                  <a:cxn ang="0">
                    <a:pos x="113" y="12"/>
                  </a:cxn>
                  <a:cxn ang="0">
                    <a:pos x="92" y="4"/>
                  </a:cxn>
                  <a:cxn ang="0">
                    <a:pos x="71" y="0"/>
                  </a:cxn>
                  <a:cxn ang="0">
                    <a:pos x="51" y="1"/>
                  </a:cxn>
                  <a:cxn ang="0">
                    <a:pos x="34" y="11"/>
                  </a:cxn>
                  <a:cxn ang="0">
                    <a:pos x="12" y="36"/>
                  </a:cxn>
                  <a:cxn ang="0">
                    <a:pos x="4" y="55"/>
                  </a:cxn>
                  <a:cxn ang="0">
                    <a:pos x="0" y="77"/>
                  </a:cxn>
                  <a:cxn ang="0">
                    <a:pos x="2" y="101"/>
                  </a:cxn>
                  <a:cxn ang="0">
                    <a:pos x="9" y="125"/>
                  </a:cxn>
                  <a:cxn ang="0">
                    <a:pos x="21" y="145"/>
                  </a:cxn>
                  <a:cxn ang="0">
                    <a:pos x="38" y="159"/>
                  </a:cxn>
                  <a:cxn ang="0">
                    <a:pos x="59" y="169"/>
                  </a:cxn>
                  <a:cxn ang="0">
                    <a:pos x="80" y="170"/>
                  </a:cxn>
                  <a:cxn ang="0">
                    <a:pos x="101" y="163"/>
                  </a:cxn>
                  <a:cxn ang="0">
                    <a:pos x="119" y="151"/>
                  </a:cxn>
                  <a:cxn ang="0">
                    <a:pos x="133" y="132"/>
                  </a:cxn>
                  <a:cxn ang="0">
                    <a:pos x="142" y="109"/>
                  </a:cxn>
                  <a:cxn ang="0">
                    <a:pos x="145" y="84"/>
                  </a:cxn>
                  <a:cxn ang="0">
                    <a:pos x="135" y="99"/>
                  </a:cxn>
                  <a:cxn ang="0">
                    <a:pos x="128" y="120"/>
                  </a:cxn>
                  <a:cxn ang="0">
                    <a:pos x="118" y="138"/>
                  </a:cxn>
                  <a:cxn ang="0">
                    <a:pos x="103" y="150"/>
                  </a:cxn>
                  <a:cxn ang="0">
                    <a:pos x="86" y="158"/>
                  </a:cxn>
                  <a:cxn ang="0">
                    <a:pos x="67" y="159"/>
                  </a:cxn>
                  <a:cxn ang="0">
                    <a:pos x="49" y="153"/>
                  </a:cxn>
                  <a:cxn ang="0">
                    <a:pos x="32" y="143"/>
                  </a:cxn>
                  <a:cxn ang="0">
                    <a:pos x="20" y="126"/>
                  </a:cxn>
                  <a:cxn ang="0">
                    <a:pos x="12" y="107"/>
                  </a:cxn>
                  <a:cxn ang="0">
                    <a:pos x="9" y="84"/>
                  </a:cxn>
                  <a:cxn ang="0">
                    <a:pos x="12" y="61"/>
                  </a:cxn>
                  <a:cxn ang="0">
                    <a:pos x="20" y="42"/>
                  </a:cxn>
                  <a:cxn ang="0">
                    <a:pos x="32" y="25"/>
                  </a:cxn>
                  <a:cxn ang="0">
                    <a:pos x="49" y="14"/>
                  </a:cxn>
                  <a:cxn ang="0">
                    <a:pos x="67" y="8"/>
                  </a:cxn>
                  <a:cxn ang="0">
                    <a:pos x="86" y="9"/>
                  </a:cxn>
                  <a:cxn ang="0">
                    <a:pos x="103" y="18"/>
                  </a:cxn>
                  <a:cxn ang="0">
                    <a:pos x="118" y="30"/>
                  </a:cxn>
                  <a:cxn ang="0">
                    <a:pos x="128" y="48"/>
                  </a:cxn>
                  <a:cxn ang="0">
                    <a:pos x="135" y="68"/>
                  </a:cxn>
                </a:cxnLst>
                <a:rect l="0" t="0" r="r" b="b"/>
                <a:pathLst>
                  <a:path w="145" h="170">
                    <a:moveTo>
                      <a:pt x="145" y="84"/>
                    </a:moveTo>
                    <a:lnTo>
                      <a:pt x="144" y="73"/>
                    </a:lnTo>
                    <a:lnTo>
                      <a:pt x="143" y="62"/>
                    </a:lnTo>
                    <a:lnTo>
                      <a:pt x="140" y="51"/>
                    </a:lnTo>
                    <a:lnTo>
                      <a:pt x="136" y="42"/>
                    </a:lnTo>
                    <a:lnTo>
                      <a:pt x="131" y="33"/>
                    </a:lnTo>
                    <a:lnTo>
                      <a:pt x="126" y="25"/>
                    </a:lnTo>
                    <a:lnTo>
                      <a:pt x="120" y="18"/>
                    </a:lnTo>
                    <a:lnTo>
                      <a:pt x="113" y="12"/>
                    </a:lnTo>
                    <a:lnTo>
                      <a:pt x="106" y="8"/>
                    </a:lnTo>
                    <a:lnTo>
                      <a:pt x="99" y="6"/>
                    </a:lnTo>
                    <a:lnTo>
                      <a:pt x="92" y="4"/>
                    </a:lnTo>
                    <a:lnTo>
                      <a:pt x="85" y="2"/>
                    </a:lnTo>
                    <a:lnTo>
                      <a:pt x="78" y="1"/>
                    </a:lnTo>
                    <a:lnTo>
                      <a:pt x="71" y="0"/>
                    </a:lnTo>
                    <a:lnTo>
                      <a:pt x="64" y="0"/>
                    </a:lnTo>
                    <a:lnTo>
                      <a:pt x="57" y="0"/>
                    </a:lnTo>
                    <a:lnTo>
                      <a:pt x="51" y="1"/>
                    </a:lnTo>
                    <a:lnTo>
                      <a:pt x="45" y="5"/>
                    </a:lnTo>
                    <a:lnTo>
                      <a:pt x="39" y="7"/>
                    </a:lnTo>
                    <a:lnTo>
                      <a:pt x="34" y="11"/>
                    </a:lnTo>
                    <a:lnTo>
                      <a:pt x="24" y="19"/>
                    </a:lnTo>
                    <a:lnTo>
                      <a:pt x="16" y="30"/>
                    </a:lnTo>
                    <a:lnTo>
                      <a:pt x="12" y="36"/>
                    </a:lnTo>
                    <a:lnTo>
                      <a:pt x="9" y="42"/>
                    </a:lnTo>
                    <a:lnTo>
                      <a:pt x="7" y="48"/>
                    </a:lnTo>
                    <a:lnTo>
                      <a:pt x="4" y="55"/>
                    </a:lnTo>
                    <a:lnTo>
                      <a:pt x="3" y="61"/>
                    </a:lnTo>
                    <a:lnTo>
                      <a:pt x="1" y="68"/>
                    </a:lnTo>
                    <a:lnTo>
                      <a:pt x="0" y="77"/>
                    </a:lnTo>
                    <a:lnTo>
                      <a:pt x="0" y="84"/>
                    </a:lnTo>
                    <a:lnTo>
                      <a:pt x="1" y="92"/>
                    </a:lnTo>
                    <a:lnTo>
                      <a:pt x="2" y="101"/>
                    </a:lnTo>
                    <a:lnTo>
                      <a:pt x="3" y="109"/>
                    </a:lnTo>
                    <a:lnTo>
                      <a:pt x="6" y="117"/>
                    </a:lnTo>
                    <a:lnTo>
                      <a:pt x="9" y="125"/>
                    </a:lnTo>
                    <a:lnTo>
                      <a:pt x="12" y="132"/>
                    </a:lnTo>
                    <a:lnTo>
                      <a:pt x="17" y="139"/>
                    </a:lnTo>
                    <a:lnTo>
                      <a:pt x="21" y="145"/>
                    </a:lnTo>
                    <a:lnTo>
                      <a:pt x="26" y="151"/>
                    </a:lnTo>
                    <a:lnTo>
                      <a:pt x="32" y="156"/>
                    </a:lnTo>
                    <a:lnTo>
                      <a:pt x="38" y="159"/>
                    </a:lnTo>
                    <a:lnTo>
                      <a:pt x="45" y="163"/>
                    </a:lnTo>
                    <a:lnTo>
                      <a:pt x="52" y="166"/>
                    </a:lnTo>
                    <a:lnTo>
                      <a:pt x="59" y="169"/>
                    </a:lnTo>
                    <a:lnTo>
                      <a:pt x="66" y="170"/>
                    </a:lnTo>
                    <a:lnTo>
                      <a:pt x="73" y="170"/>
                    </a:lnTo>
                    <a:lnTo>
                      <a:pt x="80" y="170"/>
                    </a:lnTo>
                    <a:lnTo>
                      <a:pt x="88" y="169"/>
                    </a:lnTo>
                    <a:lnTo>
                      <a:pt x="94" y="166"/>
                    </a:lnTo>
                    <a:lnTo>
                      <a:pt x="101" y="163"/>
                    </a:lnTo>
                    <a:lnTo>
                      <a:pt x="107" y="159"/>
                    </a:lnTo>
                    <a:lnTo>
                      <a:pt x="113" y="156"/>
                    </a:lnTo>
                    <a:lnTo>
                      <a:pt x="119" y="151"/>
                    </a:lnTo>
                    <a:lnTo>
                      <a:pt x="124" y="145"/>
                    </a:lnTo>
                    <a:lnTo>
                      <a:pt x="129" y="139"/>
                    </a:lnTo>
                    <a:lnTo>
                      <a:pt x="133" y="132"/>
                    </a:lnTo>
                    <a:lnTo>
                      <a:pt x="136" y="125"/>
                    </a:lnTo>
                    <a:lnTo>
                      <a:pt x="139" y="117"/>
                    </a:lnTo>
                    <a:lnTo>
                      <a:pt x="142" y="109"/>
                    </a:lnTo>
                    <a:lnTo>
                      <a:pt x="144" y="101"/>
                    </a:lnTo>
                    <a:lnTo>
                      <a:pt x="145" y="92"/>
                    </a:lnTo>
                    <a:lnTo>
                      <a:pt x="145" y="84"/>
                    </a:lnTo>
                    <a:close/>
                    <a:moveTo>
                      <a:pt x="136" y="84"/>
                    </a:moveTo>
                    <a:lnTo>
                      <a:pt x="136" y="91"/>
                    </a:lnTo>
                    <a:lnTo>
                      <a:pt x="135" y="99"/>
                    </a:lnTo>
                    <a:lnTo>
                      <a:pt x="133" y="107"/>
                    </a:lnTo>
                    <a:lnTo>
                      <a:pt x="131" y="113"/>
                    </a:lnTo>
                    <a:lnTo>
                      <a:pt x="128" y="120"/>
                    </a:lnTo>
                    <a:lnTo>
                      <a:pt x="125" y="126"/>
                    </a:lnTo>
                    <a:lnTo>
                      <a:pt x="122" y="132"/>
                    </a:lnTo>
                    <a:lnTo>
                      <a:pt x="118" y="138"/>
                    </a:lnTo>
                    <a:lnTo>
                      <a:pt x="113" y="143"/>
                    </a:lnTo>
                    <a:lnTo>
                      <a:pt x="108" y="146"/>
                    </a:lnTo>
                    <a:lnTo>
                      <a:pt x="103" y="150"/>
                    </a:lnTo>
                    <a:lnTo>
                      <a:pt x="98" y="153"/>
                    </a:lnTo>
                    <a:lnTo>
                      <a:pt x="92" y="156"/>
                    </a:lnTo>
                    <a:lnTo>
                      <a:pt x="86" y="158"/>
                    </a:lnTo>
                    <a:lnTo>
                      <a:pt x="80" y="159"/>
                    </a:lnTo>
                    <a:lnTo>
                      <a:pt x="73" y="159"/>
                    </a:lnTo>
                    <a:lnTo>
                      <a:pt x="67" y="159"/>
                    </a:lnTo>
                    <a:lnTo>
                      <a:pt x="60" y="158"/>
                    </a:lnTo>
                    <a:lnTo>
                      <a:pt x="54" y="156"/>
                    </a:lnTo>
                    <a:lnTo>
                      <a:pt x="49" y="153"/>
                    </a:lnTo>
                    <a:lnTo>
                      <a:pt x="42" y="150"/>
                    </a:lnTo>
                    <a:lnTo>
                      <a:pt x="37" y="146"/>
                    </a:lnTo>
                    <a:lnTo>
                      <a:pt x="32" y="143"/>
                    </a:lnTo>
                    <a:lnTo>
                      <a:pt x="28" y="138"/>
                    </a:lnTo>
                    <a:lnTo>
                      <a:pt x="24" y="132"/>
                    </a:lnTo>
                    <a:lnTo>
                      <a:pt x="20" y="126"/>
                    </a:lnTo>
                    <a:lnTo>
                      <a:pt x="17" y="120"/>
                    </a:lnTo>
                    <a:lnTo>
                      <a:pt x="14" y="113"/>
                    </a:lnTo>
                    <a:lnTo>
                      <a:pt x="12" y="107"/>
                    </a:lnTo>
                    <a:lnTo>
                      <a:pt x="10" y="99"/>
                    </a:lnTo>
                    <a:lnTo>
                      <a:pt x="9" y="91"/>
                    </a:lnTo>
                    <a:lnTo>
                      <a:pt x="9" y="84"/>
                    </a:lnTo>
                    <a:lnTo>
                      <a:pt x="9" y="77"/>
                    </a:lnTo>
                    <a:lnTo>
                      <a:pt x="10" y="68"/>
                    </a:lnTo>
                    <a:lnTo>
                      <a:pt x="12" y="61"/>
                    </a:lnTo>
                    <a:lnTo>
                      <a:pt x="14" y="54"/>
                    </a:lnTo>
                    <a:lnTo>
                      <a:pt x="17" y="48"/>
                    </a:lnTo>
                    <a:lnTo>
                      <a:pt x="20" y="42"/>
                    </a:lnTo>
                    <a:lnTo>
                      <a:pt x="24" y="36"/>
                    </a:lnTo>
                    <a:lnTo>
                      <a:pt x="28" y="30"/>
                    </a:lnTo>
                    <a:lnTo>
                      <a:pt x="32" y="25"/>
                    </a:lnTo>
                    <a:lnTo>
                      <a:pt x="37" y="21"/>
                    </a:lnTo>
                    <a:lnTo>
                      <a:pt x="42" y="18"/>
                    </a:lnTo>
                    <a:lnTo>
                      <a:pt x="49" y="14"/>
                    </a:lnTo>
                    <a:lnTo>
                      <a:pt x="54" y="12"/>
                    </a:lnTo>
                    <a:lnTo>
                      <a:pt x="60" y="9"/>
                    </a:lnTo>
                    <a:lnTo>
                      <a:pt x="67" y="8"/>
                    </a:lnTo>
                    <a:lnTo>
                      <a:pt x="73" y="8"/>
                    </a:lnTo>
                    <a:lnTo>
                      <a:pt x="80" y="8"/>
                    </a:lnTo>
                    <a:lnTo>
                      <a:pt x="86" y="9"/>
                    </a:lnTo>
                    <a:lnTo>
                      <a:pt x="92" y="12"/>
                    </a:lnTo>
                    <a:lnTo>
                      <a:pt x="98" y="14"/>
                    </a:lnTo>
                    <a:lnTo>
                      <a:pt x="103" y="18"/>
                    </a:lnTo>
                    <a:lnTo>
                      <a:pt x="108" y="21"/>
                    </a:lnTo>
                    <a:lnTo>
                      <a:pt x="113" y="25"/>
                    </a:lnTo>
                    <a:lnTo>
                      <a:pt x="118" y="30"/>
                    </a:lnTo>
                    <a:lnTo>
                      <a:pt x="122" y="36"/>
                    </a:lnTo>
                    <a:lnTo>
                      <a:pt x="125" y="42"/>
                    </a:lnTo>
                    <a:lnTo>
                      <a:pt x="128" y="48"/>
                    </a:lnTo>
                    <a:lnTo>
                      <a:pt x="131" y="54"/>
                    </a:lnTo>
                    <a:lnTo>
                      <a:pt x="133" y="61"/>
                    </a:lnTo>
                    <a:lnTo>
                      <a:pt x="135" y="68"/>
                    </a:lnTo>
                    <a:lnTo>
                      <a:pt x="136" y="77"/>
                    </a:lnTo>
                    <a:lnTo>
                      <a:pt x="136" y="84"/>
                    </a:lnTo>
                    <a:close/>
                  </a:path>
                </a:pathLst>
              </a:custGeom>
              <a:solidFill>
                <a:srgbClr val="F8D7AC"/>
              </a:solidFill>
              <a:ln w="9525">
                <a:noFill/>
                <a:round/>
                <a:headEnd/>
                <a:tailEnd/>
              </a:ln>
            </p:spPr>
            <p:txBody>
              <a:bodyPr/>
              <a:lstStyle/>
              <a:p>
                <a:endParaRPr lang="en-US"/>
              </a:p>
            </p:txBody>
          </p:sp>
          <p:sp>
            <p:nvSpPr>
              <p:cNvPr id="533707" name="Freeform 203"/>
              <p:cNvSpPr>
                <a:spLocks noEditPoints="1"/>
              </p:cNvSpPr>
              <p:nvPr/>
            </p:nvSpPr>
            <p:spPr bwMode="auto">
              <a:xfrm>
                <a:off x="1148" y="2646"/>
                <a:ext cx="27" cy="27"/>
              </a:xfrm>
              <a:custGeom>
                <a:avLst/>
                <a:gdLst/>
                <a:ahLst/>
                <a:cxnLst>
                  <a:cxn ang="0">
                    <a:pos x="134" y="65"/>
                  </a:cxn>
                  <a:cxn ang="0">
                    <a:pos x="127" y="43"/>
                  </a:cxn>
                  <a:cxn ang="0">
                    <a:pos x="116" y="24"/>
                  </a:cxn>
                  <a:cxn ang="0">
                    <a:pos x="100" y="11"/>
                  </a:cxn>
                  <a:cxn ang="0">
                    <a:pos x="82" y="3"/>
                  </a:cxn>
                  <a:cxn ang="0">
                    <a:pos x="61" y="2"/>
                  </a:cxn>
                  <a:cxn ang="0">
                    <a:pos x="42" y="7"/>
                  </a:cxn>
                  <a:cxn ang="0">
                    <a:pos x="24" y="19"/>
                  </a:cxn>
                  <a:cxn ang="0">
                    <a:pos x="11" y="36"/>
                  </a:cxn>
                  <a:cxn ang="0">
                    <a:pos x="3" y="58"/>
                  </a:cxn>
                  <a:cxn ang="0">
                    <a:pos x="0" y="82"/>
                  </a:cxn>
                  <a:cxn ang="0">
                    <a:pos x="3" y="106"/>
                  </a:cxn>
                  <a:cxn ang="0">
                    <a:pos x="11" y="127"/>
                  </a:cxn>
                  <a:cxn ang="0">
                    <a:pos x="24" y="144"/>
                  </a:cxn>
                  <a:cxn ang="0">
                    <a:pos x="42" y="156"/>
                  </a:cxn>
                  <a:cxn ang="0">
                    <a:pos x="61" y="162"/>
                  </a:cxn>
                  <a:cxn ang="0">
                    <a:pos x="82" y="161"/>
                  </a:cxn>
                  <a:cxn ang="0">
                    <a:pos x="100" y="153"/>
                  </a:cxn>
                  <a:cxn ang="0">
                    <a:pos x="116" y="139"/>
                  </a:cxn>
                  <a:cxn ang="0">
                    <a:pos x="127" y="120"/>
                  </a:cxn>
                  <a:cxn ang="0">
                    <a:pos x="134" y="99"/>
                  </a:cxn>
                  <a:cxn ang="0">
                    <a:pos x="127" y="82"/>
                  </a:cxn>
                  <a:cxn ang="0">
                    <a:pos x="124" y="102"/>
                  </a:cxn>
                  <a:cxn ang="0">
                    <a:pos x="117" y="121"/>
                  </a:cxn>
                  <a:cxn ang="0">
                    <a:pos x="105" y="136"/>
                  </a:cxn>
                  <a:cxn ang="0">
                    <a:pos x="91" y="147"/>
                  </a:cxn>
                  <a:cxn ang="0">
                    <a:pos x="74" y="151"/>
                  </a:cxn>
                  <a:cxn ang="0">
                    <a:pos x="56" y="150"/>
                  </a:cxn>
                  <a:cxn ang="0">
                    <a:pos x="40" y="143"/>
                  </a:cxn>
                  <a:cxn ang="0">
                    <a:pos x="26" y="131"/>
                  </a:cxn>
                  <a:cxn ang="0">
                    <a:pos x="16" y="115"/>
                  </a:cxn>
                  <a:cxn ang="0">
                    <a:pos x="10" y="96"/>
                  </a:cxn>
                  <a:cxn ang="0">
                    <a:pos x="9" y="75"/>
                  </a:cxn>
                  <a:cxn ang="0">
                    <a:pos x="13" y="54"/>
                  </a:cxn>
                  <a:cxn ang="0">
                    <a:pos x="22" y="37"/>
                  </a:cxn>
                  <a:cxn ang="0">
                    <a:pos x="34" y="23"/>
                  </a:cxn>
                  <a:cxn ang="0">
                    <a:pos x="51" y="15"/>
                  </a:cxn>
                  <a:cxn ang="0">
                    <a:pos x="68" y="11"/>
                  </a:cxn>
                  <a:cxn ang="0">
                    <a:pos x="85" y="15"/>
                  </a:cxn>
                  <a:cxn ang="0">
                    <a:pos x="101" y="23"/>
                  </a:cxn>
                  <a:cxn ang="0">
                    <a:pos x="113" y="37"/>
                  </a:cxn>
                  <a:cxn ang="0">
                    <a:pos x="122" y="54"/>
                  </a:cxn>
                  <a:cxn ang="0">
                    <a:pos x="126" y="75"/>
                  </a:cxn>
                </a:cxnLst>
                <a:rect l="0" t="0" r="r" b="b"/>
                <a:pathLst>
                  <a:path w="136" h="162">
                    <a:moveTo>
                      <a:pt x="136" y="82"/>
                    </a:moveTo>
                    <a:lnTo>
                      <a:pt x="135" y="73"/>
                    </a:lnTo>
                    <a:lnTo>
                      <a:pt x="134" y="65"/>
                    </a:lnTo>
                    <a:lnTo>
                      <a:pt x="133" y="58"/>
                    </a:lnTo>
                    <a:lnTo>
                      <a:pt x="130" y="51"/>
                    </a:lnTo>
                    <a:lnTo>
                      <a:pt x="127" y="43"/>
                    </a:lnTo>
                    <a:lnTo>
                      <a:pt x="124" y="36"/>
                    </a:lnTo>
                    <a:lnTo>
                      <a:pt x="120" y="30"/>
                    </a:lnTo>
                    <a:lnTo>
                      <a:pt x="116" y="24"/>
                    </a:lnTo>
                    <a:lnTo>
                      <a:pt x="111" y="19"/>
                    </a:lnTo>
                    <a:lnTo>
                      <a:pt x="106" y="15"/>
                    </a:lnTo>
                    <a:lnTo>
                      <a:pt x="100" y="11"/>
                    </a:lnTo>
                    <a:lnTo>
                      <a:pt x="94" y="7"/>
                    </a:lnTo>
                    <a:lnTo>
                      <a:pt x="88" y="5"/>
                    </a:lnTo>
                    <a:lnTo>
                      <a:pt x="82" y="3"/>
                    </a:lnTo>
                    <a:lnTo>
                      <a:pt x="75" y="2"/>
                    </a:lnTo>
                    <a:lnTo>
                      <a:pt x="68" y="0"/>
                    </a:lnTo>
                    <a:lnTo>
                      <a:pt x="61" y="2"/>
                    </a:lnTo>
                    <a:lnTo>
                      <a:pt x="55" y="3"/>
                    </a:lnTo>
                    <a:lnTo>
                      <a:pt x="48" y="5"/>
                    </a:lnTo>
                    <a:lnTo>
                      <a:pt x="42" y="7"/>
                    </a:lnTo>
                    <a:lnTo>
                      <a:pt x="35" y="11"/>
                    </a:lnTo>
                    <a:lnTo>
                      <a:pt x="29" y="15"/>
                    </a:lnTo>
                    <a:lnTo>
                      <a:pt x="24" y="19"/>
                    </a:lnTo>
                    <a:lnTo>
                      <a:pt x="19" y="24"/>
                    </a:lnTo>
                    <a:lnTo>
                      <a:pt x="15" y="30"/>
                    </a:lnTo>
                    <a:lnTo>
                      <a:pt x="11" y="36"/>
                    </a:lnTo>
                    <a:lnTo>
                      <a:pt x="8" y="43"/>
                    </a:lnTo>
                    <a:lnTo>
                      <a:pt x="5" y="51"/>
                    </a:lnTo>
                    <a:lnTo>
                      <a:pt x="3" y="58"/>
                    </a:lnTo>
                    <a:lnTo>
                      <a:pt x="1" y="65"/>
                    </a:lnTo>
                    <a:lnTo>
                      <a:pt x="0" y="73"/>
                    </a:lnTo>
                    <a:lnTo>
                      <a:pt x="0" y="82"/>
                    </a:lnTo>
                    <a:lnTo>
                      <a:pt x="0" y="90"/>
                    </a:lnTo>
                    <a:lnTo>
                      <a:pt x="1" y="99"/>
                    </a:lnTo>
                    <a:lnTo>
                      <a:pt x="3" y="106"/>
                    </a:lnTo>
                    <a:lnTo>
                      <a:pt x="5" y="113"/>
                    </a:lnTo>
                    <a:lnTo>
                      <a:pt x="8" y="120"/>
                    </a:lnTo>
                    <a:lnTo>
                      <a:pt x="11" y="127"/>
                    </a:lnTo>
                    <a:lnTo>
                      <a:pt x="15" y="133"/>
                    </a:lnTo>
                    <a:lnTo>
                      <a:pt x="19" y="139"/>
                    </a:lnTo>
                    <a:lnTo>
                      <a:pt x="24" y="144"/>
                    </a:lnTo>
                    <a:lnTo>
                      <a:pt x="29" y="149"/>
                    </a:lnTo>
                    <a:lnTo>
                      <a:pt x="35" y="153"/>
                    </a:lnTo>
                    <a:lnTo>
                      <a:pt x="42" y="156"/>
                    </a:lnTo>
                    <a:lnTo>
                      <a:pt x="48" y="159"/>
                    </a:lnTo>
                    <a:lnTo>
                      <a:pt x="55" y="161"/>
                    </a:lnTo>
                    <a:lnTo>
                      <a:pt x="61" y="162"/>
                    </a:lnTo>
                    <a:lnTo>
                      <a:pt x="68" y="162"/>
                    </a:lnTo>
                    <a:lnTo>
                      <a:pt x="75" y="162"/>
                    </a:lnTo>
                    <a:lnTo>
                      <a:pt x="82" y="161"/>
                    </a:lnTo>
                    <a:lnTo>
                      <a:pt x="88" y="159"/>
                    </a:lnTo>
                    <a:lnTo>
                      <a:pt x="94" y="156"/>
                    </a:lnTo>
                    <a:lnTo>
                      <a:pt x="100" y="153"/>
                    </a:lnTo>
                    <a:lnTo>
                      <a:pt x="106" y="149"/>
                    </a:lnTo>
                    <a:lnTo>
                      <a:pt x="111" y="144"/>
                    </a:lnTo>
                    <a:lnTo>
                      <a:pt x="116" y="139"/>
                    </a:lnTo>
                    <a:lnTo>
                      <a:pt x="120" y="133"/>
                    </a:lnTo>
                    <a:lnTo>
                      <a:pt x="124" y="127"/>
                    </a:lnTo>
                    <a:lnTo>
                      <a:pt x="127" y="120"/>
                    </a:lnTo>
                    <a:lnTo>
                      <a:pt x="130" y="113"/>
                    </a:lnTo>
                    <a:lnTo>
                      <a:pt x="133" y="106"/>
                    </a:lnTo>
                    <a:lnTo>
                      <a:pt x="134" y="99"/>
                    </a:lnTo>
                    <a:lnTo>
                      <a:pt x="135" y="90"/>
                    </a:lnTo>
                    <a:lnTo>
                      <a:pt x="136" y="82"/>
                    </a:lnTo>
                    <a:close/>
                    <a:moveTo>
                      <a:pt x="127" y="82"/>
                    </a:moveTo>
                    <a:lnTo>
                      <a:pt x="126" y="89"/>
                    </a:lnTo>
                    <a:lnTo>
                      <a:pt x="125" y="96"/>
                    </a:lnTo>
                    <a:lnTo>
                      <a:pt x="124" y="102"/>
                    </a:lnTo>
                    <a:lnTo>
                      <a:pt x="122" y="109"/>
                    </a:lnTo>
                    <a:lnTo>
                      <a:pt x="120" y="115"/>
                    </a:lnTo>
                    <a:lnTo>
                      <a:pt x="117" y="121"/>
                    </a:lnTo>
                    <a:lnTo>
                      <a:pt x="113" y="126"/>
                    </a:lnTo>
                    <a:lnTo>
                      <a:pt x="109" y="131"/>
                    </a:lnTo>
                    <a:lnTo>
                      <a:pt x="105" y="136"/>
                    </a:lnTo>
                    <a:lnTo>
                      <a:pt x="101" y="141"/>
                    </a:lnTo>
                    <a:lnTo>
                      <a:pt x="96" y="143"/>
                    </a:lnTo>
                    <a:lnTo>
                      <a:pt x="91" y="147"/>
                    </a:lnTo>
                    <a:lnTo>
                      <a:pt x="85" y="149"/>
                    </a:lnTo>
                    <a:lnTo>
                      <a:pt x="80" y="150"/>
                    </a:lnTo>
                    <a:lnTo>
                      <a:pt x="74" y="151"/>
                    </a:lnTo>
                    <a:lnTo>
                      <a:pt x="68" y="151"/>
                    </a:lnTo>
                    <a:lnTo>
                      <a:pt x="62" y="151"/>
                    </a:lnTo>
                    <a:lnTo>
                      <a:pt x="56" y="150"/>
                    </a:lnTo>
                    <a:lnTo>
                      <a:pt x="51" y="149"/>
                    </a:lnTo>
                    <a:lnTo>
                      <a:pt x="45" y="147"/>
                    </a:lnTo>
                    <a:lnTo>
                      <a:pt x="40" y="143"/>
                    </a:lnTo>
                    <a:lnTo>
                      <a:pt x="34" y="141"/>
                    </a:lnTo>
                    <a:lnTo>
                      <a:pt x="30" y="136"/>
                    </a:lnTo>
                    <a:lnTo>
                      <a:pt x="26" y="131"/>
                    </a:lnTo>
                    <a:lnTo>
                      <a:pt x="22" y="126"/>
                    </a:lnTo>
                    <a:lnTo>
                      <a:pt x="19" y="121"/>
                    </a:lnTo>
                    <a:lnTo>
                      <a:pt x="16" y="115"/>
                    </a:lnTo>
                    <a:lnTo>
                      <a:pt x="13" y="109"/>
                    </a:lnTo>
                    <a:lnTo>
                      <a:pt x="11" y="102"/>
                    </a:lnTo>
                    <a:lnTo>
                      <a:pt x="10" y="96"/>
                    </a:lnTo>
                    <a:lnTo>
                      <a:pt x="9" y="89"/>
                    </a:lnTo>
                    <a:lnTo>
                      <a:pt x="9" y="82"/>
                    </a:lnTo>
                    <a:lnTo>
                      <a:pt x="9" y="75"/>
                    </a:lnTo>
                    <a:lnTo>
                      <a:pt x="10" y="67"/>
                    </a:lnTo>
                    <a:lnTo>
                      <a:pt x="11" y="61"/>
                    </a:lnTo>
                    <a:lnTo>
                      <a:pt x="13" y="54"/>
                    </a:lnTo>
                    <a:lnTo>
                      <a:pt x="16" y="48"/>
                    </a:lnTo>
                    <a:lnTo>
                      <a:pt x="19" y="42"/>
                    </a:lnTo>
                    <a:lnTo>
                      <a:pt x="22" y="37"/>
                    </a:lnTo>
                    <a:lnTo>
                      <a:pt x="26" y="33"/>
                    </a:lnTo>
                    <a:lnTo>
                      <a:pt x="30" y="28"/>
                    </a:lnTo>
                    <a:lnTo>
                      <a:pt x="34" y="23"/>
                    </a:lnTo>
                    <a:lnTo>
                      <a:pt x="40" y="21"/>
                    </a:lnTo>
                    <a:lnTo>
                      <a:pt x="45" y="17"/>
                    </a:lnTo>
                    <a:lnTo>
                      <a:pt x="51" y="15"/>
                    </a:lnTo>
                    <a:lnTo>
                      <a:pt x="56" y="13"/>
                    </a:lnTo>
                    <a:lnTo>
                      <a:pt x="62" y="12"/>
                    </a:lnTo>
                    <a:lnTo>
                      <a:pt x="68" y="11"/>
                    </a:lnTo>
                    <a:lnTo>
                      <a:pt x="74" y="12"/>
                    </a:lnTo>
                    <a:lnTo>
                      <a:pt x="80" y="13"/>
                    </a:lnTo>
                    <a:lnTo>
                      <a:pt x="85" y="15"/>
                    </a:lnTo>
                    <a:lnTo>
                      <a:pt x="91" y="17"/>
                    </a:lnTo>
                    <a:lnTo>
                      <a:pt x="96" y="21"/>
                    </a:lnTo>
                    <a:lnTo>
                      <a:pt x="101" y="23"/>
                    </a:lnTo>
                    <a:lnTo>
                      <a:pt x="105" y="28"/>
                    </a:lnTo>
                    <a:lnTo>
                      <a:pt x="109" y="33"/>
                    </a:lnTo>
                    <a:lnTo>
                      <a:pt x="113" y="37"/>
                    </a:lnTo>
                    <a:lnTo>
                      <a:pt x="117" y="42"/>
                    </a:lnTo>
                    <a:lnTo>
                      <a:pt x="120" y="48"/>
                    </a:lnTo>
                    <a:lnTo>
                      <a:pt x="122" y="54"/>
                    </a:lnTo>
                    <a:lnTo>
                      <a:pt x="124" y="61"/>
                    </a:lnTo>
                    <a:lnTo>
                      <a:pt x="125" y="67"/>
                    </a:lnTo>
                    <a:lnTo>
                      <a:pt x="126" y="75"/>
                    </a:lnTo>
                    <a:lnTo>
                      <a:pt x="127" y="82"/>
                    </a:lnTo>
                    <a:close/>
                  </a:path>
                </a:pathLst>
              </a:custGeom>
              <a:solidFill>
                <a:srgbClr val="F9DAB0"/>
              </a:solidFill>
              <a:ln w="9525">
                <a:noFill/>
                <a:round/>
                <a:headEnd/>
                <a:tailEnd/>
              </a:ln>
            </p:spPr>
            <p:txBody>
              <a:bodyPr/>
              <a:lstStyle/>
              <a:p>
                <a:endParaRPr lang="en-US"/>
              </a:p>
            </p:txBody>
          </p:sp>
          <p:sp>
            <p:nvSpPr>
              <p:cNvPr id="533708" name="Freeform 204"/>
              <p:cNvSpPr>
                <a:spLocks noEditPoints="1"/>
              </p:cNvSpPr>
              <p:nvPr/>
            </p:nvSpPr>
            <p:spPr bwMode="auto">
              <a:xfrm>
                <a:off x="1149" y="2647"/>
                <a:ext cx="25" cy="25"/>
              </a:xfrm>
              <a:custGeom>
                <a:avLst/>
                <a:gdLst/>
                <a:ahLst/>
                <a:cxnLst>
                  <a:cxn ang="0">
                    <a:pos x="127" y="69"/>
                  </a:cxn>
                  <a:cxn ang="0">
                    <a:pos x="124" y="53"/>
                  </a:cxn>
                  <a:cxn ang="0">
                    <a:pos x="119" y="40"/>
                  </a:cxn>
                  <a:cxn ang="0">
                    <a:pos x="113" y="28"/>
                  </a:cxn>
                  <a:cxn ang="0">
                    <a:pos x="104" y="17"/>
                  </a:cxn>
                  <a:cxn ang="0">
                    <a:pos x="94" y="10"/>
                  </a:cxn>
                  <a:cxn ang="0">
                    <a:pos x="83" y="4"/>
                  </a:cxn>
                  <a:cxn ang="0">
                    <a:pos x="71" y="0"/>
                  </a:cxn>
                  <a:cxn ang="0">
                    <a:pos x="58" y="0"/>
                  </a:cxn>
                  <a:cxn ang="0">
                    <a:pos x="45" y="4"/>
                  </a:cxn>
                  <a:cxn ang="0">
                    <a:pos x="33" y="10"/>
                  </a:cxn>
                  <a:cxn ang="0">
                    <a:pos x="23" y="17"/>
                  </a:cxn>
                  <a:cxn ang="0">
                    <a:pos x="15" y="28"/>
                  </a:cxn>
                  <a:cxn ang="0">
                    <a:pos x="8" y="40"/>
                  </a:cxn>
                  <a:cxn ang="0">
                    <a:pos x="3" y="53"/>
                  </a:cxn>
                  <a:cxn ang="0">
                    <a:pos x="0" y="69"/>
                  </a:cxn>
                  <a:cxn ang="0">
                    <a:pos x="0" y="83"/>
                  </a:cxn>
                  <a:cxn ang="0">
                    <a:pos x="3" y="99"/>
                  </a:cxn>
                  <a:cxn ang="0">
                    <a:pos x="8" y="112"/>
                  </a:cxn>
                  <a:cxn ang="0">
                    <a:pos x="15" y="124"/>
                  </a:cxn>
                  <a:cxn ang="0">
                    <a:pos x="23" y="135"/>
                  </a:cxn>
                  <a:cxn ang="0">
                    <a:pos x="33" y="142"/>
                  </a:cxn>
                  <a:cxn ang="0">
                    <a:pos x="45" y="148"/>
                  </a:cxn>
                  <a:cxn ang="0">
                    <a:pos x="58" y="151"/>
                  </a:cxn>
                  <a:cxn ang="0">
                    <a:pos x="71" y="151"/>
                  </a:cxn>
                  <a:cxn ang="0">
                    <a:pos x="83" y="148"/>
                  </a:cxn>
                  <a:cxn ang="0">
                    <a:pos x="94" y="142"/>
                  </a:cxn>
                  <a:cxn ang="0">
                    <a:pos x="104" y="135"/>
                  </a:cxn>
                  <a:cxn ang="0">
                    <a:pos x="113" y="124"/>
                  </a:cxn>
                  <a:cxn ang="0">
                    <a:pos x="119" y="112"/>
                  </a:cxn>
                  <a:cxn ang="0">
                    <a:pos x="124" y="99"/>
                  </a:cxn>
                  <a:cxn ang="0">
                    <a:pos x="127" y="83"/>
                  </a:cxn>
                  <a:cxn ang="0">
                    <a:pos x="118" y="76"/>
                  </a:cxn>
                  <a:cxn ang="0">
                    <a:pos x="117" y="89"/>
                  </a:cxn>
                  <a:cxn ang="0">
                    <a:pos x="114" y="101"/>
                  </a:cxn>
                  <a:cxn ang="0">
                    <a:pos x="102" y="121"/>
                  </a:cxn>
                  <a:cxn ang="0">
                    <a:pos x="85" y="136"/>
                  </a:cxn>
                  <a:cxn ang="0">
                    <a:pos x="75" y="139"/>
                  </a:cxn>
                  <a:cxn ang="0">
                    <a:pos x="64" y="141"/>
                  </a:cxn>
                  <a:cxn ang="0">
                    <a:pos x="53" y="139"/>
                  </a:cxn>
                  <a:cxn ang="0">
                    <a:pos x="43" y="136"/>
                  </a:cxn>
                  <a:cxn ang="0">
                    <a:pos x="33" y="130"/>
                  </a:cxn>
                  <a:cxn ang="0">
                    <a:pos x="25" y="121"/>
                  </a:cxn>
                  <a:cxn ang="0">
                    <a:pos x="18" y="112"/>
                  </a:cxn>
                  <a:cxn ang="0">
                    <a:pos x="13" y="101"/>
                  </a:cxn>
                  <a:cxn ang="0">
                    <a:pos x="10" y="89"/>
                  </a:cxn>
                  <a:cxn ang="0">
                    <a:pos x="9" y="76"/>
                  </a:cxn>
                  <a:cxn ang="0">
                    <a:pos x="10" y="63"/>
                  </a:cxn>
                  <a:cxn ang="0">
                    <a:pos x="13" y="51"/>
                  </a:cxn>
                  <a:cxn ang="0">
                    <a:pos x="25" y="30"/>
                  </a:cxn>
                  <a:cxn ang="0">
                    <a:pos x="43" y="16"/>
                  </a:cxn>
                  <a:cxn ang="0">
                    <a:pos x="53" y="12"/>
                  </a:cxn>
                  <a:cxn ang="0">
                    <a:pos x="64" y="11"/>
                  </a:cxn>
                  <a:cxn ang="0">
                    <a:pos x="75" y="12"/>
                  </a:cxn>
                  <a:cxn ang="0">
                    <a:pos x="85" y="16"/>
                  </a:cxn>
                  <a:cxn ang="0">
                    <a:pos x="102" y="30"/>
                  </a:cxn>
                  <a:cxn ang="0">
                    <a:pos x="114" y="51"/>
                  </a:cxn>
                  <a:cxn ang="0">
                    <a:pos x="117" y="63"/>
                  </a:cxn>
                  <a:cxn ang="0">
                    <a:pos x="118" y="76"/>
                  </a:cxn>
                </a:cxnLst>
                <a:rect l="0" t="0" r="r" b="b"/>
                <a:pathLst>
                  <a:path w="127" h="151">
                    <a:moveTo>
                      <a:pt x="127" y="76"/>
                    </a:moveTo>
                    <a:lnTo>
                      <a:pt x="127" y="69"/>
                    </a:lnTo>
                    <a:lnTo>
                      <a:pt x="126" y="60"/>
                    </a:lnTo>
                    <a:lnTo>
                      <a:pt x="124" y="53"/>
                    </a:lnTo>
                    <a:lnTo>
                      <a:pt x="122" y="46"/>
                    </a:lnTo>
                    <a:lnTo>
                      <a:pt x="119" y="40"/>
                    </a:lnTo>
                    <a:lnTo>
                      <a:pt x="116" y="34"/>
                    </a:lnTo>
                    <a:lnTo>
                      <a:pt x="113" y="28"/>
                    </a:lnTo>
                    <a:lnTo>
                      <a:pt x="109" y="22"/>
                    </a:lnTo>
                    <a:lnTo>
                      <a:pt x="104" y="17"/>
                    </a:lnTo>
                    <a:lnTo>
                      <a:pt x="99" y="13"/>
                    </a:lnTo>
                    <a:lnTo>
                      <a:pt x="94" y="10"/>
                    </a:lnTo>
                    <a:lnTo>
                      <a:pt x="89" y="6"/>
                    </a:lnTo>
                    <a:lnTo>
                      <a:pt x="83" y="4"/>
                    </a:lnTo>
                    <a:lnTo>
                      <a:pt x="77" y="1"/>
                    </a:lnTo>
                    <a:lnTo>
                      <a:pt x="71" y="0"/>
                    </a:lnTo>
                    <a:lnTo>
                      <a:pt x="64" y="0"/>
                    </a:lnTo>
                    <a:lnTo>
                      <a:pt x="58" y="0"/>
                    </a:lnTo>
                    <a:lnTo>
                      <a:pt x="51" y="1"/>
                    </a:lnTo>
                    <a:lnTo>
                      <a:pt x="45" y="4"/>
                    </a:lnTo>
                    <a:lnTo>
                      <a:pt x="40" y="6"/>
                    </a:lnTo>
                    <a:lnTo>
                      <a:pt x="33" y="10"/>
                    </a:lnTo>
                    <a:lnTo>
                      <a:pt x="28" y="13"/>
                    </a:lnTo>
                    <a:lnTo>
                      <a:pt x="23" y="17"/>
                    </a:lnTo>
                    <a:lnTo>
                      <a:pt x="19" y="22"/>
                    </a:lnTo>
                    <a:lnTo>
                      <a:pt x="15" y="28"/>
                    </a:lnTo>
                    <a:lnTo>
                      <a:pt x="11" y="34"/>
                    </a:lnTo>
                    <a:lnTo>
                      <a:pt x="8" y="40"/>
                    </a:lnTo>
                    <a:lnTo>
                      <a:pt x="5" y="46"/>
                    </a:lnTo>
                    <a:lnTo>
                      <a:pt x="3" y="53"/>
                    </a:lnTo>
                    <a:lnTo>
                      <a:pt x="1" y="60"/>
                    </a:lnTo>
                    <a:lnTo>
                      <a:pt x="0" y="69"/>
                    </a:lnTo>
                    <a:lnTo>
                      <a:pt x="0" y="76"/>
                    </a:lnTo>
                    <a:lnTo>
                      <a:pt x="0" y="83"/>
                    </a:lnTo>
                    <a:lnTo>
                      <a:pt x="1" y="91"/>
                    </a:lnTo>
                    <a:lnTo>
                      <a:pt x="3" y="99"/>
                    </a:lnTo>
                    <a:lnTo>
                      <a:pt x="5" y="105"/>
                    </a:lnTo>
                    <a:lnTo>
                      <a:pt x="8" y="112"/>
                    </a:lnTo>
                    <a:lnTo>
                      <a:pt x="11" y="118"/>
                    </a:lnTo>
                    <a:lnTo>
                      <a:pt x="15" y="124"/>
                    </a:lnTo>
                    <a:lnTo>
                      <a:pt x="19" y="130"/>
                    </a:lnTo>
                    <a:lnTo>
                      <a:pt x="23" y="135"/>
                    </a:lnTo>
                    <a:lnTo>
                      <a:pt x="28" y="138"/>
                    </a:lnTo>
                    <a:lnTo>
                      <a:pt x="33" y="142"/>
                    </a:lnTo>
                    <a:lnTo>
                      <a:pt x="40" y="145"/>
                    </a:lnTo>
                    <a:lnTo>
                      <a:pt x="45" y="148"/>
                    </a:lnTo>
                    <a:lnTo>
                      <a:pt x="51" y="150"/>
                    </a:lnTo>
                    <a:lnTo>
                      <a:pt x="58" y="151"/>
                    </a:lnTo>
                    <a:lnTo>
                      <a:pt x="64" y="151"/>
                    </a:lnTo>
                    <a:lnTo>
                      <a:pt x="71" y="151"/>
                    </a:lnTo>
                    <a:lnTo>
                      <a:pt x="77" y="150"/>
                    </a:lnTo>
                    <a:lnTo>
                      <a:pt x="83" y="148"/>
                    </a:lnTo>
                    <a:lnTo>
                      <a:pt x="89" y="145"/>
                    </a:lnTo>
                    <a:lnTo>
                      <a:pt x="94" y="142"/>
                    </a:lnTo>
                    <a:lnTo>
                      <a:pt x="99" y="138"/>
                    </a:lnTo>
                    <a:lnTo>
                      <a:pt x="104" y="135"/>
                    </a:lnTo>
                    <a:lnTo>
                      <a:pt x="109" y="130"/>
                    </a:lnTo>
                    <a:lnTo>
                      <a:pt x="113" y="124"/>
                    </a:lnTo>
                    <a:lnTo>
                      <a:pt x="116" y="118"/>
                    </a:lnTo>
                    <a:lnTo>
                      <a:pt x="119" y="112"/>
                    </a:lnTo>
                    <a:lnTo>
                      <a:pt x="122" y="105"/>
                    </a:lnTo>
                    <a:lnTo>
                      <a:pt x="124" y="99"/>
                    </a:lnTo>
                    <a:lnTo>
                      <a:pt x="126" y="91"/>
                    </a:lnTo>
                    <a:lnTo>
                      <a:pt x="127" y="83"/>
                    </a:lnTo>
                    <a:lnTo>
                      <a:pt x="127" y="76"/>
                    </a:lnTo>
                    <a:close/>
                    <a:moveTo>
                      <a:pt x="118" y="76"/>
                    </a:moveTo>
                    <a:lnTo>
                      <a:pt x="118" y="82"/>
                    </a:lnTo>
                    <a:lnTo>
                      <a:pt x="117" y="89"/>
                    </a:lnTo>
                    <a:lnTo>
                      <a:pt x="116" y="95"/>
                    </a:lnTo>
                    <a:lnTo>
                      <a:pt x="114" y="101"/>
                    </a:lnTo>
                    <a:lnTo>
                      <a:pt x="109" y="112"/>
                    </a:lnTo>
                    <a:lnTo>
                      <a:pt x="102" y="121"/>
                    </a:lnTo>
                    <a:lnTo>
                      <a:pt x="94" y="130"/>
                    </a:lnTo>
                    <a:lnTo>
                      <a:pt x="85" y="136"/>
                    </a:lnTo>
                    <a:lnTo>
                      <a:pt x="80" y="138"/>
                    </a:lnTo>
                    <a:lnTo>
                      <a:pt x="75" y="139"/>
                    </a:lnTo>
                    <a:lnTo>
                      <a:pt x="70" y="141"/>
                    </a:lnTo>
                    <a:lnTo>
                      <a:pt x="64" y="141"/>
                    </a:lnTo>
                    <a:lnTo>
                      <a:pt x="59" y="141"/>
                    </a:lnTo>
                    <a:lnTo>
                      <a:pt x="53" y="139"/>
                    </a:lnTo>
                    <a:lnTo>
                      <a:pt x="48" y="138"/>
                    </a:lnTo>
                    <a:lnTo>
                      <a:pt x="43" y="136"/>
                    </a:lnTo>
                    <a:lnTo>
                      <a:pt x="38" y="132"/>
                    </a:lnTo>
                    <a:lnTo>
                      <a:pt x="33" y="130"/>
                    </a:lnTo>
                    <a:lnTo>
                      <a:pt x="29" y="126"/>
                    </a:lnTo>
                    <a:lnTo>
                      <a:pt x="25" y="121"/>
                    </a:lnTo>
                    <a:lnTo>
                      <a:pt x="21" y="117"/>
                    </a:lnTo>
                    <a:lnTo>
                      <a:pt x="18" y="112"/>
                    </a:lnTo>
                    <a:lnTo>
                      <a:pt x="16" y="107"/>
                    </a:lnTo>
                    <a:lnTo>
                      <a:pt x="13" y="101"/>
                    </a:lnTo>
                    <a:lnTo>
                      <a:pt x="12" y="95"/>
                    </a:lnTo>
                    <a:lnTo>
                      <a:pt x="10" y="89"/>
                    </a:lnTo>
                    <a:lnTo>
                      <a:pt x="9" y="82"/>
                    </a:lnTo>
                    <a:lnTo>
                      <a:pt x="9" y="76"/>
                    </a:lnTo>
                    <a:lnTo>
                      <a:pt x="9" y="69"/>
                    </a:lnTo>
                    <a:lnTo>
                      <a:pt x="10" y="63"/>
                    </a:lnTo>
                    <a:lnTo>
                      <a:pt x="12" y="57"/>
                    </a:lnTo>
                    <a:lnTo>
                      <a:pt x="13" y="51"/>
                    </a:lnTo>
                    <a:lnTo>
                      <a:pt x="18" y="40"/>
                    </a:lnTo>
                    <a:lnTo>
                      <a:pt x="25" y="30"/>
                    </a:lnTo>
                    <a:lnTo>
                      <a:pt x="33" y="22"/>
                    </a:lnTo>
                    <a:lnTo>
                      <a:pt x="43" y="16"/>
                    </a:lnTo>
                    <a:lnTo>
                      <a:pt x="48" y="13"/>
                    </a:lnTo>
                    <a:lnTo>
                      <a:pt x="53" y="12"/>
                    </a:lnTo>
                    <a:lnTo>
                      <a:pt x="59" y="11"/>
                    </a:lnTo>
                    <a:lnTo>
                      <a:pt x="64" y="11"/>
                    </a:lnTo>
                    <a:lnTo>
                      <a:pt x="70" y="11"/>
                    </a:lnTo>
                    <a:lnTo>
                      <a:pt x="75" y="12"/>
                    </a:lnTo>
                    <a:lnTo>
                      <a:pt x="80" y="13"/>
                    </a:lnTo>
                    <a:lnTo>
                      <a:pt x="85" y="16"/>
                    </a:lnTo>
                    <a:lnTo>
                      <a:pt x="94" y="22"/>
                    </a:lnTo>
                    <a:lnTo>
                      <a:pt x="102" y="30"/>
                    </a:lnTo>
                    <a:lnTo>
                      <a:pt x="109" y="40"/>
                    </a:lnTo>
                    <a:lnTo>
                      <a:pt x="114" y="51"/>
                    </a:lnTo>
                    <a:lnTo>
                      <a:pt x="116" y="57"/>
                    </a:lnTo>
                    <a:lnTo>
                      <a:pt x="117" y="63"/>
                    </a:lnTo>
                    <a:lnTo>
                      <a:pt x="118" y="69"/>
                    </a:lnTo>
                    <a:lnTo>
                      <a:pt x="118" y="76"/>
                    </a:lnTo>
                    <a:close/>
                  </a:path>
                </a:pathLst>
              </a:custGeom>
              <a:solidFill>
                <a:srgbClr val="F9DDB1"/>
              </a:solidFill>
              <a:ln w="9525">
                <a:noFill/>
                <a:round/>
                <a:headEnd/>
                <a:tailEnd/>
              </a:ln>
            </p:spPr>
            <p:txBody>
              <a:bodyPr/>
              <a:lstStyle/>
              <a:p>
                <a:endParaRPr lang="en-US"/>
              </a:p>
            </p:txBody>
          </p:sp>
          <p:sp>
            <p:nvSpPr>
              <p:cNvPr id="533709" name="Freeform 205"/>
              <p:cNvSpPr>
                <a:spLocks noEditPoints="1"/>
              </p:cNvSpPr>
              <p:nvPr/>
            </p:nvSpPr>
            <p:spPr bwMode="auto">
              <a:xfrm>
                <a:off x="1150" y="2648"/>
                <a:ext cx="23" cy="23"/>
              </a:xfrm>
              <a:custGeom>
                <a:avLst/>
                <a:gdLst/>
                <a:ahLst/>
                <a:cxnLst>
                  <a:cxn ang="0">
                    <a:pos x="117" y="64"/>
                  </a:cxn>
                  <a:cxn ang="0">
                    <a:pos x="115" y="50"/>
                  </a:cxn>
                  <a:cxn ang="0">
                    <a:pos x="110" y="37"/>
                  </a:cxn>
                  <a:cxn ang="0">
                    <a:pos x="104" y="26"/>
                  </a:cxn>
                  <a:cxn ang="0">
                    <a:pos x="96" y="17"/>
                  </a:cxn>
                  <a:cxn ang="0">
                    <a:pos x="87" y="10"/>
                  </a:cxn>
                  <a:cxn ang="0">
                    <a:pos x="76" y="4"/>
                  </a:cxn>
                  <a:cxn ang="0">
                    <a:pos x="65" y="1"/>
                  </a:cxn>
                  <a:cxn ang="0">
                    <a:pos x="53" y="1"/>
                  </a:cxn>
                  <a:cxn ang="0">
                    <a:pos x="42" y="4"/>
                  </a:cxn>
                  <a:cxn ang="0">
                    <a:pos x="31" y="10"/>
                  </a:cxn>
                  <a:cxn ang="0">
                    <a:pos x="21" y="17"/>
                  </a:cxn>
                  <a:cxn ang="0">
                    <a:pos x="13" y="26"/>
                  </a:cxn>
                  <a:cxn ang="0">
                    <a:pos x="7" y="37"/>
                  </a:cxn>
                  <a:cxn ang="0">
                    <a:pos x="2" y="50"/>
                  </a:cxn>
                  <a:cxn ang="0">
                    <a:pos x="0" y="64"/>
                  </a:cxn>
                  <a:cxn ang="0">
                    <a:pos x="0" y="78"/>
                  </a:cxn>
                  <a:cxn ang="0">
                    <a:pos x="2" y="91"/>
                  </a:cxn>
                  <a:cxn ang="0">
                    <a:pos x="7" y="104"/>
                  </a:cxn>
                  <a:cxn ang="0">
                    <a:pos x="13" y="115"/>
                  </a:cxn>
                  <a:cxn ang="0">
                    <a:pos x="21" y="125"/>
                  </a:cxn>
                  <a:cxn ang="0">
                    <a:pos x="31" y="132"/>
                  </a:cxn>
                  <a:cxn ang="0">
                    <a:pos x="42" y="138"/>
                  </a:cxn>
                  <a:cxn ang="0">
                    <a:pos x="53" y="140"/>
                  </a:cxn>
                  <a:cxn ang="0">
                    <a:pos x="65" y="140"/>
                  </a:cxn>
                  <a:cxn ang="0">
                    <a:pos x="76" y="138"/>
                  </a:cxn>
                  <a:cxn ang="0">
                    <a:pos x="87" y="132"/>
                  </a:cxn>
                  <a:cxn ang="0">
                    <a:pos x="96" y="125"/>
                  </a:cxn>
                  <a:cxn ang="0">
                    <a:pos x="104" y="115"/>
                  </a:cxn>
                  <a:cxn ang="0">
                    <a:pos x="110" y="104"/>
                  </a:cxn>
                  <a:cxn ang="0">
                    <a:pos x="115" y="91"/>
                  </a:cxn>
                  <a:cxn ang="0">
                    <a:pos x="117" y="78"/>
                  </a:cxn>
                  <a:cxn ang="0">
                    <a:pos x="109" y="71"/>
                  </a:cxn>
                  <a:cxn ang="0">
                    <a:pos x="105" y="94"/>
                  </a:cxn>
                  <a:cxn ang="0">
                    <a:pos x="94" y="113"/>
                  </a:cxn>
                  <a:cxn ang="0">
                    <a:pos x="78" y="126"/>
                  </a:cxn>
                  <a:cxn ang="0">
                    <a:pos x="59" y="130"/>
                  </a:cxn>
                  <a:cxn ang="0">
                    <a:pos x="40" y="126"/>
                  </a:cxn>
                  <a:cxn ang="0">
                    <a:pos x="23" y="113"/>
                  </a:cxn>
                  <a:cxn ang="0">
                    <a:pos x="13" y="94"/>
                  </a:cxn>
                  <a:cxn ang="0">
                    <a:pos x="9" y="71"/>
                  </a:cxn>
                  <a:cxn ang="0">
                    <a:pos x="13" y="48"/>
                  </a:cxn>
                  <a:cxn ang="0">
                    <a:pos x="23" y="29"/>
                  </a:cxn>
                  <a:cxn ang="0">
                    <a:pos x="40" y="16"/>
                  </a:cxn>
                  <a:cxn ang="0">
                    <a:pos x="59" y="11"/>
                  </a:cxn>
                  <a:cxn ang="0">
                    <a:pos x="78" y="16"/>
                  </a:cxn>
                  <a:cxn ang="0">
                    <a:pos x="94" y="29"/>
                  </a:cxn>
                  <a:cxn ang="0">
                    <a:pos x="105" y="48"/>
                  </a:cxn>
                  <a:cxn ang="0">
                    <a:pos x="109" y="71"/>
                  </a:cxn>
                </a:cxnLst>
                <a:rect l="0" t="0" r="r" b="b"/>
                <a:pathLst>
                  <a:path w="118" h="140">
                    <a:moveTo>
                      <a:pt x="118" y="71"/>
                    </a:moveTo>
                    <a:lnTo>
                      <a:pt x="117" y="64"/>
                    </a:lnTo>
                    <a:lnTo>
                      <a:pt x="116" y="56"/>
                    </a:lnTo>
                    <a:lnTo>
                      <a:pt x="115" y="50"/>
                    </a:lnTo>
                    <a:lnTo>
                      <a:pt x="113" y="43"/>
                    </a:lnTo>
                    <a:lnTo>
                      <a:pt x="110" y="37"/>
                    </a:lnTo>
                    <a:lnTo>
                      <a:pt x="108" y="31"/>
                    </a:lnTo>
                    <a:lnTo>
                      <a:pt x="104" y="26"/>
                    </a:lnTo>
                    <a:lnTo>
                      <a:pt x="100" y="22"/>
                    </a:lnTo>
                    <a:lnTo>
                      <a:pt x="96" y="17"/>
                    </a:lnTo>
                    <a:lnTo>
                      <a:pt x="92" y="12"/>
                    </a:lnTo>
                    <a:lnTo>
                      <a:pt x="87" y="10"/>
                    </a:lnTo>
                    <a:lnTo>
                      <a:pt x="82" y="6"/>
                    </a:lnTo>
                    <a:lnTo>
                      <a:pt x="76" y="4"/>
                    </a:lnTo>
                    <a:lnTo>
                      <a:pt x="71" y="2"/>
                    </a:lnTo>
                    <a:lnTo>
                      <a:pt x="65" y="1"/>
                    </a:lnTo>
                    <a:lnTo>
                      <a:pt x="59" y="0"/>
                    </a:lnTo>
                    <a:lnTo>
                      <a:pt x="53" y="1"/>
                    </a:lnTo>
                    <a:lnTo>
                      <a:pt x="47" y="2"/>
                    </a:lnTo>
                    <a:lnTo>
                      <a:pt x="42" y="4"/>
                    </a:lnTo>
                    <a:lnTo>
                      <a:pt x="36" y="6"/>
                    </a:lnTo>
                    <a:lnTo>
                      <a:pt x="31" y="10"/>
                    </a:lnTo>
                    <a:lnTo>
                      <a:pt x="25" y="12"/>
                    </a:lnTo>
                    <a:lnTo>
                      <a:pt x="21" y="17"/>
                    </a:lnTo>
                    <a:lnTo>
                      <a:pt x="17" y="22"/>
                    </a:lnTo>
                    <a:lnTo>
                      <a:pt x="13" y="26"/>
                    </a:lnTo>
                    <a:lnTo>
                      <a:pt x="10" y="31"/>
                    </a:lnTo>
                    <a:lnTo>
                      <a:pt x="7" y="37"/>
                    </a:lnTo>
                    <a:lnTo>
                      <a:pt x="4" y="43"/>
                    </a:lnTo>
                    <a:lnTo>
                      <a:pt x="2" y="50"/>
                    </a:lnTo>
                    <a:lnTo>
                      <a:pt x="1" y="56"/>
                    </a:lnTo>
                    <a:lnTo>
                      <a:pt x="0" y="64"/>
                    </a:lnTo>
                    <a:lnTo>
                      <a:pt x="0" y="71"/>
                    </a:lnTo>
                    <a:lnTo>
                      <a:pt x="0" y="78"/>
                    </a:lnTo>
                    <a:lnTo>
                      <a:pt x="1" y="85"/>
                    </a:lnTo>
                    <a:lnTo>
                      <a:pt x="2" y="91"/>
                    </a:lnTo>
                    <a:lnTo>
                      <a:pt x="4" y="98"/>
                    </a:lnTo>
                    <a:lnTo>
                      <a:pt x="7" y="104"/>
                    </a:lnTo>
                    <a:lnTo>
                      <a:pt x="10" y="110"/>
                    </a:lnTo>
                    <a:lnTo>
                      <a:pt x="13" y="115"/>
                    </a:lnTo>
                    <a:lnTo>
                      <a:pt x="17" y="120"/>
                    </a:lnTo>
                    <a:lnTo>
                      <a:pt x="21" y="125"/>
                    </a:lnTo>
                    <a:lnTo>
                      <a:pt x="25" y="128"/>
                    </a:lnTo>
                    <a:lnTo>
                      <a:pt x="31" y="132"/>
                    </a:lnTo>
                    <a:lnTo>
                      <a:pt x="36" y="136"/>
                    </a:lnTo>
                    <a:lnTo>
                      <a:pt x="42" y="138"/>
                    </a:lnTo>
                    <a:lnTo>
                      <a:pt x="47" y="139"/>
                    </a:lnTo>
                    <a:lnTo>
                      <a:pt x="53" y="140"/>
                    </a:lnTo>
                    <a:lnTo>
                      <a:pt x="59" y="140"/>
                    </a:lnTo>
                    <a:lnTo>
                      <a:pt x="65" y="140"/>
                    </a:lnTo>
                    <a:lnTo>
                      <a:pt x="71" y="139"/>
                    </a:lnTo>
                    <a:lnTo>
                      <a:pt x="76" y="138"/>
                    </a:lnTo>
                    <a:lnTo>
                      <a:pt x="82" y="136"/>
                    </a:lnTo>
                    <a:lnTo>
                      <a:pt x="87" y="132"/>
                    </a:lnTo>
                    <a:lnTo>
                      <a:pt x="92" y="128"/>
                    </a:lnTo>
                    <a:lnTo>
                      <a:pt x="96" y="125"/>
                    </a:lnTo>
                    <a:lnTo>
                      <a:pt x="100" y="120"/>
                    </a:lnTo>
                    <a:lnTo>
                      <a:pt x="104" y="115"/>
                    </a:lnTo>
                    <a:lnTo>
                      <a:pt x="108" y="110"/>
                    </a:lnTo>
                    <a:lnTo>
                      <a:pt x="110" y="104"/>
                    </a:lnTo>
                    <a:lnTo>
                      <a:pt x="113" y="98"/>
                    </a:lnTo>
                    <a:lnTo>
                      <a:pt x="115" y="91"/>
                    </a:lnTo>
                    <a:lnTo>
                      <a:pt x="116" y="85"/>
                    </a:lnTo>
                    <a:lnTo>
                      <a:pt x="117" y="78"/>
                    </a:lnTo>
                    <a:lnTo>
                      <a:pt x="118" y="71"/>
                    </a:lnTo>
                    <a:close/>
                    <a:moveTo>
                      <a:pt x="109" y="71"/>
                    </a:moveTo>
                    <a:lnTo>
                      <a:pt x="108" y="83"/>
                    </a:lnTo>
                    <a:lnTo>
                      <a:pt x="105" y="94"/>
                    </a:lnTo>
                    <a:lnTo>
                      <a:pt x="100" y="104"/>
                    </a:lnTo>
                    <a:lnTo>
                      <a:pt x="94" y="113"/>
                    </a:lnTo>
                    <a:lnTo>
                      <a:pt x="87" y="120"/>
                    </a:lnTo>
                    <a:lnTo>
                      <a:pt x="78" y="126"/>
                    </a:lnTo>
                    <a:lnTo>
                      <a:pt x="69" y="128"/>
                    </a:lnTo>
                    <a:lnTo>
                      <a:pt x="59" y="130"/>
                    </a:lnTo>
                    <a:lnTo>
                      <a:pt x="49" y="128"/>
                    </a:lnTo>
                    <a:lnTo>
                      <a:pt x="40" y="126"/>
                    </a:lnTo>
                    <a:lnTo>
                      <a:pt x="31" y="120"/>
                    </a:lnTo>
                    <a:lnTo>
                      <a:pt x="23" y="113"/>
                    </a:lnTo>
                    <a:lnTo>
                      <a:pt x="17" y="104"/>
                    </a:lnTo>
                    <a:lnTo>
                      <a:pt x="13" y="94"/>
                    </a:lnTo>
                    <a:lnTo>
                      <a:pt x="10" y="83"/>
                    </a:lnTo>
                    <a:lnTo>
                      <a:pt x="9" y="71"/>
                    </a:lnTo>
                    <a:lnTo>
                      <a:pt x="10" y="59"/>
                    </a:lnTo>
                    <a:lnTo>
                      <a:pt x="13" y="48"/>
                    </a:lnTo>
                    <a:lnTo>
                      <a:pt x="17" y="37"/>
                    </a:lnTo>
                    <a:lnTo>
                      <a:pt x="23" y="29"/>
                    </a:lnTo>
                    <a:lnTo>
                      <a:pt x="31" y="22"/>
                    </a:lnTo>
                    <a:lnTo>
                      <a:pt x="40" y="16"/>
                    </a:lnTo>
                    <a:lnTo>
                      <a:pt x="49" y="12"/>
                    </a:lnTo>
                    <a:lnTo>
                      <a:pt x="59" y="11"/>
                    </a:lnTo>
                    <a:lnTo>
                      <a:pt x="69" y="12"/>
                    </a:lnTo>
                    <a:lnTo>
                      <a:pt x="78" y="16"/>
                    </a:lnTo>
                    <a:lnTo>
                      <a:pt x="87" y="22"/>
                    </a:lnTo>
                    <a:lnTo>
                      <a:pt x="94" y="29"/>
                    </a:lnTo>
                    <a:lnTo>
                      <a:pt x="100" y="37"/>
                    </a:lnTo>
                    <a:lnTo>
                      <a:pt x="105" y="48"/>
                    </a:lnTo>
                    <a:lnTo>
                      <a:pt x="108" y="59"/>
                    </a:lnTo>
                    <a:lnTo>
                      <a:pt x="109" y="71"/>
                    </a:lnTo>
                    <a:close/>
                  </a:path>
                </a:pathLst>
              </a:custGeom>
              <a:solidFill>
                <a:srgbClr val="F9E0B3"/>
              </a:solidFill>
              <a:ln w="9525">
                <a:noFill/>
                <a:round/>
                <a:headEnd/>
                <a:tailEnd/>
              </a:ln>
            </p:spPr>
            <p:txBody>
              <a:bodyPr/>
              <a:lstStyle/>
              <a:p>
                <a:endParaRPr lang="en-US"/>
              </a:p>
            </p:txBody>
          </p:sp>
          <p:sp>
            <p:nvSpPr>
              <p:cNvPr id="533710" name="Freeform 206"/>
              <p:cNvSpPr>
                <a:spLocks noEditPoints="1"/>
              </p:cNvSpPr>
              <p:nvPr/>
            </p:nvSpPr>
            <p:spPr bwMode="auto">
              <a:xfrm>
                <a:off x="1151" y="2649"/>
                <a:ext cx="21" cy="21"/>
              </a:xfrm>
              <a:custGeom>
                <a:avLst/>
                <a:gdLst/>
                <a:ahLst/>
                <a:cxnLst>
                  <a:cxn ang="0">
                    <a:pos x="109" y="58"/>
                  </a:cxn>
                  <a:cxn ang="0">
                    <a:pos x="107" y="46"/>
                  </a:cxn>
                  <a:cxn ang="0">
                    <a:pos x="100" y="29"/>
                  </a:cxn>
                  <a:cxn ang="0">
                    <a:pos x="85" y="11"/>
                  </a:cxn>
                  <a:cxn ang="0">
                    <a:pos x="71" y="2"/>
                  </a:cxn>
                  <a:cxn ang="0">
                    <a:pos x="61" y="0"/>
                  </a:cxn>
                  <a:cxn ang="0">
                    <a:pos x="50" y="0"/>
                  </a:cxn>
                  <a:cxn ang="0">
                    <a:pos x="39" y="2"/>
                  </a:cxn>
                  <a:cxn ang="0">
                    <a:pos x="24" y="11"/>
                  </a:cxn>
                  <a:cxn ang="0">
                    <a:pos x="9" y="29"/>
                  </a:cxn>
                  <a:cxn ang="0">
                    <a:pos x="3" y="46"/>
                  </a:cxn>
                  <a:cxn ang="0">
                    <a:pos x="0" y="58"/>
                  </a:cxn>
                  <a:cxn ang="0">
                    <a:pos x="0" y="71"/>
                  </a:cxn>
                  <a:cxn ang="0">
                    <a:pos x="3" y="84"/>
                  </a:cxn>
                  <a:cxn ang="0">
                    <a:pos x="7" y="96"/>
                  </a:cxn>
                  <a:cxn ang="0">
                    <a:pos x="12" y="106"/>
                  </a:cxn>
                  <a:cxn ang="0">
                    <a:pos x="20" y="115"/>
                  </a:cxn>
                  <a:cxn ang="0">
                    <a:pos x="29" y="121"/>
                  </a:cxn>
                  <a:cxn ang="0">
                    <a:pos x="39" y="127"/>
                  </a:cxn>
                  <a:cxn ang="0">
                    <a:pos x="50" y="130"/>
                  </a:cxn>
                  <a:cxn ang="0">
                    <a:pos x="61" y="130"/>
                  </a:cxn>
                  <a:cxn ang="0">
                    <a:pos x="71" y="127"/>
                  </a:cxn>
                  <a:cxn ang="0">
                    <a:pos x="85" y="119"/>
                  </a:cxn>
                  <a:cxn ang="0">
                    <a:pos x="100" y="101"/>
                  </a:cxn>
                  <a:cxn ang="0">
                    <a:pos x="107" y="84"/>
                  </a:cxn>
                  <a:cxn ang="0">
                    <a:pos x="109" y="71"/>
                  </a:cxn>
                  <a:cxn ang="0">
                    <a:pos x="100" y="65"/>
                  </a:cxn>
                  <a:cxn ang="0">
                    <a:pos x="97" y="85"/>
                  </a:cxn>
                  <a:cxn ang="0">
                    <a:pos x="87" y="103"/>
                  </a:cxn>
                  <a:cxn ang="0">
                    <a:pos x="73" y="114"/>
                  </a:cxn>
                  <a:cxn ang="0">
                    <a:pos x="55" y="119"/>
                  </a:cxn>
                  <a:cxn ang="0">
                    <a:pos x="38" y="114"/>
                  </a:cxn>
                  <a:cxn ang="0">
                    <a:pos x="22" y="103"/>
                  </a:cxn>
                  <a:cxn ang="0">
                    <a:pos x="13" y="85"/>
                  </a:cxn>
                  <a:cxn ang="0">
                    <a:pos x="9" y="65"/>
                  </a:cxn>
                  <a:cxn ang="0">
                    <a:pos x="13" y="43"/>
                  </a:cxn>
                  <a:cxn ang="0">
                    <a:pos x="22" y="26"/>
                  </a:cxn>
                  <a:cxn ang="0">
                    <a:pos x="38" y="16"/>
                  </a:cxn>
                  <a:cxn ang="0">
                    <a:pos x="55" y="11"/>
                  </a:cxn>
                  <a:cxn ang="0">
                    <a:pos x="73" y="16"/>
                  </a:cxn>
                  <a:cxn ang="0">
                    <a:pos x="87" y="26"/>
                  </a:cxn>
                  <a:cxn ang="0">
                    <a:pos x="97" y="43"/>
                  </a:cxn>
                  <a:cxn ang="0">
                    <a:pos x="100" y="65"/>
                  </a:cxn>
                </a:cxnLst>
                <a:rect l="0" t="0" r="r" b="b"/>
                <a:pathLst>
                  <a:path w="109" h="130">
                    <a:moveTo>
                      <a:pt x="109" y="65"/>
                    </a:moveTo>
                    <a:lnTo>
                      <a:pt x="109" y="58"/>
                    </a:lnTo>
                    <a:lnTo>
                      <a:pt x="108" y="52"/>
                    </a:lnTo>
                    <a:lnTo>
                      <a:pt x="107" y="46"/>
                    </a:lnTo>
                    <a:lnTo>
                      <a:pt x="105" y="40"/>
                    </a:lnTo>
                    <a:lnTo>
                      <a:pt x="100" y="29"/>
                    </a:lnTo>
                    <a:lnTo>
                      <a:pt x="93" y="19"/>
                    </a:lnTo>
                    <a:lnTo>
                      <a:pt x="85" y="11"/>
                    </a:lnTo>
                    <a:lnTo>
                      <a:pt x="76" y="5"/>
                    </a:lnTo>
                    <a:lnTo>
                      <a:pt x="71" y="2"/>
                    </a:lnTo>
                    <a:lnTo>
                      <a:pt x="66" y="1"/>
                    </a:lnTo>
                    <a:lnTo>
                      <a:pt x="61" y="0"/>
                    </a:lnTo>
                    <a:lnTo>
                      <a:pt x="55" y="0"/>
                    </a:lnTo>
                    <a:lnTo>
                      <a:pt x="50" y="0"/>
                    </a:lnTo>
                    <a:lnTo>
                      <a:pt x="44" y="1"/>
                    </a:lnTo>
                    <a:lnTo>
                      <a:pt x="39" y="2"/>
                    </a:lnTo>
                    <a:lnTo>
                      <a:pt x="34" y="5"/>
                    </a:lnTo>
                    <a:lnTo>
                      <a:pt x="24" y="11"/>
                    </a:lnTo>
                    <a:lnTo>
                      <a:pt x="16" y="19"/>
                    </a:lnTo>
                    <a:lnTo>
                      <a:pt x="9" y="29"/>
                    </a:lnTo>
                    <a:lnTo>
                      <a:pt x="4" y="40"/>
                    </a:lnTo>
                    <a:lnTo>
                      <a:pt x="3" y="46"/>
                    </a:lnTo>
                    <a:lnTo>
                      <a:pt x="1" y="52"/>
                    </a:lnTo>
                    <a:lnTo>
                      <a:pt x="0" y="58"/>
                    </a:lnTo>
                    <a:lnTo>
                      <a:pt x="0" y="65"/>
                    </a:lnTo>
                    <a:lnTo>
                      <a:pt x="0" y="71"/>
                    </a:lnTo>
                    <a:lnTo>
                      <a:pt x="1" y="78"/>
                    </a:lnTo>
                    <a:lnTo>
                      <a:pt x="3" y="84"/>
                    </a:lnTo>
                    <a:lnTo>
                      <a:pt x="4" y="90"/>
                    </a:lnTo>
                    <a:lnTo>
                      <a:pt x="7" y="96"/>
                    </a:lnTo>
                    <a:lnTo>
                      <a:pt x="9" y="101"/>
                    </a:lnTo>
                    <a:lnTo>
                      <a:pt x="12" y="106"/>
                    </a:lnTo>
                    <a:lnTo>
                      <a:pt x="16" y="110"/>
                    </a:lnTo>
                    <a:lnTo>
                      <a:pt x="20" y="115"/>
                    </a:lnTo>
                    <a:lnTo>
                      <a:pt x="24" y="119"/>
                    </a:lnTo>
                    <a:lnTo>
                      <a:pt x="29" y="121"/>
                    </a:lnTo>
                    <a:lnTo>
                      <a:pt x="34" y="125"/>
                    </a:lnTo>
                    <a:lnTo>
                      <a:pt x="39" y="127"/>
                    </a:lnTo>
                    <a:lnTo>
                      <a:pt x="44" y="128"/>
                    </a:lnTo>
                    <a:lnTo>
                      <a:pt x="50" y="130"/>
                    </a:lnTo>
                    <a:lnTo>
                      <a:pt x="55" y="130"/>
                    </a:lnTo>
                    <a:lnTo>
                      <a:pt x="61" y="130"/>
                    </a:lnTo>
                    <a:lnTo>
                      <a:pt x="66" y="128"/>
                    </a:lnTo>
                    <a:lnTo>
                      <a:pt x="71" y="127"/>
                    </a:lnTo>
                    <a:lnTo>
                      <a:pt x="76" y="125"/>
                    </a:lnTo>
                    <a:lnTo>
                      <a:pt x="85" y="119"/>
                    </a:lnTo>
                    <a:lnTo>
                      <a:pt x="93" y="110"/>
                    </a:lnTo>
                    <a:lnTo>
                      <a:pt x="100" y="101"/>
                    </a:lnTo>
                    <a:lnTo>
                      <a:pt x="105" y="90"/>
                    </a:lnTo>
                    <a:lnTo>
                      <a:pt x="107" y="84"/>
                    </a:lnTo>
                    <a:lnTo>
                      <a:pt x="108" y="78"/>
                    </a:lnTo>
                    <a:lnTo>
                      <a:pt x="109" y="71"/>
                    </a:lnTo>
                    <a:lnTo>
                      <a:pt x="109" y="65"/>
                    </a:lnTo>
                    <a:close/>
                    <a:moveTo>
                      <a:pt x="100" y="65"/>
                    </a:moveTo>
                    <a:lnTo>
                      <a:pt x="99" y="76"/>
                    </a:lnTo>
                    <a:lnTo>
                      <a:pt x="97" y="85"/>
                    </a:lnTo>
                    <a:lnTo>
                      <a:pt x="92" y="95"/>
                    </a:lnTo>
                    <a:lnTo>
                      <a:pt x="87" y="103"/>
                    </a:lnTo>
                    <a:lnTo>
                      <a:pt x="80" y="109"/>
                    </a:lnTo>
                    <a:lnTo>
                      <a:pt x="73" y="114"/>
                    </a:lnTo>
                    <a:lnTo>
                      <a:pt x="64" y="118"/>
                    </a:lnTo>
                    <a:lnTo>
                      <a:pt x="55" y="119"/>
                    </a:lnTo>
                    <a:lnTo>
                      <a:pt x="46" y="118"/>
                    </a:lnTo>
                    <a:lnTo>
                      <a:pt x="38" y="114"/>
                    </a:lnTo>
                    <a:lnTo>
                      <a:pt x="30" y="109"/>
                    </a:lnTo>
                    <a:lnTo>
                      <a:pt x="22" y="103"/>
                    </a:lnTo>
                    <a:lnTo>
                      <a:pt x="17" y="95"/>
                    </a:lnTo>
                    <a:lnTo>
                      <a:pt x="13" y="85"/>
                    </a:lnTo>
                    <a:lnTo>
                      <a:pt x="10" y="76"/>
                    </a:lnTo>
                    <a:lnTo>
                      <a:pt x="9" y="65"/>
                    </a:lnTo>
                    <a:lnTo>
                      <a:pt x="10" y="54"/>
                    </a:lnTo>
                    <a:lnTo>
                      <a:pt x="13" y="43"/>
                    </a:lnTo>
                    <a:lnTo>
                      <a:pt x="17" y="35"/>
                    </a:lnTo>
                    <a:lnTo>
                      <a:pt x="22" y="26"/>
                    </a:lnTo>
                    <a:lnTo>
                      <a:pt x="30" y="20"/>
                    </a:lnTo>
                    <a:lnTo>
                      <a:pt x="38" y="16"/>
                    </a:lnTo>
                    <a:lnTo>
                      <a:pt x="46" y="12"/>
                    </a:lnTo>
                    <a:lnTo>
                      <a:pt x="55" y="11"/>
                    </a:lnTo>
                    <a:lnTo>
                      <a:pt x="64" y="12"/>
                    </a:lnTo>
                    <a:lnTo>
                      <a:pt x="73" y="16"/>
                    </a:lnTo>
                    <a:lnTo>
                      <a:pt x="80" y="20"/>
                    </a:lnTo>
                    <a:lnTo>
                      <a:pt x="87" y="26"/>
                    </a:lnTo>
                    <a:lnTo>
                      <a:pt x="92" y="35"/>
                    </a:lnTo>
                    <a:lnTo>
                      <a:pt x="97" y="43"/>
                    </a:lnTo>
                    <a:lnTo>
                      <a:pt x="99" y="54"/>
                    </a:lnTo>
                    <a:lnTo>
                      <a:pt x="100" y="65"/>
                    </a:lnTo>
                    <a:close/>
                  </a:path>
                </a:pathLst>
              </a:custGeom>
              <a:solidFill>
                <a:srgbClr val="FAE3B4"/>
              </a:solidFill>
              <a:ln w="9525">
                <a:noFill/>
                <a:round/>
                <a:headEnd/>
                <a:tailEnd/>
              </a:ln>
            </p:spPr>
            <p:txBody>
              <a:bodyPr/>
              <a:lstStyle/>
              <a:p>
                <a:endParaRPr lang="en-US"/>
              </a:p>
            </p:txBody>
          </p:sp>
          <p:sp>
            <p:nvSpPr>
              <p:cNvPr id="533711" name="Freeform 207"/>
              <p:cNvSpPr>
                <a:spLocks noEditPoints="1"/>
              </p:cNvSpPr>
              <p:nvPr/>
            </p:nvSpPr>
            <p:spPr bwMode="auto">
              <a:xfrm>
                <a:off x="1152" y="2649"/>
                <a:ext cx="20" cy="20"/>
              </a:xfrm>
              <a:custGeom>
                <a:avLst/>
                <a:gdLst/>
                <a:ahLst/>
                <a:cxnLst>
                  <a:cxn ang="0">
                    <a:pos x="99" y="48"/>
                  </a:cxn>
                  <a:cxn ang="0">
                    <a:pos x="91" y="26"/>
                  </a:cxn>
                  <a:cxn ang="0">
                    <a:pos x="78" y="11"/>
                  </a:cxn>
                  <a:cxn ang="0">
                    <a:pos x="60" y="1"/>
                  </a:cxn>
                  <a:cxn ang="0">
                    <a:pos x="40" y="1"/>
                  </a:cxn>
                  <a:cxn ang="0">
                    <a:pos x="22" y="11"/>
                  </a:cxn>
                  <a:cxn ang="0">
                    <a:pos x="8" y="26"/>
                  </a:cxn>
                  <a:cxn ang="0">
                    <a:pos x="1" y="48"/>
                  </a:cxn>
                  <a:cxn ang="0">
                    <a:pos x="1" y="72"/>
                  </a:cxn>
                  <a:cxn ang="0">
                    <a:pos x="8" y="93"/>
                  </a:cxn>
                  <a:cxn ang="0">
                    <a:pos x="22" y="109"/>
                  </a:cxn>
                  <a:cxn ang="0">
                    <a:pos x="40" y="117"/>
                  </a:cxn>
                  <a:cxn ang="0">
                    <a:pos x="60" y="117"/>
                  </a:cxn>
                  <a:cxn ang="0">
                    <a:pos x="78" y="109"/>
                  </a:cxn>
                  <a:cxn ang="0">
                    <a:pos x="91" y="93"/>
                  </a:cxn>
                  <a:cxn ang="0">
                    <a:pos x="99" y="72"/>
                  </a:cxn>
                  <a:cxn ang="0">
                    <a:pos x="91" y="60"/>
                  </a:cxn>
                  <a:cxn ang="0">
                    <a:pos x="87" y="79"/>
                  </a:cxn>
                  <a:cxn ang="0">
                    <a:pos x="79" y="95"/>
                  </a:cxn>
                  <a:cxn ang="0">
                    <a:pos x="66" y="104"/>
                  </a:cxn>
                  <a:cxn ang="0">
                    <a:pos x="50" y="108"/>
                  </a:cxn>
                  <a:cxn ang="0">
                    <a:pos x="34" y="104"/>
                  </a:cxn>
                  <a:cxn ang="0">
                    <a:pos x="20" y="95"/>
                  </a:cxn>
                  <a:cxn ang="0">
                    <a:pos x="12" y="79"/>
                  </a:cxn>
                  <a:cxn ang="0">
                    <a:pos x="9" y="60"/>
                  </a:cxn>
                  <a:cxn ang="0">
                    <a:pos x="12" y="41"/>
                  </a:cxn>
                  <a:cxn ang="0">
                    <a:pos x="20" y="25"/>
                  </a:cxn>
                  <a:cxn ang="0">
                    <a:pos x="34" y="15"/>
                  </a:cxn>
                  <a:cxn ang="0">
                    <a:pos x="50" y="11"/>
                  </a:cxn>
                  <a:cxn ang="0">
                    <a:pos x="66" y="15"/>
                  </a:cxn>
                  <a:cxn ang="0">
                    <a:pos x="79" y="25"/>
                  </a:cxn>
                  <a:cxn ang="0">
                    <a:pos x="87" y="41"/>
                  </a:cxn>
                  <a:cxn ang="0">
                    <a:pos x="91" y="60"/>
                  </a:cxn>
                </a:cxnLst>
                <a:rect l="0" t="0" r="r" b="b"/>
                <a:pathLst>
                  <a:path w="100" h="119">
                    <a:moveTo>
                      <a:pt x="100" y="60"/>
                    </a:moveTo>
                    <a:lnTo>
                      <a:pt x="99" y="48"/>
                    </a:lnTo>
                    <a:lnTo>
                      <a:pt x="96" y="37"/>
                    </a:lnTo>
                    <a:lnTo>
                      <a:pt x="91" y="26"/>
                    </a:lnTo>
                    <a:lnTo>
                      <a:pt x="85" y="18"/>
                    </a:lnTo>
                    <a:lnTo>
                      <a:pt x="78" y="11"/>
                    </a:lnTo>
                    <a:lnTo>
                      <a:pt x="69" y="5"/>
                    </a:lnTo>
                    <a:lnTo>
                      <a:pt x="60" y="1"/>
                    </a:lnTo>
                    <a:lnTo>
                      <a:pt x="50" y="0"/>
                    </a:lnTo>
                    <a:lnTo>
                      <a:pt x="40" y="1"/>
                    </a:lnTo>
                    <a:lnTo>
                      <a:pt x="31" y="5"/>
                    </a:lnTo>
                    <a:lnTo>
                      <a:pt x="22" y="11"/>
                    </a:lnTo>
                    <a:lnTo>
                      <a:pt x="14" y="18"/>
                    </a:lnTo>
                    <a:lnTo>
                      <a:pt x="8" y="26"/>
                    </a:lnTo>
                    <a:lnTo>
                      <a:pt x="4" y="37"/>
                    </a:lnTo>
                    <a:lnTo>
                      <a:pt x="1" y="48"/>
                    </a:lnTo>
                    <a:lnTo>
                      <a:pt x="0" y="60"/>
                    </a:lnTo>
                    <a:lnTo>
                      <a:pt x="1" y="72"/>
                    </a:lnTo>
                    <a:lnTo>
                      <a:pt x="4" y="83"/>
                    </a:lnTo>
                    <a:lnTo>
                      <a:pt x="8" y="93"/>
                    </a:lnTo>
                    <a:lnTo>
                      <a:pt x="14" y="102"/>
                    </a:lnTo>
                    <a:lnTo>
                      <a:pt x="22" y="109"/>
                    </a:lnTo>
                    <a:lnTo>
                      <a:pt x="31" y="115"/>
                    </a:lnTo>
                    <a:lnTo>
                      <a:pt x="40" y="117"/>
                    </a:lnTo>
                    <a:lnTo>
                      <a:pt x="50" y="119"/>
                    </a:lnTo>
                    <a:lnTo>
                      <a:pt x="60" y="117"/>
                    </a:lnTo>
                    <a:lnTo>
                      <a:pt x="69" y="115"/>
                    </a:lnTo>
                    <a:lnTo>
                      <a:pt x="78" y="109"/>
                    </a:lnTo>
                    <a:lnTo>
                      <a:pt x="85" y="102"/>
                    </a:lnTo>
                    <a:lnTo>
                      <a:pt x="91" y="93"/>
                    </a:lnTo>
                    <a:lnTo>
                      <a:pt x="96" y="83"/>
                    </a:lnTo>
                    <a:lnTo>
                      <a:pt x="99" y="72"/>
                    </a:lnTo>
                    <a:lnTo>
                      <a:pt x="100" y="60"/>
                    </a:lnTo>
                    <a:close/>
                    <a:moveTo>
                      <a:pt x="91" y="60"/>
                    </a:moveTo>
                    <a:lnTo>
                      <a:pt x="90" y="69"/>
                    </a:lnTo>
                    <a:lnTo>
                      <a:pt x="87" y="79"/>
                    </a:lnTo>
                    <a:lnTo>
                      <a:pt x="84" y="87"/>
                    </a:lnTo>
                    <a:lnTo>
                      <a:pt x="79" y="95"/>
                    </a:lnTo>
                    <a:lnTo>
                      <a:pt x="73" y="101"/>
                    </a:lnTo>
                    <a:lnTo>
                      <a:pt x="66" y="104"/>
                    </a:lnTo>
                    <a:lnTo>
                      <a:pt x="58" y="108"/>
                    </a:lnTo>
                    <a:lnTo>
                      <a:pt x="50" y="108"/>
                    </a:lnTo>
                    <a:lnTo>
                      <a:pt x="42" y="108"/>
                    </a:lnTo>
                    <a:lnTo>
                      <a:pt x="34" y="104"/>
                    </a:lnTo>
                    <a:lnTo>
                      <a:pt x="27" y="101"/>
                    </a:lnTo>
                    <a:lnTo>
                      <a:pt x="20" y="95"/>
                    </a:lnTo>
                    <a:lnTo>
                      <a:pt x="16" y="87"/>
                    </a:lnTo>
                    <a:lnTo>
                      <a:pt x="12" y="79"/>
                    </a:lnTo>
                    <a:lnTo>
                      <a:pt x="9" y="69"/>
                    </a:lnTo>
                    <a:lnTo>
                      <a:pt x="9" y="60"/>
                    </a:lnTo>
                    <a:lnTo>
                      <a:pt x="9" y="50"/>
                    </a:lnTo>
                    <a:lnTo>
                      <a:pt x="12" y="41"/>
                    </a:lnTo>
                    <a:lnTo>
                      <a:pt x="16" y="32"/>
                    </a:lnTo>
                    <a:lnTo>
                      <a:pt x="20" y="25"/>
                    </a:lnTo>
                    <a:lnTo>
                      <a:pt x="27" y="19"/>
                    </a:lnTo>
                    <a:lnTo>
                      <a:pt x="34" y="15"/>
                    </a:lnTo>
                    <a:lnTo>
                      <a:pt x="42" y="12"/>
                    </a:lnTo>
                    <a:lnTo>
                      <a:pt x="50" y="11"/>
                    </a:lnTo>
                    <a:lnTo>
                      <a:pt x="58" y="12"/>
                    </a:lnTo>
                    <a:lnTo>
                      <a:pt x="66" y="15"/>
                    </a:lnTo>
                    <a:lnTo>
                      <a:pt x="73" y="19"/>
                    </a:lnTo>
                    <a:lnTo>
                      <a:pt x="79" y="25"/>
                    </a:lnTo>
                    <a:lnTo>
                      <a:pt x="84" y="32"/>
                    </a:lnTo>
                    <a:lnTo>
                      <a:pt x="87" y="41"/>
                    </a:lnTo>
                    <a:lnTo>
                      <a:pt x="90" y="50"/>
                    </a:lnTo>
                    <a:lnTo>
                      <a:pt x="91" y="60"/>
                    </a:lnTo>
                    <a:close/>
                  </a:path>
                </a:pathLst>
              </a:custGeom>
              <a:solidFill>
                <a:srgbClr val="FAE3B4"/>
              </a:solidFill>
              <a:ln w="9525">
                <a:noFill/>
                <a:round/>
                <a:headEnd/>
                <a:tailEnd/>
              </a:ln>
            </p:spPr>
            <p:txBody>
              <a:bodyPr/>
              <a:lstStyle/>
              <a:p>
                <a:endParaRPr lang="en-US"/>
              </a:p>
            </p:txBody>
          </p:sp>
          <p:sp>
            <p:nvSpPr>
              <p:cNvPr id="533712" name="Freeform 208"/>
              <p:cNvSpPr>
                <a:spLocks noEditPoints="1"/>
              </p:cNvSpPr>
              <p:nvPr/>
            </p:nvSpPr>
            <p:spPr bwMode="auto">
              <a:xfrm>
                <a:off x="1152" y="2650"/>
                <a:ext cx="19" cy="18"/>
              </a:xfrm>
              <a:custGeom>
                <a:avLst/>
                <a:gdLst/>
                <a:ahLst/>
                <a:cxnLst>
                  <a:cxn ang="0">
                    <a:pos x="90" y="43"/>
                  </a:cxn>
                  <a:cxn ang="0">
                    <a:pos x="83" y="24"/>
                  </a:cxn>
                  <a:cxn ang="0">
                    <a:pos x="71" y="9"/>
                  </a:cxn>
                  <a:cxn ang="0">
                    <a:pos x="55" y="1"/>
                  </a:cxn>
                  <a:cxn ang="0">
                    <a:pos x="37" y="1"/>
                  </a:cxn>
                  <a:cxn ang="0">
                    <a:pos x="21" y="9"/>
                  </a:cxn>
                  <a:cxn ang="0">
                    <a:pos x="8" y="24"/>
                  </a:cxn>
                  <a:cxn ang="0">
                    <a:pos x="1" y="43"/>
                  </a:cxn>
                  <a:cxn ang="0">
                    <a:pos x="1" y="65"/>
                  </a:cxn>
                  <a:cxn ang="0">
                    <a:pos x="8" y="84"/>
                  </a:cxn>
                  <a:cxn ang="0">
                    <a:pos x="21" y="98"/>
                  </a:cxn>
                  <a:cxn ang="0">
                    <a:pos x="37" y="107"/>
                  </a:cxn>
                  <a:cxn ang="0">
                    <a:pos x="55" y="107"/>
                  </a:cxn>
                  <a:cxn ang="0">
                    <a:pos x="71" y="98"/>
                  </a:cxn>
                  <a:cxn ang="0">
                    <a:pos x="83" y="84"/>
                  </a:cxn>
                  <a:cxn ang="0">
                    <a:pos x="90" y="65"/>
                  </a:cxn>
                  <a:cxn ang="0">
                    <a:pos x="82" y="54"/>
                  </a:cxn>
                  <a:cxn ang="0">
                    <a:pos x="79" y="71"/>
                  </a:cxn>
                  <a:cxn ang="0">
                    <a:pos x="72" y="84"/>
                  </a:cxn>
                  <a:cxn ang="0">
                    <a:pos x="60" y="93"/>
                  </a:cxn>
                  <a:cxn ang="0">
                    <a:pos x="46" y="97"/>
                  </a:cxn>
                  <a:cxn ang="0">
                    <a:pos x="32" y="93"/>
                  </a:cxn>
                  <a:cxn ang="0">
                    <a:pos x="21" y="84"/>
                  </a:cxn>
                  <a:cxn ang="0">
                    <a:pos x="12" y="71"/>
                  </a:cxn>
                  <a:cxn ang="0">
                    <a:pos x="9" y="54"/>
                  </a:cxn>
                  <a:cxn ang="0">
                    <a:pos x="12" y="37"/>
                  </a:cxn>
                  <a:cxn ang="0">
                    <a:pos x="21" y="24"/>
                  </a:cxn>
                  <a:cxn ang="0">
                    <a:pos x="32" y="14"/>
                  </a:cxn>
                  <a:cxn ang="0">
                    <a:pos x="46" y="11"/>
                  </a:cxn>
                  <a:cxn ang="0">
                    <a:pos x="60" y="14"/>
                  </a:cxn>
                  <a:cxn ang="0">
                    <a:pos x="72" y="24"/>
                  </a:cxn>
                  <a:cxn ang="0">
                    <a:pos x="79" y="37"/>
                  </a:cxn>
                  <a:cxn ang="0">
                    <a:pos x="82" y="54"/>
                  </a:cxn>
                </a:cxnLst>
                <a:rect l="0" t="0" r="r" b="b"/>
                <a:pathLst>
                  <a:path w="91" h="108">
                    <a:moveTo>
                      <a:pt x="91" y="54"/>
                    </a:moveTo>
                    <a:lnTo>
                      <a:pt x="90" y="43"/>
                    </a:lnTo>
                    <a:lnTo>
                      <a:pt x="88" y="32"/>
                    </a:lnTo>
                    <a:lnTo>
                      <a:pt x="83" y="24"/>
                    </a:lnTo>
                    <a:lnTo>
                      <a:pt x="78" y="15"/>
                    </a:lnTo>
                    <a:lnTo>
                      <a:pt x="71" y="9"/>
                    </a:lnTo>
                    <a:lnTo>
                      <a:pt x="64" y="3"/>
                    </a:lnTo>
                    <a:lnTo>
                      <a:pt x="55" y="1"/>
                    </a:lnTo>
                    <a:lnTo>
                      <a:pt x="46" y="0"/>
                    </a:lnTo>
                    <a:lnTo>
                      <a:pt x="37" y="1"/>
                    </a:lnTo>
                    <a:lnTo>
                      <a:pt x="29" y="3"/>
                    </a:lnTo>
                    <a:lnTo>
                      <a:pt x="21" y="9"/>
                    </a:lnTo>
                    <a:lnTo>
                      <a:pt x="13" y="15"/>
                    </a:lnTo>
                    <a:lnTo>
                      <a:pt x="8" y="24"/>
                    </a:lnTo>
                    <a:lnTo>
                      <a:pt x="4" y="32"/>
                    </a:lnTo>
                    <a:lnTo>
                      <a:pt x="1" y="43"/>
                    </a:lnTo>
                    <a:lnTo>
                      <a:pt x="0" y="54"/>
                    </a:lnTo>
                    <a:lnTo>
                      <a:pt x="1" y="65"/>
                    </a:lnTo>
                    <a:lnTo>
                      <a:pt x="4" y="74"/>
                    </a:lnTo>
                    <a:lnTo>
                      <a:pt x="8" y="84"/>
                    </a:lnTo>
                    <a:lnTo>
                      <a:pt x="13" y="92"/>
                    </a:lnTo>
                    <a:lnTo>
                      <a:pt x="21" y="98"/>
                    </a:lnTo>
                    <a:lnTo>
                      <a:pt x="29" y="103"/>
                    </a:lnTo>
                    <a:lnTo>
                      <a:pt x="37" y="107"/>
                    </a:lnTo>
                    <a:lnTo>
                      <a:pt x="46" y="108"/>
                    </a:lnTo>
                    <a:lnTo>
                      <a:pt x="55" y="107"/>
                    </a:lnTo>
                    <a:lnTo>
                      <a:pt x="64" y="103"/>
                    </a:lnTo>
                    <a:lnTo>
                      <a:pt x="71" y="98"/>
                    </a:lnTo>
                    <a:lnTo>
                      <a:pt x="78" y="92"/>
                    </a:lnTo>
                    <a:lnTo>
                      <a:pt x="83" y="84"/>
                    </a:lnTo>
                    <a:lnTo>
                      <a:pt x="88" y="74"/>
                    </a:lnTo>
                    <a:lnTo>
                      <a:pt x="90" y="65"/>
                    </a:lnTo>
                    <a:lnTo>
                      <a:pt x="91" y="54"/>
                    </a:lnTo>
                    <a:close/>
                    <a:moveTo>
                      <a:pt x="82" y="54"/>
                    </a:moveTo>
                    <a:lnTo>
                      <a:pt x="81" y="62"/>
                    </a:lnTo>
                    <a:lnTo>
                      <a:pt x="79" y="71"/>
                    </a:lnTo>
                    <a:lnTo>
                      <a:pt x="76" y="78"/>
                    </a:lnTo>
                    <a:lnTo>
                      <a:pt x="72" y="84"/>
                    </a:lnTo>
                    <a:lnTo>
                      <a:pt x="66" y="90"/>
                    </a:lnTo>
                    <a:lnTo>
                      <a:pt x="60" y="93"/>
                    </a:lnTo>
                    <a:lnTo>
                      <a:pt x="53" y="96"/>
                    </a:lnTo>
                    <a:lnTo>
                      <a:pt x="46" y="97"/>
                    </a:lnTo>
                    <a:lnTo>
                      <a:pt x="39" y="96"/>
                    </a:lnTo>
                    <a:lnTo>
                      <a:pt x="32" y="93"/>
                    </a:lnTo>
                    <a:lnTo>
                      <a:pt x="26" y="90"/>
                    </a:lnTo>
                    <a:lnTo>
                      <a:pt x="21" y="84"/>
                    </a:lnTo>
                    <a:lnTo>
                      <a:pt x="15" y="78"/>
                    </a:lnTo>
                    <a:lnTo>
                      <a:pt x="12" y="71"/>
                    </a:lnTo>
                    <a:lnTo>
                      <a:pt x="10" y="62"/>
                    </a:lnTo>
                    <a:lnTo>
                      <a:pt x="9" y="54"/>
                    </a:lnTo>
                    <a:lnTo>
                      <a:pt x="10" y="45"/>
                    </a:lnTo>
                    <a:lnTo>
                      <a:pt x="12" y="37"/>
                    </a:lnTo>
                    <a:lnTo>
                      <a:pt x="15" y="30"/>
                    </a:lnTo>
                    <a:lnTo>
                      <a:pt x="21" y="24"/>
                    </a:lnTo>
                    <a:lnTo>
                      <a:pt x="26" y="18"/>
                    </a:lnTo>
                    <a:lnTo>
                      <a:pt x="32" y="14"/>
                    </a:lnTo>
                    <a:lnTo>
                      <a:pt x="39" y="12"/>
                    </a:lnTo>
                    <a:lnTo>
                      <a:pt x="46" y="11"/>
                    </a:lnTo>
                    <a:lnTo>
                      <a:pt x="53" y="12"/>
                    </a:lnTo>
                    <a:lnTo>
                      <a:pt x="60" y="14"/>
                    </a:lnTo>
                    <a:lnTo>
                      <a:pt x="66" y="18"/>
                    </a:lnTo>
                    <a:lnTo>
                      <a:pt x="72" y="24"/>
                    </a:lnTo>
                    <a:lnTo>
                      <a:pt x="76" y="30"/>
                    </a:lnTo>
                    <a:lnTo>
                      <a:pt x="79" y="37"/>
                    </a:lnTo>
                    <a:lnTo>
                      <a:pt x="81" y="45"/>
                    </a:lnTo>
                    <a:lnTo>
                      <a:pt x="82" y="54"/>
                    </a:lnTo>
                    <a:close/>
                  </a:path>
                </a:pathLst>
              </a:custGeom>
              <a:solidFill>
                <a:srgbClr val="FAE6B8"/>
              </a:solidFill>
              <a:ln w="9525">
                <a:noFill/>
                <a:round/>
                <a:headEnd/>
                <a:tailEnd/>
              </a:ln>
            </p:spPr>
            <p:txBody>
              <a:bodyPr/>
              <a:lstStyle/>
              <a:p>
                <a:endParaRPr lang="en-US"/>
              </a:p>
            </p:txBody>
          </p:sp>
          <p:sp>
            <p:nvSpPr>
              <p:cNvPr id="533713" name="Freeform 209"/>
              <p:cNvSpPr>
                <a:spLocks noEditPoints="1"/>
              </p:cNvSpPr>
              <p:nvPr/>
            </p:nvSpPr>
            <p:spPr bwMode="auto">
              <a:xfrm>
                <a:off x="1153" y="2651"/>
                <a:ext cx="17" cy="16"/>
              </a:xfrm>
              <a:custGeom>
                <a:avLst/>
                <a:gdLst/>
                <a:ahLst/>
                <a:cxnLst>
                  <a:cxn ang="0">
                    <a:pos x="81" y="39"/>
                  </a:cxn>
                  <a:cxn ang="0">
                    <a:pos x="75" y="21"/>
                  </a:cxn>
                  <a:cxn ang="0">
                    <a:pos x="64" y="8"/>
                  </a:cxn>
                  <a:cxn ang="0">
                    <a:pos x="49" y="1"/>
                  </a:cxn>
                  <a:cxn ang="0">
                    <a:pos x="33" y="1"/>
                  </a:cxn>
                  <a:cxn ang="0">
                    <a:pos x="18" y="8"/>
                  </a:cxn>
                  <a:cxn ang="0">
                    <a:pos x="7" y="21"/>
                  </a:cxn>
                  <a:cxn ang="0">
                    <a:pos x="0" y="39"/>
                  </a:cxn>
                  <a:cxn ang="0">
                    <a:pos x="0" y="58"/>
                  </a:cxn>
                  <a:cxn ang="0">
                    <a:pos x="7" y="76"/>
                  </a:cxn>
                  <a:cxn ang="0">
                    <a:pos x="18" y="90"/>
                  </a:cxn>
                  <a:cxn ang="0">
                    <a:pos x="33" y="97"/>
                  </a:cxn>
                  <a:cxn ang="0">
                    <a:pos x="49" y="97"/>
                  </a:cxn>
                  <a:cxn ang="0">
                    <a:pos x="64" y="90"/>
                  </a:cxn>
                  <a:cxn ang="0">
                    <a:pos x="75" y="76"/>
                  </a:cxn>
                  <a:cxn ang="0">
                    <a:pos x="81" y="58"/>
                  </a:cxn>
                  <a:cxn ang="0">
                    <a:pos x="73" y="49"/>
                  </a:cxn>
                  <a:cxn ang="0">
                    <a:pos x="70" y="63"/>
                  </a:cxn>
                  <a:cxn ang="0">
                    <a:pos x="63" y="75"/>
                  </a:cxn>
                  <a:cxn ang="0">
                    <a:pos x="53" y="84"/>
                  </a:cxn>
                  <a:cxn ang="0">
                    <a:pos x="41" y="86"/>
                  </a:cxn>
                  <a:cxn ang="0">
                    <a:pos x="29" y="84"/>
                  </a:cxn>
                  <a:cxn ang="0">
                    <a:pos x="19" y="75"/>
                  </a:cxn>
                  <a:cxn ang="0">
                    <a:pos x="11" y="63"/>
                  </a:cxn>
                  <a:cxn ang="0">
                    <a:pos x="9" y="49"/>
                  </a:cxn>
                  <a:cxn ang="0">
                    <a:pos x="11" y="34"/>
                  </a:cxn>
                  <a:cxn ang="0">
                    <a:pos x="19" y="22"/>
                  </a:cxn>
                  <a:cxn ang="0">
                    <a:pos x="29" y="14"/>
                  </a:cxn>
                  <a:cxn ang="0">
                    <a:pos x="41" y="10"/>
                  </a:cxn>
                  <a:cxn ang="0">
                    <a:pos x="53" y="14"/>
                  </a:cxn>
                  <a:cxn ang="0">
                    <a:pos x="63" y="22"/>
                  </a:cxn>
                  <a:cxn ang="0">
                    <a:pos x="70" y="34"/>
                  </a:cxn>
                  <a:cxn ang="0">
                    <a:pos x="73" y="49"/>
                  </a:cxn>
                </a:cxnLst>
                <a:rect l="0" t="0" r="r" b="b"/>
                <a:pathLst>
                  <a:path w="82" h="97">
                    <a:moveTo>
                      <a:pt x="82" y="49"/>
                    </a:moveTo>
                    <a:lnTo>
                      <a:pt x="81" y="39"/>
                    </a:lnTo>
                    <a:lnTo>
                      <a:pt x="78" y="30"/>
                    </a:lnTo>
                    <a:lnTo>
                      <a:pt x="75" y="21"/>
                    </a:lnTo>
                    <a:lnTo>
                      <a:pt x="70" y="14"/>
                    </a:lnTo>
                    <a:lnTo>
                      <a:pt x="64" y="8"/>
                    </a:lnTo>
                    <a:lnTo>
                      <a:pt x="57" y="4"/>
                    </a:lnTo>
                    <a:lnTo>
                      <a:pt x="49" y="1"/>
                    </a:lnTo>
                    <a:lnTo>
                      <a:pt x="41" y="0"/>
                    </a:lnTo>
                    <a:lnTo>
                      <a:pt x="33" y="1"/>
                    </a:lnTo>
                    <a:lnTo>
                      <a:pt x="25" y="4"/>
                    </a:lnTo>
                    <a:lnTo>
                      <a:pt x="18" y="8"/>
                    </a:lnTo>
                    <a:lnTo>
                      <a:pt x="11" y="14"/>
                    </a:lnTo>
                    <a:lnTo>
                      <a:pt x="7" y="21"/>
                    </a:lnTo>
                    <a:lnTo>
                      <a:pt x="3" y="30"/>
                    </a:lnTo>
                    <a:lnTo>
                      <a:pt x="0" y="39"/>
                    </a:lnTo>
                    <a:lnTo>
                      <a:pt x="0" y="49"/>
                    </a:lnTo>
                    <a:lnTo>
                      <a:pt x="0" y="58"/>
                    </a:lnTo>
                    <a:lnTo>
                      <a:pt x="3" y="68"/>
                    </a:lnTo>
                    <a:lnTo>
                      <a:pt x="7" y="76"/>
                    </a:lnTo>
                    <a:lnTo>
                      <a:pt x="11" y="84"/>
                    </a:lnTo>
                    <a:lnTo>
                      <a:pt x="18" y="90"/>
                    </a:lnTo>
                    <a:lnTo>
                      <a:pt x="25" y="93"/>
                    </a:lnTo>
                    <a:lnTo>
                      <a:pt x="33" y="97"/>
                    </a:lnTo>
                    <a:lnTo>
                      <a:pt x="41" y="97"/>
                    </a:lnTo>
                    <a:lnTo>
                      <a:pt x="49" y="97"/>
                    </a:lnTo>
                    <a:lnTo>
                      <a:pt x="57" y="93"/>
                    </a:lnTo>
                    <a:lnTo>
                      <a:pt x="64" y="90"/>
                    </a:lnTo>
                    <a:lnTo>
                      <a:pt x="70" y="84"/>
                    </a:lnTo>
                    <a:lnTo>
                      <a:pt x="75" y="76"/>
                    </a:lnTo>
                    <a:lnTo>
                      <a:pt x="78" y="68"/>
                    </a:lnTo>
                    <a:lnTo>
                      <a:pt x="81" y="58"/>
                    </a:lnTo>
                    <a:lnTo>
                      <a:pt x="82" y="49"/>
                    </a:lnTo>
                    <a:close/>
                    <a:moveTo>
                      <a:pt x="73" y="49"/>
                    </a:moveTo>
                    <a:lnTo>
                      <a:pt x="72" y="56"/>
                    </a:lnTo>
                    <a:lnTo>
                      <a:pt x="70" y="63"/>
                    </a:lnTo>
                    <a:lnTo>
                      <a:pt x="67" y="70"/>
                    </a:lnTo>
                    <a:lnTo>
                      <a:pt x="63" y="75"/>
                    </a:lnTo>
                    <a:lnTo>
                      <a:pt x="59" y="80"/>
                    </a:lnTo>
                    <a:lnTo>
                      <a:pt x="53" y="84"/>
                    </a:lnTo>
                    <a:lnTo>
                      <a:pt x="47" y="86"/>
                    </a:lnTo>
                    <a:lnTo>
                      <a:pt x="41" y="86"/>
                    </a:lnTo>
                    <a:lnTo>
                      <a:pt x="35" y="86"/>
                    </a:lnTo>
                    <a:lnTo>
                      <a:pt x="29" y="84"/>
                    </a:lnTo>
                    <a:lnTo>
                      <a:pt x="24" y="80"/>
                    </a:lnTo>
                    <a:lnTo>
                      <a:pt x="19" y="75"/>
                    </a:lnTo>
                    <a:lnTo>
                      <a:pt x="15" y="70"/>
                    </a:lnTo>
                    <a:lnTo>
                      <a:pt x="11" y="63"/>
                    </a:lnTo>
                    <a:lnTo>
                      <a:pt x="9" y="56"/>
                    </a:lnTo>
                    <a:lnTo>
                      <a:pt x="9" y="49"/>
                    </a:lnTo>
                    <a:lnTo>
                      <a:pt x="9" y="42"/>
                    </a:lnTo>
                    <a:lnTo>
                      <a:pt x="11" y="34"/>
                    </a:lnTo>
                    <a:lnTo>
                      <a:pt x="15" y="27"/>
                    </a:lnTo>
                    <a:lnTo>
                      <a:pt x="19" y="22"/>
                    </a:lnTo>
                    <a:lnTo>
                      <a:pt x="24" y="18"/>
                    </a:lnTo>
                    <a:lnTo>
                      <a:pt x="29" y="14"/>
                    </a:lnTo>
                    <a:lnTo>
                      <a:pt x="35" y="12"/>
                    </a:lnTo>
                    <a:lnTo>
                      <a:pt x="41" y="10"/>
                    </a:lnTo>
                    <a:lnTo>
                      <a:pt x="47" y="12"/>
                    </a:lnTo>
                    <a:lnTo>
                      <a:pt x="53" y="14"/>
                    </a:lnTo>
                    <a:lnTo>
                      <a:pt x="59" y="18"/>
                    </a:lnTo>
                    <a:lnTo>
                      <a:pt x="63" y="22"/>
                    </a:lnTo>
                    <a:lnTo>
                      <a:pt x="67" y="27"/>
                    </a:lnTo>
                    <a:lnTo>
                      <a:pt x="70" y="34"/>
                    </a:lnTo>
                    <a:lnTo>
                      <a:pt x="72" y="42"/>
                    </a:lnTo>
                    <a:lnTo>
                      <a:pt x="73" y="49"/>
                    </a:lnTo>
                    <a:close/>
                  </a:path>
                </a:pathLst>
              </a:custGeom>
              <a:solidFill>
                <a:srgbClr val="FBE9B9"/>
              </a:solidFill>
              <a:ln w="9525">
                <a:noFill/>
                <a:round/>
                <a:headEnd/>
                <a:tailEnd/>
              </a:ln>
            </p:spPr>
            <p:txBody>
              <a:bodyPr/>
              <a:lstStyle/>
              <a:p>
                <a:endParaRPr lang="en-US"/>
              </a:p>
            </p:txBody>
          </p:sp>
          <p:sp>
            <p:nvSpPr>
              <p:cNvPr id="533714" name="Freeform 210"/>
              <p:cNvSpPr>
                <a:spLocks noEditPoints="1"/>
              </p:cNvSpPr>
              <p:nvPr/>
            </p:nvSpPr>
            <p:spPr bwMode="auto">
              <a:xfrm>
                <a:off x="1154" y="2652"/>
                <a:ext cx="15" cy="14"/>
              </a:xfrm>
              <a:custGeom>
                <a:avLst/>
                <a:gdLst/>
                <a:ahLst/>
                <a:cxnLst>
                  <a:cxn ang="0">
                    <a:pos x="72" y="34"/>
                  </a:cxn>
                  <a:cxn ang="0">
                    <a:pos x="67" y="19"/>
                  </a:cxn>
                  <a:cxn ang="0">
                    <a:pos x="57" y="7"/>
                  </a:cxn>
                  <a:cxn ang="0">
                    <a:pos x="44" y="1"/>
                  </a:cxn>
                  <a:cxn ang="0">
                    <a:pos x="30" y="1"/>
                  </a:cxn>
                  <a:cxn ang="0">
                    <a:pos x="17" y="7"/>
                  </a:cxn>
                  <a:cxn ang="0">
                    <a:pos x="6" y="19"/>
                  </a:cxn>
                  <a:cxn ang="0">
                    <a:pos x="1" y="34"/>
                  </a:cxn>
                  <a:cxn ang="0">
                    <a:pos x="1" y="51"/>
                  </a:cxn>
                  <a:cxn ang="0">
                    <a:pos x="6" y="67"/>
                  </a:cxn>
                  <a:cxn ang="0">
                    <a:pos x="17" y="79"/>
                  </a:cxn>
                  <a:cxn ang="0">
                    <a:pos x="30" y="85"/>
                  </a:cxn>
                  <a:cxn ang="0">
                    <a:pos x="44" y="85"/>
                  </a:cxn>
                  <a:cxn ang="0">
                    <a:pos x="57" y="79"/>
                  </a:cxn>
                  <a:cxn ang="0">
                    <a:pos x="67" y="67"/>
                  </a:cxn>
                  <a:cxn ang="0">
                    <a:pos x="72" y="51"/>
                  </a:cxn>
                  <a:cxn ang="0">
                    <a:pos x="64" y="43"/>
                  </a:cxn>
                  <a:cxn ang="0">
                    <a:pos x="62" y="55"/>
                  </a:cxn>
                  <a:cxn ang="0">
                    <a:pos x="56" y="66"/>
                  </a:cxn>
                  <a:cxn ang="0">
                    <a:pos x="48" y="73"/>
                  </a:cxn>
                  <a:cxn ang="0">
                    <a:pos x="37" y="75"/>
                  </a:cxn>
                  <a:cxn ang="0">
                    <a:pos x="27" y="73"/>
                  </a:cxn>
                  <a:cxn ang="0">
                    <a:pos x="18" y="66"/>
                  </a:cxn>
                  <a:cxn ang="0">
                    <a:pos x="12" y="55"/>
                  </a:cxn>
                  <a:cxn ang="0">
                    <a:pos x="10" y="43"/>
                  </a:cxn>
                  <a:cxn ang="0">
                    <a:pos x="12" y="30"/>
                  </a:cxn>
                  <a:cxn ang="0">
                    <a:pos x="18" y="20"/>
                  </a:cxn>
                  <a:cxn ang="0">
                    <a:pos x="27" y="13"/>
                  </a:cxn>
                  <a:cxn ang="0">
                    <a:pos x="37" y="10"/>
                  </a:cxn>
                  <a:cxn ang="0">
                    <a:pos x="48" y="13"/>
                  </a:cxn>
                  <a:cxn ang="0">
                    <a:pos x="56" y="20"/>
                  </a:cxn>
                  <a:cxn ang="0">
                    <a:pos x="62" y="30"/>
                  </a:cxn>
                  <a:cxn ang="0">
                    <a:pos x="64" y="43"/>
                  </a:cxn>
                </a:cxnLst>
                <a:rect l="0" t="0" r="r" b="b"/>
                <a:pathLst>
                  <a:path w="73" h="86">
                    <a:moveTo>
                      <a:pt x="73" y="43"/>
                    </a:moveTo>
                    <a:lnTo>
                      <a:pt x="72" y="34"/>
                    </a:lnTo>
                    <a:lnTo>
                      <a:pt x="70" y="26"/>
                    </a:lnTo>
                    <a:lnTo>
                      <a:pt x="67" y="19"/>
                    </a:lnTo>
                    <a:lnTo>
                      <a:pt x="63" y="13"/>
                    </a:lnTo>
                    <a:lnTo>
                      <a:pt x="57" y="7"/>
                    </a:lnTo>
                    <a:lnTo>
                      <a:pt x="51" y="3"/>
                    </a:lnTo>
                    <a:lnTo>
                      <a:pt x="44" y="1"/>
                    </a:lnTo>
                    <a:lnTo>
                      <a:pt x="37" y="0"/>
                    </a:lnTo>
                    <a:lnTo>
                      <a:pt x="30" y="1"/>
                    </a:lnTo>
                    <a:lnTo>
                      <a:pt x="23" y="3"/>
                    </a:lnTo>
                    <a:lnTo>
                      <a:pt x="17" y="7"/>
                    </a:lnTo>
                    <a:lnTo>
                      <a:pt x="12" y="13"/>
                    </a:lnTo>
                    <a:lnTo>
                      <a:pt x="6" y="19"/>
                    </a:lnTo>
                    <a:lnTo>
                      <a:pt x="3" y="26"/>
                    </a:lnTo>
                    <a:lnTo>
                      <a:pt x="1" y="34"/>
                    </a:lnTo>
                    <a:lnTo>
                      <a:pt x="0" y="43"/>
                    </a:lnTo>
                    <a:lnTo>
                      <a:pt x="1" y="51"/>
                    </a:lnTo>
                    <a:lnTo>
                      <a:pt x="3" y="60"/>
                    </a:lnTo>
                    <a:lnTo>
                      <a:pt x="6" y="67"/>
                    </a:lnTo>
                    <a:lnTo>
                      <a:pt x="12" y="73"/>
                    </a:lnTo>
                    <a:lnTo>
                      <a:pt x="17" y="79"/>
                    </a:lnTo>
                    <a:lnTo>
                      <a:pt x="23" y="82"/>
                    </a:lnTo>
                    <a:lnTo>
                      <a:pt x="30" y="85"/>
                    </a:lnTo>
                    <a:lnTo>
                      <a:pt x="37" y="86"/>
                    </a:lnTo>
                    <a:lnTo>
                      <a:pt x="44" y="85"/>
                    </a:lnTo>
                    <a:lnTo>
                      <a:pt x="51" y="82"/>
                    </a:lnTo>
                    <a:lnTo>
                      <a:pt x="57" y="79"/>
                    </a:lnTo>
                    <a:lnTo>
                      <a:pt x="63" y="73"/>
                    </a:lnTo>
                    <a:lnTo>
                      <a:pt x="67" y="67"/>
                    </a:lnTo>
                    <a:lnTo>
                      <a:pt x="70" y="60"/>
                    </a:lnTo>
                    <a:lnTo>
                      <a:pt x="72" y="51"/>
                    </a:lnTo>
                    <a:lnTo>
                      <a:pt x="73" y="43"/>
                    </a:lnTo>
                    <a:close/>
                    <a:moveTo>
                      <a:pt x="64" y="43"/>
                    </a:moveTo>
                    <a:lnTo>
                      <a:pt x="64" y="49"/>
                    </a:lnTo>
                    <a:lnTo>
                      <a:pt x="62" y="55"/>
                    </a:lnTo>
                    <a:lnTo>
                      <a:pt x="59" y="61"/>
                    </a:lnTo>
                    <a:lnTo>
                      <a:pt x="56" y="66"/>
                    </a:lnTo>
                    <a:lnTo>
                      <a:pt x="52" y="69"/>
                    </a:lnTo>
                    <a:lnTo>
                      <a:pt x="48" y="73"/>
                    </a:lnTo>
                    <a:lnTo>
                      <a:pt x="43" y="74"/>
                    </a:lnTo>
                    <a:lnTo>
                      <a:pt x="37" y="75"/>
                    </a:lnTo>
                    <a:lnTo>
                      <a:pt x="32" y="74"/>
                    </a:lnTo>
                    <a:lnTo>
                      <a:pt x="27" y="73"/>
                    </a:lnTo>
                    <a:lnTo>
                      <a:pt x="22" y="69"/>
                    </a:lnTo>
                    <a:lnTo>
                      <a:pt x="18" y="66"/>
                    </a:lnTo>
                    <a:lnTo>
                      <a:pt x="15" y="61"/>
                    </a:lnTo>
                    <a:lnTo>
                      <a:pt x="12" y="55"/>
                    </a:lnTo>
                    <a:lnTo>
                      <a:pt x="11" y="49"/>
                    </a:lnTo>
                    <a:lnTo>
                      <a:pt x="10" y="43"/>
                    </a:lnTo>
                    <a:lnTo>
                      <a:pt x="11" y="37"/>
                    </a:lnTo>
                    <a:lnTo>
                      <a:pt x="12" y="30"/>
                    </a:lnTo>
                    <a:lnTo>
                      <a:pt x="15" y="25"/>
                    </a:lnTo>
                    <a:lnTo>
                      <a:pt x="18" y="20"/>
                    </a:lnTo>
                    <a:lnTo>
                      <a:pt x="22" y="16"/>
                    </a:lnTo>
                    <a:lnTo>
                      <a:pt x="27" y="13"/>
                    </a:lnTo>
                    <a:lnTo>
                      <a:pt x="32" y="12"/>
                    </a:lnTo>
                    <a:lnTo>
                      <a:pt x="37" y="10"/>
                    </a:lnTo>
                    <a:lnTo>
                      <a:pt x="43" y="12"/>
                    </a:lnTo>
                    <a:lnTo>
                      <a:pt x="48" y="13"/>
                    </a:lnTo>
                    <a:lnTo>
                      <a:pt x="52" y="16"/>
                    </a:lnTo>
                    <a:lnTo>
                      <a:pt x="56" y="20"/>
                    </a:lnTo>
                    <a:lnTo>
                      <a:pt x="59" y="25"/>
                    </a:lnTo>
                    <a:lnTo>
                      <a:pt x="62" y="30"/>
                    </a:lnTo>
                    <a:lnTo>
                      <a:pt x="64" y="37"/>
                    </a:lnTo>
                    <a:lnTo>
                      <a:pt x="64" y="43"/>
                    </a:lnTo>
                    <a:close/>
                  </a:path>
                </a:pathLst>
              </a:custGeom>
              <a:solidFill>
                <a:srgbClr val="FBECBC"/>
              </a:solidFill>
              <a:ln w="9525">
                <a:noFill/>
                <a:round/>
                <a:headEnd/>
                <a:tailEnd/>
              </a:ln>
            </p:spPr>
            <p:txBody>
              <a:bodyPr/>
              <a:lstStyle/>
              <a:p>
                <a:endParaRPr lang="en-US"/>
              </a:p>
            </p:txBody>
          </p:sp>
          <p:sp>
            <p:nvSpPr>
              <p:cNvPr id="533715" name="Freeform 211"/>
              <p:cNvSpPr>
                <a:spLocks noEditPoints="1"/>
              </p:cNvSpPr>
              <p:nvPr/>
            </p:nvSpPr>
            <p:spPr bwMode="auto">
              <a:xfrm>
                <a:off x="1155" y="2653"/>
                <a:ext cx="13" cy="12"/>
              </a:xfrm>
              <a:custGeom>
                <a:avLst/>
                <a:gdLst/>
                <a:ahLst/>
                <a:cxnLst>
                  <a:cxn ang="0">
                    <a:pos x="63" y="32"/>
                  </a:cxn>
                  <a:cxn ang="0">
                    <a:pos x="58" y="17"/>
                  </a:cxn>
                  <a:cxn ang="0">
                    <a:pos x="50" y="8"/>
                  </a:cxn>
                  <a:cxn ang="0">
                    <a:pos x="38" y="2"/>
                  </a:cxn>
                  <a:cxn ang="0">
                    <a:pos x="26" y="2"/>
                  </a:cxn>
                  <a:cxn ang="0">
                    <a:pos x="15" y="8"/>
                  </a:cxn>
                  <a:cxn ang="0">
                    <a:pos x="6" y="17"/>
                  </a:cxn>
                  <a:cxn ang="0">
                    <a:pos x="0" y="32"/>
                  </a:cxn>
                  <a:cxn ang="0">
                    <a:pos x="0" y="46"/>
                  </a:cxn>
                  <a:cxn ang="0">
                    <a:pos x="6" y="60"/>
                  </a:cxn>
                  <a:cxn ang="0">
                    <a:pos x="15" y="70"/>
                  </a:cxn>
                  <a:cxn ang="0">
                    <a:pos x="26" y="76"/>
                  </a:cxn>
                  <a:cxn ang="0">
                    <a:pos x="38" y="76"/>
                  </a:cxn>
                  <a:cxn ang="0">
                    <a:pos x="50" y="70"/>
                  </a:cxn>
                  <a:cxn ang="0">
                    <a:pos x="58" y="60"/>
                  </a:cxn>
                  <a:cxn ang="0">
                    <a:pos x="63" y="46"/>
                  </a:cxn>
                  <a:cxn ang="0">
                    <a:pos x="55" y="39"/>
                  </a:cxn>
                  <a:cxn ang="0">
                    <a:pos x="53" y="50"/>
                  </a:cxn>
                  <a:cxn ang="0">
                    <a:pos x="48" y="58"/>
                  </a:cxn>
                  <a:cxn ang="0">
                    <a:pos x="41" y="64"/>
                  </a:cxn>
                  <a:cxn ang="0">
                    <a:pos x="32" y="65"/>
                  </a:cxn>
                  <a:cxn ang="0">
                    <a:pos x="23" y="64"/>
                  </a:cxn>
                  <a:cxn ang="0">
                    <a:pos x="16" y="58"/>
                  </a:cxn>
                  <a:cxn ang="0">
                    <a:pos x="11" y="50"/>
                  </a:cxn>
                  <a:cxn ang="0">
                    <a:pos x="10" y="39"/>
                  </a:cxn>
                  <a:cxn ang="0">
                    <a:pos x="11" y="28"/>
                  </a:cxn>
                  <a:cxn ang="0">
                    <a:pos x="16" y="20"/>
                  </a:cxn>
                  <a:cxn ang="0">
                    <a:pos x="23" y="14"/>
                  </a:cxn>
                  <a:cxn ang="0">
                    <a:pos x="32" y="11"/>
                  </a:cxn>
                  <a:cxn ang="0">
                    <a:pos x="41" y="14"/>
                  </a:cxn>
                  <a:cxn ang="0">
                    <a:pos x="48" y="20"/>
                  </a:cxn>
                  <a:cxn ang="0">
                    <a:pos x="53" y="28"/>
                  </a:cxn>
                  <a:cxn ang="0">
                    <a:pos x="55" y="39"/>
                  </a:cxn>
                </a:cxnLst>
                <a:rect l="0" t="0" r="r" b="b"/>
                <a:pathLst>
                  <a:path w="64" h="76">
                    <a:moveTo>
                      <a:pt x="64" y="39"/>
                    </a:moveTo>
                    <a:lnTo>
                      <a:pt x="63" y="32"/>
                    </a:lnTo>
                    <a:lnTo>
                      <a:pt x="61" y="24"/>
                    </a:lnTo>
                    <a:lnTo>
                      <a:pt x="58" y="17"/>
                    </a:lnTo>
                    <a:lnTo>
                      <a:pt x="54" y="12"/>
                    </a:lnTo>
                    <a:lnTo>
                      <a:pt x="50" y="8"/>
                    </a:lnTo>
                    <a:lnTo>
                      <a:pt x="44" y="4"/>
                    </a:lnTo>
                    <a:lnTo>
                      <a:pt x="38" y="2"/>
                    </a:lnTo>
                    <a:lnTo>
                      <a:pt x="32" y="0"/>
                    </a:lnTo>
                    <a:lnTo>
                      <a:pt x="26" y="2"/>
                    </a:lnTo>
                    <a:lnTo>
                      <a:pt x="20" y="4"/>
                    </a:lnTo>
                    <a:lnTo>
                      <a:pt x="15" y="8"/>
                    </a:lnTo>
                    <a:lnTo>
                      <a:pt x="10" y="12"/>
                    </a:lnTo>
                    <a:lnTo>
                      <a:pt x="6" y="17"/>
                    </a:lnTo>
                    <a:lnTo>
                      <a:pt x="2" y="24"/>
                    </a:lnTo>
                    <a:lnTo>
                      <a:pt x="0" y="32"/>
                    </a:lnTo>
                    <a:lnTo>
                      <a:pt x="0" y="39"/>
                    </a:lnTo>
                    <a:lnTo>
                      <a:pt x="0" y="46"/>
                    </a:lnTo>
                    <a:lnTo>
                      <a:pt x="2" y="53"/>
                    </a:lnTo>
                    <a:lnTo>
                      <a:pt x="6" y="60"/>
                    </a:lnTo>
                    <a:lnTo>
                      <a:pt x="10" y="65"/>
                    </a:lnTo>
                    <a:lnTo>
                      <a:pt x="15" y="70"/>
                    </a:lnTo>
                    <a:lnTo>
                      <a:pt x="20" y="74"/>
                    </a:lnTo>
                    <a:lnTo>
                      <a:pt x="26" y="76"/>
                    </a:lnTo>
                    <a:lnTo>
                      <a:pt x="32" y="76"/>
                    </a:lnTo>
                    <a:lnTo>
                      <a:pt x="38" y="76"/>
                    </a:lnTo>
                    <a:lnTo>
                      <a:pt x="44" y="74"/>
                    </a:lnTo>
                    <a:lnTo>
                      <a:pt x="50" y="70"/>
                    </a:lnTo>
                    <a:lnTo>
                      <a:pt x="54" y="65"/>
                    </a:lnTo>
                    <a:lnTo>
                      <a:pt x="58" y="60"/>
                    </a:lnTo>
                    <a:lnTo>
                      <a:pt x="61" y="53"/>
                    </a:lnTo>
                    <a:lnTo>
                      <a:pt x="63" y="46"/>
                    </a:lnTo>
                    <a:lnTo>
                      <a:pt x="64" y="39"/>
                    </a:lnTo>
                    <a:close/>
                    <a:moveTo>
                      <a:pt x="55" y="39"/>
                    </a:moveTo>
                    <a:lnTo>
                      <a:pt x="54" y="45"/>
                    </a:lnTo>
                    <a:lnTo>
                      <a:pt x="53" y="50"/>
                    </a:lnTo>
                    <a:lnTo>
                      <a:pt x="51" y="54"/>
                    </a:lnTo>
                    <a:lnTo>
                      <a:pt x="48" y="58"/>
                    </a:lnTo>
                    <a:lnTo>
                      <a:pt x="45" y="62"/>
                    </a:lnTo>
                    <a:lnTo>
                      <a:pt x="41" y="64"/>
                    </a:lnTo>
                    <a:lnTo>
                      <a:pt x="37" y="65"/>
                    </a:lnTo>
                    <a:lnTo>
                      <a:pt x="32" y="65"/>
                    </a:lnTo>
                    <a:lnTo>
                      <a:pt x="28" y="65"/>
                    </a:lnTo>
                    <a:lnTo>
                      <a:pt x="23" y="64"/>
                    </a:lnTo>
                    <a:lnTo>
                      <a:pt x="20" y="62"/>
                    </a:lnTo>
                    <a:lnTo>
                      <a:pt x="16" y="58"/>
                    </a:lnTo>
                    <a:lnTo>
                      <a:pt x="13" y="54"/>
                    </a:lnTo>
                    <a:lnTo>
                      <a:pt x="11" y="50"/>
                    </a:lnTo>
                    <a:lnTo>
                      <a:pt x="10" y="45"/>
                    </a:lnTo>
                    <a:lnTo>
                      <a:pt x="10" y="39"/>
                    </a:lnTo>
                    <a:lnTo>
                      <a:pt x="10" y="33"/>
                    </a:lnTo>
                    <a:lnTo>
                      <a:pt x="11" y="28"/>
                    </a:lnTo>
                    <a:lnTo>
                      <a:pt x="13" y="23"/>
                    </a:lnTo>
                    <a:lnTo>
                      <a:pt x="16" y="20"/>
                    </a:lnTo>
                    <a:lnTo>
                      <a:pt x="20" y="16"/>
                    </a:lnTo>
                    <a:lnTo>
                      <a:pt x="23" y="14"/>
                    </a:lnTo>
                    <a:lnTo>
                      <a:pt x="28" y="12"/>
                    </a:lnTo>
                    <a:lnTo>
                      <a:pt x="32" y="11"/>
                    </a:lnTo>
                    <a:lnTo>
                      <a:pt x="37" y="12"/>
                    </a:lnTo>
                    <a:lnTo>
                      <a:pt x="41" y="14"/>
                    </a:lnTo>
                    <a:lnTo>
                      <a:pt x="45" y="16"/>
                    </a:lnTo>
                    <a:lnTo>
                      <a:pt x="48" y="20"/>
                    </a:lnTo>
                    <a:lnTo>
                      <a:pt x="51" y="23"/>
                    </a:lnTo>
                    <a:lnTo>
                      <a:pt x="53" y="28"/>
                    </a:lnTo>
                    <a:lnTo>
                      <a:pt x="54" y="33"/>
                    </a:lnTo>
                    <a:lnTo>
                      <a:pt x="55" y="39"/>
                    </a:lnTo>
                    <a:close/>
                  </a:path>
                </a:pathLst>
              </a:custGeom>
              <a:solidFill>
                <a:srgbClr val="FCEFBC"/>
              </a:solidFill>
              <a:ln w="9525">
                <a:noFill/>
                <a:round/>
                <a:headEnd/>
                <a:tailEnd/>
              </a:ln>
            </p:spPr>
            <p:txBody>
              <a:bodyPr/>
              <a:lstStyle/>
              <a:p>
                <a:endParaRPr lang="en-US"/>
              </a:p>
            </p:txBody>
          </p:sp>
          <p:sp>
            <p:nvSpPr>
              <p:cNvPr id="533716" name="Freeform 212"/>
              <p:cNvSpPr>
                <a:spLocks noEditPoints="1"/>
              </p:cNvSpPr>
              <p:nvPr/>
            </p:nvSpPr>
            <p:spPr bwMode="auto">
              <a:xfrm>
                <a:off x="1156" y="2654"/>
                <a:ext cx="11" cy="11"/>
              </a:xfrm>
              <a:custGeom>
                <a:avLst/>
                <a:gdLst/>
                <a:ahLst/>
                <a:cxnLst>
                  <a:cxn ang="0">
                    <a:pos x="54" y="27"/>
                  </a:cxn>
                  <a:cxn ang="0">
                    <a:pos x="49" y="15"/>
                  </a:cxn>
                  <a:cxn ang="0">
                    <a:pos x="42" y="6"/>
                  </a:cxn>
                  <a:cxn ang="0">
                    <a:pos x="33" y="2"/>
                  </a:cxn>
                  <a:cxn ang="0">
                    <a:pos x="22" y="2"/>
                  </a:cxn>
                  <a:cxn ang="0">
                    <a:pos x="12" y="6"/>
                  </a:cxn>
                  <a:cxn ang="0">
                    <a:pos x="5" y="15"/>
                  </a:cxn>
                  <a:cxn ang="0">
                    <a:pos x="1" y="27"/>
                  </a:cxn>
                  <a:cxn ang="0">
                    <a:pos x="1" y="39"/>
                  </a:cxn>
                  <a:cxn ang="0">
                    <a:pos x="5" y="51"/>
                  </a:cxn>
                  <a:cxn ang="0">
                    <a:pos x="12" y="59"/>
                  </a:cxn>
                  <a:cxn ang="0">
                    <a:pos x="22" y="64"/>
                  </a:cxn>
                  <a:cxn ang="0">
                    <a:pos x="33" y="64"/>
                  </a:cxn>
                  <a:cxn ang="0">
                    <a:pos x="42" y="59"/>
                  </a:cxn>
                  <a:cxn ang="0">
                    <a:pos x="49" y="51"/>
                  </a:cxn>
                  <a:cxn ang="0">
                    <a:pos x="54" y="39"/>
                  </a:cxn>
                  <a:cxn ang="0">
                    <a:pos x="45" y="33"/>
                  </a:cxn>
                  <a:cxn ang="0">
                    <a:pos x="44" y="41"/>
                  </a:cxn>
                  <a:cxn ang="0">
                    <a:pos x="40" y="48"/>
                  </a:cxn>
                  <a:cxn ang="0">
                    <a:pos x="34" y="53"/>
                  </a:cxn>
                  <a:cxn ang="0">
                    <a:pos x="27" y="54"/>
                  </a:cxn>
                  <a:cxn ang="0">
                    <a:pos x="20" y="53"/>
                  </a:cxn>
                  <a:cxn ang="0">
                    <a:pos x="14" y="48"/>
                  </a:cxn>
                  <a:cxn ang="0">
                    <a:pos x="11" y="41"/>
                  </a:cxn>
                  <a:cxn ang="0">
                    <a:pos x="9" y="33"/>
                  </a:cxn>
                  <a:cxn ang="0">
                    <a:pos x="11" y="24"/>
                  </a:cxn>
                  <a:cxn ang="0">
                    <a:pos x="14" y="17"/>
                  </a:cxn>
                  <a:cxn ang="0">
                    <a:pos x="20" y="12"/>
                  </a:cxn>
                  <a:cxn ang="0">
                    <a:pos x="27" y="11"/>
                  </a:cxn>
                  <a:cxn ang="0">
                    <a:pos x="34" y="12"/>
                  </a:cxn>
                  <a:cxn ang="0">
                    <a:pos x="40" y="17"/>
                  </a:cxn>
                  <a:cxn ang="0">
                    <a:pos x="44" y="24"/>
                  </a:cxn>
                  <a:cxn ang="0">
                    <a:pos x="45" y="33"/>
                  </a:cxn>
                </a:cxnLst>
                <a:rect l="0" t="0" r="r" b="b"/>
                <a:pathLst>
                  <a:path w="54" h="65">
                    <a:moveTo>
                      <a:pt x="54" y="33"/>
                    </a:moveTo>
                    <a:lnTo>
                      <a:pt x="54" y="27"/>
                    </a:lnTo>
                    <a:lnTo>
                      <a:pt x="52" y="20"/>
                    </a:lnTo>
                    <a:lnTo>
                      <a:pt x="49" y="15"/>
                    </a:lnTo>
                    <a:lnTo>
                      <a:pt x="46" y="10"/>
                    </a:lnTo>
                    <a:lnTo>
                      <a:pt x="42" y="6"/>
                    </a:lnTo>
                    <a:lnTo>
                      <a:pt x="38" y="3"/>
                    </a:lnTo>
                    <a:lnTo>
                      <a:pt x="33" y="2"/>
                    </a:lnTo>
                    <a:lnTo>
                      <a:pt x="27" y="0"/>
                    </a:lnTo>
                    <a:lnTo>
                      <a:pt x="22" y="2"/>
                    </a:lnTo>
                    <a:lnTo>
                      <a:pt x="17" y="3"/>
                    </a:lnTo>
                    <a:lnTo>
                      <a:pt x="12" y="6"/>
                    </a:lnTo>
                    <a:lnTo>
                      <a:pt x="8" y="10"/>
                    </a:lnTo>
                    <a:lnTo>
                      <a:pt x="5" y="15"/>
                    </a:lnTo>
                    <a:lnTo>
                      <a:pt x="2" y="20"/>
                    </a:lnTo>
                    <a:lnTo>
                      <a:pt x="1" y="27"/>
                    </a:lnTo>
                    <a:lnTo>
                      <a:pt x="0" y="33"/>
                    </a:lnTo>
                    <a:lnTo>
                      <a:pt x="1" y="39"/>
                    </a:lnTo>
                    <a:lnTo>
                      <a:pt x="2" y="45"/>
                    </a:lnTo>
                    <a:lnTo>
                      <a:pt x="5" y="51"/>
                    </a:lnTo>
                    <a:lnTo>
                      <a:pt x="8" y="56"/>
                    </a:lnTo>
                    <a:lnTo>
                      <a:pt x="12" y="59"/>
                    </a:lnTo>
                    <a:lnTo>
                      <a:pt x="17" y="63"/>
                    </a:lnTo>
                    <a:lnTo>
                      <a:pt x="22" y="64"/>
                    </a:lnTo>
                    <a:lnTo>
                      <a:pt x="27" y="65"/>
                    </a:lnTo>
                    <a:lnTo>
                      <a:pt x="33" y="64"/>
                    </a:lnTo>
                    <a:lnTo>
                      <a:pt x="38" y="63"/>
                    </a:lnTo>
                    <a:lnTo>
                      <a:pt x="42" y="59"/>
                    </a:lnTo>
                    <a:lnTo>
                      <a:pt x="46" y="56"/>
                    </a:lnTo>
                    <a:lnTo>
                      <a:pt x="49" y="51"/>
                    </a:lnTo>
                    <a:lnTo>
                      <a:pt x="52" y="45"/>
                    </a:lnTo>
                    <a:lnTo>
                      <a:pt x="54" y="39"/>
                    </a:lnTo>
                    <a:lnTo>
                      <a:pt x="54" y="33"/>
                    </a:lnTo>
                    <a:close/>
                    <a:moveTo>
                      <a:pt x="45" y="33"/>
                    </a:moveTo>
                    <a:lnTo>
                      <a:pt x="45" y="38"/>
                    </a:lnTo>
                    <a:lnTo>
                      <a:pt x="44" y="41"/>
                    </a:lnTo>
                    <a:lnTo>
                      <a:pt x="42" y="45"/>
                    </a:lnTo>
                    <a:lnTo>
                      <a:pt x="40" y="48"/>
                    </a:lnTo>
                    <a:lnTo>
                      <a:pt x="37" y="51"/>
                    </a:lnTo>
                    <a:lnTo>
                      <a:pt x="34" y="53"/>
                    </a:lnTo>
                    <a:lnTo>
                      <a:pt x="31" y="54"/>
                    </a:lnTo>
                    <a:lnTo>
                      <a:pt x="27" y="54"/>
                    </a:lnTo>
                    <a:lnTo>
                      <a:pt x="23" y="54"/>
                    </a:lnTo>
                    <a:lnTo>
                      <a:pt x="20" y="53"/>
                    </a:lnTo>
                    <a:lnTo>
                      <a:pt x="17" y="51"/>
                    </a:lnTo>
                    <a:lnTo>
                      <a:pt x="14" y="48"/>
                    </a:lnTo>
                    <a:lnTo>
                      <a:pt x="12" y="45"/>
                    </a:lnTo>
                    <a:lnTo>
                      <a:pt x="11" y="41"/>
                    </a:lnTo>
                    <a:lnTo>
                      <a:pt x="9" y="38"/>
                    </a:lnTo>
                    <a:lnTo>
                      <a:pt x="9" y="33"/>
                    </a:lnTo>
                    <a:lnTo>
                      <a:pt x="9" y="28"/>
                    </a:lnTo>
                    <a:lnTo>
                      <a:pt x="11" y="24"/>
                    </a:lnTo>
                    <a:lnTo>
                      <a:pt x="12" y="21"/>
                    </a:lnTo>
                    <a:lnTo>
                      <a:pt x="14" y="17"/>
                    </a:lnTo>
                    <a:lnTo>
                      <a:pt x="17" y="15"/>
                    </a:lnTo>
                    <a:lnTo>
                      <a:pt x="20" y="12"/>
                    </a:lnTo>
                    <a:lnTo>
                      <a:pt x="23" y="11"/>
                    </a:lnTo>
                    <a:lnTo>
                      <a:pt x="27" y="11"/>
                    </a:lnTo>
                    <a:lnTo>
                      <a:pt x="31" y="11"/>
                    </a:lnTo>
                    <a:lnTo>
                      <a:pt x="34" y="12"/>
                    </a:lnTo>
                    <a:lnTo>
                      <a:pt x="37" y="15"/>
                    </a:lnTo>
                    <a:lnTo>
                      <a:pt x="40" y="17"/>
                    </a:lnTo>
                    <a:lnTo>
                      <a:pt x="42" y="21"/>
                    </a:lnTo>
                    <a:lnTo>
                      <a:pt x="44" y="24"/>
                    </a:lnTo>
                    <a:lnTo>
                      <a:pt x="45" y="28"/>
                    </a:lnTo>
                    <a:lnTo>
                      <a:pt x="45" y="33"/>
                    </a:lnTo>
                    <a:close/>
                  </a:path>
                </a:pathLst>
              </a:custGeom>
              <a:solidFill>
                <a:srgbClr val="FCEFBC"/>
              </a:solidFill>
              <a:ln w="9525">
                <a:noFill/>
                <a:round/>
                <a:headEnd/>
                <a:tailEnd/>
              </a:ln>
            </p:spPr>
            <p:txBody>
              <a:bodyPr/>
              <a:lstStyle/>
              <a:p>
                <a:endParaRPr lang="en-US"/>
              </a:p>
            </p:txBody>
          </p:sp>
          <p:sp>
            <p:nvSpPr>
              <p:cNvPr id="533717" name="Freeform 213"/>
              <p:cNvSpPr>
                <a:spLocks noEditPoints="1"/>
              </p:cNvSpPr>
              <p:nvPr/>
            </p:nvSpPr>
            <p:spPr bwMode="auto">
              <a:xfrm>
                <a:off x="1157" y="2655"/>
                <a:ext cx="9" cy="9"/>
              </a:xfrm>
              <a:custGeom>
                <a:avLst/>
                <a:gdLst/>
                <a:ahLst/>
                <a:cxnLst>
                  <a:cxn ang="0">
                    <a:pos x="44" y="22"/>
                  </a:cxn>
                  <a:cxn ang="0">
                    <a:pos x="41" y="12"/>
                  </a:cxn>
                  <a:cxn ang="0">
                    <a:pos x="35" y="5"/>
                  </a:cxn>
                  <a:cxn ang="0">
                    <a:pos x="27" y="1"/>
                  </a:cxn>
                  <a:cxn ang="0">
                    <a:pos x="18" y="1"/>
                  </a:cxn>
                  <a:cxn ang="0">
                    <a:pos x="10" y="5"/>
                  </a:cxn>
                  <a:cxn ang="0">
                    <a:pos x="3" y="12"/>
                  </a:cxn>
                  <a:cxn ang="0">
                    <a:pos x="0" y="22"/>
                  </a:cxn>
                  <a:cxn ang="0">
                    <a:pos x="0" y="34"/>
                  </a:cxn>
                  <a:cxn ang="0">
                    <a:pos x="3" y="43"/>
                  </a:cxn>
                  <a:cxn ang="0">
                    <a:pos x="10" y="51"/>
                  </a:cxn>
                  <a:cxn ang="0">
                    <a:pos x="18" y="54"/>
                  </a:cxn>
                  <a:cxn ang="0">
                    <a:pos x="27" y="54"/>
                  </a:cxn>
                  <a:cxn ang="0">
                    <a:pos x="35" y="51"/>
                  </a:cxn>
                  <a:cxn ang="0">
                    <a:pos x="41" y="43"/>
                  </a:cxn>
                  <a:cxn ang="0">
                    <a:pos x="44" y="34"/>
                  </a:cxn>
                  <a:cxn ang="0">
                    <a:pos x="36" y="28"/>
                  </a:cxn>
                  <a:cxn ang="0">
                    <a:pos x="35" y="34"/>
                  </a:cxn>
                  <a:cxn ang="0">
                    <a:pos x="32" y="40"/>
                  </a:cxn>
                  <a:cxn ang="0">
                    <a:pos x="27" y="42"/>
                  </a:cxn>
                  <a:cxn ang="0">
                    <a:pos x="22" y="43"/>
                  </a:cxn>
                  <a:cxn ang="0">
                    <a:pos x="17" y="42"/>
                  </a:cxn>
                  <a:cxn ang="0">
                    <a:pos x="13" y="40"/>
                  </a:cxn>
                  <a:cxn ang="0">
                    <a:pos x="10" y="34"/>
                  </a:cxn>
                  <a:cxn ang="0">
                    <a:pos x="9" y="28"/>
                  </a:cxn>
                  <a:cxn ang="0">
                    <a:pos x="10" y="22"/>
                  </a:cxn>
                  <a:cxn ang="0">
                    <a:pos x="13" y="16"/>
                  </a:cxn>
                  <a:cxn ang="0">
                    <a:pos x="17" y="13"/>
                  </a:cxn>
                  <a:cxn ang="0">
                    <a:pos x="22" y="11"/>
                  </a:cxn>
                  <a:cxn ang="0">
                    <a:pos x="27" y="13"/>
                  </a:cxn>
                  <a:cxn ang="0">
                    <a:pos x="32" y="16"/>
                  </a:cxn>
                  <a:cxn ang="0">
                    <a:pos x="35" y="22"/>
                  </a:cxn>
                  <a:cxn ang="0">
                    <a:pos x="36" y="28"/>
                  </a:cxn>
                </a:cxnLst>
                <a:rect l="0" t="0" r="r" b="b"/>
                <a:pathLst>
                  <a:path w="45" h="54">
                    <a:moveTo>
                      <a:pt x="45" y="28"/>
                    </a:moveTo>
                    <a:lnTo>
                      <a:pt x="44" y="22"/>
                    </a:lnTo>
                    <a:lnTo>
                      <a:pt x="43" y="17"/>
                    </a:lnTo>
                    <a:lnTo>
                      <a:pt x="41" y="12"/>
                    </a:lnTo>
                    <a:lnTo>
                      <a:pt x="38" y="9"/>
                    </a:lnTo>
                    <a:lnTo>
                      <a:pt x="35" y="5"/>
                    </a:lnTo>
                    <a:lnTo>
                      <a:pt x="31" y="3"/>
                    </a:lnTo>
                    <a:lnTo>
                      <a:pt x="27" y="1"/>
                    </a:lnTo>
                    <a:lnTo>
                      <a:pt x="22" y="0"/>
                    </a:lnTo>
                    <a:lnTo>
                      <a:pt x="18" y="1"/>
                    </a:lnTo>
                    <a:lnTo>
                      <a:pt x="13" y="3"/>
                    </a:lnTo>
                    <a:lnTo>
                      <a:pt x="10" y="5"/>
                    </a:lnTo>
                    <a:lnTo>
                      <a:pt x="6" y="9"/>
                    </a:lnTo>
                    <a:lnTo>
                      <a:pt x="3" y="12"/>
                    </a:lnTo>
                    <a:lnTo>
                      <a:pt x="1" y="17"/>
                    </a:lnTo>
                    <a:lnTo>
                      <a:pt x="0" y="22"/>
                    </a:lnTo>
                    <a:lnTo>
                      <a:pt x="0" y="28"/>
                    </a:lnTo>
                    <a:lnTo>
                      <a:pt x="0" y="34"/>
                    </a:lnTo>
                    <a:lnTo>
                      <a:pt x="1" y="39"/>
                    </a:lnTo>
                    <a:lnTo>
                      <a:pt x="3" y="43"/>
                    </a:lnTo>
                    <a:lnTo>
                      <a:pt x="6" y="47"/>
                    </a:lnTo>
                    <a:lnTo>
                      <a:pt x="10" y="51"/>
                    </a:lnTo>
                    <a:lnTo>
                      <a:pt x="13" y="53"/>
                    </a:lnTo>
                    <a:lnTo>
                      <a:pt x="18" y="54"/>
                    </a:lnTo>
                    <a:lnTo>
                      <a:pt x="22" y="54"/>
                    </a:lnTo>
                    <a:lnTo>
                      <a:pt x="27" y="54"/>
                    </a:lnTo>
                    <a:lnTo>
                      <a:pt x="31" y="53"/>
                    </a:lnTo>
                    <a:lnTo>
                      <a:pt x="35" y="51"/>
                    </a:lnTo>
                    <a:lnTo>
                      <a:pt x="38" y="47"/>
                    </a:lnTo>
                    <a:lnTo>
                      <a:pt x="41" y="43"/>
                    </a:lnTo>
                    <a:lnTo>
                      <a:pt x="43" y="39"/>
                    </a:lnTo>
                    <a:lnTo>
                      <a:pt x="44" y="34"/>
                    </a:lnTo>
                    <a:lnTo>
                      <a:pt x="45" y="28"/>
                    </a:lnTo>
                    <a:close/>
                    <a:moveTo>
                      <a:pt x="36" y="28"/>
                    </a:moveTo>
                    <a:lnTo>
                      <a:pt x="35" y="31"/>
                    </a:lnTo>
                    <a:lnTo>
                      <a:pt x="35" y="34"/>
                    </a:lnTo>
                    <a:lnTo>
                      <a:pt x="33" y="37"/>
                    </a:lnTo>
                    <a:lnTo>
                      <a:pt x="32" y="40"/>
                    </a:lnTo>
                    <a:lnTo>
                      <a:pt x="30" y="41"/>
                    </a:lnTo>
                    <a:lnTo>
                      <a:pt x="27" y="42"/>
                    </a:lnTo>
                    <a:lnTo>
                      <a:pt x="25" y="43"/>
                    </a:lnTo>
                    <a:lnTo>
                      <a:pt x="22" y="43"/>
                    </a:lnTo>
                    <a:lnTo>
                      <a:pt x="19" y="43"/>
                    </a:lnTo>
                    <a:lnTo>
                      <a:pt x="17" y="42"/>
                    </a:lnTo>
                    <a:lnTo>
                      <a:pt x="15" y="41"/>
                    </a:lnTo>
                    <a:lnTo>
                      <a:pt x="13" y="40"/>
                    </a:lnTo>
                    <a:lnTo>
                      <a:pt x="11" y="37"/>
                    </a:lnTo>
                    <a:lnTo>
                      <a:pt x="10" y="34"/>
                    </a:lnTo>
                    <a:lnTo>
                      <a:pt x="9" y="31"/>
                    </a:lnTo>
                    <a:lnTo>
                      <a:pt x="9" y="28"/>
                    </a:lnTo>
                    <a:lnTo>
                      <a:pt x="9" y="24"/>
                    </a:lnTo>
                    <a:lnTo>
                      <a:pt x="10" y="22"/>
                    </a:lnTo>
                    <a:lnTo>
                      <a:pt x="11" y="18"/>
                    </a:lnTo>
                    <a:lnTo>
                      <a:pt x="13" y="16"/>
                    </a:lnTo>
                    <a:lnTo>
                      <a:pt x="15" y="15"/>
                    </a:lnTo>
                    <a:lnTo>
                      <a:pt x="17" y="13"/>
                    </a:lnTo>
                    <a:lnTo>
                      <a:pt x="19" y="12"/>
                    </a:lnTo>
                    <a:lnTo>
                      <a:pt x="22" y="11"/>
                    </a:lnTo>
                    <a:lnTo>
                      <a:pt x="25" y="12"/>
                    </a:lnTo>
                    <a:lnTo>
                      <a:pt x="27" y="13"/>
                    </a:lnTo>
                    <a:lnTo>
                      <a:pt x="30" y="15"/>
                    </a:lnTo>
                    <a:lnTo>
                      <a:pt x="32" y="16"/>
                    </a:lnTo>
                    <a:lnTo>
                      <a:pt x="33" y="18"/>
                    </a:lnTo>
                    <a:lnTo>
                      <a:pt x="35" y="22"/>
                    </a:lnTo>
                    <a:lnTo>
                      <a:pt x="35" y="24"/>
                    </a:lnTo>
                    <a:lnTo>
                      <a:pt x="36" y="28"/>
                    </a:lnTo>
                    <a:close/>
                  </a:path>
                </a:pathLst>
              </a:custGeom>
              <a:solidFill>
                <a:srgbClr val="FCF2C0"/>
              </a:solidFill>
              <a:ln w="9525">
                <a:noFill/>
                <a:round/>
                <a:headEnd/>
                <a:tailEnd/>
              </a:ln>
            </p:spPr>
            <p:txBody>
              <a:bodyPr/>
              <a:lstStyle/>
              <a:p>
                <a:endParaRPr lang="en-US"/>
              </a:p>
            </p:txBody>
          </p:sp>
          <p:sp>
            <p:nvSpPr>
              <p:cNvPr id="533718" name="Freeform 214"/>
              <p:cNvSpPr>
                <a:spLocks noEditPoints="1"/>
              </p:cNvSpPr>
              <p:nvPr/>
            </p:nvSpPr>
            <p:spPr bwMode="auto">
              <a:xfrm>
                <a:off x="1158" y="2656"/>
                <a:ext cx="7" cy="7"/>
              </a:xfrm>
              <a:custGeom>
                <a:avLst/>
                <a:gdLst/>
                <a:ahLst/>
                <a:cxnLst>
                  <a:cxn ang="0">
                    <a:pos x="36" y="17"/>
                  </a:cxn>
                  <a:cxn ang="0">
                    <a:pos x="33" y="10"/>
                  </a:cxn>
                  <a:cxn ang="0">
                    <a:pos x="28" y="4"/>
                  </a:cxn>
                  <a:cxn ang="0">
                    <a:pos x="22" y="0"/>
                  </a:cxn>
                  <a:cxn ang="0">
                    <a:pos x="14" y="0"/>
                  </a:cxn>
                  <a:cxn ang="0">
                    <a:pos x="8" y="4"/>
                  </a:cxn>
                  <a:cxn ang="0">
                    <a:pos x="3" y="10"/>
                  </a:cxn>
                  <a:cxn ang="0">
                    <a:pos x="0" y="17"/>
                  </a:cxn>
                  <a:cxn ang="0">
                    <a:pos x="0" y="27"/>
                  </a:cxn>
                  <a:cxn ang="0">
                    <a:pos x="3" y="34"/>
                  </a:cxn>
                  <a:cxn ang="0">
                    <a:pos x="8" y="40"/>
                  </a:cxn>
                  <a:cxn ang="0">
                    <a:pos x="14" y="43"/>
                  </a:cxn>
                  <a:cxn ang="0">
                    <a:pos x="22" y="43"/>
                  </a:cxn>
                  <a:cxn ang="0">
                    <a:pos x="28" y="40"/>
                  </a:cxn>
                  <a:cxn ang="0">
                    <a:pos x="33" y="34"/>
                  </a:cxn>
                  <a:cxn ang="0">
                    <a:pos x="36" y="27"/>
                  </a:cxn>
                  <a:cxn ang="0">
                    <a:pos x="27" y="22"/>
                  </a:cxn>
                  <a:cxn ang="0">
                    <a:pos x="26" y="25"/>
                  </a:cxn>
                  <a:cxn ang="0">
                    <a:pos x="24" y="29"/>
                  </a:cxn>
                  <a:cxn ang="0">
                    <a:pos x="22" y="31"/>
                  </a:cxn>
                  <a:cxn ang="0">
                    <a:pos x="18" y="33"/>
                  </a:cxn>
                  <a:cxn ang="0">
                    <a:pos x="15" y="31"/>
                  </a:cxn>
                  <a:cxn ang="0">
                    <a:pos x="12" y="29"/>
                  </a:cxn>
                  <a:cxn ang="0">
                    <a:pos x="10" y="25"/>
                  </a:cxn>
                  <a:cxn ang="0">
                    <a:pos x="9" y="22"/>
                  </a:cxn>
                  <a:cxn ang="0">
                    <a:pos x="10" y="17"/>
                  </a:cxn>
                  <a:cxn ang="0">
                    <a:pos x="12" y="15"/>
                  </a:cxn>
                  <a:cxn ang="0">
                    <a:pos x="15" y="12"/>
                  </a:cxn>
                  <a:cxn ang="0">
                    <a:pos x="18" y="11"/>
                  </a:cxn>
                  <a:cxn ang="0">
                    <a:pos x="22" y="12"/>
                  </a:cxn>
                  <a:cxn ang="0">
                    <a:pos x="24" y="15"/>
                  </a:cxn>
                  <a:cxn ang="0">
                    <a:pos x="26" y="17"/>
                  </a:cxn>
                  <a:cxn ang="0">
                    <a:pos x="27" y="22"/>
                  </a:cxn>
                </a:cxnLst>
                <a:rect l="0" t="0" r="r" b="b"/>
                <a:pathLst>
                  <a:path w="36" h="43">
                    <a:moveTo>
                      <a:pt x="36" y="22"/>
                    </a:moveTo>
                    <a:lnTo>
                      <a:pt x="36" y="17"/>
                    </a:lnTo>
                    <a:lnTo>
                      <a:pt x="35" y="13"/>
                    </a:lnTo>
                    <a:lnTo>
                      <a:pt x="33" y="10"/>
                    </a:lnTo>
                    <a:lnTo>
                      <a:pt x="31" y="6"/>
                    </a:lnTo>
                    <a:lnTo>
                      <a:pt x="28" y="4"/>
                    </a:lnTo>
                    <a:lnTo>
                      <a:pt x="25" y="1"/>
                    </a:lnTo>
                    <a:lnTo>
                      <a:pt x="22" y="0"/>
                    </a:lnTo>
                    <a:lnTo>
                      <a:pt x="18" y="0"/>
                    </a:lnTo>
                    <a:lnTo>
                      <a:pt x="14" y="0"/>
                    </a:lnTo>
                    <a:lnTo>
                      <a:pt x="11" y="1"/>
                    </a:lnTo>
                    <a:lnTo>
                      <a:pt x="8" y="4"/>
                    </a:lnTo>
                    <a:lnTo>
                      <a:pt x="5" y="6"/>
                    </a:lnTo>
                    <a:lnTo>
                      <a:pt x="3" y="10"/>
                    </a:lnTo>
                    <a:lnTo>
                      <a:pt x="2" y="13"/>
                    </a:lnTo>
                    <a:lnTo>
                      <a:pt x="0" y="17"/>
                    </a:lnTo>
                    <a:lnTo>
                      <a:pt x="0" y="22"/>
                    </a:lnTo>
                    <a:lnTo>
                      <a:pt x="0" y="27"/>
                    </a:lnTo>
                    <a:lnTo>
                      <a:pt x="2" y="30"/>
                    </a:lnTo>
                    <a:lnTo>
                      <a:pt x="3" y="34"/>
                    </a:lnTo>
                    <a:lnTo>
                      <a:pt x="5" y="37"/>
                    </a:lnTo>
                    <a:lnTo>
                      <a:pt x="8" y="40"/>
                    </a:lnTo>
                    <a:lnTo>
                      <a:pt x="11" y="42"/>
                    </a:lnTo>
                    <a:lnTo>
                      <a:pt x="14" y="43"/>
                    </a:lnTo>
                    <a:lnTo>
                      <a:pt x="18" y="43"/>
                    </a:lnTo>
                    <a:lnTo>
                      <a:pt x="22" y="43"/>
                    </a:lnTo>
                    <a:lnTo>
                      <a:pt x="25" y="42"/>
                    </a:lnTo>
                    <a:lnTo>
                      <a:pt x="28" y="40"/>
                    </a:lnTo>
                    <a:lnTo>
                      <a:pt x="31" y="37"/>
                    </a:lnTo>
                    <a:lnTo>
                      <a:pt x="33" y="34"/>
                    </a:lnTo>
                    <a:lnTo>
                      <a:pt x="35" y="30"/>
                    </a:lnTo>
                    <a:lnTo>
                      <a:pt x="36" y="27"/>
                    </a:lnTo>
                    <a:lnTo>
                      <a:pt x="36" y="22"/>
                    </a:lnTo>
                    <a:close/>
                    <a:moveTo>
                      <a:pt x="27" y="22"/>
                    </a:moveTo>
                    <a:lnTo>
                      <a:pt x="27" y="24"/>
                    </a:lnTo>
                    <a:lnTo>
                      <a:pt x="26" y="25"/>
                    </a:lnTo>
                    <a:lnTo>
                      <a:pt x="26" y="28"/>
                    </a:lnTo>
                    <a:lnTo>
                      <a:pt x="24" y="29"/>
                    </a:lnTo>
                    <a:lnTo>
                      <a:pt x="23" y="30"/>
                    </a:lnTo>
                    <a:lnTo>
                      <a:pt x="22" y="31"/>
                    </a:lnTo>
                    <a:lnTo>
                      <a:pt x="20" y="33"/>
                    </a:lnTo>
                    <a:lnTo>
                      <a:pt x="18" y="33"/>
                    </a:lnTo>
                    <a:lnTo>
                      <a:pt x="16" y="33"/>
                    </a:lnTo>
                    <a:lnTo>
                      <a:pt x="15" y="31"/>
                    </a:lnTo>
                    <a:lnTo>
                      <a:pt x="13" y="30"/>
                    </a:lnTo>
                    <a:lnTo>
                      <a:pt x="12" y="29"/>
                    </a:lnTo>
                    <a:lnTo>
                      <a:pt x="11" y="28"/>
                    </a:lnTo>
                    <a:lnTo>
                      <a:pt x="10" y="25"/>
                    </a:lnTo>
                    <a:lnTo>
                      <a:pt x="9" y="24"/>
                    </a:lnTo>
                    <a:lnTo>
                      <a:pt x="9" y="22"/>
                    </a:lnTo>
                    <a:lnTo>
                      <a:pt x="9" y="19"/>
                    </a:lnTo>
                    <a:lnTo>
                      <a:pt x="10" y="17"/>
                    </a:lnTo>
                    <a:lnTo>
                      <a:pt x="11" y="16"/>
                    </a:lnTo>
                    <a:lnTo>
                      <a:pt x="12" y="15"/>
                    </a:lnTo>
                    <a:lnTo>
                      <a:pt x="13" y="13"/>
                    </a:lnTo>
                    <a:lnTo>
                      <a:pt x="15" y="12"/>
                    </a:lnTo>
                    <a:lnTo>
                      <a:pt x="16" y="11"/>
                    </a:lnTo>
                    <a:lnTo>
                      <a:pt x="18" y="11"/>
                    </a:lnTo>
                    <a:lnTo>
                      <a:pt x="20" y="11"/>
                    </a:lnTo>
                    <a:lnTo>
                      <a:pt x="22" y="12"/>
                    </a:lnTo>
                    <a:lnTo>
                      <a:pt x="23" y="13"/>
                    </a:lnTo>
                    <a:lnTo>
                      <a:pt x="24" y="15"/>
                    </a:lnTo>
                    <a:lnTo>
                      <a:pt x="26" y="16"/>
                    </a:lnTo>
                    <a:lnTo>
                      <a:pt x="26" y="17"/>
                    </a:lnTo>
                    <a:lnTo>
                      <a:pt x="27" y="19"/>
                    </a:lnTo>
                    <a:lnTo>
                      <a:pt x="27" y="22"/>
                    </a:lnTo>
                    <a:close/>
                  </a:path>
                </a:pathLst>
              </a:custGeom>
              <a:solidFill>
                <a:srgbClr val="FDF4C1"/>
              </a:solidFill>
              <a:ln w="9525">
                <a:noFill/>
                <a:round/>
                <a:headEnd/>
                <a:tailEnd/>
              </a:ln>
            </p:spPr>
            <p:txBody>
              <a:bodyPr/>
              <a:lstStyle/>
              <a:p>
                <a:endParaRPr lang="en-US"/>
              </a:p>
            </p:txBody>
          </p:sp>
          <p:sp>
            <p:nvSpPr>
              <p:cNvPr id="533719" name="Freeform 215"/>
              <p:cNvSpPr>
                <a:spLocks/>
              </p:cNvSpPr>
              <p:nvPr/>
            </p:nvSpPr>
            <p:spPr bwMode="auto">
              <a:xfrm>
                <a:off x="1159" y="2657"/>
                <a:ext cx="5" cy="5"/>
              </a:xfrm>
              <a:custGeom>
                <a:avLst/>
                <a:gdLst/>
                <a:ahLst/>
                <a:cxnLst>
                  <a:cxn ang="0">
                    <a:pos x="27" y="17"/>
                  </a:cxn>
                  <a:cxn ang="0">
                    <a:pos x="26" y="13"/>
                  </a:cxn>
                  <a:cxn ang="0">
                    <a:pos x="26" y="11"/>
                  </a:cxn>
                  <a:cxn ang="0">
                    <a:pos x="24" y="7"/>
                  </a:cxn>
                  <a:cxn ang="0">
                    <a:pos x="23" y="5"/>
                  </a:cxn>
                  <a:cxn ang="0">
                    <a:pos x="21" y="4"/>
                  </a:cxn>
                  <a:cxn ang="0">
                    <a:pos x="18" y="2"/>
                  </a:cxn>
                  <a:cxn ang="0">
                    <a:pos x="16" y="1"/>
                  </a:cxn>
                  <a:cxn ang="0">
                    <a:pos x="13" y="0"/>
                  </a:cxn>
                  <a:cxn ang="0">
                    <a:pos x="10" y="1"/>
                  </a:cxn>
                  <a:cxn ang="0">
                    <a:pos x="8" y="2"/>
                  </a:cxn>
                  <a:cxn ang="0">
                    <a:pos x="6" y="4"/>
                  </a:cxn>
                  <a:cxn ang="0">
                    <a:pos x="4" y="5"/>
                  </a:cxn>
                  <a:cxn ang="0">
                    <a:pos x="2" y="7"/>
                  </a:cxn>
                  <a:cxn ang="0">
                    <a:pos x="1" y="11"/>
                  </a:cxn>
                  <a:cxn ang="0">
                    <a:pos x="0" y="13"/>
                  </a:cxn>
                  <a:cxn ang="0">
                    <a:pos x="0" y="17"/>
                  </a:cxn>
                  <a:cxn ang="0">
                    <a:pos x="0" y="20"/>
                  </a:cxn>
                  <a:cxn ang="0">
                    <a:pos x="1" y="23"/>
                  </a:cxn>
                  <a:cxn ang="0">
                    <a:pos x="2" y="26"/>
                  </a:cxn>
                  <a:cxn ang="0">
                    <a:pos x="4" y="29"/>
                  </a:cxn>
                  <a:cxn ang="0">
                    <a:pos x="6" y="30"/>
                  </a:cxn>
                  <a:cxn ang="0">
                    <a:pos x="8" y="31"/>
                  </a:cxn>
                  <a:cxn ang="0">
                    <a:pos x="10" y="32"/>
                  </a:cxn>
                  <a:cxn ang="0">
                    <a:pos x="13" y="32"/>
                  </a:cxn>
                  <a:cxn ang="0">
                    <a:pos x="16" y="32"/>
                  </a:cxn>
                  <a:cxn ang="0">
                    <a:pos x="18" y="31"/>
                  </a:cxn>
                  <a:cxn ang="0">
                    <a:pos x="21" y="30"/>
                  </a:cxn>
                  <a:cxn ang="0">
                    <a:pos x="23" y="29"/>
                  </a:cxn>
                  <a:cxn ang="0">
                    <a:pos x="24" y="26"/>
                  </a:cxn>
                  <a:cxn ang="0">
                    <a:pos x="26" y="23"/>
                  </a:cxn>
                  <a:cxn ang="0">
                    <a:pos x="26" y="20"/>
                  </a:cxn>
                  <a:cxn ang="0">
                    <a:pos x="27" y="17"/>
                  </a:cxn>
                </a:cxnLst>
                <a:rect l="0" t="0" r="r" b="b"/>
                <a:pathLst>
                  <a:path w="27" h="32">
                    <a:moveTo>
                      <a:pt x="27" y="17"/>
                    </a:moveTo>
                    <a:lnTo>
                      <a:pt x="26" y="13"/>
                    </a:lnTo>
                    <a:lnTo>
                      <a:pt x="26" y="11"/>
                    </a:lnTo>
                    <a:lnTo>
                      <a:pt x="24" y="7"/>
                    </a:lnTo>
                    <a:lnTo>
                      <a:pt x="23" y="5"/>
                    </a:lnTo>
                    <a:lnTo>
                      <a:pt x="21" y="4"/>
                    </a:lnTo>
                    <a:lnTo>
                      <a:pt x="18" y="2"/>
                    </a:lnTo>
                    <a:lnTo>
                      <a:pt x="16" y="1"/>
                    </a:lnTo>
                    <a:lnTo>
                      <a:pt x="13" y="0"/>
                    </a:lnTo>
                    <a:lnTo>
                      <a:pt x="10" y="1"/>
                    </a:lnTo>
                    <a:lnTo>
                      <a:pt x="8" y="2"/>
                    </a:lnTo>
                    <a:lnTo>
                      <a:pt x="6" y="4"/>
                    </a:lnTo>
                    <a:lnTo>
                      <a:pt x="4" y="5"/>
                    </a:lnTo>
                    <a:lnTo>
                      <a:pt x="2" y="7"/>
                    </a:lnTo>
                    <a:lnTo>
                      <a:pt x="1" y="11"/>
                    </a:lnTo>
                    <a:lnTo>
                      <a:pt x="0" y="13"/>
                    </a:lnTo>
                    <a:lnTo>
                      <a:pt x="0" y="17"/>
                    </a:lnTo>
                    <a:lnTo>
                      <a:pt x="0" y="20"/>
                    </a:lnTo>
                    <a:lnTo>
                      <a:pt x="1" y="23"/>
                    </a:lnTo>
                    <a:lnTo>
                      <a:pt x="2" y="26"/>
                    </a:lnTo>
                    <a:lnTo>
                      <a:pt x="4" y="29"/>
                    </a:lnTo>
                    <a:lnTo>
                      <a:pt x="6" y="30"/>
                    </a:lnTo>
                    <a:lnTo>
                      <a:pt x="8" y="31"/>
                    </a:lnTo>
                    <a:lnTo>
                      <a:pt x="10" y="32"/>
                    </a:lnTo>
                    <a:lnTo>
                      <a:pt x="13" y="32"/>
                    </a:lnTo>
                    <a:lnTo>
                      <a:pt x="16" y="32"/>
                    </a:lnTo>
                    <a:lnTo>
                      <a:pt x="18" y="31"/>
                    </a:lnTo>
                    <a:lnTo>
                      <a:pt x="21" y="30"/>
                    </a:lnTo>
                    <a:lnTo>
                      <a:pt x="23" y="29"/>
                    </a:lnTo>
                    <a:lnTo>
                      <a:pt x="24" y="26"/>
                    </a:lnTo>
                    <a:lnTo>
                      <a:pt x="26" y="23"/>
                    </a:lnTo>
                    <a:lnTo>
                      <a:pt x="26" y="20"/>
                    </a:lnTo>
                    <a:lnTo>
                      <a:pt x="27" y="17"/>
                    </a:lnTo>
                    <a:close/>
                  </a:path>
                </a:pathLst>
              </a:custGeom>
              <a:solidFill>
                <a:srgbClr val="FDF8C4"/>
              </a:solidFill>
              <a:ln w="9525">
                <a:noFill/>
                <a:round/>
                <a:headEnd/>
                <a:tailEnd/>
              </a:ln>
            </p:spPr>
            <p:txBody>
              <a:bodyPr/>
              <a:lstStyle/>
              <a:p>
                <a:endParaRPr lang="en-US"/>
              </a:p>
            </p:txBody>
          </p:sp>
          <p:sp>
            <p:nvSpPr>
              <p:cNvPr id="533720" name="Freeform 216"/>
              <p:cNvSpPr>
                <a:spLocks/>
              </p:cNvSpPr>
              <p:nvPr/>
            </p:nvSpPr>
            <p:spPr bwMode="auto">
              <a:xfrm>
                <a:off x="1160" y="2658"/>
                <a:ext cx="3" cy="3"/>
              </a:xfrm>
              <a:custGeom>
                <a:avLst/>
                <a:gdLst/>
                <a:ahLst/>
                <a:cxnLst>
                  <a:cxn ang="0">
                    <a:pos x="18" y="11"/>
                  </a:cxn>
                  <a:cxn ang="0">
                    <a:pos x="18" y="8"/>
                  </a:cxn>
                  <a:cxn ang="0">
                    <a:pos x="17" y="6"/>
                  </a:cxn>
                  <a:cxn ang="0">
                    <a:pos x="17" y="5"/>
                  </a:cxn>
                  <a:cxn ang="0">
                    <a:pos x="15" y="4"/>
                  </a:cxn>
                  <a:cxn ang="0">
                    <a:pos x="14" y="2"/>
                  </a:cxn>
                  <a:cxn ang="0">
                    <a:pos x="13" y="1"/>
                  </a:cxn>
                  <a:cxn ang="0">
                    <a:pos x="11" y="0"/>
                  </a:cxn>
                  <a:cxn ang="0">
                    <a:pos x="9" y="0"/>
                  </a:cxn>
                  <a:cxn ang="0">
                    <a:pos x="7" y="0"/>
                  </a:cxn>
                  <a:cxn ang="0">
                    <a:pos x="6" y="1"/>
                  </a:cxn>
                  <a:cxn ang="0">
                    <a:pos x="4" y="2"/>
                  </a:cxn>
                  <a:cxn ang="0">
                    <a:pos x="3" y="4"/>
                  </a:cxn>
                  <a:cxn ang="0">
                    <a:pos x="2" y="5"/>
                  </a:cxn>
                  <a:cxn ang="0">
                    <a:pos x="1" y="6"/>
                  </a:cxn>
                  <a:cxn ang="0">
                    <a:pos x="0" y="8"/>
                  </a:cxn>
                  <a:cxn ang="0">
                    <a:pos x="0" y="11"/>
                  </a:cxn>
                  <a:cxn ang="0">
                    <a:pos x="0" y="13"/>
                  </a:cxn>
                  <a:cxn ang="0">
                    <a:pos x="1" y="14"/>
                  </a:cxn>
                  <a:cxn ang="0">
                    <a:pos x="2" y="17"/>
                  </a:cxn>
                  <a:cxn ang="0">
                    <a:pos x="3" y="18"/>
                  </a:cxn>
                  <a:cxn ang="0">
                    <a:pos x="4" y="19"/>
                  </a:cxn>
                  <a:cxn ang="0">
                    <a:pos x="6" y="20"/>
                  </a:cxn>
                  <a:cxn ang="0">
                    <a:pos x="7" y="22"/>
                  </a:cxn>
                  <a:cxn ang="0">
                    <a:pos x="9" y="22"/>
                  </a:cxn>
                  <a:cxn ang="0">
                    <a:pos x="11" y="22"/>
                  </a:cxn>
                  <a:cxn ang="0">
                    <a:pos x="13" y="20"/>
                  </a:cxn>
                  <a:cxn ang="0">
                    <a:pos x="14" y="19"/>
                  </a:cxn>
                  <a:cxn ang="0">
                    <a:pos x="15" y="18"/>
                  </a:cxn>
                  <a:cxn ang="0">
                    <a:pos x="17" y="17"/>
                  </a:cxn>
                  <a:cxn ang="0">
                    <a:pos x="17" y="14"/>
                  </a:cxn>
                  <a:cxn ang="0">
                    <a:pos x="18" y="13"/>
                  </a:cxn>
                  <a:cxn ang="0">
                    <a:pos x="18" y="11"/>
                  </a:cxn>
                </a:cxnLst>
                <a:rect l="0" t="0" r="r" b="b"/>
                <a:pathLst>
                  <a:path w="18" h="22">
                    <a:moveTo>
                      <a:pt x="18" y="11"/>
                    </a:moveTo>
                    <a:lnTo>
                      <a:pt x="18" y="8"/>
                    </a:lnTo>
                    <a:lnTo>
                      <a:pt x="17" y="6"/>
                    </a:lnTo>
                    <a:lnTo>
                      <a:pt x="17" y="5"/>
                    </a:lnTo>
                    <a:lnTo>
                      <a:pt x="15" y="4"/>
                    </a:lnTo>
                    <a:lnTo>
                      <a:pt x="14" y="2"/>
                    </a:lnTo>
                    <a:lnTo>
                      <a:pt x="13" y="1"/>
                    </a:lnTo>
                    <a:lnTo>
                      <a:pt x="11" y="0"/>
                    </a:lnTo>
                    <a:lnTo>
                      <a:pt x="9" y="0"/>
                    </a:lnTo>
                    <a:lnTo>
                      <a:pt x="7" y="0"/>
                    </a:lnTo>
                    <a:lnTo>
                      <a:pt x="6" y="1"/>
                    </a:lnTo>
                    <a:lnTo>
                      <a:pt x="4" y="2"/>
                    </a:lnTo>
                    <a:lnTo>
                      <a:pt x="3" y="4"/>
                    </a:lnTo>
                    <a:lnTo>
                      <a:pt x="2" y="5"/>
                    </a:lnTo>
                    <a:lnTo>
                      <a:pt x="1" y="6"/>
                    </a:lnTo>
                    <a:lnTo>
                      <a:pt x="0" y="8"/>
                    </a:lnTo>
                    <a:lnTo>
                      <a:pt x="0" y="11"/>
                    </a:lnTo>
                    <a:lnTo>
                      <a:pt x="0" y="13"/>
                    </a:lnTo>
                    <a:lnTo>
                      <a:pt x="1" y="14"/>
                    </a:lnTo>
                    <a:lnTo>
                      <a:pt x="2" y="17"/>
                    </a:lnTo>
                    <a:lnTo>
                      <a:pt x="3" y="18"/>
                    </a:lnTo>
                    <a:lnTo>
                      <a:pt x="4" y="19"/>
                    </a:lnTo>
                    <a:lnTo>
                      <a:pt x="6" y="20"/>
                    </a:lnTo>
                    <a:lnTo>
                      <a:pt x="7" y="22"/>
                    </a:lnTo>
                    <a:lnTo>
                      <a:pt x="9" y="22"/>
                    </a:lnTo>
                    <a:lnTo>
                      <a:pt x="11" y="22"/>
                    </a:lnTo>
                    <a:lnTo>
                      <a:pt x="13" y="20"/>
                    </a:lnTo>
                    <a:lnTo>
                      <a:pt x="14" y="19"/>
                    </a:lnTo>
                    <a:lnTo>
                      <a:pt x="15" y="18"/>
                    </a:lnTo>
                    <a:lnTo>
                      <a:pt x="17" y="17"/>
                    </a:lnTo>
                    <a:lnTo>
                      <a:pt x="17" y="14"/>
                    </a:lnTo>
                    <a:lnTo>
                      <a:pt x="18" y="13"/>
                    </a:lnTo>
                    <a:lnTo>
                      <a:pt x="18" y="11"/>
                    </a:lnTo>
                    <a:close/>
                  </a:path>
                </a:pathLst>
              </a:custGeom>
              <a:solidFill>
                <a:srgbClr val="FDFAC4"/>
              </a:solidFill>
              <a:ln w="9525">
                <a:noFill/>
                <a:round/>
                <a:headEnd/>
                <a:tailEnd/>
              </a:ln>
            </p:spPr>
            <p:txBody>
              <a:bodyPr/>
              <a:lstStyle/>
              <a:p>
                <a:endParaRPr lang="en-US"/>
              </a:p>
            </p:txBody>
          </p:sp>
          <p:sp>
            <p:nvSpPr>
              <p:cNvPr id="533721" name="Freeform 217"/>
              <p:cNvSpPr>
                <a:spLocks/>
              </p:cNvSpPr>
              <p:nvPr/>
            </p:nvSpPr>
            <p:spPr bwMode="auto">
              <a:xfrm>
                <a:off x="1161" y="2658"/>
                <a:ext cx="2" cy="2"/>
              </a:xfrm>
              <a:custGeom>
                <a:avLst/>
                <a:gdLst/>
                <a:ahLst/>
                <a:cxnLst>
                  <a:cxn ang="0">
                    <a:pos x="9" y="6"/>
                  </a:cxn>
                  <a:cxn ang="0">
                    <a:pos x="9" y="5"/>
                  </a:cxn>
                  <a:cxn ang="0">
                    <a:pos x="8" y="3"/>
                  </a:cxn>
                  <a:cxn ang="0">
                    <a:pos x="8" y="2"/>
                  </a:cxn>
                  <a:cxn ang="0">
                    <a:pos x="7" y="2"/>
                  </a:cxn>
                  <a:cxn ang="0">
                    <a:pos x="7" y="1"/>
                  </a:cxn>
                  <a:cxn ang="0">
                    <a:pos x="6" y="1"/>
                  </a:cxn>
                  <a:cxn ang="0">
                    <a:pos x="5" y="1"/>
                  </a:cxn>
                  <a:cxn ang="0">
                    <a:pos x="4" y="0"/>
                  </a:cxn>
                  <a:cxn ang="0">
                    <a:pos x="3" y="1"/>
                  </a:cxn>
                  <a:cxn ang="0">
                    <a:pos x="2" y="1"/>
                  </a:cxn>
                  <a:cxn ang="0">
                    <a:pos x="2" y="1"/>
                  </a:cxn>
                  <a:cxn ang="0">
                    <a:pos x="1" y="2"/>
                  </a:cxn>
                  <a:cxn ang="0">
                    <a:pos x="0" y="2"/>
                  </a:cxn>
                  <a:cxn ang="0">
                    <a:pos x="0" y="3"/>
                  </a:cxn>
                  <a:cxn ang="0">
                    <a:pos x="0" y="5"/>
                  </a:cxn>
                  <a:cxn ang="0">
                    <a:pos x="0" y="6"/>
                  </a:cxn>
                  <a:cxn ang="0">
                    <a:pos x="0" y="7"/>
                  </a:cxn>
                  <a:cxn ang="0">
                    <a:pos x="0" y="8"/>
                  </a:cxn>
                  <a:cxn ang="0">
                    <a:pos x="0" y="8"/>
                  </a:cxn>
                  <a:cxn ang="0">
                    <a:pos x="1" y="9"/>
                  </a:cxn>
                  <a:cxn ang="0">
                    <a:pos x="2" y="11"/>
                  </a:cxn>
                  <a:cxn ang="0">
                    <a:pos x="2" y="11"/>
                  </a:cxn>
                  <a:cxn ang="0">
                    <a:pos x="3" y="11"/>
                  </a:cxn>
                  <a:cxn ang="0">
                    <a:pos x="4" y="11"/>
                  </a:cxn>
                  <a:cxn ang="0">
                    <a:pos x="5" y="11"/>
                  </a:cxn>
                  <a:cxn ang="0">
                    <a:pos x="6" y="11"/>
                  </a:cxn>
                  <a:cxn ang="0">
                    <a:pos x="7" y="11"/>
                  </a:cxn>
                  <a:cxn ang="0">
                    <a:pos x="7" y="9"/>
                  </a:cxn>
                  <a:cxn ang="0">
                    <a:pos x="8" y="8"/>
                  </a:cxn>
                  <a:cxn ang="0">
                    <a:pos x="8" y="8"/>
                  </a:cxn>
                  <a:cxn ang="0">
                    <a:pos x="9" y="7"/>
                  </a:cxn>
                  <a:cxn ang="0">
                    <a:pos x="9" y="6"/>
                  </a:cxn>
                </a:cxnLst>
                <a:rect l="0" t="0" r="r" b="b"/>
                <a:pathLst>
                  <a:path w="9" h="11">
                    <a:moveTo>
                      <a:pt x="9" y="6"/>
                    </a:moveTo>
                    <a:lnTo>
                      <a:pt x="9" y="5"/>
                    </a:lnTo>
                    <a:lnTo>
                      <a:pt x="8" y="3"/>
                    </a:lnTo>
                    <a:lnTo>
                      <a:pt x="8" y="2"/>
                    </a:lnTo>
                    <a:lnTo>
                      <a:pt x="7" y="2"/>
                    </a:lnTo>
                    <a:lnTo>
                      <a:pt x="7" y="1"/>
                    </a:lnTo>
                    <a:lnTo>
                      <a:pt x="6" y="1"/>
                    </a:lnTo>
                    <a:lnTo>
                      <a:pt x="5" y="1"/>
                    </a:lnTo>
                    <a:lnTo>
                      <a:pt x="4" y="0"/>
                    </a:lnTo>
                    <a:lnTo>
                      <a:pt x="3" y="1"/>
                    </a:lnTo>
                    <a:lnTo>
                      <a:pt x="2" y="1"/>
                    </a:lnTo>
                    <a:lnTo>
                      <a:pt x="2" y="1"/>
                    </a:lnTo>
                    <a:lnTo>
                      <a:pt x="1" y="2"/>
                    </a:lnTo>
                    <a:lnTo>
                      <a:pt x="0" y="2"/>
                    </a:lnTo>
                    <a:lnTo>
                      <a:pt x="0" y="3"/>
                    </a:lnTo>
                    <a:lnTo>
                      <a:pt x="0" y="5"/>
                    </a:lnTo>
                    <a:lnTo>
                      <a:pt x="0" y="6"/>
                    </a:lnTo>
                    <a:lnTo>
                      <a:pt x="0" y="7"/>
                    </a:lnTo>
                    <a:lnTo>
                      <a:pt x="0" y="8"/>
                    </a:lnTo>
                    <a:lnTo>
                      <a:pt x="0" y="8"/>
                    </a:lnTo>
                    <a:lnTo>
                      <a:pt x="1" y="9"/>
                    </a:lnTo>
                    <a:lnTo>
                      <a:pt x="2" y="11"/>
                    </a:lnTo>
                    <a:lnTo>
                      <a:pt x="2" y="11"/>
                    </a:lnTo>
                    <a:lnTo>
                      <a:pt x="3" y="11"/>
                    </a:lnTo>
                    <a:lnTo>
                      <a:pt x="4" y="11"/>
                    </a:lnTo>
                    <a:lnTo>
                      <a:pt x="5" y="11"/>
                    </a:lnTo>
                    <a:lnTo>
                      <a:pt x="6" y="11"/>
                    </a:lnTo>
                    <a:lnTo>
                      <a:pt x="7" y="11"/>
                    </a:lnTo>
                    <a:lnTo>
                      <a:pt x="7" y="9"/>
                    </a:lnTo>
                    <a:lnTo>
                      <a:pt x="8" y="8"/>
                    </a:lnTo>
                    <a:lnTo>
                      <a:pt x="8" y="8"/>
                    </a:lnTo>
                    <a:lnTo>
                      <a:pt x="9" y="7"/>
                    </a:lnTo>
                    <a:lnTo>
                      <a:pt x="9" y="6"/>
                    </a:lnTo>
                    <a:close/>
                  </a:path>
                </a:pathLst>
              </a:custGeom>
              <a:solidFill>
                <a:srgbClr val="FEFEC8"/>
              </a:solidFill>
              <a:ln w="9525">
                <a:noFill/>
                <a:round/>
                <a:headEnd/>
                <a:tailEnd/>
              </a:ln>
            </p:spPr>
            <p:txBody>
              <a:bodyPr/>
              <a:lstStyle/>
              <a:p>
                <a:endParaRPr lang="en-US"/>
              </a:p>
            </p:txBody>
          </p:sp>
          <p:sp>
            <p:nvSpPr>
              <p:cNvPr id="533722" name="Freeform 218"/>
              <p:cNvSpPr>
                <a:spLocks/>
              </p:cNvSpPr>
              <p:nvPr/>
            </p:nvSpPr>
            <p:spPr bwMode="auto">
              <a:xfrm>
                <a:off x="1043" y="2596"/>
                <a:ext cx="44" cy="47"/>
              </a:xfrm>
              <a:custGeom>
                <a:avLst/>
                <a:gdLst/>
                <a:ahLst/>
                <a:cxnLst>
                  <a:cxn ang="0">
                    <a:pos x="185" y="0"/>
                  </a:cxn>
                  <a:cxn ang="0">
                    <a:pos x="0" y="48"/>
                  </a:cxn>
                  <a:cxn ang="0">
                    <a:pos x="58" y="260"/>
                  </a:cxn>
                  <a:cxn ang="0">
                    <a:pos x="94" y="284"/>
                  </a:cxn>
                  <a:cxn ang="0">
                    <a:pos x="220" y="23"/>
                  </a:cxn>
                  <a:cxn ang="0">
                    <a:pos x="185" y="0"/>
                  </a:cxn>
                </a:cxnLst>
                <a:rect l="0" t="0" r="r" b="b"/>
                <a:pathLst>
                  <a:path w="220" h="284">
                    <a:moveTo>
                      <a:pt x="185" y="0"/>
                    </a:moveTo>
                    <a:lnTo>
                      <a:pt x="0" y="48"/>
                    </a:lnTo>
                    <a:lnTo>
                      <a:pt x="58" y="260"/>
                    </a:lnTo>
                    <a:lnTo>
                      <a:pt x="94" y="284"/>
                    </a:lnTo>
                    <a:lnTo>
                      <a:pt x="220" y="23"/>
                    </a:lnTo>
                    <a:lnTo>
                      <a:pt x="185" y="0"/>
                    </a:lnTo>
                    <a:close/>
                  </a:path>
                </a:pathLst>
              </a:custGeom>
              <a:solidFill>
                <a:srgbClr val="C2C2C1"/>
              </a:solidFill>
              <a:ln w="9525">
                <a:noFill/>
                <a:round/>
                <a:headEnd/>
                <a:tailEnd/>
              </a:ln>
            </p:spPr>
            <p:txBody>
              <a:bodyPr/>
              <a:lstStyle/>
              <a:p>
                <a:endParaRPr lang="en-US"/>
              </a:p>
            </p:txBody>
          </p:sp>
          <p:sp>
            <p:nvSpPr>
              <p:cNvPr id="533723" name="Freeform 219"/>
              <p:cNvSpPr>
                <a:spLocks/>
              </p:cNvSpPr>
              <p:nvPr/>
            </p:nvSpPr>
            <p:spPr bwMode="auto">
              <a:xfrm>
                <a:off x="1043" y="2596"/>
                <a:ext cx="44" cy="26"/>
              </a:xfrm>
              <a:custGeom>
                <a:avLst/>
                <a:gdLst/>
                <a:ahLst/>
                <a:cxnLst>
                  <a:cxn ang="0">
                    <a:pos x="186" y="0"/>
                  </a:cxn>
                  <a:cxn ang="0">
                    <a:pos x="0" y="48"/>
                  </a:cxn>
                  <a:cxn ang="0">
                    <a:pos x="157" y="157"/>
                  </a:cxn>
                  <a:cxn ang="0">
                    <a:pos x="222" y="24"/>
                  </a:cxn>
                  <a:cxn ang="0">
                    <a:pos x="186" y="0"/>
                  </a:cxn>
                </a:cxnLst>
                <a:rect l="0" t="0" r="r" b="b"/>
                <a:pathLst>
                  <a:path w="222" h="157">
                    <a:moveTo>
                      <a:pt x="186" y="0"/>
                    </a:moveTo>
                    <a:lnTo>
                      <a:pt x="0" y="48"/>
                    </a:lnTo>
                    <a:lnTo>
                      <a:pt x="157" y="157"/>
                    </a:lnTo>
                    <a:lnTo>
                      <a:pt x="222" y="24"/>
                    </a:lnTo>
                    <a:lnTo>
                      <a:pt x="186" y="0"/>
                    </a:lnTo>
                    <a:close/>
                  </a:path>
                </a:pathLst>
              </a:custGeom>
              <a:solidFill>
                <a:srgbClr val="EBECEE"/>
              </a:solidFill>
              <a:ln w="9525">
                <a:noFill/>
                <a:round/>
                <a:headEnd/>
                <a:tailEnd/>
              </a:ln>
            </p:spPr>
            <p:txBody>
              <a:bodyPr/>
              <a:lstStyle/>
              <a:p>
                <a:endParaRPr lang="en-US"/>
              </a:p>
            </p:txBody>
          </p:sp>
          <p:sp>
            <p:nvSpPr>
              <p:cNvPr id="533724" name="Freeform 220"/>
              <p:cNvSpPr>
                <a:spLocks/>
              </p:cNvSpPr>
              <p:nvPr/>
            </p:nvSpPr>
            <p:spPr bwMode="auto">
              <a:xfrm>
                <a:off x="1043" y="2601"/>
                <a:ext cx="13" cy="15"/>
              </a:xfrm>
              <a:custGeom>
                <a:avLst/>
                <a:gdLst/>
                <a:ahLst/>
                <a:cxnLst>
                  <a:cxn ang="0">
                    <a:pos x="63" y="0"/>
                  </a:cxn>
                  <a:cxn ang="0">
                    <a:pos x="0" y="16"/>
                  </a:cxn>
                  <a:cxn ang="0">
                    <a:pos x="20" y="89"/>
                  </a:cxn>
                  <a:cxn ang="0">
                    <a:pos x="63" y="0"/>
                  </a:cxn>
                </a:cxnLst>
                <a:rect l="0" t="0" r="r" b="b"/>
                <a:pathLst>
                  <a:path w="63" h="89">
                    <a:moveTo>
                      <a:pt x="63" y="0"/>
                    </a:moveTo>
                    <a:lnTo>
                      <a:pt x="0" y="16"/>
                    </a:lnTo>
                    <a:lnTo>
                      <a:pt x="20" y="89"/>
                    </a:lnTo>
                    <a:lnTo>
                      <a:pt x="63" y="0"/>
                    </a:lnTo>
                    <a:close/>
                  </a:path>
                </a:pathLst>
              </a:custGeom>
              <a:solidFill>
                <a:srgbClr val="A9A9A8"/>
              </a:solidFill>
              <a:ln w="9525">
                <a:noFill/>
                <a:round/>
                <a:headEnd/>
                <a:tailEnd/>
              </a:ln>
            </p:spPr>
            <p:txBody>
              <a:bodyPr/>
              <a:lstStyle/>
              <a:p>
                <a:endParaRPr lang="en-US"/>
              </a:p>
            </p:txBody>
          </p:sp>
          <p:sp>
            <p:nvSpPr>
              <p:cNvPr id="533725" name="Freeform 221"/>
              <p:cNvSpPr>
                <a:spLocks/>
              </p:cNvSpPr>
              <p:nvPr/>
            </p:nvSpPr>
            <p:spPr bwMode="auto">
              <a:xfrm>
                <a:off x="1043" y="2601"/>
                <a:ext cx="13" cy="8"/>
              </a:xfrm>
              <a:custGeom>
                <a:avLst/>
                <a:gdLst/>
                <a:ahLst/>
                <a:cxnLst>
                  <a:cxn ang="0">
                    <a:pos x="63" y="0"/>
                  </a:cxn>
                  <a:cxn ang="0">
                    <a:pos x="0" y="16"/>
                  </a:cxn>
                  <a:cxn ang="0">
                    <a:pos x="41" y="46"/>
                  </a:cxn>
                  <a:cxn ang="0">
                    <a:pos x="63" y="0"/>
                  </a:cxn>
                </a:cxnLst>
                <a:rect l="0" t="0" r="r" b="b"/>
                <a:pathLst>
                  <a:path w="63" h="46">
                    <a:moveTo>
                      <a:pt x="63" y="0"/>
                    </a:moveTo>
                    <a:lnTo>
                      <a:pt x="0" y="16"/>
                    </a:lnTo>
                    <a:lnTo>
                      <a:pt x="41" y="46"/>
                    </a:lnTo>
                    <a:lnTo>
                      <a:pt x="63" y="0"/>
                    </a:lnTo>
                    <a:close/>
                  </a:path>
                </a:pathLst>
              </a:custGeom>
              <a:solidFill>
                <a:srgbClr val="DEDDDD"/>
              </a:solidFill>
              <a:ln w="9525">
                <a:noFill/>
                <a:round/>
                <a:headEnd/>
                <a:tailEnd/>
              </a:ln>
            </p:spPr>
            <p:txBody>
              <a:bodyPr/>
              <a:lstStyle/>
              <a:p>
                <a:endParaRPr lang="en-US"/>
              </a:p>
            </p:txBody>
          </p:sp>
          <p:sp>
            <p:nvSpPr>
              <p:cNvPr id="533726" name="Freeform 222"/>
              <p:cNvSpPr>
                <a:spLocks/>
              </p:cNvSpPr>
              <p:nvPr/>
            </p:nvSpPr>
            <p:spPr bwMode="auto">
              <a:xfrm>
                <a:off x="1078" y="2596"/>
                <a:ext cx="93" cy="63"/>
              </a:xfrm>
              <a:custGeom>
                <a:avLst/>
                <a:gdLst/>
                <a:ahLst/>
                <a:cxnLst>
                  <a:cxn ang="0">
                    <a:pos x="8" y="0"/>
                  </a:cxn>
                  <a:cxn ang="0">
                    <a:pos x="0" y="79"/>
                  </a:cxn>
                  <a:cxn ang="0">
                    <a:pos x="432" y="376"/>
                  </a:cxn>
                  <a:cxn ang="0">
                    <a:pos x="463" y="311"/>
                  </a:cxn>
                  <a:cxn ang="0">
                    <a:pos x="8" y="0"/>
                  </a:cxn>
                </a:cxnLst>
                <a:rect l="0" t="0" r="r" b="b"/>
                <a:pathLst>
                  <a:path w="463" h="376">
                    <a:moveTo>
                      <a:pt x="8" y="0"/>
                    </a:moveTo>
                    <a:lnTo>
                      <a:pt x="0" y="79"/>
                    </a:lnTo>
                    <a:lnTo>
                      <a:pt x="432" y="376"/>
                    </a:lnTo>
                    <a:lnTo>
                      <a:pt x="463" y="311"/>
                    </a:lnTo>
                    <a:lnTo>
                      <a:pt x="8" y="0"/>
                    </a:lnTo>
                    <a:close/>
                  </a:path>
                </a:pathLst>
              </a:custGeom>
              <a:solidFill>
                <a:srgbClr val="B5DC7C"/>
              </a:solidFill>
              <a:ln w="9525">
                <a:noFill/>
                <a:round/>
                <a:headEnd/>
                <a:tailEnd/>
              </a:ln>
            </p:spPr>
            <p:txBody>
              <a:bodyPr/>
              <a:lstStyle/>
              <a:p>
                <a:endParaRPr lang="en-US"/>
              </a:p>
            </p:txBody>
          </p:sp>
          <p:sp>
            <p:nvSpPr>
              <p:cNvPr id="533727" name="Freeform 223"/>
              <p:cNvSpPr>
                <a:spLocks/>
              </p:cNvSpPr>
              <p:nvPr/>
            </p:nvSpPr>
            <p:spPr bwMode="auto">
              <a:xfrm>
                <a:off x="1065" y="2609"/>
                <a:ext cx="100" cy="72"/>
              </a:xfrm>
              <a:custGeom>
                <a:avLst/>
                <a:gdLst/>
                <a:ahLst/>
                <a:cxnLst>
                  <a:cxn ang="0">
                    <a:pos x="69" y="0"/>
                  </a:cxn>
                  <a:cxn ang="0">
                    <a:pos x="14" y="52"/>
                  </a:cxn>
                  <a:cxn ang="0">
                    <a:pos x="0" y="131"/>
                  </a:cxn>
                  <a:cxn ang="0">
                    <a:pos x="436" y="430"/>
                  </a:cxn>
                  <a:cxn ang="0">
                    <a:pos x="501" y="297"/>
                  </a:cxn>
                  <a:cxn ang="0">
                    <a:pos x="69" y="0"/>
                  </a:cxn>
                </a:cxnLst>
                <a:rect l="0" t="0" r="r" b="b"/>
                <a:pathLst>
                  <a:path w="501" h="430">
                    <a:moveTo>
                      <a:pt x="69" y="0"/>
                    </a:moveTo>
                    <a:lnTo>
                      <a:pt x="14" y="52"/>
                    </a:lnTo>
                    <a:lnTo>
                      <a:pt x="0" y="131"/>
                    </a:lnTo>
                    <a:lnTo>
                      <a:pt x="436" y="430"/>
                    </a:lnTo>
                    <a:lnTo>
                      <a:pt x="501" y="297"/>
                    </a:lnTo>
                    <a:lnTo>
                      <a:pt x="69" y="0"/>
                    </a:lnTo>
                    <a:close/>
                  </a:path>
                </a:pathLst>
              </a:custGeom>
              <a:solidFill>
                <a:srgbClr val="8DC634"/>
              </a:solidFill>
              <a:ln w="9525">
                <a:noFill/>
                <a:round/>
                <a:headEnd/>
                <a:tailEnd/>
              </a:ln>
            </p:spPr>
            <p:txBody>
              <a:bodyPr/>
              <a:lstStyle/>
              <a:p>
                <a:endParaRPr lang="en-US"/>
              </a:p>
            </p:txBody>
          </p:sp>
          <p:sp>
            <p:nvSpPr>
              <p:cNvPr id="533728" name="Freeform 224"/>
              <p:cNvSpPr>
                <a:spLocks/>
              </p:cNvSpPr>
              <p:nvPr/>
            </p:nvSpPr>
            <p:spPr bwMode="auto">
              <a:xfrm>
                <a:off x="1055" y="2630"/>
                <a:ext cx="97" cy="61"/>
              </a:xfrm>
              <a:custGeom>
                <a:avLst/>
                <a:gdLst/>
                <a:ahLst/>
                <a:cxnLst>
                  <a:cxn ang="0">
                    <a:pos x="51" y="0"/>
                  </a:cxn>
                  <a:cxn ang="0">
                    <a:pos x="0" y="55"/>
                  </a:cxn>
                  <a:cxn ang="0">
                    <a:pos x="455" y="367"/>
                  </a:cxn>
                  <a:cxn ang="0">
                    <a:pos x="487" y="301"/>
                  </a:cxn>
                  <a:cxn ang="0">
                    <a:pos x="51" y="0"/>
                  </a:cxn>
                </a:cxnLst>
                <a:rect l="0" t="0" r="r" b="b"/>
                <a:pathLst>
                  <a:path w="487" h="367">
                    <a:moveTo>
                      <a:pt x="51" y="0"/>
                    </a:moveTo>
                    <a:lnTo>
                      <a:pt x="0" y="55"/>
                    </a:lnTo>
                    <a:lnTo>
                      <a:pt x="455" y="367"/>
                    </a:lnTo>
                    <a:lnTo>
                      <a:pt x="487" y="301"/>
                    </a:lnTo>
                    <a:lnTo>
                      <a:pt x="51" y="0"/>
                    </a:lnTo>
                    <a:close/>
                  </a:path>
                </a:pathLst>
              </a:custGeom>
              <a:solidFill>
                <a:srgbClr val="6EAE33"/>
              </a:solidFill>
              <a:ln w="9525">
                <a:noFill/>
                <a:round/>
                <a:headEnd/>
                <a:tailEnd/>
              </a:ln>
            </p:spPr>
            <p:txBody>
              <a:bodyPr/>
              <a:lstStyle/>
              <a:p>
                <a:endParaRPr lang="en-US"/>
              </a:p>
            </p:txBody>
          </p:sp>
          <p:sp>
            <p:nvSpPr>
              <p:cNvPr id="533729" name="Freeform 225"/>
              <p:cNvSpPr>
                <a:spLocks/>
              </p:cNvSpPr>
              <p:nvPr/>
            </p:nvSpPr>
            <p:spPr bwMode="auto">
              <a:xfrm>
                <a:off x="1143" y="2647"/>
                <a:ext cx="30" cy="45"/>
              </a:xfrm>
              <a:custGeom>
                <a:avLst/>
                <a:gdLst/>
                <a:ahLst/>
                <a:cxnLst>
                  <a:cxn ang="0">
                    <a:pos x="127" y="0"/>
                  </a:cxn>
                  <a:cxn ang="0">
                    <a:pos x="147" y="14"/>
                  </a:cxn>
                  <a:cxn ang="0">
                    <a:pos x="20" y="276"/>
                  </a:cxn>
                  <a:cxn ang="0">
                    <a:pos x="0" y="263"/>
                  </a:cxn>
                  <a:cxn ang="0">
                    <a:pos x="127" y="0"/>
                  </a:cxn>
                </a:cxnLst>
                <a:rect l="0" t="0" r="r" b="b"/>
                <a:pathLst>
                  <a:path w="147" h="276">
                    <a:moveTo>
                      <a:pt x="127" y="0"/>
                    </a:moveTo>
                    <a:lnTo>
                      <a:pt x="147" y="14"/>
                    </a:lnTo>
                    <a:lnTo>
                      <a:pt x="20" y="276"/>
                    </a:lnTo>
                    <a:lnTo>
                      <a:pt x="0" y="263"/>
                    </a:lnTo>
                    <a:lnTo>
                      <a:pt x="127" y="0"/>
                    </a:lnTo>
                    <a:close/>
                  </a:path>
                </a:pathLst>
              </a:custGeom>
              <a:solidFill>
                <a:srgbClr val="C2C165"/>
              </a:solidFill>
              <a:ln w="9525">
                <a:noFill/>
                <a:round/>
                <a:headEnd/>
                <a:tailEnd/>
              </a:ln>
            </p:spPr>
            <p:txBody>
              <a:bodyPr/>
              <a:lstStyle/>
              <a:p>
                <a:endParaRPr lang="en-US"/>
              </a:p>
            </p:txBody>
          </p:sp>
          <p:sp>
            <p:nvSpPr>
              <p:cNvPr id="533730" name="Freeform 226"/>
              <p:cNvSpPr>
                <a:spLocks/>
              </p:cNvSpPr>
              <p:nvPr/>
            </p:nvSpPr>
            <p:spPr bwMode="auto">
              <a:xfrm>
                <a:off x="1150" y="2647"/>
                <a:ext cx="23" cy="34"/>
              </a:xfrm>
              <a:custGeom>
                <a:avLst/>
                <a:gdLst/>
                <a:ahLst/>
                <a:cxnLst>
                  <a:cxn ang="0">
                    <a:pos x="94" y="0"/>
                  </a:cxn>
                  <a:cxn ang="0">
                    <a:pos x="114" y="14"/>
                  </a:cxn>
                  <a:cxn ang="0">
                    <a:pos x="20" y="209"/>
                  </a:cxn>
                  <a:cxn ang="0">
                    <a:pos x="0" y="195"/>
                  </a:cxn>
                  <a:cxn ang="0">
                    <a:pos x="94" y="0"/>
                  </a:cxn>
                </a:cxnLst>
                <a:rect l="0" t="0" r="r" b="b"/>
                <a:pathLst>
                  <a:path w="114" h="209">
                    <a:moveTo>
                      <a:pt x="94" y="0"/>
                    </a:moveTo>
                    <a:lnTo>
                      <a:pt x="114" y="14"/>
                    </a:lnTo>
                    <a:lnTo>
                      <a:pt x="20" y="209"/>
                    </a:lnTo>
                    <a:lnTo>
                      <a:pt x="0" y="195"/>
                    </a:lnTo>
                    <a:lnTo>
                      <a:pt x="94" y="0"/>
                    </a:lnTo>
                    <a:close/>
                  </a:path>
                </a:pathLst>
              </a:custGeom>
              <a:solidFill>
                <a:srgbClr val="FDFC9B"/>
              </a:solidFill>
              <a:ln w="9525">
                <a:noFill/>
                <a:round/>
                <a:headEnd/>
                <a:tailEnd/>
              </a:ln>
            </p:spPr>
            <p:txBody>
              <a:bodyPr/>
              <a:lstStyle/>
              <a:p>
                <a:endParaRPr lang="en-US"/>
              </a:p>
            </p:txBody>
          </p:sp>
          <p:sp>
            <p:nvSpPr>
              <p:cNvPr id="533731" name="Freeform 227"/>
              <p:cNvSpPr>
                <a:spLocks/>
              </p:cNvSpPr>
              <p:nvPr/>
            </p:nvSpPr>
            <p:spPr bwMode="auto">
              <a:xfrm>
                <a:off x="1162" y="2647"/>
                <a:ext cx="11" cy="13"/>
              </a:xfrm>
              <a:custGeom>
                <a:avLst/>
                <a:gdLst/>
                <a:ahLst/>
                <a:cxnLst>
                  <a:cxn ang="0">
                    <a:pos x="31" y="0"/>
                  </a:cxn>
                  <a:cxn ang="0">
                    <a:pos x="51" y="14"/>
                  </a:cxn>
                  <a:cxn ang="0">
                    <a:pos x="21" y="78"/>
                  </a:cxn>
                  <a:cxn ang="0">
                    <a:pos x="0" y="65"/>
                  </a:cxn>
                  <a:cxn ang="0">
                    <a:pos x="31" y="0"/>
                  </a:cxn>
                </a:cxnLst>
                <a:rect l="0" t="0" r="r" b="b"/>
                <a:pathLst>
                  <a:path w="51" h="78">
                    <a:moveTo>
                      <a:pt x="31" y="0"/>
                    </a:moveTo>
                    <a:lnTo>
                      <a:pt x="51" y="14"/>
                    </a:lnTo>
                    <a:lnTo>
                      <a:pt x="21" y="78"/>
                    </a:lnTo>
                    <a:lnTo>
                      <a:pt x="0" y="65"/>
                    </a:lnTo>
                    <a:lnTo>
                      <a:pt x="31" y="0"/>
                    </a:lnTo>
                    <a:close/>
                  </a:path>
                </a:pathLst>
              </a:custGeom>
              <a:solidFill>
                <a:srgbClr val="FEFEC8"/>
              </a:solidFill>
              <a:ln w="9525">
                <a:noFill/>
                <a:round/>
                <a:headEnd/>
                <a:tailEnd/>
              </a:ln>
            </p:spPr>
            <p:txBody>
              <a:bodyPr/>
              <a:lstStyle/>
              <a:p>
                <a:endParaRPr lang="en-US"/>
              </a:p>
            </p:txBody>
          </p:sp>
        </p:grpSp>
      </p:grpSp>
      <p:grpSp>
        <p:nvGrpSpPr>
          <p:cNvPr id="10" name="Group 172"/>
          <p:cNvGrpSpPr>
            <a:grpSpLocks/>
          </p:cNvGrpSpPr>
          <p:nvPr/>
        </p:nvGrpSpPr>
        <p:grpSpPr bwMode="auto">
          <a:xfrm>
            <a:off x="228600" y="4876803"/>
            <a:ext cx="8915400" cy="830263"/>
            <a:chOff x="2160" y="3200"/>
            <a:chExt cx="5616" cy="523"/>
          </a:xfrm>
        </p:grpSpPr>
        <p:sp>
          <p:nvSpPr>
            <p:cNvPr id="228" name="Line 173"/>
            <p:cNvSpPr>
              <a:spLocks noChangeShapeType="1"/>
            </p:cNvSpPr>
            <p:nvPr/>
          </p:nvSpPr>
          <p:spPr bwMode="auto">
            <a:xfrm>
              <a:off x="2160" y="3632"/>
              <a:ext cx="3024" cy="0"/>
            </a:xfrm>
            <a:prstGeom prst="line">
              <a:avLst/>
            </a:prstGeom>
            <a:noFill/>
            <a:ln w="25400">
              <a:solidFill>
                <a:srgbClr val="C0C0C0"/>
              </a:solidFill>
              <a:prstDash val="sysDot"/>
              <a:round/>
              <a:headEnd/>
              <a:tailEnd type="oval" w="med" len="med"/>
            </a:ln>
            <a:effectLst/>
          </p:spPr>
          <p:txBody>
            <a:bodyPr wrap="none" anchor="ctr"/>
            <a:lstStyle/>
            <a:p>
              <a:endParaRPr lang="en-US"/>
            </a:p>
          </p:txBody>
        </p:sp>
        <p:sp>
          <p:nvSpPr>
            <p:cNvPr id="229" name="Text Box 174"/>
            <p:cNvSpPr txBox="1">
              <a:spLocks noChangeArrowheads="1"/>
            </p:cNvSpPr>
            <p:nvPr/>
          </p:nvSpPr>
          <p:spPr bwMode="auto">
            <a:xfrm>
              <a:off x="2784" y="3200"/>
              <a:ext cx="4992" cy="523"/>
            </a:xfrm>
            <a:prstGeom prst="rect">
              <a:avLst/>
            </a:prstGeom>
            <a:noFill/>
            <a:ln w="9525" algn="ctr">
              <a:noFill/>
              <a:miter lim="800000"/>
              <a:headEnd/>
              <a:tailEnd/>
            </a:ln>
            <a:effectLst/>
          </p:spPr>
          <p:txBody>
            <a:bodyPr wrap="square">
              <a:spAutoFit/>
            </a:bodyPr>
            <a:lstStyle/>
            <a:p>
              <a:pPr eaLnBrk="1" hangingPunct="1"/>
              <a:r>
                <a:rPr lang="en-US" sz="2400" dirty="0" err="1" smtClean="0">
                  <a:latin typeface="Times New Roman" pitchFamily="18" charset="0"/>
                  <a:cs typeface="Times New Roman" pitchFamily="18" charset="0"/>
                </a:rPr>
                <a:t>Bảo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lãnh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chuyển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nhượng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cầm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cố</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nhờ</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thanh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toán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truy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đòi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hối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phiếu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nhận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nợ</a:t>
              </a:r>
              <a:r>
                <a:rPr lang="en-US" sz="2400" dirty="0" smtClean="0">
                  <a:latin typeface="Times New Roman" pitchFamily="18" charset="0"/>
                  <a:cs typeface="Times New Roman" pitchFamily="18" charset="0"/>
                </a:rPr>
                <a:t> </a:t>
              </a:r>
            </a:p>
          </p:txBody>
        </p:sp>
        <p:grpSp>
          <p:nvGrpSpPr>
            <p:cNvPr id="11" name="Group 175"/>
            <p:cNvGrpSpPr>
              <a:grpSpLocks/>
            </p:cNvGrpSpPr>
            <p:nvPr/>
          </p:nvGrpSpPr>
          <p:grpSpPr bwMode="auto">
            <a:xfrm rot="-4423226">
              <a:off x="2122" y="3320"/>
              <a:ext cx="407" cy="297"/>
              <a:chOff x="1043" y="2596"/>
              <a:chExt cx="142" cy="99"/>
            </a:xfrm>
          </p:grpSpPr>
          <p:sp>
            <p:nvSpPr>
              <p:cNvPr id="231" name="Freeform 176"/>
              <p:cNvSpPr>
                <a:spLocks/>
              </p:cNvSpPr>
              <p:nvPr/>
            </p:nvSpPr>
            <p:spPr bwMode="auto">
              <a:xfrm>
                <a:off x="1149" y="2693"/>
                <a:ext cx="12" cy="2"/>
              </a:xfrm>
              <a:custGeom>
                <a:avLst/>
                <a:gdLst/>
                <a:ahLst/>
                <a:cxnLst>
                  <a:cxn ang="0">
                    <a:pos x="63" y="14"/>
                  </a:cxn>
                  <a:cxn ang="0">
                    <a:pos x="55" y="14"/>
                  </a:cxn>
                  <a:cxn ang="0">
                    <a:pos x="48" y="14"/>
                  </a:cxn>
                  <a:cxn ang="0">
                    <a:pos x="40" y="14"/>
                  </a:cxn>
                  <a:cxn ang="0">
                    <a:pos x="31" y="11"/>
                  </a:cxn>
                  <a:cxn ang="0">
                    <a:pos x="23" y="10"/>
                  </a:cxn>
                  <a:cxn ang="0">
                    <a:pos x="16" y="8"/>
                  </a:cxn>
                  <a:cxn ang="0">
                    <a:pos x="8" y="4"/>
                  </a:cxn>
                  <a:cxn ang="0">
                    <a:pos x="0" y="0"/>
                  </a:cxn>
                  <a:cxn ang="0">
                    <a:pos x="8" y="3"/>
                  </a:cxn>
                  <a:cxn ang="0">
                    <a:pos x="15" y="6"/>
                  </a:cxn>
                  <a:cxn ang="0">
                    <a:pos x="23" y="8"/>
                  </a:cxn>
                  <a:cxn ang="0">
                    <a:pos x="30" y="10"/>
                  </a:cxn>
                  <a:cxn ang="0">
                    <a:pos x="39" y="11"/>
                  </a:cxn>
                  <a:cxn ang="0">
                    <a:pos x="47" y="12"/>
                  </a:cxn>
                  <a:cxn ang="0">
                    <a:pos x="55" y="14"/>
                  </a:cxn>
                  <a:cxn ang="0">
                    <a:pos x="63" y="14"/>
                  </a:cxn>
                </a:cxnLst>
                <a:rect l="0" t="0" r="r" b="b"/>
                <a:pathLst>
                  <a:path w="63" h="14">
                    <a:moveTo>
                      <a:pt x="63" y="14"/>
                    </a:moveTo>
                    <a:lnTo>
                      <a:pt x="55" y="14"/>
                    </a:lnTo>
                    <a:lnTo>
                      <a:pt x="48" y="14"/>
                    </a:lnTo>
                    <a:lnTo>
                      <a:pt x="40" y="14"/>
                    </a:lnTo>
                    <a:lnTo>
                      <a:pt x="31" y="11"/>
                    </a:lnTo>
                    <a:lnTo>
                      <a:pt x="23" y="10"/>
                    </a:lnTo>
                    <a:lnTo>
                      <a:pt x="16" y="8"/>
                    </a:lnTo>
                    <a:lnTo>
                      <a:pt x="8" y="4"/>
                    </a:lnTo>
                    <a:lnTo>
                      <a:pt x="0" y="0"/>
                    </a:lnTo>
                    <a:lnTo>
                      <a:pt x="8" y="3"/>
                    </a:lnTo>
                    <a:lnTo>
                      <a:pt x="15" y="6"/>
                    </a:lnTo>
                    <a:lnTo>
                      <a:pt x="23" y="8"/>
                    </a:lnTo>
                    <a:lnTo>
                      <a:pt x="30" y="10"/>
                    </a:lnTo>
                    <a:lnTo>
                      <a:pt x="39" y="11"/>
                    </a:lnTo>
                    <a:lnTo>
                      <a:pt x="47" y="12"/>
                    </a:lnTo>
                    <a:lnTo>
                      <a:pt x="55" y="14"/>
                    </a:lnTo>
                    <a:lnTo>
                      <a:pt x="63" y="14"/>
                    </a:lnTo>
                    <a:close/>
                  </a:path>
                </a:pathLst>
              </a:custGeom>
              <a:solidFill>
                <a:srgbClr val="F0A78C"/>
              </a:solidFill>
              <a:ln w="9525">
                <a:noFill/>
                <a:round/>
                <a:headEnd/>
                <a:tailEnd/>
              </a:ln>
            </p:spPr>
            <p:txBody>
              <a:bodyPr/>
              <a:lstStyle/>
              <a:p>
                <a:endParaRPr lang="en-US"/>
              </a:p>
            </p:txBody>
          </p:sp>
          <p:sp>
            <p:nvSpPr>
              <p:cNvPr id="232" name="Freeform 177"/>
              <p:cNvSpPr>
                <a:spLocks/>
              </p:cNvSpPr>
              <p:nvPr/>
            </p:nvSpPr>
            <p:spPr bwMode="auto">
              <a:xfrm>
                <a:off x="1143" y="2689"/>
                <a:ext cx="26" cy="6"/>
              </a:xfrm>
              <a:custGeom>
                <a:avLst/>
                <a:gdLst/>
                <a:ahLst/>
                <a:cxnLst>
                  <a:cxn ang="0">
                    <a:pos x="129" y="28"/>
                  </a:cxn>
                  <a:cxn ang="0">
                    <a:pos x="116" y="33"/>
                  </a:cxn>
                  <a:cxn ang="0">
                    <a:pos x="102" y="36"/>
                  </a:cxn>
                  <a:cxn ang="0">
                    <a:pos x="89" y="38"/>
                  </a:cxn>
                  <a:cxn ang="0">
                    <a:pos x="75" y="38"/>
                  </a:cxn>
                  <a:cxn ang="0">
                    <a:pos x="60" y="35"/>
                  </a:cxn>
                  <a:cxn ang="0">
                    <a:pos x="47" y="32"/>
                  </a:cxn>
                  <a:cxn ang="0">
                    <a:pos x="33" y="26"/>
                  </a:cxn>
                  <a:cxn ang="0">
                    <a:pos x="20" y="18"/>
                  </a:cxn>
                  <a:cxn ang="0">
                    <a:pos x="18" y="16"/>
                  </a:cxn>
                  <a:cxn ang="0">
                    <a:pos x="15" y="14"/>
                  </a:cxn>
                  <a:cxn ang="0">
                    <a:pos x="12" y="11"/>
                  </a:cxn>
                  <a:cxn ang="0">
                    <a:pos x="10" y="10"/>
                  </a:cxn>
                  <a:cxn ang="0">
                    <a:pos x="7" y="8"/>
                  </a:cxn>
                  <a:cxn ang="0">
                    <a:pos x="5" y="5"/>
                  </a:cxn>
                  <a:cxn ang="0">
                    <a:pos x="2" y="3"/>
                  </a:cxn>
                  <a:cxn ang="0">
                    <a:pos x="0" y="0"/>
                  </a:cxn>
                  <a:cxn ang="0">
                    <a:pos x="10" y="8"/>
                  </a:cxn>
                  <a:cxn ang="0">
                    <a:pos x="21" y="14"/>
                  </a:cxn>
                  <a:cxn ang="0">
                    <a:pos x="32" y="20"/>
                  </a:cxn>
                  <a:cxn ang="0">
                    <a:pos x="44" y="23"/>
                  </a:cxn>
                  <a:cxn ang="0">
                    <a:pos x="56" y="27"/>
                  </a:cxn>
                  <a:cxn ang="0">
                    <a:pos x="69" y="30"/>
                  </a:cxn>
                  <a:cxn ang="0">
                    <a:pos x="81" y="32"/>
                  </a:cxn>
                  <a:cxn ang="0">
                    <a:pos x="94" y="33"/>
                  </a:cxn>
                  <a:cxn ang="0">
                    <a:pos x="99" y="32"/>
                  </a:cxn>
                  <a:cxn ang="0">
                    <a:pos x="103" y="32"/>
                  </a:cxn>
                  <a:cxn ang="0">
                    <a:pos x="107" y="32"/>
                  </a:cxn>
                  <a:cxn ang="0">
                    <a:pos x="112" y="32"/>
                  </a:cxn>
                  <a:cxn ang="0">
                    <a:pos x="116" y="30"/>
                  </a:cxn>
                  <a:cxn ang="0">
                    <a:pos x="120" y="30"/>
                  </a:cxn>
                  <a:cxn ang="0">
                    <a:pos x="124" y="29"/>
                  </a:cxn>
                  <a:cxn ang="0">
                    <a:pos x="129" y="28"/>
                  </a:cxn>
                </a:cxnLst>
                <a:rect l="0" t="0" r="r" b="b"/>
                <a:pathLst>
                  <a:path w="129" h="38">
                    <a:moveTo>
                      <a:pt x="129" y="28"/>
                    </a:moveTo>
                    <a:lnTo>
                      <a:pt x="116" y="33"/>
                    </a:lnTo>
                    <a:lnTo>
                      <a:pt x="102" y="36"/>
                    </a:lnTo>
                    <a:lnTo>
                      <a:pt x="89" y="38"/>
                    </a:lnTo>
                    <a:lnTo>
                      <a:pt x="75" y="38"/>
                    </a:lnTo>
                    <a:lnTo>
                      <a:pt x="60" y="35"/>
                    </a:lnTo>
                    <a:lnTo>
                      <a:pt x="47" y="32"/>
                    </a:lnTo>
                    <a:lnTo>
                      <a:pt x="33" y="26"/>
                    </a:lnTo>
                    <a:lnTo>
                      <a:pt x="20" y="18"/>
                    </a:lnTo>
                    <a:lnTo>
                      <a:pt x="18" y="16"/>
                    </a:lnTo>
                    <a:lnTo>
                      <a:pt x="15" y="14"/>
                    </a:lnTo>
                    <a:lnTo>
                      <a:pt x="12" y="11"/>
                    </a:lnTo>
                    <a:lnTo>
                      <a:pt x="10" y="10"/>
                    </a:lnTo>
                    <a:lnTo>
                      <a:pt x="7" y="8"/>
                    </a:lnTo>
                    <a:lnTo>
                      <a:pt x="5" y="5"/>
                    </a:lnTo>
                    <a:lnTo>
                      <a:pt x="2" y="3"/>
                    </a:lnTo>
                    <a:lnTo>
                      <a:pt x="0" y="0"/>
                    </a:lnTo>
                    <a:lnTo>
                      <a:pt x="10" y="8"/>
                    </a:lnTo>
                    <a:lnTo>
                      <a:pt x="21" y="14"/>
                    </a:lnTo>
                    <a:lnTo>
                      <a:pt x="32" y="20"/>
                    </a:lnTo>
                    <a:lnTo>
                      <a:pt x="44" y="23"/>
                    </a:lnTo>
                    <a:lnTo>
                      <a:pt x="56" y="27"/>
                    </a:lnTo>
                    <a:lnTo>
                      <a:pt x="69" y="30"/>
                    </a:lnTo>
                    <a:lnTo>
                      <a:pt x="81" y="32"/>
                    </a:lnTo>
                    <a:lnTo>
                      <a:pt x="94" y="33"/>
                    </a:lnTo>
                    <a:lnTo>
                      <a:pt x="99" y="32"/>
                    </a:lnTo>
                    <a:lnTo>
                      <a:pt x="103" y="32"/>
                    </a:lnTo>
                    <a:lnTo>
                      <a:pt x="107" y="32"/>
                    </a:lnTo>
                    <a:lnTo>
                      <a:pt x="112" y="32"/>
                    </a:lnTo>
                    <a:lnTo>
                      <a:pt x="116" y="30"/>
                    </a:lnTo>
                    <a:lnTo>
                      <a:pt x="120" y="30"/>
                    </a:lnTo>
                    <a:lnTo>
                      <a:pt x="124" y="29"/>
                    </a:lnTo>
                    <a:lnTo>
                      <a:pt x="129" y="28"/>
                    </a:lnTo>
                    <a:close/>
                  </a:path>
                </a:pathLst>
              </a:custGeom>
              <a:solidFill>
                <a:srgbClr val="F1AA8C"/>
              </a:solidFill>
              <a:ln w="9525">
                <a:noFill/>
                <a:round/>
                <a:headEnd/>
                <a:tailEnd/>
              </a:ln>
            </p:spPr>
            <p:txBody>
              <a:bodyPr/>
              <a:lstStyle/>
              <a:p>
                <a:endParaRPr lang="en-US"/>
              </a:p>
            </p:txBody>
          </p:sp>
          <p:sp>
            <p:nvSpPr>
              <p:cNvPr id="233" name="Freeform 178"/>
              <p:cNvSpPr>
                <a:spLocks/>
              </p:cNvSpPr>
              <p:nvPr/>
            </p:nvSpPr>
            <p:spPr bwMode="auto">
              <a:xfrm>
                <a:off x="1140" y="2685"/>
                <a:ext cx="33" cy="10"/>
              </a:xfrm>
              <a:custGeom>
                <a:avLst/>
                <a:gdLst/>
                <a:ahLst/>
                <a:cxnLst>
                  <a:cxn ang="0">
                    <a:pos x="47" y="45"/>
                  </a:cxn>
                  <a:cxn ang="0">
                    <a:pos x="54" y="48"/>
                  </a:cxn>
                  <a:cxn ang="0">
                    <a:pos x="61" y="51"/>
                  </a:cxn>
                  <a:cxn ang="0">
                    <a:pos x="69" y="53"/>
                  </a:cxn>
                  <a:cxn ang="0">
                    <a:pos x="76" y="55"/>
                  </a:cxn>
                  <a:cxn ang="0">
                    <a:pos x="85" y="56"/>
                  </a:cxn>
                  <a:cxn ang="0">
                    <a:pos x="93" y="57"/>
                  </a:cxn>
                  <a:cxn ang="0">
                    <a:pos x="101" y="59"/>
                  </a:cxn>
                  <a:cxn ang="0">
                    <a:pos x="109" y="59"/>
                  </a:cxn>
                  <a:cxn ang="0">
                    <a:pos x="117" y="57"/>
                  </a:cxn>
                  <a:cxn ang="0">
                    <a:pos x="124" y="56"/>
                  </a:cxn>
                  <a:cxn ang="0">
                    <a:pos x="131" y="54"/>
                  </a:cxn>
                  <a:cxn ang="0">
                    <a:pos x="139" y="51"/>
                  </a:cxn>
                  <a:cxn ang="0">
                    <a:pos x="146" y="49"/>
                  </a:cxn>
                  <a:cxn ang="0">
                    <a:pos x="153" y="45"/>
                  </a:cxn>
                  <a:cxn ang="0">
                    <a:pos x="159" y="41"/>
                  </a:cxn>
                  <a:cxn ang="0">
                    <a:pos x="166" y="37"/>
                  </a:cxn>
                  <a:cxn ang="0">
                    <a:pos x="159" y="39"/>
                  </a:cxn>
                  <a:cxn ang="0">
                    <a:pos x="152" y="42"/>
                  </a:cxn>
                  <a:cxn ang="0">
                    <a:pos x="146" y="43"/>
                  </a:cxn>
                  <a:cxn ang="0">
                    <a:pos x="139" y="45"/>
                  </a:cxn>
                  <a:cxn ang="0">
                    <a:pos x="132" y="47"/>
                  </a:cxn>
                  <a:cxn ang="0">
                    <a:pos x="125" y="47"/>
                  </a:cxn>
                  <a:cxn ang="0">
                    <a:pos x="117" y="48"/>
                  </a:cxn>
                  <a:cxn ang="0">
                    <a:pos x="110" y="48"/>
                  </a:cxn>
                  <a:cxn ang="0">
                    <a:pos x="95" y="47"/>
                  </a:cxn>
                  <a:cxn ang="0">
                    <a:pos x="79" y="44"/>
                  </a:cxn>
                  <a:cxn ang="0">
                    <a:pos x="64" y="41"/>
                  </a:cxn>
                  <a:cxn ang="0">
                    <a:pos x="50" y="36"/>
                  </a:cxn>
                  <a:cxn ang="0">
                    <a:pos x="36" y="29"/>
                  </a:cxn>
                  <a:cxn ang="0">
                    <a:pos x="24" y="20"/>
                  </a:cxn>
                  <a:cxn ang="0">
                    <a:pos x="11" y="11"/>
                  </a:cxn>
                  <a:cxn ang="0">
                    <a:pos x="0" y="0"/>
                  </a:cxn>
                  <a:cxn ang="0">
                    <a:pos x="4" y="6"/>
                  </a:cxn>
                  <a:cxn ang="0">
                    <a:pos x="8" y="12"/>
                  </a:cxn>
                  <a:cxn ang="0">
                    <a:pos x="12" y="17"/>
                  </a:cxn>
                  <a:cxn ang="0">
                    <a:pos x="16" y="21"/>
                  </a:cxn>
                  <a:cxn ang="0">
                    <a:pos x="21" y="26"/>
                  </a:cxn>
                  <a:cxn ang="0">
                    <a:pos x="26" y="31"/>
                  </a:cxn>
                  <a:cxn ang="0">
                    <a:pos x="31" y="35"/>
                  </a:cxn>
                  <a:cxn ang="0">
                    <a:pos x="36" y="39"/>
                  </a:cxn>
                  <a:cxn ang="0">
                    <a:pos x="38" y="39"/>
                  </a:cxn>
                  <a:cxn ang="0">
                    <a:pos x="39" y="41"/>
                  </a:cxn>
                  <a:cxn ang="0">
                    <a:pos x="40" y="42"/>
                  </a:cxn>
                  <a:cxn ang="0">
                    <a:pos x="41" y="42"/>
                  </a:cxn>
                  <a:cxn ang="0">
                    <a:pos x="43" y="43"/>
                  </a:cxn>
                  <a:cxn ang="0">
                    <a:pos x="44" y="44"/>
                  </a:cxn>
                  <a:cxn ang="0">
                    <a:pos x="45" y="44"/>
                  </a:cxn>
                  <a:cxn ang="0">
                    <a:pos x="47" y="45"/>
                  </a:cxn>
                </a:cxnLst>
                <a:rect l="0" t="0" r="r" b="b"/>
                <a:pathLst>
                  <a:path w="166" h="59">
                    <a:moveTo>
                      <a:pt x="47" y="45"/>
                    </a:moveTo>
                    <a:lnTo>
                      <a:pt x="54" y="48"/>
                    </a:lnTo>
                    <a:lnTo>
                      <a:pt x="61" y="51"/>
                    </a:lnTo>
                    <a:lnTo>
                      <a:pt x="69" y="53"/>
                    </a:lnTo>
                    <a:lnTo>
                      <a:pt x="76" y="55"/>
                    </a:lnTo>
                    <a:lnTo>
                      <a:pt x="85" y="56"/>
                    </a:lnTo>
                    <a:lnTo>
                      <a:pt x="93" y="57"/>
                    </a:lnTo>
                    <a:lnTo>
                      <a:pt x="101" y="59"/>
                    </a:lnTo>
                    <a:lnTo>
                      <a:pt x="109" y="59"/>
                    </a:lnTo>
                    <a:lnTo>
                      <a:pt x="117" y="57"/>
                    </a:lnTo>
                    <a:lnTo>
                      <a:pt x="124" y="56"/>
                    </a:lnTo>
                    <a:lnTo>
                      <a:pt x="131" y="54"/>
                    </a:lnTo>
                    <a:lnTo>
                      <a:pt x="139" y="51"/>
                    </a:lnTo>
                    <a:lnTo>
                      <a:pt x="146" y="49"/>
                    </a:lnTo>
                    <a:lnTo>
                      <a:pt x="153" y="45"/>
                    </a:lnTo>
                    <a:lnTo>
                      <a:pt x="159" y="41"/>
                    </a:lnTo>
                    <a:lnTo>
                      <a:pt x="166" y="37"/>
                    </a:lnTo>
                    <a:lnTo>
                      <a:pt x="159" y="39"/>
                    </a:lnTo>
                    <a:lnTo>
                      <a:pt x="152" y="42"/>
                    </a:lnTo>
                    <a:lnTo>
                      <a:pt x="146" y="43"/>
                    </a:lnTo>
                    <a:lnTo>
                      <a:pt x="139" y="45"/>
                    </a:lnTo>
                    <a:lnTo>
                      <a:pt x="132" y="47"/>
                    </a:lnTo>
                    <a:lnTo>
                      <a:pt x="125" y="47"/>
                    </a:lnTo>
                    <a:lnTo>
                      <a:pt x="117" y="48"/>
                    </a:lnTo>
                    <a:lnTo>
                      <a:pt x="110" y="48"/>
                    </a:lnTo>
                    <a:lnTo>
                      <a:pt x="95" y="47"/>
                    </a:lnTo>
                    <a:lnTo>
                      <a:pt x="79" y="44"/>
                    </a:lnTo>
                    <a:lnTo>
                      <a:pt x="64" y="41"/>
                    </a:lnTo>
                    <a:lnTo>
                      <a:pt x="50" y="36"/>
                    </a:lnTo>
                    <a:lnTo>
                      <a:pt x="36" y="29"/>
                    </a:lnTo>
                    <a:lnTo>
                      <a:pt x="24" y="20"/>
                    </a:lnTo>
                    <a:lnTo>
                      <a:pt x="11" y="11"/>
                    </a:lnTo>
                    <a:lnTo>
                      <a:pt x="0" y="0"/>
                    </a:lnTo>
                    <a:lnTo>
                      <a:pt x="4" y="6"/>
                    </a:lnTo>
                    <a:lnTo>
                      <a:pt x="8" y="12"/>
                    </a:lnTo>
                    <a:lnTo>
                      <a:pt x="12" y="17"/>
                    </a:lnTo>
                    <a:lnTo>
                      <a:pt x="16" y="21"/>
                    </a:lnTo>
                    <a:lnTo>
                      <a:pt x="21" y="26"/>
                    </a:lnTo>
                    <a:lnTo>
                      <a:pt x="26" y="31"/>
                    </a:lnTo>
                    <a:lnTo>
                      <a:pt x="31" y="35"/>
                    </a:lnTo>
                    <a:lnTo>
                      <a:pt x="36" y="39"/>
                    </a:lnTo>
                    <a:lnTo>
                      <a:pt x="38" y="39"/>
                    </a:lnTo>
                    <a:lnTo>
                      <a:pt x="39" y="41"/>
                    </a:lnTo>
                    <a:lnTo>
                      <a:pt x="40" y="42"/>
                    </a:lnTo>
                    <a:lnTo>
                      <a:pt x="41" y="42"/>
                    </a:lnTo>
                    <a:lnTo>
                      <a:pt x="43" y="43"/>
                    </a:lnTo>
                    <a:lnTo>
                      <a:pt x="44" y="44"/>
                    </a:lnTo>
                    <a:lnTo>
                      <a:pt x="45" y="44"/>
                    </a:lnTo>
                    <a:lnTo>
                      <a:pt x="47" y="45"/>
                    </a:lnTo>
                    <a:close/>
                  </a:path>
                </a:pathLst>
              </a:custGeom>
              <a:solidFill>
                <a:srgbClr val="F1AB8E"/>
              </a:solidFill>
              <a:ln w="9525">
                <a:noFill/>
                <a:round/>
                <a:headEnd/>
                <a:tailEnd/>
              </a:ln>
            </p:spPr>
            <p:txBody>
              <a:bodyPr/>
              <a:lstStyle/>
              <a:p>
                <a:endParaRPr lang="en-US"/>
              </a:p>
            </p:txBody>
          </p:sp>
          <p:sp>
            <p:nvSpPr>
              <p:cNvPr id="234" name="Freeform 179"/>
              <p:cNvSpPr>
                <a:spLocks/>
              </p:cNvSpPr>
              <p:nvPr/>
            </p:nvSpPr>
            <p:spPr bwMode="auto">
              <a:xfrm>
                <a:off x="1138" y="2682"/>
                <a:ext cx="38" cy="12"/>
              </a:xfrm>
              <a:custGeom>
                <a:avLst/>
                <a:gdLst/>
                <a:ahLst/>
                <a:cxnLst>
                  <a:cxn ang="0">
                    <a:pos x="26" y="39"/>
                  </a:cxn>
                  <a:cxn ang="0">
                    <a:pos x="36" y="47"/>
                  </a:cxn>
                  <a:cxn ang="0">
                    <a:pos x="47" y="53"/>
                  </a:cxn>
                  <a:cxn ang="0">
                    <a:pos x="58" y="59"/>
                  </a:cxn>
                  <a:cxn ang="0">
                    <a:pos x="70" y="62"/>
                  </a:cxn>
                  <a:cxn ang="0">
                    <a:pos x="82" y="66"/>
                  </a:cxn>
                  <a:cxn ang="0">
                    <a:pos x="95" y="69"/>
                  </a:cxn>
                  <a:cxn ang="0">
                    <a:pos x="107" y="71"/>
                  </a:cxn>
                  <a:cxn ang="0">
                    <a:pos x="120" y="72"/>
                  </a:cxn>
                  <a:cxn ang="0">
                    <a:pos x="125" y="71"/>
                  </a:cxn>
                  <a:cxn ang="0">
                    <a:pos x="129" y="71"/>
                  </a:cxn>
                  <a:cxn ang="0">
                    <a:pos x="133" y="71"/>
                  </a:cxn>
                  <a:cxn ang="0">
                    <a:pos x="138" y="71"/>
                  </a:cxn>
                  <a:cxn ang="0">
                    <a:pos x="142" y="69"/>
                  </a:cxn>
                  <a:cxn ang="0">
                    <a:pos x="146" y="69"/>
                  </a:cxn>
                  <a:cxn ang="0">
                    <a:pos x="150" y="68"/>
                  </a:cxn>
                  <a:cxn ang="0">
                    <a:pos x="155" y="67"/>
                  </a:cxn>
                  <a:cxn ang="0">
                    <a:pos x="160" y="65"/>
                  </a:cxn>
                  <a:cxn ang="0">
                    <a:pos x="164" y="62"/>
                  </a:cxn>
                  <a:cxn ang="0">
                    <a:pos x="169" y="60"/>
                  </a:cxn>
                  <a:cxn ang="0">
                    <a:pos x="174" y="56"/>
                  </a:cxn>
                  <a:cxn ang="0">
                    <a:pos x="178" y="53"/>
                  </a:cxn>
                  <a:cxn ang="0">
                    <a:pos x="183" y="49"/>
                  </a:cxn>
                  <a:cxn ang="0">
                    <a:pos x="187" y="45"/>
                  </a:cxn>
                  <a:cxn ang="0">
                    <a:pos x="191" y="42"/>
                  </a:cxn>
                  <a:cxn ang="0">
                    <a:pos x="183" y="45"/>
                  </a:cxn>
                  <a:cxn ang="0">
                    <a:pos x="175" y="49"/>
                  </a:cxn>
                  <a:cxn ang="0">
                    <a:pos x="166" y="53"/>
                  </a:cxn>
                  <a:cxn ang="0">
                    <a:pos x="157" y="55"/>
                  </a:cxn>
                  <a:cxn ang="0">
                    <a:pos x="148" y="57"/>
                  </a:cxn>
                  <a:cxn ang="0">
                    <a:pos x="139" y="59"/>
                  </a:cxn>
                  <a:cxn ang="0">
                    <a:pos x="130" y="60"/>
                  </a:cxn>
                  <a:cxn ang="0">
                    <a:pos x="120" y="60"/>
                  </a:cxn>
                  <a:cxn ang="0">
                    <a:pos x="103" y="60"/>
                  </a:cxn>
                  <a:cxn ang="0">
                    <a:pos x="85" y="56"/>
                  </a:cxn>
                  <a:cxn ang="0">
                    <a:pos x="69" y="51"/>
                  </a:cxn>
                  <a:cxn ang="0">
                    <a:pos x="53" y="44"/>
                  </a:cxn>
                  <a:cxn ang="0">
                    <a:pos x="38" y="36"/>
                  </a:cxn>
                  <a:cxn ang="0">
                    <a:pos x="24" y="25"/>
                  </a:cxn>
                  <a:cxn ang="0">
                    <a:pos x="12" y="13"/>
                  </a:cxn>
                  <a:cxn ang="0">
                    <a:pos x="0" y="0"/>
                  </a:cxn>
                  <a:cxn ang="0">
                    <a:pos x="2" y="5"/>
                  </a:cxn>
                  <a:cxn ang="0">
                    <a:pos x="5" y="11"/>
                  </a:cxn>
                  <a:cxn ang="0">
                    <a:pos x="8" y="15"/>
                  </a:cxn>
                  <a:cxn ang="0">
                    <a:pos x="11" y="20"/>
                  </a:cxn>
                  <a:cxn ang="0">
                    <a:pos x="15" y="25"/>
                  </a:cxn>
                  <a:cxn ang="0">
                    <a:pos x="18" y="30"/>
                  </a:cxn>
                  <a:cxn ang="0">
                    <a:pos x="22" y="35"/>
                  </a:cxn>
                  <a:cxn ang="0">
                    <a:pos x="26" y="39"/>
                  </a:cxn>
                </a:cxnLst>
                <a:rect l="0" t="0" r="r" b="b"/>
                <a:pathLst>
                  <a:path w="191" h="72">
                    <a:moveTo>
                      <a:pt x="26" y="39"/>
                    </a:moveTo>
                    <a:lnTo>
                      <a:pt x="36" y="47"/>
                    </a:lnTo>
                    <a:lnTo>
                      <a:pt x="47" y="53"/>
                    </a:lnTo>
                    <a:lnTo>
                      <a:pt x="58" y="59"/>
                    </a:lnTo>
                    <a:lnTo>
                      <a:pt x="70" y="62"/>
                    </a:lnTo>
                    <a:lnTo>
                      <a:pt x="82" y="66"/>
                    </a:lnTo>
                    <a:lnTo>
                      <a:pt x="95" y="69"/>
                    </a:lnTo>
                    <a:lnTo>
                      <a:pt x="107" y="71"/>
                    </a:lnTo>
                    <a:lnTo>
                      <a:pt x="120" y="72"/>
                    </a:lnTo>
                    <a:lnTo>
                      <a:pt x="125" y="71"/>
                    </a:lnTo>
                    <a:lnTo>
                      <a:pt x="129" y="71"/>
                    </a:lnTo>
                    <a:lnTo>
                      <a:pt x="133" y="71"/>
                    </a:lnTo>
                    <a:lnTo>
                      <a:pt x="138" y="71"/>
                    </a:lnTo>
                    <a:lnTo>
                      <a:pt x="142" y="69"/>
                    </a:lnTo>
                    <a:lnTo>
                      <a:pt x="146" y="69"/>
                    </a:lnTo>
                    <a:lnTo>
                      <a:pt x="150" y="68"/>
                    </a:lnTo>
                    <a:lnTo>
                      <a:pt x="155" y="67"/>
                    </a:lnTo>
                    <a:lnTo>
                      <a:pt x="160" y="65"/>
                    </a:lnTo>
                    <a:lnTo>
                      <a:pt x="164" y="62"/>
                    </a:lnTo>
                    <a:lnTo>
                      <a:pt x="169" y="60"/>
                    </a:lnTo>
                    <a:lnTo>
                      <a:pt x="174" y="56"/>
                    </a:lnTo>
                    <a:lnTo>
                      <a:pt x="178" y="53"/>
                    </a:lnTo>
                    <a:lnTo>
                      <a:pt x="183" y="49"/>
                    </a:lnTo>
                    <a:lnTo>
                      <a:pt x="187" y="45"/>
                    </a:lnTo>
                    <a:lnTo>
                      <a:pt x="191" y="42"/>
                    </a:lnTo>
                    <a:lnTo>
                      <a:pt x="183" y="45"/>
                    </a:lnTo>
                    <a:lnTo>
                      <a:pt x="175" y="49"/>
                    </a:lnTo>
                    <a:lnTo>
                      <a:pt x="166" y="53"/>
                    </a:lnTo>
                    <a:lnTo>
                      <a:pt x="157" y="55"/>
                    </a:lnTo>
                    <a:lnTo>
                      <a:pt x="148" y="57"/>
                    </a:lnTo>
                    <a:lnTo>
                      <a:pt x="139" y="59"/>
                    </a:lnTo>
                    <a:lnTo>
                      <a:pt x="130" y="60"/>
                    </a:lnTo>
                    <a:lnTo>
                      <a:pt x="120" y="60"/>
                    </a:lnTo>
                    <a:lnTo>
                      <a:pt x="103" y="60"/>
                    </a:lnTo>
                    <a:lnTo>
                      <a:pt x="85" y="56"/>
                    </a:lnTo>
                    <a:lnTo>
                      <a:pt x="69" y="51"/>
                    </a:lnTo>
                    <a:lnTo>
                      <a:pt x="53" y="44"/>
                    </a:lnTo>
                    <a:lnTo>
                      <a:pt x="38" y="36"/>
                    </a:lnTo>
                    <a:lnTo>
                      <a:pt x="24" y="25"/>
                    </a:lnTo>
                    <a:lnTo>
                      <a:pt x="12" y="13"/>
                    </a:lnTo>
                    <a:lnTo>
                      <a:pt x="0" y="0"/>
                    </a:lnTo>
                    <a:lnTo>
                      <a:pt x="2" y="5"/>
                    </a:lnTo>
                    <a:lnTo>
                      <a:pt x="5" y="11"/>
                    </a:lnTo>
                    <a:lnTo>
                      <a:pt x="8" y="15"/>
                    </a:lnTo>
                    <a:lnTo>
                      <a:pt x="11" y="20"/>
                    </a:lnTo>
                    <a:lnTo>
                      <a:pt x="15" y="25"/>
                    </a:lnTo>
                    <a:lnTo>
                      <a:pt x="18" y="30"/>
                    </a:lnTo>
                    <a:lnTo>
                      <a:pt x="22" y="35"/>
                    </a:lnTo>
                    <a:lnTo>
                      <a:pt x="26" y="39"/>
                    </a:lnTo>
                    <a:close/>
                  </a:path>
                </a:pathLst>
              </a:custGeom>
              <a:solidFill>
                <a:srgbClr val="F1AB8E"/>
              </a:solidFill>
              <a:ln w="9525">
                <a:noFill/>
                <a:round/>
                <a:headEnd/>
                <a:tailEnd/>
              </a:ln>
            </p:spPr>
            <p:txBody>
              <a:bodyPr/>
              <a:lstStyle/>
              <a:p>
                <a:endParaRPr lang="en-US"/>
              </a:p>
            </p:txBody>
          </p:sp>
          <p:sp>
            <p:nvSpPr>
              <p:cNvPr id="235" name="Freeform 180"/>
              <p:cNvSpPr>
                <a:spLocks/>
              </p:cNvSpPr>
              <p:nvPr/>
            </p:nvSpPr>
            <p:spPr bwMode="auto">
              <a:xfrm>
                <a:off x="1136" y="2679"/>
                <a:ext cx="42" cy="14"/>
              </a:xfrm>
              <a:custGeom>
                <a:avLst/>
                <a:gdLst/>
                <a:ahLst/>
                <a:cxnLst>
                  <a:cxn ang="0">
                    <a:pos x="17" y="36"/>
                  </a:cxn>
                  <a:cxn ang="0">
                    <a:pos x="28" y="47"/>
                  </a:cxn>
                  <a:cxn ang="0">
                    <a:pos x="41" y="56"/>
                  </a:cxn>
                  <a:cxn ang="0">
                    <a:pos x="53" y="65"/>
                  </a:cxn>
                  <a:cxn ang="0">
                    <a:pos x="67" y="71"/>
                  </a:cxn>
                  <a:cxn ang="0">
                    <a:pos x="81" y="77"/>
                  </a:cxn>
                  <a:cxn ang="0">
                    <a:pos x="96" y="80"/>
                  </a:cxn>
                  <a:cxn ang="0">
                    <a:pos x="112" y="83"/>
                  </a:cxn>
                  <a:cxn ang="0">
                    <a:pos x="127" y="84"/>
                  </a:cxn>
                  <a:cxn ang="0">
                    <a:pos x="134" y="84"/>
                  </a:cxn>
                  <a:cxn ang="0">
                    <a:pos x="142" y="83"/>
                  </a:cxn>
                  <a:cxn ang="0">
                    <a:pos x="149" y="83"/>
                  </a:cxn>
                  <a:cxn ang="0">
                    <a:pos x="156" y="81"/>
                  </a:cxn>
                  <a:cxn ang="0">
                    <a:pos x="163" y="79"/>
                  </a:cxn>
                  <a:cxn ang="0">
                    <a:pos x="170" y="78"/>
                  </a:cxn>
                  <a:cxn ang="0">
                    <a:pos x="176" y="75"/>
                  </a:cxn>
                  <a:cxn ang="0">
                    <a:pos x="183" y="73"/>
                  </a:cxn>
                  <a:cxn ang="0">
                    <a:pos x="187" y="69"/>
                  </a:cxn>
                  <a:cxn ang="0">
                    <a:pos x="190" y="67"/>
                  </a:cxn>
                  <a:cxn ang="0">
                    <a:pos x="194" y="63"/>
                  </a:cxn>
                  <a:cxn ang="0">
                    <a:pos x="197" y="61"/>
                  </a:cxn>
                  <a:cxn ang="0">
                    <a:pos x="200" y="57"/>
                  </a:cxn>
                  <a:cxn ang="0">
                    <a:pos x="204" y="54"/>
                  </a:cxn>
                  <a:cxn ang="0">
                    <a:pos x="207" y="50"/>
                  </a:cxn>
                  <a:cxn ang="0">
                    <a:pos x="210" y="45"/>
                  </a:cxn>
                  <a:cxn ang="0">
                    <a:pos x="201" y="51"/>
                  </a:cxn>
                  <a:cxn ang="0">
                    <a:pos x="191" y="57"/>
                  </a:cxn>
                  <a:cxn ang="0">
                    <a:pos x="181" y="62"/>
                  </a:cxn>
                  <a:cxn ang="0">
                    <a:pos x="171" y="66"/>
                  </a:cxn>
                  <a:cxn ang="0">
                    <a:pos x="160" y="69"/>
                  </a:cxn>
                  <a:cxn ang="0">
                    <a:pos x="149" y="71"/>
                  </a:cxn>
                  <a:cxn ang="0">
                    <a:pos x="138" y="73"/>
                  </a:cxn>
                  <a:cxn ang="0">
                    <a:pos x="127" y="73"/>
                  </a:cxn>
                  <a:cxn ang="0">
                    <a:pos x="118" y="73"/>
                  </a:cxn>
                  <a:cxn ang="0">
                    <a:pos x="108" y="72"/>
                  </a:cxn>
                  <a:cxn ang="0">
                    <a:pos x="99" y="71"/>
                  </a:cxn>
                  <a:cxn ang="0">
                    <a:pos x="89" y="68"/>
                  </a:cxn>
                  <a:cxn ang="0">
                    <a:pos x="80" y="65"/>
                  </a:cxn>
                  <a:cxn ang="0">
                    <a:pos x="71" y="62"/>
                  </a:cxn>
                  <a:cxn ang="0">
                    <a:pos x="63" y="57"/>
                  </a:cxn>
                  <a:cxn ang="0">
                    <a:pos x="55" y="54"/>
                  </a:cxn>
                  <a:cxn ang="0">
                    <a:pos x="39" y="43"/>
                  </a:cxn>
                  <a:cxn ang="0">
                    <a:pos x="25" y="30"/>
                  </a:cxn>
                  <a:cxn ang="0">
                    <a:pos x="12" y="17"/>
                  </a:cxn>
                  <a:cxn ang="0">
                    <a:pos x="0" y="0"/>
                  </a:cxn>
                  <a:cxn ang="0">
                    <a:pos x="1" y="5"/>
                  </a:cxn>
                  <a:cxn ang="0">
                    <a:pos x="3" y="9"/>
                  </a:cxn>
                  <a:cxn ang="0">
                    <a:pos x="5" y="14"/>
                  </a:cxn>
                  <a:cxn ang="0">
                    <a:pos x="7" y="19"/>
                  </a:cxn>
                  <a:cxn ang="0">
                    <a:pos x="9" y="24"/>
                  </a:cxn>
                  <a:cxn ang="0">
                    <a:pos x="12" y="27"/>
                  </a:cxn>
                  <a:cxn ang="0">
                    <a:pos x="14" y="32"/>
                  </a:cxn>
                  <a:cxn ang="0">
                    <a:pos x="17" y="36"/>
                  </a:cxn>
                </a:cxnLst>
                <a:rect l="0" t="0" r="r" b="b"/>
                <a:pathLst>
                  <a:path w="210" h="84">
                    <a:moveTo>
                      <a:pt x="17" y="36"/>
                    </a:moveTo>
                    <a:lnTo>
                      <a:pt x="28" y="47"/>
                    </a:lnTo>
                    <a:lnTo>
                      <a:pt x="41" y="56"/>
                    </a:lnTo>
                    <a:lnTo>
                      <a:pt x="53" y="65"/>
                    </a:lnTo>
                    <a:lnTo>
                      <a:pt x="67" y="71"/>
                    </a:lnTo>
                    <a:lnTo>
                      <a:pt x="81" y="77"/>
                    </a:lnTo>
                    <a:lnTo>
                      <a:pt x="96" y="80"/>
                    </a:lnTo>
                    <a:lnTo>
                      <a:pt x="112" y="83"/>
                    </a:lnTo>
                    <a:lnTo>
                      <a:pt x="127" y="84"/>
                    </a:lnTo>
                    <a:lnTo>
                      <a:pt x="134" y="84"/>
                    </a:lnTo>
                    <a:lnTo>
                      <a:pt x="142" y="83"/>
                    </a:lnTo>
                    <a:lnTo>
                      <a:pt x="149" y="83"/>
                    </a:lnTo>
                    <a:lnTo>
                      <a:pt x="156" y="81"/>
                    </a:lnTo>
                    <a:lnTo>
                      <a:pt x="163" y="79"/>
                    </a:lnTo>
                    <a:lnTo>
                      <a:pt x="170" y="78"/>
                    </a:lnTo>
                    <a:lnTo>
                      <a:pt x="176" y="75"/>
                    </a:lnTo>
                    <a:lnTo>
                      <a:pt x="183" y="73"/>
                    </a:lnTo>
                    <a:lnTo>
                      <a:pt x="187" y="69"/>
                    </a:lnTo>
                    <a:lnTo>
                      <a:pt x="190" y="67"/>
                    </a:lnTo>
                    <a:lnTo>
                      <a:pt x="194" y="63"/>
                    </a:lnTo>
                    <a:lnTo>
                      <a:pt x="197" y="61"/>
                    </a:lnTo>
                    <a:lnTo>
                      <a:pt x="200" y="57"/>
                    </a:lnTo>
                    <a:lnTo>
                      <a:pt x="204" y="54"/>
                    </a:lnTo>
                    <a:lnTo>
                      <a:pt x="207" y="50"/>
                    </a:lnTo>
                    <a:lnTo>
                      <a:pt x="210" y="45"/>
                    </a:lnTo>
                    <a:lnTo>
                      <a:pt x="201" y="51"/>
                    </a:lnTo>
                    <a:lnTo>
                      <a:pt x="191" y="57"/>
                    </a:lnTo>
                    <a:lnTo>
                      <a:pt x="181" y="62"/>
                    </a:lnTo>
                    <a:lnTo>
                      <a:pt x="171" y="66"/>
                    </a:lnTo>
                    <a:lnTo>
                      <a:pt x="160" y="69"/>
                    </a:lnTo>
                    <a:lnTo>
                      <a:pt x="149" y="71"/>
                    </a:lnTo>
                    <a:lnTo>
                      <a:pt x="138" y="73"/>
                    </a:lnTo>
                    <a:lnTo>
                      <a:pt x="127" y="73"/>
                    </a:lnTo>
                    <a:lnTo>
                      <a:pt x="118" y="73"/>
                    </a:lnTo>
                    <a:lnTo>
                      <a:pt x="108" y="72"/>
                    </a:lnTo>
                    <a:lnTo>
                      <a:pt x="99" y="71"/>
                    </a:lnTo>
                    <a:lnTo>
                      <a:pt x="89" y="68"/>
                    </a:lnTo>
                    <a:lnTo>
                      <a:pt x="80" y="65"/>
                    </a:lnTo>
                    <a:lnTo>
                      <a:pt x="71" y="62"/>
                    </a:lnTo>
                    <a:lnTo>
                      <a:pt x="63" y="57"/>
                    </a:lnTo>
                    <a:lnTo>
                      <a:pt x="55" y="54"/>
                    </a:lnTo>
                    <a:lnTo>
                      <a:pt x="39" y="43"/>
                    </a:lnTo>
                    <a:lnTo>
                      <a:pt x="25" y="30"/>
                    </a:lnTo>
                    <a:lnTo>
                      <a:pt x="12" y="17"/>
                    </a:lnTo>
                    <a:lnTo>
                      <a:pt x="0" y="0"/>
                    </a:lnTo>
                    <a:lnTo>
                      <a:pt x="1" y="5"/>
                    </a:lnTo>
                    <a:lnTo>
                      <a:pt x="3" y="9"/>
                    </a:lnTo>
                    <a:lnTo>
                      <a:pt x="5" y="14"/>
                    </a:lnTo>
                    <a:lnTo>
                      <a:pt x="7" y="19"/>
                    </a:lnTo>
                    <a:lnTo>
                      <a:pt x="9" y="24"/>
                    </a:lnTo>
                    <a:lnTo>
                      <a:pt x="12" y="27"/>
                    </a:lnTo>
                    <a:lnTo>
                      <a:pt x="14" y="32"/>
                    </a:lnTo>
                    <a:lnTo>
                      <a:pt x="17" y="36"/>
                    </a:lnTo>
                    <a:close/>
                  </a:path>
                </a:pathLst>
              </a:custGeom>
              <a:solidFill>
                <a:srgbClr val="F1AD8F"/>
              </a:solidFill>
              <a:ln w="9525">
                <a:noFill/>
                <a:round/>
                <a:headEnd/>
                <a:tailEnd/>
              </a:ln>
            </p:spPr>
            <p:txBody>
              <a:bodyPr/>
              <a:lstStyle/>
              <a:p>
                <a:endParaRPr lang="en-US"/>
              </a:p>
            </p:txBody>
          </p:sp>
          <p:sp>
            <p:nvSpPr>
              <p:cNvPr id="236" name="Freeform 181"/>
              <p:cNvSpPr>
                <a:spLocks/>
              </p:cNvSpPr>
              <p:nvPr/>
            </p:nvSpPr>
            <p:spPr bwMode="auto">
              <a:xfrm>
                <a:off x="1135" y="2677"/>
                <a:ext cx="45" cy="15"/>
              </a:xfrm>
              <a:custGeom>
                <a:avLst/>
                <a:gdLst/>
                <a:ahLst/>
                <a:cxnLst>
                  <a:cxn ang="0">
                    <a:pos x="12" y="35"/>
                  </a:cxn>
                  <a:cxn ang="0">
                    <a:pos x="24" y="48"/>
                  </a:cxn>
                  <a:cxn ang="0">
                    <a:pos x="37" y="60"/>
                  </a:cxn>
                  <a:cxn ang="0">
                    <a:pos x="50" y="71"/>
                  </a:cxn>
                  <a:cxn ang="0">
                    <a:pos x="65" y="79"/>
                  </a:cxn>
                  <a:cxn ang="0">
                    <a:pos x="81" y="86"/>
                  </a:cxn>
                  <a:cxn ang="0">
                    <a:pos x="97" y="91"/>
                  </a:cxn>
                  <a:cxn ang="0">
                    <a:pos x="115" y="95"/>
                  </a:cxn>
                  <a:cxn ang="0">
                    <a:pos x="132" y="95"/>
                  </a:cxn>
                  <a:cxn ang="0">
                    <a:pos x="142" y="95"/>
                  </a:cxn>
                  <a:cxn ang="0">
                    <a:pos x="151" y="94"/>
                  </a:cxn>
                  <a:cxn ang="0">
                    <a:pos x="160" y="92"/>
                  </a:cxn>
                  <a:cxn ang="0">
                    <a:pos x="169" y="90"/>
                  </a:cxn>
                  <a:cxn ang="0">
                    <a:pos x="178" y="88"/>
                  </a:cxn>
                  <a:cxn ang="0">
                    <a:pos x="187" y="84"/>
                  </a:cxn>
                  <a:cxn ang="0">
                    <a:pos x="195" y="80"/>
                  </a:cxn>
                  <a:cxn ang="0">
                    <a:pos x="203" y="77"/>
                  </a:cxn>
                  <a:cxn ang="0">
                    <a:pos x="206" y="73"/>
                  </a:cxn>
                  <a:cxn ang="0">
                    <a:pos x="209" y="70"/>
                  </a:cxn>
                  <a:cxn ang="0">
                    <a:pos x="212" y="67"/>
                  </a:cxn>
                  <a:cxn ang="0">
                    <a:pos x="214" y="64"/>
                  </a:cxn>
                  <a:cxn ang="0">
                    <a:pos x="217" y="60"/>
                  </a:cxn>
                  <a:cxn ang="0">
                    <a:pos x="219" y="56"/>
                  </a:cxn>
                  <a:cxn ang="0">
                    <a:pos x="222" y="53"/>
                  </a:cxn>
                  <a:cxn ang="0">
                    <a:pos x="224" y="49"/>
                  </a:cxn>
                  <a:cxn ang="0">
                    <a:pos x="214" y="56"/>
                  </a:cxn>
                  <a:cxn ang="0">
                    <a:pos x="204" y="64"/>
                  </a:cxn>
                  <a:cxn ang="0">
                    <a:pos x="193" y="70"/>
                  </a:cxn>
                  <a:cxn ang="0">
                    <a:pos x="181" y="76"/>
                  </a:cxn>
                  <a:cxn ang="0">
                    <a:pos x="170" y="79"/>
                  </a:cxn>
                  <a:cxn ang="0">
                    <a:pos x="157" y="82"/>
                  </a:cxn>
                  <a:cxn ang="0">
                    <a:pos x="145" y="84"/>
                  </a:cxn>
                  <a:cxn ang="0">
                    <a:pos x="132" y="84"/>
                  </a:cxn>
                  <a:cxn ang="0">
                    <a:pos x="122" y="84"/>
                  </a:cxn>
                  <a:cxn ang="0">
                    <a:pos x="112" y="83"/>
                  </a:cxn>
                  <a:cxn ang="0">
                    <a:pos x="101" y="82"/>
                  </a:cxn>
                  <a:cxn ang="0">
                    <a:pos x="92" y="78"/>
                  </a:cxn>
                  <a:cxn ang="0">
                    <a:pos x="82" y="76"/>
                  </a:cxn>
                  <a:cxn ang="0">
                    <a:pos x="73" y="71"/>
                  </a:cxn>
                  <a:cxn ang="0">
                    <a:pos x="64" y="67"/>
                  </a:cxn>
                  <a:cxn ang="0">
                    <a:pos x="56" y="61"/>
                  </a:cxn>
                  <a:cxn ang="0">
                    <a:pos x="47" y="55"/>
                  </a:cxn>
                  <a:cxn ang="0">
                    <a:pos x="40" y="49"/>
                  </a:cxn>
                  <a:cxn ang="0">
                    <a:pos x="32" y="42"/>
                  </a:cxn>
                  <a:cxn ang="0">
                    <a:pos x="25" y="35"/>
                  </a:cxn>
                  <a:cxn ang="0">
                    <a:pos x="18" y="28"/>
                  </a:cxn>
                  <a:cxn ang="0">
                    <a:pos x="12" y="19"/>
                  </a:cxn>
                  <a:cxn ang="0">
                    <a:pos x="6" y="10"/>
                  </a:cxn>
                  <a:cxn ang="0">
                    <a:pos x="0" y="0"/>
                  </a:cxn>
                  <a:cxn ang="0">
                    <a:pos x="1" y="5"/>
                  </a:cxn>
                  <a:cxn ang="0">
                    <a:pos x="2" y="10"/>
                  </a:cxn>
                  <a:cxn ang="0">
                    <a:pos x="4" y="13"/>
                  </a:cxn>
                  <a:cxn ang="0">
                    <a:pos x="5" y="18"/>
                  </a:cxn>
                  <a:cxn ang="0">
                    <a:pos x="7" y="23"/>
                  </a:cxn>
                  <a:cxn ang="0">
                    <a:pos x="8" y="26"/>
                  </a:cxn>
                  <a:cxn ang="0">
                    <a:pos x="10" y="30"/>
                  </a:cxn>
                  <a:cxn ang="0">
                    <a:pos x="12" y="35"/>
                  </a:cxn>
                </a:cxnLst>
                <a:rect l="0" t="0" r="r" b="b"/>
                <a:pathLst>
                  <a:path w="224" h="95">
                    <a:moveTo>
                      <a:pt x="12" y="35"/>
                    </a:moveTo>
                    <a:lnTo>
                      <a:pt x="24" y="48"/>
                    </a:lnTo>
                    <a:lnTo>
                      <a:pt x="37" y="60"/>
                    </a:lnTo>
                    <a:lnTo>
                      <a:pt x="50" y="71"/>
                    </a:lnTo>
                    <a:lnTo>
                      <a:pt x="65" y="79"/>
                    </a:lnTo>
                    <a:lnTo>
                      <a:pt x="81" y="86"/>
                    </a:lnTo>
                    <a:lnTo>
                      <a:pt x="97" y="91"/>
                    </a:lnTo>
                    <a:lnTo>
                      <a:pt x="115" y="95"/>
                    </a:lnTo>
                    <a:lnTo>
                      <a:pt x="132" y="95"/>
                    </a:lnTo>
                    <a:lnTo>
                      <a:pt x="142" y="95"/>
                    </a:lnTo>
                    <a:lnTo>
                      <a:pt x="151" y="94"/>
                    </a:lnTo>
                    <a:lnTo>
                      <a:pt x="160" y="92"/>
                    </a:lnTo>
                    <a:lnTo>
                      <a:pt x="169" y="90"/>
                    </a:lnTo>
                    <a:lnTo>
                      <a:pt x="178" y="88"/>
                    </a:lnTo>
                    <a:lnTo>
                      <a:pt x="187" y="84"/>
                    </a:lnTo>
                    <a:lnTo>
                      <a:pt x="195" y="80"/>
                    </a:lnTo>
                    <a:lnTo>
                      <a:pt x="203" y="77"/>
                    </a:lnTo>
                    <a:lnTo>
                      <a:pt x="206" y="73"/>
                    </a:lnTo>
                    <a:lnTo>
                      <a:pt x="209" y="70"/>
                    </a:lnTo>
                    <a:lnTo>
                      <a:pt x="212" y="67"/>
                    </a:lnTo>
                    <a:lnTo>
                      <a:pt x="214" y="64"/>
                    </a:lnTo>
                    <a:lnTo>
                      <a:pt x="217" y="60"/>
                    </a:lnTo>
                    <a:lnTo>
                      <a:pt x="219" y="56"/>
                    </a:lnTo>
                    <a:lnTo>
                      <a:pt x="222" y="53"/>
                    </a:lnTo>
                    <a:lnTo>
                      <a:pt x="224" y="49"/>
                    </a:lnTo>
                    <a:lnTo>
                      <a:pt x="214" y="56"/>
                    </a:lnTo>
                    <a:lnTo>
                      <a:pt x="204" y="64"/>
                    </a:lnTo>
                    <a:lnTo>
                      <a:pt x="193" y="70"/>
                    </a:lnTo>
                    <a:lnTo>
                      <a:pt x="181" y="76"/>
                    </a:lnTo>
                    <a:lnTo>
                      <a:pt x="170" y="79"/>
                    </a:lnTo>
                    <a:lnTo>
                      <a:pt x="157" y="82"/>
                    </a:lnTo>
                    <a:lnTo>
                      <a:pt x="145" y="84"/>
                    </a:lnTo>
                    <a:lnTo>
                      <a:pt x="132" y="84"/>
                    </a:lnTo>
                    <a:lnTo>
                      <a:pt x="122" y="84"/>
                    </a:lnTo>
                    <a:lnTo>
                      <a:pt x="112" y="83"/>
                    </a:lnTo>
                    <a:lnTo>
                      <a:pt x="101" y="82"/>
                    </a:lnTo>
                    <a:lnTo>
                      <a:pt x="92" y="78"/>
                    </a:lnTo>
                    <a:lnTo>
                      <a:pt x="82" y="76"/>
                    </a:lnTo>
                    <a:lnTo>
                      <a:pt x="73" y="71"/>
                    </a:lnTo>
                    <a:lnTo>
                      <a:pt x="64" y="67"/>
                    </a:lnTo>
                    <a:lnTo>
                      <a:pt x="56" y="61"/>
                    </a:lnTo>
                    <a:lnTo>
                      <a:pt x="47" y="55"/>
                    </a:lnTo>
                    <a:lnTo>
                      <a:pt x="40" y="49"/>
                    </a:lnTo>
                    <a:lnTo>
                      <a:pt x="32" y="42"/>
                    </a:lnTo>
                    <a:lnTo>
                      <a:pt x="25" y="35"/>
                    </a:lnTo>
                    <a:lnTo>
                      <a:pt x="18" y="28"/>
                    </a:lnTo>
                    <a:lnTo>
                      <a:pt x="12" y="19"/>
                    </a:lnTo>
                    <a:lnTo>
                      <a:pt x="6" y="10"/>
                    </a:lnTo>
                    <a:lnTo>
                      <a:pt x="0" y="0"/>
                    </a:lnTo>
                    <a:lnTo>
                      <a:pt x="1" y="5"/>
                    </a:lnTo>
                    <a:lnTo>
                      <a:pt x="2" y="10"/>
                    </a:lnTo>
                    <a:lnTo>
                      <a:pt x="4" y="13"/>
                    </a:lnTo>
                    <a:lnTo>
                      <a:pt x="5" y="18"/>
                    </a:lnTo>
                    <a:lnTo>
                      <a:pt x="7" y="23"/>
                    </a:lnTo>
                    <a:lnTo>
                      <a:pt x="8" y="26"/>
                    </a:lnTo>
                    <a:lnTo>
                      <a:pt x="10" y="30"/>
                    </a:lnTo>
                    <a:lnTo>
                      <a:pt x="12" y="35"/>
                    </a:lnTo>
                    <a:close/>
                  </a:path>
                </a:pathLst>
              </a:custGeom>
              <a:solidFill>
                <a:srgbClr val="F2AF91"/>
              </a:solidFill>
              <a:ln w="9525">
                <a:noFill/>
                <a:round/>
                <a:headEnd/>
                <a:tailEnd/>
              </a:ln>
            </p:spPr>
            <p:txBody>
              <a:bodyPr/>
              <a:lstStyle/>
              <a:p>
                <a:endParaRPr lang="en-US"/>
              </a:p>
            </p:txBody>
          </p:sp>
          <p:sp>
            <p:nvSpPr>
              <p:cNvPr id="237" name="Freeform 182"/>
              <p:cNvSpPr>
                <a:spLocks/>
              </p:cNvSpPr>
              <p:nvPr/>
            </p:nvSpPr>
            <p:spPr bwMode="auto">
              <a:xfrm>
                <a:off x="1135" y="2674"/>
                <a:ext cx="47" cy="18"/>
              </a:xfrm>
              <a:custGeom>
                <a:avLst/>
                <a:gdLst/>
                <a:ahLst/>
                <a:cxnLst>
                  <a:cxn ang="0">
                    <a:pos x="20" y="50"/>
                  </a:cxn>
                  <a:cxn ang="0">
                    <a:pos x="47" y="76"/>
                  </a:cxn>
                  <a:cxn ang="0">
                    <a:pos x="71" y="90"/>
                  </a:cxn>
                  <a:cxn ang="0">
                    <a:pos x="88" y="98"/>
                  </a:cxn>
                  <a:cxn ang="0">
                    <a:pos x="107" y="104"/>
                  </a:cxn>
                  <a:cxn ang="0">
                    <a:pos x="126" y="106"/>
                  </a:cxn>
                  <a:cxn ang="0">
                    <a:pos x="146" y="106"/>
                  </a:cxn>
                  <a:cxn ang="0">
                    <a:pos x="168" y="102"/>
                  </a:cxn>
                  <a:cxn ang="0">
                    <a:pos x="189" y="95"/>
                  </a:cxn>
                  <a:cxn ang="0">
                    <a:pos x="209" y="84"/>
                  </a:cxn>
                  <a:cxn ang="0">
                    <a:pos x="220" y="76"/>
                  </a:cxn>
                  <a:cxn ang="0">
                    <a:pos x="224" y="70"/>
                  </a:cxn>
                  <a:cxn ang="0">
                    <a:pos x="228" y="63"/>
                  </a:cxn>
                  <a:cxn ang="0">
                    <a:pos x="233" y="57"/>
                  </a:cxn>
                  <a:cxn ang="0">
                    <a:pos x="235" y="53"/>
                  </a:cxn>
                  <a:cxn ang="0">
                    <a:pos x="235" y="52"/>
                  </a:cxn>
                  <a:cxn ang="0">
                    <a:pos x="235" y="52"/>
                  </a:cxn>
                  <a:cxn ang="0">
                    <a:pos x="235" y="52"/>
                  </a:cxn>
                  <a:cxn ang="0">
                    <a:pos x="224" y="62"/>
                  </a:cxn>
                  <a:cxn ang="0">
                    <a:pos x="201" y="77"/>
                  </a:cxn>
                  <a:cxn ang="0">
                    <a:pos x="176" y="88"/>
                  </a:cxn>
                  <a:cxn ang="0">
                    <a:pos x="149" y="94"/>
                  </a:cxn>
                  <a:cxn ang="0">
                    <a:pos x="124" y="95"/>
                  </a:cxn>
                  <a:cxn ang="0">
                    <a:pos x="103" y="92"/>
                  </a:cxn>
                  <a:cxn ang="0">
                    <a:pos x="83" y="84"/>
                  </a:cxn>
                  <a:cxn ang="0">
                    <a:pos x="64" y="75"/>
                  </a:cxn>
                  <a:cxn ang="0">
                    <a:pos x="47" y="63"/>
                  </a:cxn>
                  <a:cxn ang="0">
                    <a:pos x="31" y="47"/>
                  </a:cxn>
                  <a:cxn ang="0">
                    <a:pos x="17" y="30"/>
                  </a:cxn>
                  <a:cxn ang="0">
                    <a:pos x="6" y="11"/>
                  </a:cxn>
                  <a:cxn ang="0">
                    <a:pos x="1" y="5"/>
                  </a:cxn>
                  <a:cxn ang="0">
                    <a:pos x="2" y="14"/>
                  </a:cxn>
                  <a:cxn ang="0">
                    <a:pos x="4" y="21"/>
                  </a:cxn>
                  <a:cxn ang="0">
                    <a:pos x="7" y="29"/>
                  </a:cxn>
                </a:cxnLst>
                <a:rect l="0" t="0" r="r" b="b"/>
                <a:pathLst>
                  <a:path w="235" h="106">
                    <a:moveTo>
                      <a:pt x="8" y="33"/>
                    </a:moveTo>
                    <a:lnTo>
                      <a:pt x="20" y="50"/>
                    </a:lnTo>
                    <a:lnTo>
                      <a:pt x="33" y="63"/>
                    </a:lnTo>
                    <a:lnTo>
                      <a:pt x="47" y="76"/>
                    </a:lnTo>
                    <a:lnTo>
                      <a:pt x="63" y="87"/>
                    </a:lnTo>
                    <a:lnTo>
                      <a:pt x="71" y="90"/>
                    </a:lnTo>
                    <a:lnTo>
                      <a:pt x="79" y="95"/>
                    </a:lnTo>
                    <a:lnTo>
                      <a:pt x="88" y="98"/>
                    </a:lnTo>
                    <a:lnTo>
                      <a:pt x="97" y="101"/>
                    </a:lnTo>
                    <a:lnTo>
                      <a:pt x="107" y="104"/>
                    </a:lnTo>
                    <a:lnTo>
                      <a:pt x="116" y="105"/>
                    </a:lnTo>
                    <a:lnTo>
                      <a:pt x="126" y="106"/>
                    </a:lnTo>
                    <a:lnTo>
                      <a:pt x="135" y="106"/>
                    </a:lnTo>
                    <a:lnTo>
                      <a:pt x="146" y="106"/>
                    </a:lnTo>
                    <a:lnTo>
                      <a:pt x="157" y="104"/>
                    </a:lnTo>
                    <a:lnTo>
                      <a:pt x="168" y="102"/>
                    </a:lnTo>
                    <a:lnTo>
                      <a:pt x="179" y="99"/>
                    </a:lnTo>
                    <a:lnTo>
                      <a:pt x="189" y="95"/>
                    </a:lnTo>
                    <a:lnTo>
                      <a:pt x="199" y="90"/>
                    </a:lnTo>
                    <a:lnTo>
                      <a:pt x="209" y="84"/>
                    </a:lnTo>
                    <a:lnTo>
                      <a:pt x="218" y="78"/>
                    </a:lnTo>
                    <a:lnTo>
                      <a:pt x="220" y="76"/>
                    </a:lnTo>
                    <a:lnTo>
                      <a:pt x="222" y="72"/>
                    </a:lnTo>
                    <a:lnTo>
                      <a:pt x="224" y="70"/>
                    </a:lnTo>
                    <a:lnTo>
                      <a:pt x="226" y="66"/>
                    </a:lnTo>
                    <a:lnTo>
                      <a:pt x="228" y="63"/>
                    </a:lnTo>
                    <a:lnTo>
                      <a:pt x="231" y="59"/>
                    </a:lnTo>
                    <a:lnTo>
                      <a:pt x="233" y="57"/>
                    </a:lnTo>
                    <a:lnTo>
                      <a:pt x="235" y="53"/>
                    </a:lnTo>
                    <a:lnTo>
                      <a:pt x="235" y="53"/>
                    </a:lnTo>
                    <a:lnTo>
                      <a:pt x="235" y="52"/>
                    </a:lnTo>
                    <a:lnTo>
                      <a:pt x="235" y="52"/>
                    </a:lnTo>
                    <a:lnTo>
                      <a:pt x="235" y="52"/>
                    </a:lnTo>
                    <a:lnTo>
                      <a:pt x="235" y="52"/>
                    </a:lnTo>
                    <a:lnTo>
                      <a:pt x="235" y="52"/>
                    </a:lnTo>
                    <a:lnTo>
                      <a:pt x="235" y="52"/>
                    </a:lnTo>
                    <a:lnTo>
                      <a:pt x="235" y="51"/>
                    </a:lnTo>
                    <a:lnTo>
                      <a:pt x="224" y="62"/>
                    </a:lnTo>
                    <a:lnTo>
                      <a:pt x="213" y="70"/>
                    </a:lnTo>
                    <a:lnTo>
                      <a:pt x="201" y="77"/>
                    </a:lnTo>
                    <a:lnTo>
                      <a:pt x="189" y="83"/>
                    </a:lnTo>
                    <a:lnTo>
                      <a:pt x="176" y="88"/>
                    </a:lnTo>
                    <a:lnTo>
                      <a:pt x="163" y="92"/>
                    </a:lnTo>
                    <a:lnTo>
                      <a:pt x="149" y="94"/>
                    </a:lnTo>
                    <a:lnTo>
                      <a:pt x="135" y="95"/>
                    </a:lnTo>
                    <a:lnTo>
                      <a:pt x="124" y="95"/>
                    </a:lnTo>
                    <a:lnTo>
                      <a:pt x="114" y="94"/>
                    </a:lnTo>
                    <a:lnTo>
                      <a:pt x="103" y="92"/>
                    </a:lnTo>
                    <a:lnTo>
                      <a:pt x="93" y="88"/>
                    </a:lnTo>
                    <a:lnTo>
                      <a:pt x="83" y="84"/>
                    </a:lnTo>
                    <a:lnTo>
                      <a:pt x="73" y="80"/>
                    </a:lnTo>
                    <a:lnTo>
                      <a:pt x="64" y="75"/>
                    </a:lnTo>
                    <a:lnTo>
                      <a:pt x="55" y="69"/>
                    </a:lnTo>
                    <a:lnTo>
                      <a:pt x="47" y="63"/>
                    </a:lnTo>
                    <a:lnTo>
                      <a:pt x="39" y="56"/>
                    </a:lnTo>
                    <a:lnTo>
                      <a:pt x="31" y="47"/>
                    </a:lnTo>
                    <a:lnTo>
                      <a:pt x="24" y="39"/>
                    </a:lnTo>
                    <a:lnTo>
                      <a:pt x="17" y="30"/>
                    </a:lnTo>
                    <a:lnTo>
                      <a:pt x="11" y="21"/>
                    </a:lnTo>
                    <a:lnTo>
                      <a:pt x="6" y="11"/>
                    </a:lnTo>
                    <a:lnTo>
                      <a:pt x="0" y="0"/>
                    </a:lnTo>
                    <a:lnTo>
                      <a:pt x="1" y="5"/>
                    </a:lnTo>
                    <a:lnTo>
                      <a:pt x="2" y="9"/>
                    </a:lnTo>
                    <a:lnTo>
                      <a:pt x="2" y="14"/>
                    </a:lnTo>
                    <a:lnTo>
                      <a:pt x="3" y="17"/>
                    </a:lnTo>
                    <a:lnTo>
                      <a:pt x="4" y="21"/>
                    </a:lnTo>
                    <a:lnTo>
                      <a:pt x="5" y="26"/>
                    </a:lnTo>
                    <a:lnTo>
                      <a:pt x="7" y="29"/>
                    </a:lnTo>
                    <a:lnTo>
                      <a:pt x="8" y="33"/>
                    </a:lnTo>
                    <a:close/>
                  </a:path>
                </a:pathLst>
              </a:custGeom>
              <a:solidFill>
                <a:srgbClr val="F2B191"/>
              </a:solidFill>
              <a:ln w="9525">
                <a:noFill/>
                <a:round/>
                <a:headEnd/>
                <a:tailEnd/>
              </a:ln>
            </p:spPr>
            <p:txBody>
              <a:bodyPr/>
              <a:lstStyle/>
              <a:p>
                <a:endParaRPr lang="en-US"/>
              </a:p>
            </p:txBody>
          </p:sp>
          <p:sp>
            <p:nvSpPr>
              <p:cNvPr id="238" name="Freeform 183"/>
              <p:cNvSpPr>
                <a:spLocks/>
              </p:cNvSpPr>
              <p:nvPr/>
            </p:nvSpPr>
            <p:spPr bwMode="auto">
              <a:xfrm>
                <a:off x="1134" y="2672"/>
                <a:ext cx="49" cy="19"/>
              </a:xfrm>
              <a:custGeom>
                <a:avLst/>
                <a:gdLst/>
                <a:ahLst/>
                <a:cxnLst>
                  <a:cxn ang="0">
                    <a:pos x="10" y="40"/>
                  </a:cxn>
                  <a:cxn ang="0">
                    <a:pos x="22" y="58"/>
                  </a:cxn>
                  <a:cxn ang="0">
                    <a:pos x="36" y="72"/>
                  </a:cxn>
                  <a:cxn ang="0">
                    <a:pos x="51" y="85"/>
                  </a:cxn>
                  <a:cxn ang="0">
                    <a:pos x="68" y="97"/>
                  </a:cxn>
                  <a:cxn ang="0">
                    <a:pos x="86" y="106"/>
                  </a:cxn>
                  <a:cxn ang="0">
                    <a:pos x="105" y="112"/>
                  </a:cxn>
                  <a:cxn ang="0">
                    <a:pos x="126" y="114"/>
                  </a:cxn>
                  <a:cxn ang="0">
                    <a:pos x="149" y="114"/>
                  </a:cxn>
                  <a:cxn ang="0">
                    <a:pos x="174" y="109"/>
                  </a:cxn>
                  <a:cxn ang="0">
                    <a:pos x="197" y="100"/>
                  </a:cxn>
                  <a:cxn ang="0">
                    <a:pos x="218" y="86"/>
                  </a:cxn>
                  <a:cxn ang="0">
                    <a:pos x="229" y="78"/>
                  </a:cxn>
                  <a:cxn ang="0">
                    <a:pos x="232" y="74"/>
                  </a:cxn>
                  <a:cxn ang="0">
                    <a:pos x="233" y="72"/>
                  </a:cxn>
                  <a:cxn ang="0">
                    <a:pos x="235" y="68"/>
                  </a:cxn>
                  <a:cxn ang="0">
                    <a:pos x="237" y="65"/>
                  </a:cxn>
                  <a:cxn ang="0">
                    <a:pos x="238" y="61"/>
                  </a:cxn>
                  <a:cxn ang="0">
                    <a:pos x="240" y="58"/>
                  </a:cxn>
                  <a:cxn ang="0">
                    <a:pos x="241" y="54"/>
                  </a:cxn>
                  <a:cxn ang="0">
                    <a:pos x="230" y="64"/>
                  </a:cxn>
                  <a:cxn ang="0">
                    <a:pos x="207" y="83"/>
                  </a:cxn>
                  <a:cxn ang="0">
                    <a:pos x="180" y="96"/>
                  </a:cxn>
                  <a:cxn ang="0">
                    <a:pos x="151" y="103"/>
                  </a:cxn>
                  <a:cxn ang="0">
                    <a:pos x="125" y="103"/>
                  </a:cxn>
                  <a:cxn ang="0">
                    <a:pos x="102" y="100"/>
                  </a:cxn>
                  <a:cxn ang="0">
                    <a:pos x="82" y="92"/>
                  </a:cxn>
                  <a:cxn ang="0">
                    <a:pos x="63" y="82"/>
                  </a:cxn>
                  <a:cxn ang="0">
                    <a:pos x="45" y="67"/>
                  </a:cxn>
                  <a:cxn ang="0">
                    <a:pos x="30" y="52"/>
                  </a:cxn>
                  <a:cxn ang="0">
                    <a:pos x="16" y="32"/>
                  </a:cxn>
                  <a:cxn ang="0">
                    <a:pos x="5" y="11"/>
                  </a:cxn>
                  <a:cxn ang="0">
                    <a:pos x="0" y="4"/>
                  </a:cxn>
                  <a:cxn ang="0">
                    <a:pos x="1" y="11"/>
                  </a:cxn>
                  <a:cxn ang="0">
                    <a:pos x="2" y="19"/>
                  </a:cxn>
                  <a:cxn ang="0">
                    <a:pos x="3" y="26"/>
                  </a:cxn>
                </a:cxnLst>
                <a:rect l="0" t="0" r="r" b="b"/>
                <a:pathLst>
                  <a:path w="242" h="114">
                    <a:moveTo>
                      <a:pt x="4" y="30"/>
                    </a:moveTo>
                    <a:lnTo>
                      <a:pt x="10" y="40"/>
                    </a:lnTo>
                    <a:lnTo>
                      <a:pt x="16" y="49"/>
                    </a:lnTo>
                    <a:lnTo>
                      <a:pt x="22" y="58"/>
                    </a:lnTo>
                    <a:lnTo>
                      <a:pt x="29" y="65"/>
                    </a:lnTo>
                    <a:lnTo>
                      <a:pt x="36" y="72"/>
                    </a:lnTo>
                    <a:lnTo>
                      <a:pt x="44" y="79"/>
                    </a:lnTo>
                    <a:lnTo>
                      <a:pt x="51" y="85"/>
                    </a:lnTo>
                    <a:lnTo>
                      <a:pt x="60" y="91"/>
                    </a:lnTo>
                    <a:lnTo>
                      <a:pt x="68" y="97"/>
                    </a:lnTo>
                    <a:lnTo>
                      <a:pt x="77" y="101"/>
                    </a:lnTo>
                    <a:lnTo>
                      <a:pt x="86" y="106"/>
                    </a:lnTo>
                    <a:lnTo>
                      <a:pt x="96" y="108"/>
                    </a:lnTo>
                    <a:lnTo>
                      <a:pt x="105" y="112"/>
                    </a:lnTo>
                    <a:lnTo>
                      <a:pt x="116" y="113"/>
                    </a:lnTo>
                    <a:lnTo>
                      <a:pt x="126" y="114"/>
                    </a:lnTo>
                    <a:lnTo>
                      <a:pt x="136" y="114"/>
                    </a:lnTo>
                    <a:lnTo>
                      <a:pt x="149" y="114"/>
                    </a:lnTo>
                    <a:lnTo>
                      <a:pt x="161" y="112"/>
                    </a:lnTo>
                    <a:lnTo>
                      <a:pt x="174" y="109"/>
                    </a:lnTo>
                    <a:lnTo>
                      <a:pt x="185" y="106"/>
                    </a:lnTo>
                    <a:lnTo>
                      <a:pt x="197" y="100"/>
                    </a:lnTo>
                    <a:lnTo>
                      <a:pt x="208" y="94"/>
                    </a:lnTo>
                    <a:lnTo>
                      <a:pt x="218" y="86"/>
                    </a:lnTo>
                    <a:lnTo>
                      <a:pt x="228" y="79"/>
                    </a:lnTo>
                    <a:lnTo>
                      <a:pt x="229" y="78"/>
                    </a:lnTo>
                    <a:lnTo>
                      <a:pt x="230" y="76"/>
                    </a:lnTo>
                    <a:lnTo>
                      <a:pt x="232" y="74"/>
                    </a:lnTo>
                    <a:lnTo>
                      <a:pt x="232" y="73"/>
                    </a:lnTo>
                    <a:lnTo>
                      <a:pt x="233" y="72"/>
                    </a:lnTo>
                    <a:lnTo>
                      <a:pt x="234" y="70"/>
                    </a:lnTo>
                    <a:lnTo>
                      <a:pt x="235" y="68"/>
                    </a:lnTo>
                    <a:lnTo>
                      <a:pt x="236" y="67"/>
                    </a:lnTo>
                    <a:lnTo>
                      <a:pt x="237" y="65"/>
                    </a:lnTo>
                    <a:lnTo>
                      <a:pt x="237" y="64"/>
                    </a:lnTo>
                    <a:lnTo>
                      <a:pt x="238" y="61"/>
                    </a:lnTo>
                    <a:lnTo>
                      <a:pt x="239" y="59"/>
                    </a:lnTo>
                    <a:lnTo>
                      <a:pt x="240" y="58"/>
                    </a:lnTo>
                    <a:lnTo>
                      <a:pt x="241" y="55"/>
                    </a:lnTo>
                    <a:lnTo>
                      <a:pt x="241" y="54"/>
                    </a:lnTo>
                    <a:lnTo>
                      <a:pt x="242" y="52"/>
                    </a:lnTo>
                    <a:lnTo>
                      <a:pt x="230" y="64"/>
                    </a:lnTo>
                    <a:lnTo>
                      <a:pt x="219" y="73"/>
                    </a:lnTo>
                    <a:lnTo>
                      <a:pt x="207" y="83"/>
                    </a:lnTo>
                    <a:lnTo>
                      <a:pt x="194" y="90"/>
                    </a:lnTo>
                    <a:lnTo>
                      <a:pt x="180" y="96"/>
                    </a:lnTo>
                    <a:lnTo>
                      <a:pt x="166" y="100"/>
                    </a:lnTo>
                    <a:lnTo>
                      <a:pt x="151" y="103"/>
                    </a:lnTo>
                    <a:lnTo>
                      <a:pt x="136" y="103"/>
                    </a:lnTo>
                    <a:lnTo>
                      <a:pt x="125" y="103"/>
                    </a:lnTo>
                    <a:lnTo>
                      <a:pt x="114" y="102"/>
                    </a:lnTo>
                    <a:lnTo>
                      <a:pt x="102" y="100"/>
                    </a:lnTo>
                    <a:lnTo>
                      <a:pt x="92" y="96"/>
                    </a:lnTo>
                    <a:lnTo>
                      <a:pt x="82" y="92"/>
                    </a:lnTo>
                    <a:lnTo>
                      <a:pt x="72" y="88"/>
                    </a:lnTo>
                    <a:lnTo>
                      <a:pt x="63" y="82"/>
                    </a:lnTo>
                    <a:lnTo>
                      <a:pt x="54" y="74"/>
                    </a:lnTo>
                    <a:lnTo>
                      <a:pt x="45" y="67"/>
                    </a:lnTo>
                    <a:lnTo>
                      <a:pt x="37" y="60"/>
                    </a:lnTo>
                    <a:lnTo>
                      <a:pt x="30" y="52"/>
                    </a:lnTo>
                    <a:lnTo>
                      <a:pt x="23" y="42"/>
                    </a:lnTo>
                    <a:lnTo>
                      <a:pt x="16" y="32"/>
                    </a:lnTo>
                    <a:lnTo>
                      <a:pt x="10" y="22"/>
                    </a:lnTo>
                    <a:lnTo>
                      <a:pt x="5" y="11"/>
                    </a:lnTo>
                    <a:lnTo>
                      <a:pt x="0" y="0"/>
                    </a:lnTo>
                    <a:lnTo>
                      <a:pt x="0" y="4"/>
                    </a:lnTo>
                    <a:lnTo>
                      <a:pt x="1" y="7"/>
                    </a:lnTo>
                    <a:lnTo>
                      <a:pt x="1" y="11"/>
                    </a:lnTo>
                    <a:lnTo>
                      <a:pt x="1" y="16"/>
                    </a:lnTo>
                    <a:lnTo>
                      <a:pt x="2" y="19"/>
                    </a:lnTo>
                    <a:lnTo>
                      <a:pt x="3" y="23"/>
                    </a:lnTo>
                    <a:lnTo>
                      <a:pt x="3" y="26"/>
                    </a:lnTo>
                    <a:lnTo>
                      <a:pt x="4" y="30"/>
                    </a:lnTo>
                    <a:close/>
                  </a:path>
                </a:pathLst>
              </a:custGeom>
              <a:solidFill>
                <a:srgbClr val="F2B493"/>
              </a:solidFill>
              <a:ln w="9525">
                <a:noFill/>
                <a:round/>
                <a:headEnd/>
                <a:tailEnd/>
              </a:ln>
            </p:spPr>
            <p:txBody>
              <a:bodyPr/>
              <a:lstStyle/>
              <a:p>
                <a:endParaRPr lang="en-US"/>
              </a:p>
            </p:txBody>
          </p:sp>
          <p:sp>
            <p:nvSpPr>
              <p:cNvPr id="239" name="Freeform 184"/>
              <p:cNvSpPr>
                <a:spLocks/>
              </p:cNvSpPr>
              <p:nvPr/>
            </p:nvSpPr>
            <p:spPr bwMode="auto">
              <a:xfrm>
                <a:off x="1134" y="2669"/>
                <a:ext cx="50" cy="21"/>
              </a:xfrm>
              <a:custGeom>
                <a:avLst/>
                <a:gdLst/>
                <a:ahLst/>
                <a:cxnLst>
                  <a:cxn ang="0">
                    <a:pos x="7" y="39"/>
                  </a:cxn>
                  <a:cxn ang="0">
                    <a:pos x="18" y="58"/>
                  </a:cxn>
                  <a:cxn ang="0">
                    <a:pos x="32" y="75"/>
                  </a:cxn>
                  <a:cxn ang="0">
                    <a:pos x="48" y="91"/>
                  </a:cxn>
                  <a:cxn ang="0">
                    <a:pos x="65" y="103"/>
                  </a:cxn>
                  <a:cxn ang="0">
                    <a:pos x="84" y="112"/>
                  </a:cxn>
                  <a:cxn ang="0">
                    <a:pos x="104" y="120"/>
                  </a:cxn>
                  <a:cxn ang="0">
                    <a:pos x="125" y="123"/>
                  </a:cxn>
                  <a:cxn ang="0">
                    <a:pos x="150" y="122"/>
                  </a:cxn>
                  <a:cxn ang="0">
                    <a:pos x="177" y="116"/>
                  </a:cxn>
                  <a:cxn ang="0">
                    <a:pos x="202" y="105"/>
                  </a:cxn>
                  <a:cxn ang="0">
                    <a:pos x="225" y="90"/>
                  </a:cxn>
                  <a:cxn ang="0">
                    <a:pos x="238" y="76"/>
                  </a:cxn>
                  <a:cxn ang="0">
                    <a:pos x="241" y="69"/>
                  </a:cxn>
                  <a:cxn ang="0">
                    <a:pos x="243" y="62"/>
                  </a:cxn>
                  <a:cxn ang="0">
                    <a:pos x="245" y="56"/>
                  </a:cxn>
                  <a:cxn ang="0">
                    <a:pos x="236" y="66"/>
                  </a:cxn>
                  <a:cxn ang="0">
                    <a:pos x="211" y="87"/>
                  </a:cxn>
                  <a:cxn ang="0">
                    <a:pos x="183" y="103"/>
                  </a:cxn>
                  <a:cxn ang="0">
                    <a:pos x="152" y="111"/>
                  </a:cxn>
                  <a:cxn ang="0">
                    <a:pos x="125" y="112"/>
                  </a:cxn>
                  <a:cxn ang="0">
                    <a:pos x="101" y="108"/>
                  </a:cxn>
                  <a:cxn ang="0">
                    <a:pos x="80" y="99"/>
                  </a:cxn>
                  <a:cxn ang="0">
                    <a:pos x="61" y="87"/>
                  </a:cxn>
                  <a:cxn ang="0">
                    <a:pos x="43" y="73"/>
                  </a:cxn>
                  <a:cxn ang="0">
                    <a:pos x="28" y="55"/>
                  </a:cxn>
                  <a:cxn ang="0">
                    <a:pos x="15" y="34"/>
                  </a:cxn>
                  <a:cxn ang="0">
                    <a:pos x="4" y="12"/>
                  </a:cxn>
                  <a:cxn ang="0">
                    <a:pos x="0" y="3"/>
                  </a:cxn>
                  <a:cxn ang="0">
                    <a:pos x="0" y="11"/>
                  </a:cxn>
                  <a:cxn ang="0">
                    <a:pos x="0" y="18"/>
                  </a:cxn>
                  <a:cxn ang="0">
                    <a:pos x="1" y="25"/>
                  </a:cxn>
                </a:cxnLst>
                <a:rect l="0" t="0" r="r" b="b"/>
                <a:pathLst>
                  <a:path w="246" h="123">
                    <a:moveTo>
                      <a:pt x="1" y="28"/>
                    </a:moveTo>
                    <a:lnTo>
                      <a:pt x="7" y="39"/>
                    </a:lnTo>
                    <a:lnTo>
                      <a:pt x="12" y="49"/>
                    </a:lnTo>
                    <a:lnTo>
                      <a:pt x="18" y="58"/>
                    </a:lnTo>
                    <a:lnTo>
                      <a:pt x="25" y="67"/>
                    </a:lnTo>
                    <a:lnTo>
                      <a:pt x="32" y="75"/>
                    </a:lnTo>
                    <a:lnTo>
                      <a:pt x="40" y="84"/>
                    </a:lnTo>
                    <a:lnTo>
                      <a:pt x="48" y="91"/>
                    </a:lnTo>
                    <a:lnTo>
                      <a:pt x="56" y="97"/>
                    </a:lnTo>
                    <a:lnTo>
                      <a:pt x="65" y="103"/>
                    </a:lnTo>
                    <a:lnTo>
                      <a:pt x="74" y="108"/>
                    </a:lnTo>
                    <a:lnTo>
                      <a:pt x="84" y="112"/>
                    </a:lnTo>
                    <a:lnTo>
                      <a:pt x="94" y="116"/>
                    </a:lnTo>
                    <a:lnTo>
                      <a:pt x="104" y="120"/>
                    </a:lnTo>
                    <a:lnTo>
                      <a:pt x="115" y="122"/>
                    </a:lnTo>
                    <a:lnTo>
                      <a:pt x="125" y="123"/>
                    </a:lnTo>
                    <a:lnTo>
                      <a:pt x="136" y="123"/>
                    </a:lnTo>
                    <a:lnTo>
                      <a:pt x="150" y="122"/>
                    </a:lnTo>
                    <a:lnTo>
                      <a:pt x="164" y="120"/>
                    </a:lnTo>
                    <a:lnTo>
                      <a:pt x="177" y="116"/>
                    </a:lnTo>
                    <a:lnTo>
                      <a:pt x="190" y="111"/>
                    </a:lnTo>
                    <a:lnTo>
                      <a:pt x="202" y="105"/>
                    </a:lnTo>
                    <a:lnTo>
                      <a:pt x="214" y="98"/>
                    </a:lnTo>
                    <a:lnTo>
                      <a:pt x="225" y="90"/>
                    </a:lnTo>
                    <a:lnTo>
                      <a:pt x="236" y="79"/>
                    </a:lnTo>
                    <a:lnTo>
                      <a:pt x="238" y="76"/>
                    </a:lnTo>
                    <a:lnTo>
                      <a:pt x="239" y="73"/>
                    </a:lnTo>
                    <a:lnTo>
                      <a:pt x="241" y="69"/>
                    </a:lnTo>
                    <a:lnTo>
                      <a:pt x="242" y="66"/>
                    </a:lnTo>
                    <a:lnTo>
                      <a:pt x="243" y="62"/>
                    </a:lnTo>
                    <a:lnTo>
                      <a:pt x="244" y="60"/>
                    </a:lnTo>
                    <a:lnTo>
                      <a:pt x="245" y="56"/>
                    </a:lnTo>
                    <a:lnTo>
                      <a:pt x="246" y="52"/>
                    </a:lnTo>
                    <a:lnTo>
                      <a:pt x="236" y="66"/>
                    </a:lnTo>
                    <a:lnTo>
                      <a:pt x="223" y="78"/>
                    </a:lnTo>
                    <a:lnTo>
                      <a:pt x="211" y="87"/>
                    </a:lnTo>
                    <a:lnTo>
                      <a:pt x="197" y="96"/>
                    </a:lnTo>
                    <a:lnTo>
                      <a:pt x="183" y="103"/>
                    </a:lnTo>
                    <a:lnTo>
                      <a:pt x="168" y="108"/>
                    </a:lnTo>
                    <a:lnTo>
                      <a:pt x="152" y="111"/>
                    </a:lnTo>
                    <a:lnTo>
                      <a:pt x="136" y="112"/>
                    </a:lnTo>
                    <a:lnTo>
                      <a:pt x="125" y="112"/>
                    </a:lnTo>
                    <a:lnTo>
                      <a:pt x="113" y="110"/>
                    </a:lnTo>
                    <a:lnTo>
                      <a:pt x="101" y="108"/>
                    </a:lnTo>
                    <a:lnTo>
                      <a:pt x="91" y="104"/>
                    </a:lnTo>
                    <a:lnTo>
                      <a:pt x="80" y="99"/>
                    </a:lnTo>
                    <a:lnTo>
                      <a:pt x="70" y="94"/>
                    </a:lnTo>
                    <a:lnTo>
                      <a:pt x="61" y="87"/>
                    </a:lnTo>
                    <a:lnTo>
                      <a:pt x="52" y="80"/>
                    </a:lnTo>
                    <a:lnTo>
                      <a:pt x="43" y="73"/>
                    </a:lnTo>
                    <a:lnTo>
                      <a:pt x="35" y="64"/>
                    </a:lnTo>
                    <a:lnTo>
                      <a:pt x="28" y="55"/>
                    </a:lnTo>
                    <a:lnTo>
                      <a:pt x="21" y="45"/>
                    </a:lnTo>
                    <a:lnTo>
                      <a:pt x="15" y="34"/>
                    </a:lnTo>
                    <a:lnTo>
                      <a:pt x="9" y="22"/>
                    </a:lnTo>
                    <a:lnTo>
                      <a:pt x="4" y="12"/>
                    </a:lnTo>
                    <a:lnTo>
                      <a:pt x="0" y="0"/>
                    </a:lnTo>
                    <a:lnTo>
                      <a:pt x="0" y="3"/>
                    </a:lnTo>
                    <a:lnTo>
                      <a:pt x="0" y="7"/>
                    </a:lnTo>
                    <a:lnTo>
                      <a:pt x="0" y="11"/>
                    </a:lnTo>
                    <a:lnTo>
                      <a:pt x="0" y="14"/>
                    </a:lnTo>
                    <a:lnTo>
                      <a:pt x="0" y="18"/>
                    </a:lnTo>
                    <a:lnTo>
                      <a:pt x="1" y="21"/>
                    </a:lnTo>
                    <a:lnTo>
                      <a:pt x="1" y="25"/>
                    </a:lnTo>
                    <a:lnTo>
                      <a:pt x="1" y="28"/>
                    </a:lnTo>
                    <a:close/>
                  </a:path>
                </a:pathLst>
              </a:custGeom>
              <a:solidFill>
                <a:srgbClr val="F3B694"/>
              </a:solidFill>
              <a:ln w="9525">
                <a:noFill/>
                <a:round/>
                <a:headEnd/>
                <a:tailEnd/>
              </a:ln>
            </p:spPr>
            <p:txBody>
              <a:bodyPr/>
              <a:lstStyle/>
              <a:p>
                <a:endParaRPr lang="en-US"/>
              </a:p>
            </p:txBody>
          </p:sp>
          <p:sp>
            <p:nvSpPr>
              <p:cNvPr id="240" name="Freeform 185"/>
              <p:cNvSpPr>
                <a:spLocks/>
              </p:cNvSpPr>
              <p:nvPr/>
            </p:nvSpPr>
            <p:spPr bwMode="auto">
              <a:xfrm>
                <a:off x="1134" y="2667"/>
                <a:ext cx="50" cy="22"/>
              </a:xfrm>
              <a:custGeom>
                <a:avLst/>
                <a:gdLst/>
                <a:ahLst/>
                <a:cxnLst>
                  <a:cxn ang="0">
                    <a:pos x="5" y="40"/>
                  </a:cxn>
                  <a:cxn ang="0">
                    <a:pos x="16" y="61"/>
                  </a:cxn>
                  <a:cxn ang="0">
                    <a:pos x="30" y="79"/>
                  </a:cxn>
                  <a:cxn ang="0">
                    <a:pos x="45" y="96"/>
                  </a:cxn>
                  <a:cxn ang="0">
                    <a:pos x="63" y="111"/>
                  </a:cxn>
                  <a:cxn ang="0">
                    <a:pos x="82" y="121"/>
                  </a:cxn>
                  <a:cxn ang="0">
                    <a:pos x="102" y="129"/>
                  </a:cxn>
                  <a:cxn ang="0">
                    <a:pos x="125" y="132"/>
                  </a:cxn>
                  <a:cxn ang="0">
                    <a:pos x="151" y="132"/>
                  </a:cxn>
                  <a:cxn ang="0">
                    <a:pos x="180" y="125"/>
                  </a:cxn>
                  <a:cxn ang="0">
                    <a:pos x="207" y="112"/>
                  </a:cxn>
                  <a:cxn ang="0">
                    <a:pos x="230" y="93"/>
                  </a:cxn>
                  <a:cxn ang="0">
                    <a:pos x="243" y="77"/>
                  </a:cxn>
                  <a:cxn ang="0">
                    <a:pos x="245" y="71"/>
                  </a:cxn>
                  <a:cxn ang="0">
                    <a:pos x="247" y="64"/>
                  </a:cxn>
                  <a:cxn ang="0">
                    <a:pos x="249" y="58"/>
                  </a:cxn>
                  <a:cxn ang="0">
                    <a:pos x="239" y="69"/>
                  </a:cxn>
                  <a:cxn ang="0">
                    <a:pos x="214" y="94"/>
                  </a:cxn>
                  <a:cxn ang="0">
                    <a:pos x="185" y="112"/>
                  </a:cxn>
                  <a:cxn ang="0">
                    <a:pos x="161" y="119"/>
                  </a:cxn>
                  <a:cxn ang="0">
                    <a:pos x="145" y="121"/>
                  </a:cxn>
                  <a:cxn ang="0">
                    <a:pos x="124" y="121"/>
                  </a:cxn>
                  <a:cxn ang="0">
                    <a:pos x="100" y="117"/>
                  </a:cxn>
                  <a:cxn ang="0">
                    <a:pos x="79" y="108"/>
                  </a:cxn>
                  <a:cxn ang="0">
                    <a:pos x="59" y="95"/>
                  </a:cxn>
                  <a:cxn ang="0">
                    <a:pos x="42" y="79"/>
                  </a:cxn>
                  <a:cxn ang="0">
                    <a:pos x="27" y="60"/>
                  </a:cxn>
                  <a:cxn ang="0">
                    <a:pos x="14" y="37"/>
                  </a:cxn>
                  <a:cxn ang="0">
                    <a:pos x="5" y="14"/>
                  </a:cxn>
                  <a:cxn ang="0">
                    <a:pos x="1" y="4"/>
                  </a:cxn>
                  <a:cxn ang="0">
                    <a:pos x="0" y="11"/>
                  </a:cxn>
                  <a:cxn ang="0">
                    <a:pos x="0" y="18"/>
                  </a:cxn>
                  <a:cxn ang="0">
                    <a:pos x="0" y="26"/>
                  </a:cxn>
                </a:cxnLst>
                <a:rect l="0" t="0" r="r" b="b"/>
                <a:pathLst>
                  <a:path w="249" h="132">
                    <a:moveTo>
                      <a:pt x="0" y="29"/>
                    </a:moveTo>
                    <a:lnTo>
                      <a:pt x="5" y="40"/>
                    </a:lnTo>
                    <a:lnTo>
                      <a:pt x="10" y="51"/>
                    </a:lnTo>
                    <a:lnTo>
                      <a:pt x="16" y="61"/>
                    </a:lnTo>
                    <a:lnTo>
                      <a:pt x="23" y="71"/>
                    </a:lnTo>
                    <a:lnTo>
                      <a:pt x="30" y="79"/>
                    </a:lnTo>
                    <a:lnTo>
                      <a:pt x="37" y="89"/>
                    </a:lnTo>
                    <a:lnTo>
                      <a:pt x="45" y="96"/>
                    </a:lnTo>
                    <a:lnTo>
                      <a:pt x="54" y="103"/>
                    </a:lnTo>
                    <a:lnTo>
                      <a:pt x="63" y="111"/>
                    </a:lnTo>
                    <a:lnTo>
                      <a:pt x="72" y="117"/>
                    </a:lnTo>
                    <a:lnTo>
                      <a:pt x="82" y="121"/>
                    </a:lnTo>
                    <a:lnTo>
                      <a:pt x="92" y="125"/>
                    </a:lnTo>
                    <a:lnTo>
                      <a:pt x="102" y="129"/>
                    </a:lnTo>
                    <a:lnTo>
                      <a:pt x="114" y="131"/>
                    </a:lnTo>
                    <a:lnTo>
                      <a:pt x="125" y="132"/>
                    </a:lnTo>
                    <a:lnTo>
                      <a:pt x="136" y="132"/>
                    </a:lnTo>
                    <a:lnTo>
                      <a:pt x="151" y="132"/>
                    </a:lnTo>
                    <a:lnTo>
                      <a:pt x="166" y="129"/>
                    </a:lnTo>
                    <a:lnTo>
                      <a:pt x="180" y="125"/>
                    </a:lnTo>
                    <a:lnTo>
                      <a:pt x="194" y="119"/>
                    </a:lnTo>
                    <a:lnTo>
                      <a:pt x="207" y="112"/>
                    </a:lnTo>
                    <a:lnTo>
                      <a:pt x="219" y="102"/>
                    </a:lnTo>
                    <a:lnTo>
                      <a:pt x="230" y="93"/>
                    </a:lnTo>
                    <a:lnTo>
                      <a:pt x="242" y="81"/>
                    </a:lnTo>
                    <a:lnTo>
                      <a:pt x="243" y="77"/>
                    </a:lnTo>
                    <a:lnTo>
                      <a:pt x="244" y="75"/>
                    </a:lnTo>
                    <a:lnTo>
                      <a:pt x="245" y="71"/>
                    </a:lnTo>
                    <a:lnTo>
                      <a:pt x="246" y="67"/>
                    </a:lnTo>
                    <a:lnTo>
                      <a:pt x="247" y="64"/>
                    </a:lnTo>
                    <a:lnTo>
                      <a:pt x="248" y="60"/>
                    </a:lnTo>
                    <a:lnTo>
                      <a:pt x="249" y="58"/>
                    </a:lnTo>
                    <a:lnTo>
                      <a:pt x="249" y="54"/>
                    </a:lnTo>
                    <a:lnTo>
                      <a:pt x="239" y="69"/>
                    </a:lnTo>
                    <a:lnTo>
                      <a:pt x="227" y="82"/>
                    </a:lnTo>
                    <a:lnTo>
                      <a:pt x="214" y="94"/>
                    </a:lnTo>
                    <a:lnTo>
                      <a:pt x="200" y="103"/>
                    </a:lnTo>
                    <a:lnTo>
                      <a:pt x="185" y="112"/>
                    </a:lnTo>
                    <a:lnTo>
                      <a:pt x="169" y="117"/>
                    </a:lnTo>
                    <a:lnTo>
                      <a:pt x="161" y="119"/>
                    </a:lnTo>
                    <a:lnTo>
                      <a:pt x="153" y="120"/>
                    </a:lnTo>
                    <a:lnTo>
                      <a:pt x="145" y="121"/>
                    </a:lnTo>
                    <a:lnTo>
                      <a:pt x="136" y="121"/>
                    </a:lnTo>
                    <a:lnTo>
                      <a:pt x="124" y="121"/>
                    </a:lnTo>
                    <a:lnTo>
                      <a:pt x="113" y="120"/>
                    </a:lnTo>
                    <a:lnTo>
                      <a:pt x="100" y="117"/>
                    </a:lnTo>
                    <a:lnTo>
                      <a:pt x="90" y="113"/>
                    </a:lnTo>
                    <a:lnTo>
                      <a:pt x="79" y="108"/>
                    </a:lnTo>
                    <a:lnTo>
                      <a:pt x="69" y="102"/>
                    </a:lnTo>
                    <a:lnTo>
                      <a:pt x="59" y="95"/>
                    </a:lnTo>
                    <a:lnTo>
                      <a:pt x="50" y="88"/>
                    </a:lnTo>
                    <a:lnTo>
                      <a:pt x="42" y="79"/>
                    </a:lnTo>
                    <a:lnTo>
                      <a:pt x="34" y="70"/>
                    </a:lnTo>
                    <a:lnTo>
                      <a:pt x="27" y="60"/>
                    </a:lnTo>
                    <a:lnTo>
                      <a:pt x="20" y="49"/>
                    </a:lnTo>
                    <a:lnTo>
                      <a:pt x="14" y="37"/>
                    </a:lnTo>
                    <a:lnTo>
                      <a:pt x="9" y="26"/>
                    </a:lnTo>
                    <a:lnTo>
                      <a:pt x="5" y="14"/>
                    </a:lnTo>
                    <a:lnTo>
                      <a:pt x="1" y="0"/>
                    </a:lnTo>
                    <a:lnTo>
                      <a:pt x="1" y="4"/>
                    </a:lnTo>
                    <a:lnTo>
                      <a:pt x="0" y="8"/>
                    </a:lnTo>
                    <a:lnTo>
                      <a:pt x="0" y="11"/>
                    </a:lnTo>
                    <a:lnTo>
                      <a:pt x="0" y="15"/>
                    </a:lnTo>
                    <a:lnTo>
                      <a:pt x="0" y="18"/>
                    </a:lnTo>
                    <a:lnTo>
                      <a:pt x="0" y="22"/>
                    </a:lnTo>
                    <a:lnTo>
                      <a:pt x="0" y="26"/>
                    </a:lnTo>
                    <a:lnTo>
                      <a:pt x="0" y="29"/>
                    </a:lnTo>
                    <a:close/>
                  </a:path>
                </a:pathLst>
              </a:custGeom>
              <a:solidFill>
                <a:srgbClr val="F3B694"/>
              </a:solidFill>
              <a:ln w="9525">
                <a:noFill/>
                <a:round/>
                <a:headEnd/>
                <a:tailEnd/>
              </a:ln>
            </p:spPr>
            <p:txBody>
              <a:bodyPr/>
              <a:lstStyle/>
              <a:p>
                <a:endParaRPr lang="en-US"/>
              </a:p>
            </p:txBody>
          </p:sp>
          <p:sp>
            <p:nvSpPr>
              <p:cNvPr id="241" name="Freeform 186"/>
              <p:cNvSpPr>
                <a:spLocks/>
              </p:cNvSpPr>
              <p:nvPr/>
            </p:nvSpPr>
            <p:spPr bwMode="auto">
              <a:xfrm>
                <a:off x="1134" y="2665"/>
                <a:ext cx="51" cy="23"/>
              </a:xfrm>
              <a:custGeom>
                <a:avLst/>
                <a:gdLst/>
                <a:ahLst/>
                <a:cxnLst>
                  <a:cxn ang="0">
                    <a:pos x="4" y="40"/>
                  </a:cxn>
                  <a:cxn ang="0">
                    <a:pos x="15" y="62"/>
                  </a:cxn>
                  <a:cxn ang="0">
                    <a:pos x="28" y="83"/>
                  </a:cxn>
                  <a:cxn ang="0">
                    <a:pos x="43" y="101"/>
                  </a:cxn>
                  <a:cxn ang="0">
                    <a:pos x="61" y="115"/>
                  </a:cxn>
                  <a:cxn ang="0">
                    <a:pos x="80" y="127"/>
                  </a:cxn>
                  <a:cxn ang="0">
                    <a:pos x="101" y="136"/>
                  </a:cxn>
                  <a:cxn ang="0">
                    <a:pos x="125" y="140"/>
                  </a:cxn>
                  <a:cxn ang="0">
                    <a:pos x="152" y="139"/>
                  </a:cxn>
                  <a:cxn ang="0">
                    <a:pos x="183" y="131"/>
                  </a:cxn>
                  <a:cxn ang="0">
                    <a:pos x="211" y="115"/>
                  </a:cxn>
                  <a:cxn ang="0">
                    <a:pos x="236" y="94"/>
                  </a:cxn>
                  <a:cxn ang="0">
                    <a:pos x="247" y="77"/>
                  </a:cxn>
                  <a:cxn ang="0">
                    <a:pos x="249" y="71"/>
                  </a:cxn>
                  <a:cxn ang="0">
                    <a:pos x="250" y="64"/>
                  </a:cxn>
                  <a:cxn ang="0">
                    <a:pos x="251" y="58"/>
                  </a:cxn>
                  <a:cxn ang="0">
                    <a:pos x="247" y="62"/>
                  </a:cxn>
                  <a:cxn ang="0">
                    <a:pos x="236" y="78"/>
                  </a:cxn>
                  <a:cxn ang="0">
                    <a:pos x="223" y="91"/>
                  </a:cxn>
                  <a:cxn ang="0">
                    <a:pos x="209" y="103"/>
                  </a:cxn>
                  <a:cxn ang="0">
                    <a:pos x="195" y="114"/>
                  </a:cxn>
                  <a:cxn ang="0">
                    <a:pos x="179" y="121"/>
                  </a:cxn>
                  <a:cxn ang="0">
                    <a:pos x="162" y="126"/>
                  </a:cxn>
                  <a:cxn ang="0">
                    <a:pos x="145" y="130"/>
                  </a:cxn>
                  <a:cxn ang="0">
                    <a:pos x="124" y="128"/>
                  </a:cxn>
                  <a:cxn ang="0">
                    <a:pos x="100" y="124"/>
                  </a:cxn>
                  <a:cxn ang="0">
                    <a:pos x="78" y="114"/>
                  </a:cxn>
                  <a:cxn ang="0">
                    <a:pos x="58" y="101"/>
                  </a:cxn>
                  <a:cxn ang="0">
                    <a:pos x="41" y="84"/>
                  </a:cxn>
                  <a:cxn ang="0">
                    <a:pos x="26" y="62"/>
                  </a:cxn>
                  <a:cxn ang="0">
                    <a:pos x="14" y="40"/>
                  </a:cxn>
                  <a:cxn ang="0">
                    <a:pos x="6" y="15"/>
                  </a:cxn>
                  <a:cxn ang="0">
                    <a:pos x="2" y="4"/>
                  </a:cxn>
                  <a:cxn ang="0">
                    <a:pos x="1" y="11"/>
                  </a:cxn>
                  <a:cxn ang="0">
                    <a:pos x="1" y="17"/>
                  </a:cxn>
                  <a:cxn ang="0">
                    <a:pos x="0" y="24"/>
                  </a:cxn>
                </a:cxnLst>
                <a:rect l="0" t="0" r="r" b="b"/>
                <a:pathLst>
                  <a:path w="251" h="140">
                    <a:moveTo>
                      <a:pt x="0" y="28"/>
                    </a:moveTo>
                    <a:lnTo>
                      <a:pt x="4" y="40"/>
                    </a:lnTo>
                    <a:lnTo>
                      <a:pt x="9" y="50"/>
                    </a:lnTo>
                    <a:lnTo>
                      <a:pt x="15" y="62"/>
                    </a:lnTo>
                    <a:lnTo>
                      <a:pt x="21" y="73"/>
                    </a:lnTo>
                    <a:lnTo>
                      <a:pt x="28" y="83"/>
                    </a:lnTo>
                    <a:lnTo>
                      <a:pt x="35" y="92"/>
                    </a:lnTo>
                    <a:lnTo>
                      <a:pt x="43" y="101"/>
                    </a:lnTo>
                    <a:lnTo>
                      <a:pt x="52" y="108"/>
                    </a:lnTo>
                    <a:lnTo>
                      <a:pt x="61" y="115"/>
                    </a:lnTo>
                    <a:lnTo>
                      <a:pt x="70" y="122"/>
                    </a:lnTo>
                    <a:lnTo>
                      <a:pt x="80" y="127"/>
                    </a:lnTo>
                    <a:lnTo>
                      <a:pt x="91" y="132"/>
                    </a:lnTo>
                    <a:lnTo>
                      <a:pt x="101" y="136"/>
                    </a:lnTo>
                    <a:lnTo>
                      <a:pt x="113" y="138"/>
                    </a:lnTo>
                    <a:lnTo>
                      <a:pt x="125" y="140"/>
                    </a:lnTo>
                    <a:lnTo>
                      <a:pt x="136" y="140"/>
                    </a:lnTo>
                    <a:lnTo>
                      <a:pt x="152" y="139"/>
                    </a:lnTo>
                    <a:lnTo>
                      <a:pt x="168" y="136"/>
                    </a:lnTo>
                    <a:lnTo>
                      <a:pt x="183" y="131"/>
                    </a:lnTo>
                    <a:lnTo>
                      <a:pt x="197" y="124"/>
                    </a:lnTo>
                    <a:lnTo>
                      <a:pt x="211" y="115"/>
                    </a:lnTo>
                    <a:lnTo>
                      <a:pt x="223" y="106"/>
                    </a:lnTo>
                    <a:lnTo>
                      <a:pt x="236" y="94"/>
                    </a:lnTo>
                    <a:lnTo>
                      <a:pt x="246" y="80"/>
                    </a:lnTo>
                    <a:lnTo>
                      <a:pt x="247" y="77"/>
                    </a:lnTo>
                    <a:lnTo>
                      <a:pt x="248" y="73"/>
                    </a:lnTo>
                    <a:lnTo>
                      <a:pt x="249" y="71"/>
                    </a:lnTo>
                    <a:lnTo>
                      <a:pt x="249" y="67"/>
                    </a:lnTo>
                    <a:lnTo>
                      <a:pt x="250" y="64"/>
                    </a:lnTo>
                    <a:lnTo>
                      <a:pt x="250" y="61"/>
                    </a:lnTo>
                    <a:lnTo>
                      <a:pt x="251" y="58"/>
                    </a:lnTo>
                    <a:lnTo>
                      <a:pt x="251" y="54"/>
                    </a:lnTo>
                    <a:lnTo>
                      <a:pt x="247" y="62"/>
                    </a:lnTo>
                    <a:lnTo>
                      <a:pt x="241" y="71"/>
                    </a:lnTo>
                    <a:lnTo>
                      <a:pt x="236" y="78"/>
                    </a:lnTo>
                    <a:lnTo>
                      <a:pt x="229" y="85"/>
                    </a:lnTo>
                    <a:lnTo>
                      <a:pt x="223" y="91"/>
                    </a:lnTo>
                    <a:lnTo>
                      <a:pt x="216" y="98"/>
                    </a:lnTo>
                    <a:lnTo>
                      <a:pt x="209" y="103"/>
                    </a:lnTo>
                    <a:lnTo>
                      <a:pt x="202" y="109"/>
                    </a:lnTo>
                    <a:lnTo>
                      <a:pt x="195" y="114"/>
                    </a:lnTo>
                    <a:lnTo>
                      <a:pt x="187" y="118"/>
                    </a:lnTo>
                    <a:lnTo>
                      <a:pt x="179" y="121"/>
                    </a:lnTo>
                    <a:lnTo>
                      <a:pt x="171" y="124"/>
                    </a:lnTo>
                    <a:lnTo>
                      <a:pt x="162" y="126"/>
                    </a:lnTo>
                    <a:lnTo>
                      <a:pt x="154" y="128"/>
                    </a:lnTo>
                    <a:lnTo>
                      <a:pt x="145" y="130"/>
                    </a:lnTo>
                    <a:lnTo>
                      <a:pt x="136" y="130"/>
                    </a:lnTo>
                    <a:lnTo>
                      <a:pt x="124" y="128"/>
                    </a:lnTo>
                    <a:lnTo>
                      <a:pt x="112" y="127"/>
                    </a:lnTo>
                    <a:lnTo>
                      <a:pt x="100" y="124"/>
                    </a:lnTo>
                    <a:lnTo>
                      <a:pt x="89" y="120"/>
                    </a:lnTo>
                    <a:lnTo>
                      <a:pt x="78" y="114"/>
                    </a:lnTo>
                    <a:lnTo>
                      <a:pt x="68" y="108"/>
                    </a:lnTo>
                    <a:lnTo>
                      <a:pt x="58" y="101"/>
                    </a:lnTo>
                    <a:lnTo>
                      <a:pt x="49" y="92"/>
                    </a:lnTo>
                    <a:lnTo>
                      <a:pt x="41" y="84"/>
                    </a:lnTo>
                    <a:lnTo>
                      <a:pt x="33" y="73"/>
                    </a:lnTo>
                    <a:lnTo>
                      <a:pt x="26" y="62"/>
                    </a:lnTo>
                    <a:lnTo>
                      <a:pt x="20" y="52"/>
                    </a:lnTo>
                    <a:lnTo>
                      <a:pt x="14" y="40"/>
                    </a:lnTo>
                    <a:lnTo>
                      <a:pt x="10" y="27"/>
                    </a:lnTo>
                    <a:lnTo>
                      <a:pt x="6" y="15"/>
                    </a:lnTo>
                    <a:lnTo>
                      <a:pt x="3" y="0"/>
                    </a:lnTo>
                    <a:lnTo>
                      <a:pt x="2" y="4"/>
                    </a:lnTo>
                    <a:lnTo>
                      <a:pt x="2" y="7"/>
                    </a:lnTo>
                    <a:lnTo>
                      <a:pt x="1" y="11"/>
                    </a:lnTo>
                    <a:lnTo>
                      <a:pt x="1" y="13"/>
                    </a:lnTo>
                    <a:lnTo>
                      <a:pt x="1" y="17"/>
                    </a:lnTo>
                    <a:lnTo>
                      <a:pt x="0" y="21"/>
                    </a:lnTo>
                    <a:lnTo>
                      <a:pt x="0" y="24"/>
                    </a:lnTo>
                    <a:lnTo>
                      <a:pt x="0" y="28"/>
                    </a:lnTo>
                    <a:close/>
                  </a:path>
                </a:pathLst>
              </a:custGeom>
              <a:solidFill>
                <a:srgbClr val="F3B897"/>
              </a:solidFill>
              <a:ln w="9525">
                <a:noFill/>
                <a:round/>
                <a:headEnd/>
                <a:tailEnd/>
              </a:ln>
            </p:spPr>
            <p:txBody>
              <a:bodyPr/>
              <a:lstStyle/>
              <a:p>
                <a:endParaRPr lang="en-US"/>
              </a:p>
            </p:txBody>
          </p:sp>
          <p:sp>
            <p:nvSpPr>
              <p:cNvPr id="242" name="Freeform 187"/>
              <p:cNvSpPr>
                <a:spLocks/>
              </p:cNvSpPr>
              <p:nvPr/>
            </p:nvSpPr>
            <p:spPr bwMode="auto">
              <a:xfrm>
                <a:off x="1135" y="2663"/>
                <a:ext cx="50" cy="24"/>
              </a:xfrm>
              <a:custGeom>
                <a:avLst/>
                <a:gdLst/>
                <a:ahLst/>
                <a:cxnLst>
                  <a:cxn ang="0">
                    <a:pos x="4" y="39"/>
                  </a:cxn>
                  <a:cxn ang="0">
                    <a:pos x="13" y="62"/>
                  </a:cxn>
                  <a:cxn ang="0">
                    <a:pos x="26" y="85"/>
                  </a:cxn>
                  <a:cxn ang="0">
                    <a:pos x="41" y="104"/>
                  </a:cxn>
                  <a:cxn ang="0">
                    <a:pos x="58" y="120"/>
                  </a:cxn>
                  <a:cxn ang="0">
                    <a:pos x="78" y="133"/>
                  </a:cxn>
                  <a:cxn ang="0">
                    <a:pos x="99" y="142"/>
                  </a:cxn>
                  <a:cxn ang="0">
                    <a:pos x="123" y="146"/>
                  </a:cxn>
                  <a:cxn ang="0">
                    <a:pos x="144" y="146"/>
                  </a:cxn>
                  <a:cxn ang="0">
                    <a:pos x="160" y="144"/>
                  </a:cxn>
                  <a:cxn ang="0">
                    <a:pos x="184" y="137"/>
                  </a:cxn>
                  <a:cxn ang="0">
                    <a:pos x="213" y="119"/>
                  </a:cxn>
                  <a:cxn ang="0">
                    <a:pos x="238" y="94"/>
                  </a:cxn>
                  <a:cxn ang="0">
                    <a:pos x="249" y="76"/>
                  </a:cxn>
                  <a:cxn ang="0">
                    <a:pos x="250" y="70"/>
                  </a:cxn>
                  <a:cxn ang="0">
                    <a:pos x="251" y="62"/>
                  </a:cxn>
                  <a:cxn ang="0">
                    <a:pos x="251" y="57"/>
                  </a:cxn>
                  <a:cxn ang="0">
                    <a:pos x="247" y="62"/>
                  </a:cxn>
                  <a:cxn ang="0">
                    <a:pos x="237" y="79"/>
                  </a:cxn>
                  <a:cxn ang="0">
                    <a:pos x="224" y="95"/>
                  </a:cxn>
                  <a:cxn ang="0">
                    <a:pos x="210" y="108"/>
                  </a:cxn>
                  <a:cxn ang="0">
                    <a:pos x="196" y="119"/>
                  </a:cxn>
                  <a:cxn ang="0">
                    <a:pos x="179" y="127"/>
                  </a:cxn>
                  <a:cxn ang="0">
                    <a:pos x="162" y="133"/>
                  </a:cxn>
                  <a:cxn ang="0">
                    <a:pos x="144" y="136"/>
                  </a:cxn>
                  <a:cxn ang="0">
                    <a:pos x="123" y="136"/>
                  </a:cxn>
                  <a:cxn ang="0">
                    <a:pos x="98" y="130"/>
                  </a:cxn>
                  <a:cxn ang="0">
                    <a:pos x="76" y="120"/>
                  </a:cxn>
                  <a:cxn ang="0">
                    <a:pos x="57" y="106"/>
                  </a:cxn>
                  <a:cxn ang="0">
                    <a:pos x="39" y="88"/>
                  </a:cxn>
                  <a:cxn ang="0">
                    <a:pos x="25" y="66"/>
                  </a:cxn>
                  <a:cxn ang="0">
                    <a:pos x="14" y="41"/>
                  </a:cxn>
                  <a:cxn ang="0">
                    <a:pos x="7" y="15"/>
                  </a:cxn>
                  <a:cxn ang="0">
                    <a:pos x="4" y="3"/>
                  </a:cxn>
                  <a:cxn ang="0">
                    <a:pos x="3" y="10"/>
                  </a:cxn>
                  <a:cxn ang="0">
                    <a:pos x="1" y="16"/>
                  </a:cxn>
                  <a:cxn ang="0">
                    <a:pos x="0" y="22"/>
                  </a:cxn>
                </a:cxnLst>
                <a:rect l="0" t="0" r="r" b="b"/>
                <a:pathLst>
                  <a:path w="251" h="146">
                    <a:moveTo>
                      <a:pt x="0" y="25"/>
                    </a:moveTo>
                    <a:lnTo>
                      <a:pt x="4" y="39"/>
                    </a:lnTo>
                    <a:lnTo>
                      <a:pt x="8" y="51"/>
                    </a:lnTo>
                    <a:lnTo>
                      <a:pt x="13" y="62"/>
                    </a:lnTo>
                    <a:lnTo>
                      <a:pt x="19" y="74"/>
                    </a:lnTo>
                    <a:lnTo>
                      <a:pt x="26" y="85"/>
                    </a:lnTo>
                    <a:lnTo>
                      <a:pt x="33" y="95"/>
                    </a:lnTo>
                    <a:lnTo>
                      <a:pt x="41" y="104"/>
                    </a:lnTo>
                    <a:lnTo>
                      <a:pt x="49" y="113"/>
                    </a:lnTo>
                    <a:lnTo>
                      <a:pt x="58" y="120"/>
                    </a:lnTo>
                    <a:lnTo>
                      <a:pt x="68" y="127"/>
                    </a:lnTo>
                    <a:lnTo>
                      <a:pt x="78" y="133"/>
                    </a:lnTo>
                    <a:lnTo>
                      <a:pt x="89" y="138"/>
                    </a:lnTo>
                    <a:lnTo>
                      <a:pt x="99" y="142"/>
                    </a:lnTo>
                    <a:lnTo>
                      <a:pt x="112" y="145"/>
                    </a:lnTo>
                    <a:lnTo>
                      <a:pt x="123" y="146"/>
                    </a:lnTo>
                    <a:lnTo>
                      <a:pt x="135" y="146"/>
                    </a:lnTo>
                    <a:lnTo>
                      <a:pt x="144" y="146"/>
                    </a:lnTo>
                    <a:lnTo>
                      <a:pt x="152" y="145"/>
                    </a:lnTo>
                    <a:lnTo>
                      <a:pt x="160" y="144"/>
                    </a:lnTo>
                    <a:lnTo>
                      <a:pt x="168" y="142"/>
                    </a:lnTo>
                    <a:lnTo>
                      <a:pt x="184" y="137"/>
                    </a:lnTo>
                    <a:lnTo>
                      <a:pt x="199" y="128"/>
                    </a:lnTo>
                    <a:lnTo>
                      <a:pt x="213" y="119"/>
                    </a:lnTo>
                    <a:lnTo>
                      <a:pt x="226" y="107"/>
                    </a:lnTo>
                    <a:lnTo>
                      <a:pt x="238" y="94"/>
                    </a:lnTo>
                    <a:lnTo>
                      <a:pt x="248" y="79"/>
                    </a:lnTo>
                    <a:lnTo>
                      <a:pt x="249" y="76"/>
                    </a:lnTo>
                    <a:lnTo>
                      <a:pt x="249" y="72"/>
                    </a:lnTo>
                    <a:lnTo>
                      <a:pt x="250" y="70"/>
                    </a:lnTo>
                    <a:lnTo>
                      <a:pt x="250" y="66"/>
                    </a:lnTo>
                    <a:lnTo>
                      <a:pt x="251" y="62"/>
                    </a:lnTo>
                    <a:lnTo>
                      <a:pt x="251" y="60"/>
                    </a:lnTo>
                    <a:lnTo>
                      <a:pt x="251" y="57"/>
                    </a:lnTo>
                    <a:lnTo>
                      <a:pt x="251" y="53"/>
                    </a:lnTo>
                    <a:lnTo>
                      <a:pt x="247" y="62"/>
                    </a:lnTo>
                    <a:lnTo>
                      <a:pt x="242" y="71"/>
                    </a:lnTo>
                    <a:lnTo>
                      <a:pt x="237" y="79"/>
                    </a:lnTo>
                    <a:lnTo>
                      <a:pt x="231" y="86"/>
                    </a:lnTo>
                    <a:lnTo>
                      <a:pt x="224" y="95"/>
                    </a:lnTo>
                    <a:lnTo>
                      <a:pt x="217" y="101"/>
                    </a:lnTo>
                    <a:lnTo>
                      <a:pt x="210" y="108"/>
                    </a:lnTo>
                    <a:lnTo>
                      <a:pt x="203" y="113"/>
                    </a:lnTo>
                    <a:lnTo>
                      <a:pt x="196" y="119"/>
                    </a:lnTo>
                    <a:lnTo>
                      <a:pt x="188" y="122"/>
                    </a:lnTo>
                    <a:lnTo>
                      <a:pt x="179" y="127"/>
                    </a:lnTo>
                    <a:lnTo>
                      <a:pt x="171" y="130"/>
                    </a:lnTo>
                    <a:lnTo>
                      <a:pt x="162" y="133"/>
                    </a:lnTo>
                    <a:lnTo>
                      <a:pt x="153" y="134"/>
                    </a:lnTo>
                    <a:lnTo>
                      <a:pt x="144" y="136"/>
                    </a:lnTo>
                    <a:lnTo>
                      <a:pt x="135" y="136"/>
                    </a:lnTo>
                    <a:lnTo>
                      <a:pt x="123" y="136"/>
                    </a:lnTo>
                    <a:lnTo>
                      <a:pt x="111" y="133"/>
                    </a:lnTo>
                    <a:lnTo>
                      <a:pt x="98" y="130"/>
                    </a:lnTo>
                    <a:lnTo>
                      <a:pt x="87" y="126"/>
                    </a:lnTo>
                    <a:lnTo>
                      <a:pt x="76" y="120"/>
                    </a:lnTo>
                    <a:lnTo>
                      <a:pt x="66" y="113"/>
                    </a:lnTo>
                    <a:lnTo>
                      <a:pt x="57" y="106"/>
                    </a:lnTo>
                    <a:lnTo>
                      <a:pt x="48" y="97"/>
                    </a:lnTo>
                    <a:lnTo>
                      <a:pt x="39" y="88"/>
                    </a:lnTo>
                    <a:lnTo>
                      <a:pt x="32" y="77"/>
                    </a:lnTo>
                    <a:lnTo>
                      <a:pt x="25" y="66"/>
                    </a:lnTo>
                    <a:lnTo>
                      <a:pt x="19" y="54"/>
                    </a:lnTo>
                    <a:lnTo>
                      <a:pt x="14" y="41"/>
                    </a:lnTo>
                    <a:lnTo>
                      <a:pt x="10" y="28"/>
                    </a:lnTo>
                    <a:lnTo>
                      <a:pt x="7" y="15"/>
                    </a:lnTo>
                    <a:lnTo>
                      <a:pt x="5" y="0"/>
                    </a:lnTo>
                    <a:lnTo>
                      <a:pt x="4" y="3"/>
                    </a:lnTo>
                    <a:lnTo>
                      <a:pt x="3" y="6"/>
                    </a:lnTo>
                    <a:lnTo>
                      <a:pt x="3" y="10"/>
                    </a:lnTo>
                    <a:lnTo>
                      <a:pt x="2" y="12"/>
                    </a:lnTo>
                    <a:lnTo>
                      <a:pt x="1" y="16"/>
                    </a:lnTo>
                    <a:lnTo>
                      <a:pt x="1" y="19"/>
                    </a:lnTo>
                    <a:lnTo>
                      <a:pt x="0" y="22"/>
                    </a:lnTo>
                    <a:lnTo>
                      <a:pt x="0" y="25"/>
                    </a:lnTo>
                    <a:close/>
                  </a:path>
                </a:pathLst>
              </a:custGeom>
              <a:solidFill>
                <a:srgbClr val="F3BA98"/>
              </a:solidFill>
              <a:ln w="9525">
                <a:noFill/>
                <a:round/>
                <a:headEnd/>
                <a:tailEnd/>
              </a:ln>
            </p:spPr>
            <p:txBody>
              <a:bodyPr/>
              <a:lstStyle/>
              <a:p>
                <a:endParaRPr lang="en-US"/>
              </a:p>
            </p:txBody>
          </p:sp>
          <p:sp>
            <p:nvSpPr>
              <p:cNvPr id="243" name="Freeform 188"/>
              <p:cNvSpPr>
                <a:spLocks/>
              </p:cNvSpPr>
              <p:nvPr/>
            </p:nvSpPr>
            <p:spPr bwMode="auto">
              <a:xfrm>
                <a:off x="1135" y="2661"/>
                <a:ext cx="50" cy="25"/>
              </a:xfrm>
              <a:custGeom>
                <a:avLst/>
                <a:gdLst/>
                <a:ahLst/>
                <a:cxnLst>
                  <a:cxn ang="0">
                    <a:pos x="3" y="39"/>
                  </a:cxn>
                  <a:cxn ang="0">
                    <a:pos x="11" y="64"/>
                  </a:cxn>
                  <a:cxn ang="0">
                    <a:pos x="23" y="86"/>
                  </a:cxn>
                  <a:cxn ang="0">
                    <a:pos x="38" y="108"/>
                  </a:cxn>
                  <a:cxn ang="0">
                    <a:pos x="55" y="125"/>
                  </a:cxn>
                  <a:cxn ang="0">
                    <a:pos x="75" y="138"/>
                  </a:cxn>
                  <a:cxn ang="0">
                    <a:pos x="97" y="148"/>
                  </a:cxn>
                  <a:cxn ang="0">
                    <a:pos x="121" y="152"/>
                  </a:cxn>
                  <a:cxn ang="0">
                    <a:pos x="142" y="154"/>
                  </a:cxn>
                  <a:cxn ang="0">
                    <a:pos x="159" y="150"/>
                  </a:cxn>
                  <a:cxn ang="0">
                    <a:pos x="176" y="145"/>
                  </a:cxn>
                  <a:cxn ang="0">
                    <a:pos x="192" y="138"/>
                  </a:cxn>
                  <a:cxn ang="0">
                    <a:pos x="206" y="127"/>
                  </a:cxn>
                  <a:cxn ang="0">
                    <a:pos x="220" y="115"/>
                  </a:cxn>
                  <a:cxn ang="0">
                    <a:pos x="233" y="102"/>
                  </a:cxn>
                  <a:cxn ang="0">
                    <a:pos x="244" y="86"/>
                  </a:cxn>
                  <a:cxn ang="0">
                    <a:pos x="249" y="74"/>
                  </a:cxn>
                  <a:cxn ang="0">
                    <a:pos x="249" y="69"/>
                  </a:cxn>
                  <a:cxn ang="0">
                    <a:pos x="249" y="63"/>
                  </a:cxn>
                  <a:cxn ang="0">
                    <a:pos x="249" y="57"/>
                  </a:cxn>
                  <a:cxn ang="0">
                    <a:pos x="245" y="63"/>
                  </a:cxn>
                  <a:cxn ang="0">
                    <a:pos x="236" y="80"/>
                  </a:cxn>
                  <a:cxn ang="0">
                    <a:pos x="223" y="97"/>
                  </a:cxn>
                  <a:cxn ang="0">
                    <a:pos x="210" y="112"/>
                  </a:cxn>
                  <a:cxn ang="0">
                    <a:pos x="195" y="124"/>
                  </a:cxn>
                  <a:cxn ang="0">
                    <a:pos x="179" y="133"/>
                  </a:cxn>
                  <a:cxn ang="0">
                    <a:pos x="161" y="139"/>
                  </a:cxn>
                  <a:cxn ang="0">
                    <a:pos x="143" y="143"/>
                  </a:cxn>
                  <a:cxn ang="0">
                    <a:pos x="121" y="142"/>
                  </a:cxn>
                  <a:cxn ang="0">
                    <a:pos x="96" y="137"/>
                  </a:cxn>
                  <a:cxn ang="0">
                    <a:pos x="74" y="126"/>
                  </a:cxn>
                  <a:cxn ang="0">
                    <a:pos x="54" y="110"/>
                  </a:cxn>
                  <a:cxn ang="0">
                    <a:pos x="37" y="91"/>
                  </a:cxn>
                  <a:cxn ang="0">
                    <a:pos x="24" y="69"/>
                  </a:cxn>
                  <a:cxn ang="0">
                    <a:pos x="14" y="43"/>
                  </a:cxn>
                  <a:cxn ang="0">
                    <a:pos x="8" y="15"/>
                  </a:cxn>
                  <a:cxn ang="0">
                    <a:pos x="5" y="3"/>
                  </a:cxn>
                  <a:cxn ang="0">
                    <a:pos x="4" y="9"/>
                  </a:cxn>
                  <a:cxn ang="0">
                    <a:pos x="2" y="16"/>
                  </a:cxn>
                  <a:cxn ang="0">
                    <a:pos x="1" y="22"/>
                  </a:cxn>
                </a:cxnLst>
                <a:rect l="0" t="0" r="r" b="b"/>
                <a:pathLst>
                  <a:path w="249" h="154">
                    <a:moveTo>
                      <a:pt x="0" y="24"/>
                    </a:moveTo>
                    <a:lnTo>
                      <a:pt x="3" y="39"/>
                    </a:lnTo>
                    <a:lnTo>
                      <a:pt x="7" y="51"/>
                    </a:lnTo>
                    <a:lnTo>
                      <a:pt x="11" y="64"/>
                    </a:lnTo>
                    <a:lnTo>
                      <a:pt x="17" y="76"/>
                    </a:lnTo>
                    <a:lnTo>
                      <a:pt x="23" y="86"/>
                    </a:lnTo>
                    <a:lnTo>
                      <a:pt x="30" y="97"/>
                    </a:lnTo>
                    <a:lnTo>
                      <a:pt x="38" y="108"/>
                    </a:lnTo>
                    <a:lnTo>
                      <a:pt x="46" y="116"/>
                    </a:lnTo>
                    <a:lnTo>
                      <a:pt x="55" y="125"/>
                    </a:lnTo>
                    <a:lnTo>
                      <a:pt x="65" y="132"/>
                    </a:lnTo>
                    <a:lnTo>
                      <a:pt x="75" y="138"/>
                    </a:lnTo>
                    <a:lnTo>
                      <a:pt x="86" y="144"/>
                    </a:lnTo>
                    <a:lnTo>
                      <a:pt x="97" y="148"/>
                    </a:lnTo>
                    <a:lnTo>
                      <a:pt x="109" y="151"/>
                    </a:lnTo>
                    <a:lnTo>
                      <a:pt x="121" y="152"/>
                    </a:lnTo>
                    <a:lnTo>
                      <a:pt x="133" y="154"/>
                    </a:lnTo>
                    <a:lnTo>
                      <a:pt x="142" y="154"/>
                    </a:lnTo>
                    <a:lnTo>
                      <a:pt x="151" y="152"/>
                    </a:lnTo>
                    <a:lnTo>
                      <a:pt x="159" y="150"/>
                    </a:lnTo>
                    <a:lnTo>
                      <a:pt x="168" y="148"/>
                    </a:lnTo>
                    <a:lnTo>
                      <a:pt x="176" y="145"/>
                    </a:lnTo>
                    <a:lnTo>
                      <a:pt x="184" y="142"/>
                    </a:lnTo>
                    <a:lnTo>
                      <a:pt x="192" y="138"/>
                    </a:lnTo>
                    <a:lnTo>
                      <a:pt x="199" y="133"/>
                    </a:lnTo>
                    <a:lnTo>
                      <a:pt x="206" y="127"/>
                    </a:lnTo>
                    <a:lnTo>
                      <a:pt x="213" y="122"/>
                    </a:lnTo>
                    <a:lnTo>
                      <a:pt x="220" y="115"/>
                    </a:lnTo>
                    <a:lnTo>
                      <a:pt x="226" y="109"/>
                    </a:lnTo>
                    <a:lnTo>
                      <a:pt x="233" y="102"/>
                    </a:lnTo>
                    <a:lnTo>
                      <a:pt x="238" y="95"/>
                    </a:lnTo>
                    <a:lnTo>
                      <a:pt x="244" y="86"/>
                    </a:lnTo>
                    <a:lnTo>
                      <a:pt x="248" y="78"/>
                    </a:lnTo>
                    <a:lnTo>
                      <a:pt x="249" y="74"/>
                    </a:lnTo>
                    <a:lnTo>
                      <a:pt x="249" y="72"/>
                    </a:lnTo>
                    <a:lnTo>
                      <a:pt x="249" y="69"/>
                    </a:lnTo>
                    <a:lnTo>
                      <a:pt x="249" y="65"/>
                    </a:lnTo>
                    <a:lnTo>
                      <a:pt x="249" y="63"/>
                    </a:lnTo>
                    <a:lnTo>
                      <a:pt x="249" y="59"/>
                    </a:lnTo>
                    <a:lnTo>
                      <a:pt x="249" y="57"/>
                    </a:lnTo>
                    <a:lnTo>
                      <a:pt x="249" y="53"/>
                    </a:lnTo>
                    <a:lnTo>
                      <a:pt x="245" y="63"/>
                    </a:lnTo>
                    <a:lnTo>
                      <a:pt x="241" y="72"/>
                    </a:lnTo>
                    <a:lnTo>
                      <a:pt x="236" y="80"/>
                    </a:lnTo>
                    <a:lnTo>
                      <a:pt x="230" y="89"/>
                    </a:lnTo>
                    <a:lnTo>
                      <a:pt x="223" y="97"/>
                    </a:lnTo>
                    <a:lnTo>
                      <a:pt x="217" y="104"/>
                    </a:lnTo>
                    <a:lnTo>
                      <a:pt x="210" y="112"/>
                    </a:lnTo>
                    <a:lnTo>
                      <a:pt x="203" y="118"/>
                    </a:lnTo>
                    <a:lnTo>
                      <a:pt x="195" y="124"/>
                    </a:lnTo>
                    <a:lnTo>
                      <a:pt x="187" y="128"/>
                    </a:lnTo>
                    <a:lnTo>
                      <a:pt x="179" y="133"/>
                    </a:lnTo>
                    <a:lnTo>
                      <a:pt x="170" y="136"/>
                    </a:lnTo>
                    <a:lnTo>
                      <a:pt x="161" y="139"/>
                    </a:lnTo>
                    <a:lnTo>
                      <a:pt x="152" y="142"/>
                    </a:lnTo>
                    <a:lnTo>
                      <a:pt x="143" y="143"/>
                    </a:lnTo>
                    <a:lnTo>
                      <a:pt x="133" y="143"/>
                    </a:lnTo>
                    <a:lnTo>
                      <a:pt x="121" y="142"/>
                    </a:lnTo>
                    <a:lnTo>
                      <a:pt x="109" y="140"/>
                    </a:lnTo>
                    <a:lnTo>
                      <a:pt x="96" y="137"/>
                    </a:lnTo>
                    <a:lnTo>
                      <a:pt x="85" y="132"/>
                    </a:lnTo>
                    <a:lnTo>
                      <a:pt x="74" y="126"/>
                    </a:lnTo>
                    <a:lnTo>
                      <a:pt x="64" y="119"/>
                    </a:lnTo>
                    <a:lnTo>
                      <a:pt x="54" y="110"/>
                    </a:lnTo>
                    <a:lnTo>
                      <a:pt x="45" y="101"/>
                    </a:lnTo>
                    <a:lnTo>
                      <a:pt x="37" y="91"/>
                    </a:lnTo>
                    <a:lnTo>
                      <a:pt x="30" y="80"/>
                    </a:lnTo>
                    <a:lnTo>
                      <a:pt x="24" y="69"/>
                    </a:lnTo>
                    <a:lnTo>
                      <a:pt x="18" y="57"/>
                    </a:lnTo>
                    <a:lnTo>
                      <a:pt x="14" y="43"/>
                    </a:lnTo>
                    <a:lnTo>
                      <a:pt x="10" y="29"/>
                    </a:lnTo>
                    <a:lnTo>
                      <a:pt x="8" y="15"/>
                    </a:lnTo>
                    <a:lnTo>
                      <a:pt x="6" y="0"/>
                    </a:lnTo>
                    <a:lnTo>
                      <a:pt x="5" y="3"/>
                    </a:lnTo>
                    <a:lnTo>
                      <a:pt x="4" y="6"/>
                    </a:lnTo>
                    <a:lnTo>
                      <a:pt x="4" y="9"/>
                    </a:lnTo>
                    <a:lnTo>
                      <a:pt x="3" y="12"/>
                    </a:lnTo>
                    <a:lnTo>
                      <a:pt x="2" y="16"/>
                    </a:lnTo>
                    <a:lnTo>
                      <a:pt x="1" y="18"/>
                    </a:lnTo>
                    <a:lnTo>
                      <a:pt x="1" y="22"/>
                    </a:lnTo>
                    <a:lnTo>
                      <a:pt x="0" y="24"/>
                    </a:lnTo>
                    <a:close/>
                  </a:path>
                </a:pathLst>
              </a:custGeom>
              <a:solidFill>
                <a:srgbClr val="F4BD9A"/>
              </a:solidFill>
              <a:ln w="9525">
                <a:noFill/>
                <a:round/>
                <a:headEnd/>
                <a:tailEnd/>
              </a:ln>
            </p:spPr>
            <p:txBody>
              <a:bodyPr/>
              <a:lstStyle/>
              <a:p>
                <a:endParaRPr lang="en-US"/>
              </a:p>
            </p:txBody>
          </p:sp>
          <p:sp>
            <p:nvSpPr>
              <p:cNvPr id="244" name="Freeform 189"/>
              <p:cNvSpPr>
                <a:spLocks/>
              </p:cNvSpPr>
              <p:nvPr/>
            </p:nvSpPr>
            <p:spPr bwMode="auto">
              <a:xfrm>
                <a:off x="1136" y="2659"/>
                <a:ext cx="49" cy="26"/>
              </a:xfrm>
              <a:custGeom>
                <a:avLst/>
                <a:gdLst/>
                <a:ahLst/>
                <a:cxnLst>
                  <a:cxn ang="0">
                    <a:pos x="2" y="38"/>
                  </a:cxn>
                  <a:cxn ang="0">
                    <a:pos x="9" y="64"/>
                  </a:cxn>
                  <a:cxn ang="0">
                    <a:pos x="20" y="89"/>
                  </a:cxn>
                  <a:cxn ang="0">
                    <a:pos x="34" y="111"/>
                  </a:cxn>
                  <a:cxn ang="0">
                    <a:pos x="52" y="129"/>
                  </a:cxn>
                  <a:cxn ang="0">
                    <a:pos x="71" y="143"/>
                  </a:cxn>
                  <a:cxn ang="0">
                    <a:pos x="93" y="153"/>
                  </a:cxn>
                  <a:cxn ang="0">
                    <a:pos x="118" y="159"/>
                  </a:cxn>
                  <a:cxn ang="0">
                    <a:pos x="139" y="159"/>
                  </a:cxn>
                  <a:cxn ang="0">
                    <a:pos x="157" y="156"/>
                  </a:cxn>
                  <a:cxn ang="0">
                    <a:pos x="174" y="150"/>
                  </a:cxn>
                  <a:cxn ang="0">
                    <a:pos x="191" y="142"/>
                  </a:cxn>
                  <a:cxn ang="0">
                    <a:pos x="205" y="131"/>
                  </a:cxn>
                  <a:cxn ang="0">
                    <a:pos x="219" y="118"/>
                  </a:cxn>
                  <a:cxn ang="0">
                    <a:pos x="232" y="102"/>
                  </a:cxn>
                  <a:cxn ang="0">
                    <a:pos x="242" y="85"/>
                  </a:cxn>
                  <a:cxn ang="0">
                    <a:pos x="246" y="74"/>
                  </a:cxn>
                  <a:cxn ang="0">
                    <a:pos x="246" y="68"/>
                  </a:cxn>
                  <a:cxn ang="0">
                    <a:pos x="246" y="60"/>
                  </a:cxn>
                  <a:cxn ang="0">
                    <a:pos x="246" y="54"/>
                  </a:cxn>
                  <a:cxn ang="0">
                    <a:pos x="242" y="62"/>
                  </a:cxn>
                  <a:cxn ang="0">
                    <a:pos x="233" y="82"/>
                  </a:cxn>
                  <a:cxn ang="0">
                    <a:pos x="221" y="99"/>
                  </a:cxn>
                  <a:cxn ang="0">
                    <a:pos x="208" y="114"/>
                  </a:cxn>
                  <a:cxn ang="0">
                    <a:pos x="193" y="127"/>
                  </a:cxn>
                  <a:cxn ang="0">
                    <a:pos x="177" y="137"/>
                  </a:cxn>
                  <a:cxn ang="0">
                    <a:pos x="159" y="144"/>
                  </a:cxn>
                  <a:cxn ang="0">
                    <a:pos x="140" y="148"/>
                  </a:cxn>
                  <a:cxn ang="0">
                    <a:pos x="118" y="148"/>
                  </a:cxn>
                  <a:cxn ang="0">
                    <a:pos x="93" y="142"/>
                  </a:cxn>
                  <a:cxn ang="0">
                    <a:pos x="71" y="131"/>
                  </a:cxn>
                  <a:cxn ang="0">
                    <a:pos x="52" y="115"/>
                  </a:cxn>
                  <a:cxn ang="0">
                    <a:pos x="35" y="95"/>
                  </a:cxn>
                  <a:cxn ang="0">
                    <a:pos x="22" y="72"/>
                  </a:cxn>
                  <a:cxn ang="0">
                    <a:pos x="13" y="46"/>
                  </a:cxn>
                  <a:cxn ang="0">
                    <a:pos x="8" y="17"/>
                  </a:cxn>
                  <a:cxn ang="0">
                    <a:pos x="8" y="3"/>
                  </a:cxn>
                  <a:cxn ang="0">
                    <a:pos x="8" y="2"/>
                  </a:cxn>
                  <a:cxn ang="0">
                    <a:pos x="8" y="0"/>
                  </a:cxn>
                  <a:cxn ang="0">
                    <a:pos x="8" y="0"/>
                  </a:cxn>
                  <a:cxn ang="0">
                    <a:pos x="7" y="3"/>
                  </a:cxn>
                  <a:cxn ang="0">
                    <a:pos x="4" y="9"/>
                  </a:cxn>
                  <a:cxn ang="0">
                    <a:pos x="2" y="14"/>
                  </a:cxn>
                  <a:cxn ang="0">
                    <a:pos x="1" y="20"/>
                  </a:cxn>
                </a:cxnLst>
                <a:rect l="0" t="0" r="r" b="b"/>
                <a:pathLst>
                  <a:path w="246" h="159">
                    <a:moveTo>
                      <a:pt x="0" y="23"/>
                    </a:moveTo>
                    <a:lnTo>
                      <a:pt x="2" y="38"/>
                    </a:lnTo>
                    <a:lnTo>
                      <a:pt x="5" y="51"/>
                    </a:lnTo>
                    <a:lnTo>
                      <a:pt x="9" y="64"/>
                    </a:lnTo>
                    <a:lnTo>
                      <a:pt x="14" y="77"/>
                    </a:lnTo>
                    <a:lnTo>
                      <a:pt x="20" y="89"/>
                    </a:lnTo>
                    <a:lnTo>
                      <a:pt x="27" y="100"/>
                    </a:lnTo>
                    <a:lnTo>
                      <a:pt x="34" y="111"/>
                    </a:lnTo>
                    <a:lnTo>
                      <a:pt x="43" y="120"/>
                    </a:lnTo>
                    <a:lnTo>
                      <a:pt x="52" y="129"/>
                    </a:lnTo>
                    <a:lnTo>
                      <a:pt x="61" y="136"/>
                    </a:lnTo>
                    <a:lnTo>
                      <a:pt x="71" y="143"/>
                    </a:lnTo>
                    <a:lnTo>
                      <a:pt x="82" y="149"/>
                    </a:lnTo>
                    <a:lnTo>
                      <a:pt x="93" y="153"/>
                    </a:lnTo>
                    <a:lnTo>
                      <a:pt x="106" y="156"/>
                    </a:lnTo>
                    <a:lnTo>
                      <a:pt x="118" y="159"/>
                    </a:lnTo>
                    <a:lnTo>
                      <a:pt x="130" y="159"/>
                    </a:lnTo>
                    <a:lnTo>
                      <a:pt x="139" y="159"/>
                    </a:lnTo>
                    <a:lnTo>
                      <a:pt x="148" y="157"/>
                    </a:lnTo>
                    <a:lnTo>
                      <a:pt x="157" y="156"/>
                    </a:lnTo>
                    <a:lnTo>
                      <a:pt x="166" y="153"/>
                    </a:lnTo>
                    <a:lnTo>
                      <a:pt x="174" y="150"/>
                    </a:lnTo>
                    <a:lnTo>
                      <a:pt x="183" y="145"/>
                    </a:lnTo>
                    <a:lnTo>
                      <a:pt x="191" y="142"/>
                    </a:lnTo>
                    <a:lnTo>
                      <a:pt x="198" y="136"/>
                    </a:lnTo>
                    <a:lnTo>
                      <a:pt x="205" y="131"/>
                    </a:lnTo>
                    <a:lnTo>
                      <a:pt x="212" y="124"/>
                    </a:lnTo>
                    <a:lnTo>
                      <a:pt x="219" y="118"/>
                    </a:lnTo>
                    <a:lnTo>
                      <a:pt x="226" y="111"/>
                    </a:lnTo>
                    <a:lnTo>
                      <a:pt x="232" y="102"/>
                    </a:lnTo>
                    <a:lnTo>
                      <a:pt x="237" y="94"/>
                    </a:lnTo>
                    <a:lnTo>
                      <a:pt x="242" y="85"/>
                    </a:lnTo>
                    <a:lnTo>
                      <a:pt x="246" y="76"/>
                    </a:lnTo>
                    <a:lnTo>
                      <a:pt x="246" y="74"/>
                    </a:lnTo>
                    <a:lnTo>
                      <a:pt x="246" y="70"/>
                    </a:lnTo>
                    <a:lnTo>
                      <a:pt x="246" y="68"/>
                    </a:lnTo>
                    <a:lnTo>
                      <a:pt x="246" y="64"/>
                    </a:lnTo>
                    <a:lnTo>
                      <a:pt x="246" y="60"/>
                    </a:lnTo>
                    <a:lnTo>
                      <a:pt x="246" y="58"/>
                    </a:lnTo>
                    <a:lnTo>
                      <a:pt x="246" y="54"/>
                    </a:lnTo>
                    <a:lnTo>
                      <a:pt x="246" y="52"/>
                    </a:lnTo>
                    <a:lnTo>
                      <a:pt x="242" y="62"/>
                    </a:lnTo>
                    <a:lnTo>
                      <a:pt x="238" y="72"/>
                    </a:lnTo>
                    <a:lnTo>
                      <a:pt x="233" y="82"/>
                    </a:lnTo>
                    <a:lnTo>
                      <a:pt x="228" y="90"/>
                    </a:lnTo>
                    <a:lnTo>
                      <a:pt x="221" y="99"/>
                    </a:lnTo>
                    <a:lnTo>
                      <a:pt x="215" y="107"/>
                    </a:lnTo>
                    <a:lnTo>
                      <a:pt x="208" y="114"/>
                    </a:lnTo>
                    <a:lnTo>
                      <a:pt x="201" y="121"/>
                    </a:lnTo>
                    <a:lnTo>
                      <a:pt x="193" y="127"/>
                    </a:lnTo>
                    <a:lnTo>
                      <a:pt x="185" y="132"/>
                    </a:lnTo>
                    <a:lnTo>
                      <a:pt x="177" y="137"/>
                    </a:lnTo>
                    <a:lnTo>
                      <a:pt x="168" y="142"/>
                    </a:lnTo>
                    <a:lnTo>
                      <a:pt x="159" y="144"/>
                    </a:lnTo>
                    <a:lnTo>
                      <a:pt x="149" y="147"/>
                    </a:lnTo>
                    <a:lnTo>
                      <a:pt x="140" y="148"/>
                    </a:lnTo>
                    <a:lnTo>
                      <a:pt x="130" y="148"/>
                    </a:lnTo>
                    <a:lnTo>
                      <a:pt x="118" y="148"/>
                    </a:lnTo>
                    <a:lnTo>
                      <a:pt x="106" y="145"/>
                    </a:lnTo>
                    <a:lnTo>
                      <a:pt x="93" y="142"/>
                    </a:lnTo>
                    <a:lnTo>
                      <a:pt x="82" y="137"/>
                    </a:lnTo>
                    <a:lnTo>
                      <a:pt x="71" y="131"/>
                    </a:lnTo>
                    <a:lnTo>
                      <a:pt x="61" y="124"/>
                    </a:lnTo>
                    <a:lnTo>
                      <a:pt x="52" y="115"/>
                    </a:lnTo>
                    <a:lnTo>
                      <a:pt x="43" y="106"/>
                    </a:lnTo>
                    <a:lnTo>
                      <a:pt x="35" y="95"/>
                    </a:lnTo>
                    <a:lnTo>
                      <a:pt x="28" y="84"/>
                    </a:lnTo>
                    <a:lnTo>
                      <a:pt x="22" y="72"/>
                    </a:lnTo>
                    <a:lnTo>
                      <a:pt x="17" y="59"/>
                    </a:lnTo>
                    <a:lnTo>
                      <a:pt x="13" y="46"/>
                    </a:lnTo>
                    <a:lnTo>
                      <a:pt x="10" y="32"/>
                    </a:lnTo>
                    <a:lnTo>
                      <a:pt x="8" y="17"/>
                    </a:lnTo>
                    <a:lnTo>
                      <a:pt x="8" y="3"/>
                    </a:lnTo>
                    <a:lnTo>
                      <a:pt x="8" y="3"/>
                    </a:lnTo>
                    <a:lnTo>
                      <a:pt x="8" y="2"/>
                    </a:lnTo>
                    <a:lnTo>
                      <a:pt x="8" y="2"/>
                    </a:lnTo>
                    <a:lnTo>
                      <a:pt x="8" y="2"/>
                    </a:lnTo>
                    <a:lnTo>
                      <a:pt x="8" y="0"/>
                    </a:lnTo>
                    <a:lnTo>
                      <a:pt x="8" y="0"/>
                    </a:lnTo>
                    <a:lnTo>
                      <a:pt x="8" y="0"/>
                    </a:lnTo>
                    <a:lnTo>
                      <a:pt x="8" y="0"/>
                    </a:lnTo>
                    <a:lnTo>
                      <a:pt x="7" y="3"/>
                    </a:lnTo>
                    <a:lnTo>
                      <a:pt x="5" y="5"/>
                    </a:lnTo>
                    <a:lnTo>
                      <a:pt x="4" y="9"/>
                    </a:lnTo>
                    <a:lnTo>
                      <a:pt x="3" y="11"/>
                    </a:lnTo>
                    <a:lnTo>
                      <a:pt x="2" y="14"/>
                    </a:lnTo>
                    <a:lnTo>
                      <a:pt x="1" y="17"/>
                    </a:lnTo>
                    <a:lnTo>
                      <a:pt x="1" y="20"/>
                    </a:lnTo>
                    <a:lnTo>
                      <a:pt x="0" y="23"/>
                    </a:lnTo>
                    <a:close/>
                  </a:path>
                </a:pathLst>
              </a:custGeom>
              <a:solidFill>
                <a:srgbClr val="F4BF9B"/>
              </a:solidFill>
              <a:ln w="9525">
                <a:noFill/>
                <a:round/>
                <a:headEnd/>
                <a:tailEnd/>
              </a:ln>
            </p:spPr>
            <p:txBody>
              <a:bodyPr/>
              <a:lstStyle/>
              <a:p>
                <a:endParaRPr lang="en-US"/>
              </a:p>
            </p:txBody>
          </p:sp>
          <p:sp>
            <p:nvSpPr>
              <p:cNvPr id="245" name="Freeform 190"/>
              <p:cNvSpPr>
                <a:spLocks/>
              </p:cNvSpPr>
              <p:nvPr/>
            </p:nvSpPr>
            <p:spPr bwMode="auto">
              <a:xfrm>
                <a:off x="1136" y="2657"/>
                <a:ext cx="49" cy="27"/>
              </a:xfrm>
              <a:custGeom>
                <a:avLst/>
                <a:gdLst/>
                <a:ahLst/>
                <a:cxnLst>
                  <a:cxn ang="0">
                    <a:pos x="2" y="36"/>
                  </a:cxn>
                  <a:cxn ang="0">
                    <a:pos x="8" y="64"/>
                  </a:cxn>
                  <a:cxn ang="0">
                    <a:pos x="18" y="90"/>
                  </a:cxn>
                  <a:cxn ang="0">
                    <a:pos x="31" y="112"/>
                  </a:cxn>
                  <a:cxn ang="0">
                    <a:pos x="48" y="131"/>
                  </a:cxn>
                  <a:cxn ang="0">
                    <a:pos x="68" y="147"/>
                  </a:cxn>
                  <a:cxn ang="0">
                    <a:pos x="90" y="158"/>
                  </a:cxn>
                  <a:cxn ang="0">
                    <a:pos x="115" y="163"/>
                  </a:cxn>
                  <a:cxn ang="0">
                    <a:pos x="137" y="164"/>
                  </a:cxn>
                  <a:cxn ang="0">
                    <a:pos x="155" y="160"/>
                  </a:cxn>
                  <a:cxn ang="0">
                    <a:pos x="173" y="154"/>
                  </a:cxn>
                  <a:cxn ang="0">
                    <a:pos x="189" y="145"/>
                  </a:cxn>
                  <a:cxn ang="0">
                    <a:pos x="204" y="133"/>
                  </a:cxn>
                  <a:cxn ang="0">
                    <a:pos x="217" y="118"/>
                  </a:cxn>
                  <a:cxn ang="0">
                    <a:pos x="230" y="101"/>
                  </a:cxn>
                  <a:cxn ang="0">
                    <a:pos x="239" y="84"/>
                  </a:cxn>
                  <a:cxn ang="0">
                    <a:pos x="243" y="70"/>
                  </a:cxn>
                  <a:cxn ang="0">
                    <a:pos x="243" y="64"/>
                  </a:cxn>
                  <a:cxn ang="0">
                    <a:pos x="242" y="58"/>
                  </a:cxn>
                  <a:cxn ang="0">
                    <a:pos x="241" y="52"/>
                  </a:cxn>
                  <a:cxn ang="0">
                    <a:pos x="238" y="61"/>
                  </a:cxn>
                  <a:cxn ang="0">
                    <a:pos x="230" y="81"/>
                  </a:cxn>
                  <a:cxn ang="0">
                    <a:pos x="219" y="100"/>
                  </a:cxn>
                  <a:cxn ang="0">
                    <a:pos x="206" y="116"/>
                  </a:cxn>
                  <a:cxn ang="0">
                    <a:pos x="191" y="130"/>
                  </a:cxn>
                  <a:cxn ang="0">
                    <a:pos x="174" y="141"/>
                  </a:cxn>
                  <a:cxn ang="0">
                    <a:pos x="156" y="148"/>
                  </a:cxn>
                  <a:cxn ang="0">
                    <a:pos x="137" y="153"/>
                  </a:cxn>
                  <a:cxn ang="0">
                    <a:pos x="115" y="152"/>
                  </a:cxn>
                  <a:cxn ang="0">
                    <a:pos x="91" y="147"/>
                  </a:cxn>
                  <a:cxn ang="0">
                    <a:pos x="70" y="136"/>
                  </a:cxn>
                  <a:cxn ang="0">
                    <a:pos x="52" y="121"/>
                  </a:cxn>
                  <a:cxn ang="0">
                    <a:pos x="36" y="101"/>
                  </a:cxn>
                  <a:cxn ang="0">
                    <a:pos x="23" y="80"/>
                  </a:cxn>
                  <a:cxn ang="0">
                    <a:pos x="14" y="55"/>
                  </a:cxn>
                  <a:cxn ang="0">
                    <a:pos x="10" y="27"/>
                  </a:cxn>
                  <a:cxn ang="0">
                    <a:pos x="9" y="12"/>
                  </a:cxn>
                  <a:cxn ang="0">
                    <a:pos x="9" y="8"/>
                  </a:cxn>
                  <a:cxn ang="0">
                    <a:pos x="9" y="4"/>
                  </a:cxn>
                  <a:cxn ang="0">
                    <a:pos x="10" y="1"/>
                  </a:cxn>
                  <a:cxn ang="0">
                    <a:pos x="9" y="0"/>
                  </a:cxn>
                  <a:cxn ang="0">
                    <a:pos x="9" y="1"/>
                  </a:cxn>
                  <a:cxn ang="0">
                    <a:pos x="8" y="2"/>
                  </a:cxn>
                  <a:cxn ang="0">
                    <a:pos x="8" y="3"/>
                  </a:cxn>
                  <a:cxn ang="0">
                    <a:pos x="7" y="6"/>
                  </a:cxn>
                  <a:cxn ang="0">
                    <a:pos x="5" y="10"/>
                  </a:cxn>
                  <a:cxn ang="0">
                    <a:pos x="3" y="14"/>
                  </a:cxn>
                  <a:cxn ang="0">
                    <a:pos x="1" y="19"/>
                  </a:cxn>
                </a:cxnLst>
                <a:rect l="0" t="0" r="r" b="b"/>
                <a:pathLst>
                  <a:path w="243" h="164">
                    <a:moveTo>
                      <a:pt x="0" y="21"/>
                    </a:moveTo>
                    <a:lnTo>
                      <a:pt x="2" y="36"/>
                    </a:lnTo>
                    <a:lnTo>
                      <a:pt x="4" y="50"/>
                    </a:lnTo>
                    <a:lnTo>
                      <a:pt x="8" y="64"/>
                    </a:lnTo>
                    <a:lnTo>
                      <a:pt x="12" y="78"/>
                    </a:lnTo>
                    <a:lnTo>
                      <a:pt x="18" y="90"/>
                    </a:lnTo>
                    <a:lnTo>
                      <a:pt x="24" y="101"/>
                    </a:lnTo>
                    <a:lnTo>
                      <a:pt x="31" y="112"/>
                    </a:lnTo>
                    <a:lnTo>
                      <a:pt x="39" y="122"/>
                    </a:lnTo>
                    <a:lnTo>
                      <a:pt x="48" y="131"/>
                    </a:lnTo>
                    <a:lnTo>
                      <a:pt x="58" y="140"/>
                    </a:lnTo>
                    <a:lnTo>
                      <a:pt x="68" y="147"/>
                    </a:lnTo>
                    <a:lnTo>
                      <a:pt x="79" y="153"/>
                    </a:lnTo>
                    <a:lnTo>
                      <a:pt x="90" y="158"/>
                    </a:lnTo>
                    <a:lnTo>
                      <a:pt x="103" y="161"/>
                    </a:lnTo>
                    <a:lnTo>
                      <a:pt x="115" y="163"/>
                    </a:lnTo>
                    <a:lnTo>
                      <a:pt x="127" y="164"/>
                    </a:lnTo>
                    <a:lnTo>
                      <a:pt x="137" y="164"/>
                    </a:lnTo>
                    <a:lnTo>
                      <a:pt x="146" y="163"/>
                    </a:lnTo>
                    <a:lnTo>
                      <a:pt x="155" y="160"/>
                    </a:lnTo>
                    <a:lnTo>
                      <a:pt x="164" y="157"/>
                    </a:lnTo>
                    <a:lnTo>
                      <a:pt x="173" y="154"/>
                    </a:lnTo>
                    <a:lnTo>
                      <a:pt x="181" y="149"/>
                    </a:lnTo>
                    <a:lnTo>
                      <a:pt x="189" y="145"/>
                    </a:lnTo>
                    <a:lnTo>
                      <a:pt x="197" y="139"/>
                    </a:lnTo>
                    <a:lnTo>
                      <a:pt x="204" y="133"/>
                    </a:lnTo>
                    <a:lnTo>
                      <a:pt x="211" y="125"/>
                    </a:lnTo>
                    <a:lnTo>
                      <a:pt x="217" y="118"/>
                    </a:lnTo>
                    <a:lnTo>
                      <a:pt x="224" y="110"/>
                    </a:lnTo>
                    <a:lnTo>
                      <a:pt x="230" y="101"/>
                    </a:lnTo>
                    <a:lnTo>
                      <a:pt x="235" y="93"/>
                    </a:lnTo>
                    <a:lnTo>
                      <a:pt x="239" y="84"/>
                    </a:lnTo>
                    <a:lnTo>
                      <a:pt x="243" y="74"/>
                    </a:lnTo>
                    <a:lnTo>
                      <a:pt x="243" y="70"/>
                    </a:lnTo>
                    <a:lnTo>
                      <a:pt x="243" y="68"/>
                    </a:lnTo>
                    <a:lnTo>
                      <a:pt x="243" y="64"/>
                    </a:lnTo>
                    <a:lnTo>
                      <a:pt x="243" y="62"/>
                    </a:lnTo>
                    <a:lnTo>
                      <a:pt x="242" y="58"/>
                    </a:lnTo>
                    <a:lnTo>
                      <a:pt x="242" y="56"/>
                    </a:lnTo>
                    <a:lnTo>
                      <a:pt x="241" y="52"/>
                    </a:lnTo>
                    <a:lnTo>
                      <a:pt x="241" y="50"/>
                    </a:lnTo>
                    <a:lnTo>
                      <a:pt x="238" y="61"/>
                    </a:lnTo>
                    <a:lnTo>
                      <a:pt x="234" y="72"/>
                    </a:lnTo>
                    <a:lnTo>
                      <a:pt x="230" y="81"/>
                    </a:lnTo>
                    <a:lnTo>
                      <a:pt x="225" y="91"/>
                    </a:lnTo>
                    <a:lnTo>
                      <a:pt x="219" y="100"/>
                    </a:lnTo>
                    <a:lnTo>
                      <a:pt x="213" y="109"/>
                    </a:lnTo>
                    <a:lnTo>
                      <a:pt x="206" y="116"/>
                    </a:lnTo>
                    <a:lnTo>
                      <a:pt x="199" y="123"/>
                    </a:lnTo>
                    <a:lnTo>
                      <a:pt x="191" y="130"/>
                    </a:lnTo>
                    <a:lnTo>
                      <a:pt x="183" y="136"/>
                    </a:lnTo>
                    <a:lnTo>
                      <a:pt x="174" y="141"/>
                    </a:lnTo>
                    <a:lnTo>
                      <a:pt x="166" y="146"/>
                    </a:lnTo>
                    <a:lnTo>
                      <a:pt x="156" y="148"/>
                    </a:lnTo>
                    <a:lnTo>
                      <a:pt x="147" y="151"/>
                    </a:lnTo>
                    <a:lnTo>
                      <a:pt x="137" y="153"/>
                    </a:lnTo>
                    <a:lnTo>
                      <a:pt x="127" y="153"/>
                    </a:lnTo>
                    <a:lnTo>
                      <a:pt x="115" y="152"/>
                    </a:lnTo>
                    <a:lnTo>
                      <a:pt x="104" y="151"/>
                    </a:lnTo>
                    <a:lnTo>
                      <a:pt x="91" y="147"/>
                    </a:lnTo>
                    <a:lnTo>
                      <a:pt x="81" y="142"/>
                    </a:lnTo>
                    <a:lnTo>
                      <a:pt x="70" y="136"/>
                    </a:lnTo>
                    <a:lnTo>
                      <a:pt x="61" y="129"/>
                    </a:lnTo>
                    <a:lnTo>
                      <a:pt x="52" y="121"/>
                    </a:lnTo>
                    <a:lnTo>
                      <a:pt x="43" y="112"/>
                    </a:lnTo>
                    <a:lnTo>
                      <a:pt x="36" y="101"/>
                    </a:lnTo>
                    <a:lnTo>
                      <a:pt x="29" y="91"/>
                    </a:lnTo>
                    <a:lnTo>
                      <a:pt x="23" y="80"/>
                    </a:lnTo>
                    <a:lnTo>
                      <a:pt x="18" y="68"/>
                    </a:lnTo>
                    <a:lnTo>
                      <a:pt x="14" y="55"/>
                    </a:lnTo>
                    <a:lnTo>
                      <a:pt x="12" y="42"/>
                    </a:lnTo>
                    <a:lnTo>
                      <a:pt x="10" y="27"/>
                    </a:lnTo>
                    <a:lnTo>
                      <a:pt x="9" y="13"/>
                    </a:lnTo>
                    <a:lnTo>
                      <a:pt x="9" y="12"/>
                    </a:lnTo>
                    <a:lnTo>
                      <a:pt x="9" y="9"/>
                    </a:lnTo>
                    <a:lnTo>
                      <a:pt x="9" y="8"/>
                    </a:lnTo>
                    <a:lnTo>
                      <a:pt x="9" y="6"/>
                    </a:lnTo>
                    <a:lnTo>
                      <a:pt x="9" y="4"/>
                    </a:lnTo>
                    <a:lnTo>
                      <a:pt x="9" y="3"/>
                    </a:lnTo>
                    <a:lnTo>
                      <a:pt x="10" y="1"/>
                    </a:lnTo>
                    <a:lnTo>
                      <a:pt x="10" y="0"/>
                    </a:lnTo>
                    <a:lnTo>
                      <a:pt x="9" y="0"/>
                    </a:lnTo>
                    <a:lnTo>
                      <a:pt x="9" y="1"/>
                    </a:lnTo>
                    <a:lnTo>
                      <a:pt x="9" y="1"/>
                    </a:lnTo>
                    <a:lnTo>
                      <a:pt x="9" y="1"/>
                    </a:lnTo>
                    <a:lnTo>
                      <a:pt x="8" y="2"/>
                    </a:lnTo>
                    <a:lnTo>
                      <a:pt x="8" y="2"/>
                    </a:lnTo>
                    <a:lnTo>
                      <a:pt x="8" y="3"/>
                    </a:lnTo>
                    <a:lnTo>
                      <a:pt x="8" y="3"/>
                    </a:lnTo>
                    <a:lnTo>
                      <a:pt x="7" y="6"/>
                    </a:lnTo>
                    <a:lnTo>
                      <a:pt x="6" y="8"/>
                    </a:lnTo>
                    <a:lnTo>
                      <a:pt x="5" y="10"/>
                    </a:lnTo>
                    <a:lnTo>
                      <a:pt x="4" y="13"/>
                    </a:lnTo>
                    <a:lnTo>
                      <a:pt x="3" y="14"/>
                    </a:lnTo>
                    <a:lnTo>
                      <a:pt x="2" y="16"/>
                    </a:lnTo>
                    <a:lnTo>
                      <a:pt x="1" y="19"/>
                    </a:lnTo>
                    <a:lnTo>
                      <a:pt x="0" y="21"/>
                    </a:lnTo>
                    <a:close/>
                  </a:path>
                </a:pathLst>
              </a:custGeom>
              <a:solidFill>
                <a:srgbClr val="F4BF9B"/>
              </a:solidFill>
              <a:ln w="9525">
                <a:noFill/>
                <a:round/>
                <a:headEnd/>
                <a:tailEnd/>
              </a:ln>
            </p:spPr>
            <p:txBody>
              <a:bodyPr/>
              <a:lstStyle/>
              <a:p>
                <a:endParaRPr lang="en-US"/>
              </a:p>
            </p:txBody>
          </p:sp>
          <p:sp>
            <p:nvSpPr>
              <p:cNvPr id="246" name="Freeform 191"/>
              <p:cNvSpPr>
                <a:spLocks/>
              </p:cNvSpPr>
              <p:nvPr/>
            </p:nvSpPr>
            <p:spPr bwMode="auto">
              <a:xfrm>
                <a:off x="1137" y="2655"/>
                <a:ext cx="48" cy="28"/>
              </a:xfrm>
              <a:custGeom>
                <a:avLst/>
                <a:gdLst/>
                <a:ahLst/>
                <a:cxnLst>
                  <a:cxn ang="0">
                    <a:pos x="0" y="21"/>
                  </a:cxn>
                  <a:cxn ang="0">
                    <a:pos x="0" y="21"/>
                  </a:cxn>
                  <a:cxn ang="0">
                    <a:pos x="0" y="23"/>
                  </a:cxn>
                  <a:cxn ang="0">
                    <a:pos x="0" y="24"/>
                  </a:cxn>
                  <a:cxn ang="0">
                    <a:pos x="0" y="38"/>
                  </a:cxn>
                  <a:cxn ang="0">
                    <a:pos x="5" y="67"/>
                  </a:cxn>
                  <a:cxn ang="0">
                    <a:pos x="14" y="93"/>
                  </a:cxn>
                  <a:cxn ang="0">
                    <a:pos x="27" y="116"/>
                  </a:cxn>
                  <a:cxn ang="0">
                    <a:pos x="44" y="136"/>
                  </a:cxn>
                  <a:cxn ang="0">
                    <a:pos x="63" y="152"/>
                  </a:cxn>
                  <a:cxn ang="0">
                    <a:pos x="85" y="163"/>
                  </a:cxn>
                  <a:cxn ang="0">
                    <a:pos x="110" y="169"/>
                  </a:cxn>
                  <a:cxn ang="0">
                    <a:pos x="132" y="169"/>
                  </a:cxn>
                  <a:cxn ang="0">
                    <a:pos x="151" y="165"/>
                  </a:cxn>
                  <a:cxn ang="0">
                    <a:pos x="169" y="158"/>
                  </a:cxn>
                  <a:cxn ang="0">
                    <a:pos x="185" y="148"/>
                  </a:cxn>
                  <a:cxn ang="0">
                    <a:pos x="200" y="135"/>
                  </a:cxn>
                  <a:cxn ang="0">
                    <a:pos x="213" y="120"/>
                  </a:cxn>
                  <a:cxn ang="0">
                    <a:pos x="225" y="103"/>
                  </a:cxn>
                  <a:cxn ang="0">
                    <a:pos x="234" y="83"/>
                  </a:cxn>
                  <a:cxn ang="0">
                    <a:pos x="237" y="69"/>
                  </a:cxn>
                  <a:cxn ang="0">
                    <a:pos x="236" y="63"/>
                  </a:cxn>
                  <a:cxn ang="0">
                    <a:pos x="235" y="57"/>
                  </a:cxn>
                  <a:cxn ang="0">
                    <a:pos x="234" y="51"/>
                  </a:cxn>
                  <a:cxn ang="0">
                    <a:pos x="231" y="61"/>
                  </a:cxn>
                  <a:cxn ang="0">
                    <a:pos x="224" y="83"/>
                  </a:cxn>
                  <a:cxn ang="0">
                    <a:pos x="214" y="102"/>
                  </a:cxn>
                  <a:cxn ang="0">
                    <a:pos x="201" y="120"/>
                  </a:cxn>
                  <a:cxn ang="0">
                    <a:pos x="187" y="134"/>
                  </a:cxn>
                  <a:cxn ang="0">
                    <a:pos x="170" y="146"/>
                  </a:cxn>
                  <a:cxn ang="0">
                    <a:pos x="152" y="154"/>
                  </a:cxn>
                  <a:cxn ang="0">
                    <a:pos x="132" y="158"/>
                  </a:cxn>
                  <a:cxn ang="0">
                    <a:pos x="111" y="158"/>
                  </a:cxn>
                  <a:cxn ang="0">
                    <a:pos x="88" y="152"/>
                  </a:cxn>
                  <a:cxn ang="0">
                    <a:pos x="67" y="142"/>
                  </a:cxn>
                  <a:cxn ang="0">
                    <a:pos x="50" y="128"/>
                  </a:cxn>
                  <a:cxn ang="0">
                    <a:pos x="34" y="110"/>
                  </a:cxn>
                  <a:cxn ang="0">
                    <a:pos x="22" y="89"/>
                  </a:cxn>
                  <a:cxn ang="0">
                    <a:pos x="14" y="63"/>
                  </a:cxn>
                  <a:cxn ang="0">
                    <a:pos x="9" y="37"/>
                  </a:cxn>
                  <a:cxn ang="0">
                    <a:pos x="9" y="20"/>
                  </a:cxn>
                  <a:cxn ang="0">
                    <a:pos x="9" y="15"/>
                  </a:cxn>
                  <a:cxn ang="0">
                    <a:pos x="9" y="9"/>
                  </a:cxn>
                  <a:cxn ang="0">
                    <a:pos x="10" y="3"/>
                  </a:cxn>
                  <a:cxn ang="0">
                    <a:pos x="9" y="2"/>
                  </a:cxn>
                  <a:cxn ang="0">
                    <a:pos x="7" y="6"/>
                  </a:cxn>
                  <a:cxn ang="0">
                    <a:pos x="5" y="9"/>
                  </a:cxn>
                  <a:cxn ang="0">
                    <a:pos x="3" y="13"/>
                  </a:cxn>
                  <a:cxn ang="0">
                    <a:pos x="2" y="15"/>
                  </a:cxn>
                  <a:cxn ang="0">
                    <a:pos x="1" y="17"/>
                  </a:cxn>
                  <a:cxn ang="0">
                    <a:pos x="1" y="19"/>
                  </a:cxn>
                  <a:cxn ang="0">
                    <a:pos x="0" y="20"/>
                  </a:cxn>
                </a:cxnLst>
                <a:rect l="0" t="0" r="r" b="b"/>
                <a:pathLst>
                  <a:path w="238" h="169">
                    <a:moveTo>
                      <a:pt x="0" y="21"/>
                    </a:moveTo>
                    <a:lnTo>
                      <a:pt x="0" y="21"/>
                    </a:lnTo>
                    <a:lnTo>
                      <a:pt x="0" y="21"/>
                    </a:lnTo>
                    <a:lnTo>
                      <a:pt x="0" y="21"/>
                    </a:lnTo>
                    <a:lnTo>
                      <a:pt x="0" y="23"/>
                    </a:lnTo>
                    <a:lnTo>
                      <a:pt x="0" y="23"/>
                    </a:lnTo>
                    <a:lnTo>
                      <a:pt x="0" y="23"/>
                    </a:lnTo>
                    <a:lnTo>
                      <a:pt x="0" y="24"/>
                    </a:lnTo>
                    <a:lnTo>
                      <a:pt x="0" y="24"/>
                    </a:lnTo>
                    <a:lnTo>
                      <a:pt x="0" y="38"/>
                    </a:lnTo>
                    <a:lnTo>
                      <a:pt x="2" y="53"/>
                    </a:lnTo>
                    <a:lnTo>
                      <a:pt x="5" y="67"/>
                    </a:lnTo>
                    <a:lnTo>
                      <a:pt x="9" y="80"/>
                    </a:lnTo>
                    <a:lnTo>
                      <a:pt x="14" y="93"/>
                    </a:lnTo>
                    <a:lnTo>
                      <a:pt x="20" y="105"/>
                    </a:lnTo>
                    <a:lnTo>
                      <a:pt x="27" y="116"/>
                    </a:lnTo>
                    <a:lnTo>
                      <a:pt x="35" y="127"/>
                    </a:lnTo>
                    <a:lnTo>
                      <a:pt x="44" y="136"/>
                    </a:lnTo>
                    <a:lnTo>
                      <a:pt x="53" y="145"/>
                    </a:lnTo>
                    <a:lnTo>
                      <a:pt x="63" y="152"/>
                    </a:lnTo>
                    <a:lnTo>
                      <a:pt x="74" y="158"/>
                    </a:lnTo>
                    <a:lnTo>
                      <a:pt x="85" y="163"/>
                    </a:lnTo>
                    <a:lnTo>
                      <a:pt x="98" y="166"/>
                    </a:lnTo>
                    <a:lnTo>
                      <a:pt x="110" y="169"/>
                    </a:lnTo>
                    <a:lnTo>
                      <a:pt x="122" y="169"/>
                    </a:lnTo>
                    <a:lnTo>
                      <a:pt x="132" y="169"/>
                    </a:lnTo>
                    <a:lnTo>
                      <a:pt x="141" y="168"/>
                    </a:lnTo>
                    <a:lnTo>
                      <a:pt x="151" y="165"/>
                    </a:lnTo>
                    <a:lnTo>
                      <a:pt x="160" y="162"/>
                    </a:lnTo>
                    <a:lnTo>
                      <a:pt x="169" y="158"/>
                    </a:lnTo>
                    <a:lnTo>
                      <a:pt x="177" y="153"/>
                    </a:lnTo>
                    <a:lnTo>
                      <a:pt x="185" y="148"/>
                    </a:lnTo>
                    <a:lnTo>
                      <a:pt x="193" y="142"/>
                    </a:lnTo>
                    <a:lnTo>
                      <a:pt x="200" y="135"/>
                    </a:lnTo>
                    <a:lnTo>
                      <a:pt x="207" y="128"/>
                    </a:lnTo>
                    <a:lnTo>
                      <a:pt x="213" y="120"/>
                    </a:lnTo>
                    <a:lnTo>
                      <a:pt x="220" y="111"/>
                    </a:lnTo>
                    <a:lnTo>
                      <a:pt x="225" y="103"/>
                    </a:lnTo>
                    <a:lnTo>
                      <a:pt x="230" y="93"/>
                    </a:lnTo>
                    <a:lnTo>
                      <a:pt x="234" y="83"/>
                    </a:lnTo>
                    <a:lnTo>
                      <a:pt x="238" y="73"/>
                    </a:lnTo>
                    <a:lnTo>
                      <a:pt x="237" y="69"/>
                    </a:lnTo>
                    <a:lnTo>
                      <a:pt x="237" y="67"/>
                    </a:lnTo>
                    <a:lnTo>
                      <a:pt x="236" y="63"/>
                    </a:lnTo>
                    <a:lnTo>
                      <a:pt x="236" y="61"/>
                    </a:lnTo>
                    <a:lnTo>
                      <a:pt x="235" y="57"/>
                    </a:lnTo>
                    <a:lnTo>
                      <a:pt x="235" y="55"/>
                    </a:lnTo>
                    <a:lnTo>
                      <a:pt x="234" y="51"/>
                    </a:lnTo>
                    <a:lnTo>
                      <a:pt x="234" y="49"/>
                    </a:lnTo>
                    <a:lnTo>
                      <a:pt x="231" y="61"/>
                    </a:lnTo>
                    <a:lnTo>
                      <a:pt x="228" y="72"/>
                    </a:lnTo>
                    <a:lnTo>
                      <a:pt x="224" y="83"/>
                    </a:lnTo>
                    <a:lnTo>
                      <a:pt x="220" y="92"/>
                    </a:lnTo>
                    <a:lnTo>
                      <a:pt x="214" y="102"/>
                    </a:lnTo>
                    <a:lnTo>
                      <a:pt x="208" y="111"/>
                    </a:lnTo>
                    <a:lnTo>
                      <a:pt x="201" y="120"/>
                    </a:lnTo>
                    <a:lnTo>
                      <a:pt x="194" y="127"/>
                    </a:lnTo>
                    <a:lnTo>
                      <a:pt x="187" y="134"/>
                    </a:lnTo>
                    <a:lnTo>
                      <a:pt x="179" y="140"/>
                    </a:lnTo>
                    <a:lnTo>
                      <a:pt x="170" y="146"/>
                    </a:lnTo>
                    <a:lnTo>
                      <a:pt x="161" y="151"/>
                    </a:lnTo>
                    <a:lnTo>
                      <a:pt x="152" y="154"/>
                    </a:lnTo>
                    <a:lnTo>
                      <a:pt x="142" y="157"/>
                    </a:lnTo>
                    <a:lnTo>
                      <a:pt x="132" y="158"/>
                    </a:lnTo>
                    <a:lnTo>
                      <a:pt x="122" y="158"/>
                    </a:lnTo>
                    <a:lnTo>
                      <a:pt x="111" y="158"/>
                    </a:lnTo>
                    <a:lnTo>
                      <a:pt x="99" y="156"/>
                    </a:lnTo>
                    <a:lnTo>
                      <a:pt x="88" y="152"/>
                    </a:lnTo>
                    <a:lnTo>
                      <a:pt x="77" y="148"/>
                    </a:lnTo>
                    <a:lnTo>
                      <a:pt x="67" y="142"/>
                    </a:lnTo>
                    <a:lnTo>
                      <a:pt x="58" y="135"/>
                    </a:lnTo>
                    <a:lnTo>
                      <a:pt x="50" y="128"/>
                    </a:lnTo>
                    <a:lnTo>
                      <a:pt x="42" y="120"/>
                    </a:lnTo>
                    <a:lnTo>
                      <a:pt x="34" y="110"/>
                    </a:lnTo>
                    <a:lnTo>
                      <a:pt x="28" y="99"/>
                    </a:lnTo>
                    <a:lnTo>
                      <a:pt x="22" y="89"/>
                    </a:lnTo>
                    <a:lnTo>
                      <a:pt x="18" y="77"/>
                    </a:lnTo>
                    <a:lnTo>
                      <a:pt x="14" y="63"/>
                    </a:lnTo>
                    <a:lnTo>
                      <a:pt x="11" y="51"/>
                    </a:lnTo>
                    <a:lnTo>
                      <a:pt x="9" y="37"/>
                    </a:lnTo>
                    <a:lnTo>
                      <a:pt x="9" y="24"/>
                    </a:lnTo>
                    <a:lnTo>
                      <a:pt x="9" y="20"/>
                    </a:lnTo>
                    <a:lnTo>
                      <a:pt x="9" y="18"/>
                    </a:lnTo>
                    <a:lnTo>
                      <a:pt x="9" y="15"/>
                    </a:lnTo>
                    <a:lnTo>
                      <a:pt x="9" y="12"/>
                    </a:lnTo>
                    <a:lnTo>
                      <a:pt x="9" y="9"/>
                    </a:lnTo>
                    <a:lnTo>
                      <a:pt x="10" y="6"/>
                    </a:lnTo>
                    <a:lnTo>
                      <a:pt x="10" y="3"/>
                    </a:lnTo>
                    <a:lnTo>
                      <a:pt x="10" y="0"/>
                    </a:lnTo>
                    <a:lnTo>
                      <a:pt x="9" y="2"/>
                    </a:lnTo>
                    <a:lnTo>
                      <a:pt x="8" y="3"/>
                    </a:lnTo>
                    <a:lnTo>
                      <a:pt x="7" y="6"/>
                    </a:lnTo>
                    <a:lnTo>
                      <a:pt x="6" y="7"/>
                    </a:lnTo>
                    <a:lnTo>
                      <a:pt x="5" y="9"/>
                    </a:lnTo>
                    <a:lnTo>
                      <a:pt x="4" y="11"/>
                    </a:lnTo>
                    <a:lnTo>
                      <a:pt x="3" y="13"/>
                    </a:lnTo>
                    <a:lnTo>
                      <a:pt x="3" y="14"/>
                    </a:lnTo>
                    <a:lnTo>
                      <a:pt x="2" y="15"/>
                    </a:lnTo>
                    <a:lnTo>
                      <a:pt x="2" y="17"/>
                    </a:lnTo>
                    <a:lnTo>
                      <a:pt x="1" y="17"/>
                    </a:lnTo>
                    <a:lnTo>
                      <a:pt x="1" y="18"/>
                    </a:lnTo>
                    <a:lnTo>
                      <a:pt x="1" y="19"/>
                    </a:lnTo>
                    <a:lnTo>
                      <a:pt x="0" y="19"/>
                    </a:lnTo>
                    <a:lnTo>
                      <a:pt x="0" y="20"/>
                    </a:lnTo>
                    <a:lnTo>
                      <a:pt x="0" y="21"/>
                    </a:lnTo>
                    <a:close/>
                  </a:path>
                </a:pathLst>
              </a:custGeom>
              <a:solidFill>
                <a:srgbClr val="F5C19D"/>
              </a:solidFill>
              <a:ln w="9525">
                <a:noFill/>
                <a:round/>
                <a:headEnd/>
                <a:tailEnd/>
              </a:ln>
            </p:spPr>
            <p:txBody>
              <a:bodyPr/>
              <a:lstStyle/>
              <a:p>
                <a:endParaRPr lang="en-US"/>
              </a:p>
            </p:txBody>
          </p:sp>
          <p:sp>
            <p:nvSpPr>
              <p:cNvPr id="247" name="Freeform 192"/>
              <p:cNvSpPr>
                <a:spLocks/>
              </p:cNvSpPr>
              <p:nvPr/>
            </p:nvSpPr>
            <p:spPr bwMode="auto">
              <a:xfrm>
                <a:off x="1138" y="2654"/>
                <a:ext cx="46" cy="29"/>
              </a:xfrm>
              <a:custGeom>
                <a:avLst/>
                <a:gdLst/>
                <a:ahLst/>
                <a:cxnLst>
                  <a:cxn ang="0">
                    <a:pos x="1" y="22"/>
                  </a:cxn>
                  <a:cxn ang="0">
                    <a:pos x="0" y="25"/>
                  </a:cxn>
                  <a:cxn ang="0">
                    <a:pos x="0" y="29"/>
                  </a:cxn>
                  <a:cxn ang="0">
                    <a:pos x="0" y="33"/>
                  </a:cxn>
                  <a:cxn ang="0">
                    <a:pos x="1" y="48"/>
                  </a:cxn>
                  <a:cxn ang="0">
                    <a:pos x="5" y="76"/>
                  </a:cxn>
                  <a:cxn ang="0">
                    <a:pos x="14" y="101"/>
                  </a:cxn>
                  <a:cxn ang="0">
                    <a:pos x="27" y="122"/>
                  </a:cxn>
                  <a:cxn ang="0">
                    <a:pos x="43" y="142"/>
                  </a:cxn>
                  <a:cxn ang="0">
                    <a:pos x="61" y="157"/>
                  </a:cxn>
                  <a:cxn ang="0">
                    <a:pos x="82" y="168"/>
                  </a:cxn>
                  <a:cxn ang="0">
                    <a:pos x="106" y="173"/>
                  </a:cxn>
                  <a:cxn ang="0">
                    <a:pos x="128" y="174"/>
                  </a:cxn>
                  <a:cxn ang="0">
                    <a:pos x="147" y="169"/>
                  </a:cxn>
                  <a:cxn ang="0">
                    <a:pos x="165" y="162"/>
                  </a:cxn>
                  <a:cxn ang="0">
                    <a:pos x="182" y="151"/>
                  </a:cxn>
                  <a:cxn ang="0">
                    <a:pos x="197" y="137"/>
                  </a:cxn>
                  <a:cxn ang="0">
                    <a:pos x="210" y="121"/>
                  </a:cxn>
                  <a:cxn ang="0">
                    <a:pos x="221" y="102"/>
                  </a:cxn>
                  <a:cxn ang="0">
                    <a:pos x="229" y="82"/>
                  </a:cxn>
                  <a:cxn ang="0">
                    <a:pos x="231" y="67"/>
                  </a:cxn>
                  <a:cxn ang="0">
                    <a:pos x="230" y="61"/>
                  </a:cxn>
                  <a:cxn ang="0">
                    <a:pos x="229" y="55"/>
                  </a:cxn>
                  <a:cxn ang="0">
                    <a:pos x="227" y="51"/>
                  </a:cxn>
                  <a:cxn ang="0">
                    <a:pos x="225" y="59"/>
                  </a:cxn>
                  <a:cxn ang="0">
                    <a:pos x="219" y="82"/>
                  </a:cxn>
                  <a:cxn ang="0">
                    <a:pos x="209" y="103"/>
                  </a:cxn>
                  <a:cxn ang="0">
                    <a:pos x="197" y="121"/>
                  </a:cxn>
                  <a:cxn ang="0">
                    <a:pos x="183" y="137"/>
                  </a:cxn>
                  <a:cxn ang="0">
                    <a:pos x="167" y="149"/>
                  </a:cxn>
                  <a:cxn ang="0">
                    <a:pos x="148" y="158"/>
                  </a:cxn>
                  <a:cxn ang="0">
                    <a:pos x="128" y="162"/>
                  </a:cxn>
                  <a:cxn ang="0">
                    <a:pos x="107" y="162"/>
                  </a:cxn>
                  <a:cxn ang="0">
                    <a:pos x="85" y="157"/>
                  </a:cxn>
                  <a:cxn ang="0">
                    <a:pos x="66" y="148"/>
                  </a:cxn>
                  <a:cxn ang="0">
                    <a:pos x="48" y="133"/>
                  </a:cxn>
                  <a:cxn ang="0">
                    <a:pos x="34" y="116"/>
                  </a:cxn>
                  <a:cxn ang="0">
                    <a:pos x="22" y="95"/>
                  </a:cxn>
                  <a:cxn ang="0">
                    <a:pos x="14" y="72"/>
                  </a:cxn>
                  <a:cxn ang="0">
                    <a:pos x="10" y="47"/>
                  </a:cxn>
                  <a:cxn ang="0">
                    <a:pos x="9" y="29"/>
                  </a:cxn>
                  <a:cxn ang="0">
                    <a:pos x="10" y="21"/>
                  </a:cxn>
                  <a:cxn ang="0">
                    <a:pos x="11" y="13"/>
                  </a:cxn>
                  <a:cxn ang="0">
                    <a:pos x="12" y="5"/>
                  </a:cxn>
                  <a:cxn ang="0">
                    <a:pos x="11" y="3"/>
                  </a:cxn>
                  <a:cxn ang="0">
                    <a:pos x="8" y="7"/>
                  </a:cxn>
                  <a:cxn ang="0">
                    <a:pos x="5" y="12"/>
                  </a:cxn>
                  <a:cxn ang="0">
                    <a:pos x="2" y="18"/>
                  </a:cxn>
                </a:cxnLst>
                <a:rect l="0" t="0" r="r" b="b"/>
                <a:pathLst>
                  <a:path w="232" h="174">
                    <a:moveTo>
                      <a:pt x="1" y="21"/>
                    </a:moveTo>
                    <a:lnTo>
                      <a:pt x="1" y="22"/>
                    </a:lnTo>
                    <a:lnTo>
                      <a:pt x="0" y="24"/>
                    </a:lnTo>
                    <a:lnTo>
                      <a:pt x="0" y="25"/>
                    </a:lnTo>
                    <a:lnTo>
                      <a:pt x="0" y="27"/>
                    </a:lnTo>
                    <a:lnTo>
                      <a:pt x="0" y="29"/>
                    </a:lnTo>
                    <a:lnTo>
                      <a:pt x="0" y="30"/>
                    </a:lnTo>
                    <a:lnTo>
                      <a:pt x="0" y="33"/>
                    </a:lnTo>
                    <a:lnTo>
                      <a:pt x="0" y="34"/>
                    </a:lnTo>
                    <a:lnTo>
                      <a:pt x="1" y="48"/>
                    </a:lnTo>
                    <a:lnTo>
                      <a:pt x="3" y="63"/>
                    </a:lnTo>
                    <a:lnTo>
                      <a:pt x="5" y="76"/>
                    </a:lnTo>
                    <a:lnTo>
                      <a:pt x="9" y="89"/>
                    </a:lnTo>
                    <a:lnTo>
                      <a:pt x="14" y="101"/>
                    </a:lnTo>
                    <a:lnTo>
                      <a:pt x="20" y="112"/>
                    </a:lnTo>
                    <a:lnTo>
                      <a:pt x="27" y="122"/>
                    </a:lnTo>
                    <a:lnTo>
                      <a:pt x="34" y="133"/>
                    </a:lnTo>
                    <a:lnTo>
                      <a:pt x="43" y="142"/>
                    </a:lnTo>
                    <a:lnTo>
                      <a:pt x="52" y="150"/>
                    </a:lnTo>
                    <a:lnTo>
                      <a:pt x="61" y="157"/>
                    </a:lnTo>
                    <a:lnTo>
                      <a:pt x="72" y="163"/>
                    </a:lnTo>
                    <a:lnTo>
                      <a:pt x="82" y="168"/>
                    </a:lnTo>
                    <a:lnTo>
                      <a:pt x="95" y="172"/>
                    </a:lnTo>
                    <a:lnTo>
                      <a:pt x="106" y="173"/>
                    </a:lnTo>
                    <a:lnTo>
                      <a:pt x="118" y="174"/>
                    </a:lnTo>
                    <a:lnTo>
                      <a:pt x="128" y="174"/>
                    </a:lnTo>
                    <a:lnTo>
                      <a:pt x="138" y="172"/>
                    </a:lnTo>
                    <a:lnTo>
                      <a:pt x="147" y="169"/>
                    </a:lnTo>
                    <a:lnTo>
                      <a:pt x="157" y="167"/>
                    </a:lnTo>
                    <a:lnTo>
                      <a:pt x="165" y="162"/>
                    </a:lnTo>
                    <a:lnTo>
                      <a:pt x="174" y="157"/>
                    </a:lnTo>
                    <a:lnTo>
                      <a:pt x="182" y="151"/>
                    </a:lnTo>
                    <a:lnTo>
                      <a:pt x="190" y="145"/>
                    </a:lnTo>
                    <a:lnTo>
                      <a:pt x="197" y="137"/>
                    </a:lnTo>
                    <a:lnTo>
                      <a:pt x="204" y="130"/>
                    </a:lnTo>
                    <a:lnTo>
                      <a:pt x="210" y="121"/>
                    </a:lnTo>
                    <a:lnTo>
                      <a:pt x="216" y="112"/>
                    </a:lnTo>
                    <a:lnTo>
                      <a:pt x="221" y="102"/>
                    </a:lnTo>
                    <a:lnTo>
                      <a:pt x="225" y="93"/>
                    </a:lnTo>
                    <a:lnTo>
                      <a:pt x="229" y="82"/>
                    </a:lnTo>
                    <a:lnTo>
                      <a:pt x="232" y="71"/>
                    </a:lnTo>
                    <a:lnTo>
                      <a:pt x="231" y="67"/>
                    </a:lnTo>
                    <a:lnTo>
                      <a:pt x="231" y="65"/>
                    </a:lnTo>
                    <a:lnTo>
                      <a:pt x="230" y="61"/>
                    </a:lnTo>
                    <a:lnTo>
                      <a:pt x="230" y="59"/>
                    </a:lnTo>
                    <a:lnTo>
                      <a:pt x="229" y="55"/>
                    </a:lnTo>
                    <a:lnTo>
                      <a:pt x="228" y="53"/>
                    </a:lnTo>
                    <a:lnTo>
                      <a:pt x="227" y="51"/>
                    </a:lnTo>
                    <a:lnTo>
                      <a:pt x="226" y="47"/>
                    </a:lnTo>
                    <a:lnTo>
                      <a:pt x="225" y="59"/>
                    </a:lnTo>
                    <a:lnTo>
                      <a:pt x="223" y="71"/>
                    </a:lnTo>
                    <a:lnTo>
                      <a:pt x="219" y="82"/>
                    </a:lnTo>
                    <a:lnTo>
                      <a:pt x="215" y="93"/>
                    </a:lnTo>
                    <a:lnTo>
                      <a:pt x="209" y="103"/>
                    </a:lnTo>
                    <a:lnTo>
                      <a:pt x="204" y="113"/>
                    </a:lnTo>
                    <a:lnTo>
                      <a:pt x="197" y="121"/>
                    </a:lnTo>
                    <a:lnTo>
                      <a:pt x="191" y="130"/>
                    </a:lnTo>
                    <a:lnTo>
                      <a:pt x="183" y="137"/>
                    </a:lnTo>
                    <a:lnTo>
                      <a:pt x="175" y="144"/>
                    </a:lnTo>
                    <a:lnTo>
                      <a:pt x="167" y="149"/>
                    </a:lnTo>
                    <a:lnTo>
                      <a:pt x="158" y="155"/>
                    </a:lnTo>
                    <a:lnTo>
                      <a:pt x="148" y="158"/>
                    </a:lnTo>
                    <a:lnTo>
                      <a:pt x="139" y="161"/>
                    </a:lnTo>
                    <a:lnTo>
                      <a:pt x="128" y="162"/>
                    </a:lnTo>
                    <a:lnTo>
                      <a:pt x="118" y="163"/>
                    </a:lnTo>
                    <a:lnTo>
                      <a:pt x="107" y="162"/>
                    </a:lnTo>
                    <a:lnTo>
                      <a:pt x="96" y="161"/>
                    </a:lnTo>
                    <a:lnTo>
                      <a:pt x="85" y="157"/>
                    </a:lnTo>
                    <a:lnTo>
                      <a:pt x="75" y="152"/>
                    </a:lnTo>
                    <a:lnTo>
                      <a:pt x="66" y="148"/>
                    </a:lnTo>
                    <a:lnTo>
                      <a:pt x="57" y="142"/>
                    </a:lnTo>
                    <a:lnTo>
                      <a:pt x="48" y="133"/>
                    </a:lnTo>
                    <a:lnTo>
                      <a:pt x="41" y="125"/>
                    </a:lnTo>
                    <a:lnTo>
                      <a:pt x="34" y="116"/>
                    </a:lnTo>
                    <a:lnTo>
                      <a:pt x="28" y="106"/>
                    </a:lnTo>
                    <a:lnTo>
                      <a:pt x="22" y="95"/>
                    </a:lnTo>
                    <a:lnTo>
                      <a:pt x="18" y="84"/>
                    </a:lnTo>
                    <a:lnTo>
                      <a:pt x="14" y="72"/>
                    </a:lnTo>
                    <a:lnTo>
                      <a:pt x="11" y="60"/>
                    </a:lnTo>
                    <a:lnTo>
                      <a:pt x="10" y="47"/>
                    </a:lnTo>
                    <a:lnTo>
                      <a:pt x="9" y="34"/>
                    </a:lnTo>
                    <a:lnTo>
                      <a:pt x="9" y="29"/>
                    </a:lnTo>
                    <a:lnTo>
                      <a:pt x="9" y="25"/>
                    </a:lnTo>
                    <a:lnTo>
                      <a:pt x="10" y="21"/>
                    </a:lnTo>
                    <a:lnTo>
                      <a:pt x="10" y="17"/>
                    </a:lnTo>
                    <a:lnTo>
                      <a:pt x="11" y="13"/>
                    </a:lnTo>
                    <a:lnTo>
                      <a:pt x="11" y="9"/>
                    </a:lnTo>
                    <a:lnTo>
                      <a:pt x="12" y="5"/>
                    </a:lnTo>
                    <a:lnTo>
                      <a:pt x="13" y="0"/>
                    </a:lnTo>
                    <a:lnTo>
                      <a:pt x="11" y="3"/>
                    </a:lnTo>
                    <a:lnTo>
                      <a:pt x="10" y="5"/>
                    </a:lnTo>
                    <a:lnTo>
                      <a:pt x="8" y="7"/>
                    </a:lnTo>
                    <a:lnTo>
                      <a:pt x="6" y="10"/>
                    </a:lnTo>
                    <a:lnTo>
                      <a:pt x="5" y="12"/>
                    </a:lnTo>
                    <a:lnTo>
                      <a:pt x="4" y="15"/>
                    </a:lnTo>
                    <a:lnTo>
                      <a:pt x="2" y="18"/>
                    </a:lnTo>
                    <a:lnTo>
                      <a:pt x="1" y="21"/>
                    </a:lnTo>
                    <a:close/>
                  </a:path>
                </a:pathLst>
              </a:custGeom>
              <a:solidFill>
                <a:srgbClr val="F5C39E"/>
              </a:solidFill>
              <a:ln w="9525">
                <a:noFill/>
                <a:round/>
                <a:headEnd/>
                <a:tailEnd/>
              </a:ln>
            </p:spPr>
            <p:txBody>
              <a:bodyPr/>
              <a:lstStyle/>
              <a:p>
                <a:endParaRPr lang="en-US"/>
              </a:p>
            </p:txBody>
          </p:sp>
          <p:sp>
            <p:nvSpPr>
              <p:cNvPr id="248" name="Freeform 193"/>
              <p:cNvSpPr>
                <a:spLocks/>
              </p:cNvSpPr>
              <p:nvPr/>
            </p:nvSpPr>
            <p:spPr bwMode="auto">
              <a:xfrm>
                <a:off x="1139" y="2652"/>
                <a:ext cx="45" cy="30"/>
              </a:xfrm>
              <a:custGeom>
                <a:avLst/>
                <a:gdLst/>
                <a:ahLst/>
                <a:cxnLst>
                  <a:cxn ang="0">
                    <a:pos x="1" y="21"/>
                  </a:cxn>
                  <a:cxn ang="0">
                    <a:pos x="0" y="27"/>
                  </a:cxn>
                  <a:cxn ang="0">
                    <a:pos x="0" y="33"/>
                  </a:cxn>
                  <a:cxn ang="0">
                    <a:pos x="0" y="38"/>
                  </a:cxn>
                  <a:cxn ang="0">
                    <a:pos x="0" y="55"/>
                  </a:cxn>
                  <a:cxn ang="0">
                    <a:pos x="5" y="81"/>
                  </a:cxn>
                  <a:cxn ang="0">
                    <a:pos x="13" y="107"/>
                  </a:cxn>
                  <a:cxn ang="0">
                    <a:pos x="25" y="128"/>
                  </a:cxn>
                  <a:cxn ang="0">
                    <a:pos x="41" y="146"/>
                  </a:cxn>
                  <a:cxn ang="0">
                    <a:pos x="59" y="160"/>
                  </a:cxn>
                  <a:cxn ang="0">
                    <a:pos x="79" y="170"/>
                  </a:cxn>
                  <a:cxn ang="0">
                    <a:pos x="102" y="176"/>
                  </a:cxn>
                  <a:cxn ang="0">
                    <a:pos x="123" y="176"/>
                  </a:cxn>
                  <a:cxn ang="0">
                    <a:pos x="143" y="172"/>
                  </a:cxn>
                  <a:cxn ang="0">
                    <a:pos x="161" y="164"/>
                  </a:cxn>
                  <a:cxn ang="0">
                    <a:pos x="178" y="152"/>
                  </a:cxn>
                  <a:cxn ang="0">
                    <a:pos x="192" y="138"/>
                  </a:cxn>
                  <a:cxn ang="0">
                    <a:pos x="205" y="120"/>
                  </a:cxn>
                  <a:cxn ang="0">
                    <a:pos x="215" y="101"/>
                  </a:cxn>
                  <a:cxn ang="0">
                    <a:pos x="222" y="79"/>
                  </a:cxn>
                  <a:cxn ang="0">
                    <a:pos x="224" y="63"/>
                  </a:cxn>
                  <a:cxn ang="0">
                    <a:pos x="222" y="59"/>
                  </a:cxn>
                  <a:cxn ang="0">
                    <a:pos x="221" y="53"/>
                  </a:cxn>
                  <a:cxn ang="0">
                    <a:pos x="219" y="47"/>
                  </a:cxn>
                  <a:cxn ang="0">
                    <a:pos x="217" y="56"/>
                  </a:cxn>
                  <a:cxn ang="0">
                    <a:pos x="212" y="80"/>
                  </a:cxn>
                  <a:cxn ang="0">
                    <a:pos x="203" y="102"/>
                  </a:cxn>
                  <a:cxn ang="0">
                    <a:pos x="192" y="122"/>
                  </a:cxn>
                  <a:cxn ang="0">
                    <a:pos x="178" y="138"/>
                  </a:cxn>
                  <a:cxn ang="0">
                    <a:pos x="162" y="151"/>
                  </a:cxn>
                  <a:cxn ang="0">
                    <a:pos x="144" y="160"/>
                  </a:cxn>
                  <a:cxn ang="0">
                    <a:pos x="124" y="165"/>
                  </a:cxn>
                  <a:cxn ang="0">
                    <a:pos x="103" y="165"/>
                  </a:cxn>
                  <a:cxn ang="0">
                    <a:pos x="81" y="160"/>
                  </a:cxn>
                  <a:cxn ang="0">
                    <a:pos x="63" y="151"/>
                  </a:cxn>
                  <a:cxn ang="0">
                    <a:pos x="46" y="138"/>
                  </a:cxn>
                  <a:cxn ang="0">
                    <a:pos x="32" y="121"/>
                  </a:cxn>
                  <a:cxn ang="0">
                    <a:pos x="21" y="101"/>
                  </a:cxn>
                  <a:cxn ang="0">
                    <a:pos x="13" y="79"/>
                  </a:cxn>
                  <a:cxn ang="0">
                    <a:pos x="9" y="55"/>
                  </a:cxn>
                  <a:cxn ang="0">
                    <a:pos x="9" y="36"/>
                  </a:cxn>
                  <a:cxn ang="0">
                    <a:pos x="10" y="25"/>
                  </a:cxn>
                  <a:cxn ang="0">
                    <a:pos x="11" y="15"/>
                  </a:cxn>
                  <a:cxn ang="0">
                    <a:pos x="13" y="5"/>
                  </a:cxn>
                  <a:cxn ang="0">
                    <a:pos x="13" y="2"/>
                  </a:cxn>
                  <a:cxn ang="0">
                    <a:pos x="9" y="7"/>
                  </a:cxn>
                  <a:cxn ang="0">
                    <a:pos x="6" y="11"/>
                  </a:cxn>
                  <a:cxn ang="0">
                    <a:pos x="3" y="15"/>
                  </a:cxn>
                </a:cxnLst>
                <a:rect l="0" t="0" r="r" b="b"/>
                <a:pathLst>
                  <a:path w="225" h="176">
                    <a:moveTo>
                      <a:pt x="1" y="18"/>
                    </a:moveTo>
                    <a:lnTo>
                      <a:pt x="1" y="21"/>
                    </a:lnTo>
                    <a:lnTo>
                      <a:pt x="1" y="24"/>
                    </a:lnTo>
                    <a:lnTo>
                      <a:pt x="0" y="27"/>
                    </a:lnTo>
                    <a:lnTo>
                      <a:pt x="0" y="30"/>
                    </a:lnTo>
                    <a:lnTo>
                      <a:pt x="0" y="33"/>
                    </a:lnTo>
                    <a:lnTo>
                      <a:pt x="0" y="36"/>
                    </a:lnTo>
                    <a:lnTo>
                      <a:pt x="0" y="38"/>
                    </a:lnTo>
                    <a:lnTo>
                      <a:pt x="0" y="42"/>
                    </a:lnTo>
                    <a:lnTo>
                      <a:pt x="0" y="55"/>
                    </a:lnTo>
                    <a:lnTo>
                      <a:pt x="2" y="69"/>
                    </a:lnTo>
                    <a:lnTo>
                      <a:pt x="5" y="81"/>
                    </a:lnTo>
                    <a:lnTo>
                      <a:pt x="9" y="95"/>
                    </a:lnTo>
                    <a:lnTo>
                      <a:pt x="13" y="107"/>
                    </a:lnTo>
                    <a:lnTo>
                      <a:pt x="19" y="117"/>
                    </a:lnTo>
                    <a:lnTo>
                      <a:pt x="25" y="128"/>
                    </a:lnTo>
                    <a:lnTo>
                      <a:pt x="33" y="138"/>
                    </a:lnTo>
                    <a:lnTo>
                      <a:pt x="41" y="146"/>
                    </a:lnTo>
                    <a:lnTo>
                      <a:pt x="49" y="153"/>
                    </a:lnTo>
                    <a:lnTo>
                      <a:pt x="59" y="160"/>
                    </a:lnTo>
                    <a:lnTo>
                      <a:pt x="68" y="166"/>
                    </a:lnTo>
                    <a:lnTo>
                      <a:pt x="79" y="170"/>
                    </a:lnTo>
                    <a:lnTo>
                      <a:pt x="90" y="174"/>
                    </a:lnTo>
                    <a:lnTo>
                      <a:pt x="102" y="176"/>
                    </a:lnTo>
                    <a:lnTo>
                      <a:pt x="113" y="176"/>
                    </a:lnTo>
                    <a:lnTo>
                      <a:pt x="123" y="176"/>
                    </a:lnTo>
                    <a:lnTo>
                      <a:pt x="133" y="175"/>
                    </a:lnTo>
                    <a:lnTo>
                      <a:pt x="143" y="172"/>
                    </a:lnTo>
                    <a:lnTo>
                      <a:pt x="152" y="169"/>
                    </a:lnTo>
                    <a:lnTo>
                      <a:pt x="161" y="164"/>
                    </a:lnTo>
                    <a:lnTo>
                      <a:pt x="170" y="158"/>
                    </a:lnTo>
                    <a:lnTo>
                      <a:pt x="178" y="152"/>
                    </a:lnTo>
                    <a:lnTo>
                      <a:pt x="185" y="145"/>
                    </a:lnTo>
                    <a:lnTo>
                      <a:pt x="192" y="138"/>
                    </a:lnTo>
                    <a:lnTo>
                      <a:pt x="199" y="129"/>
                    </a:lnTo>
                    <a:lnTo>
                      <a:pt x="205" y="120"/>
                    </a:lnTo>
                    <a:lnTo>
                      <a:pt x="211" y="110"/>
                    </a:lnTo>
                    <a:lnTo>
                      <a:pt x="215" y="101"/>
                    </a:lnTo>
                    <a:lnTo>
                      <a:pt x="219" y="90"/>
                    </a:lnTo>
                    <a:lnTo>
                      <a:pt x="222" y="79"/>
                    </a:lnTo>
                    <a:lnTo>
                      <a:pt x="225" y="67"/>
                    </a:lnTo>
                    <a:lnTo>
                      <a:pt x="224" y="63"/>
                    </a:lnTo>
                    <a:lnTo>
                      <a:pt x="223" y="61"/>
                    </a:lnTo>
                    <a:lnTo>
                      <a:pt x="222" y="59"/>
                    </a:lnTo>
                    <a:lnTo>
                      <a:pt x="221" y="55"/>
                    </a:lnTo>
                    <a:lnTo>
                      <a:pt x="221" y="53"/>
                    </a:lnTo>
                    <a:lnTo>
                      <a:pt x="220" y="49"/>
                    </a:lnTo>
                    <a:lnTo>
                      <a:pt x="219" y="47"/>
                    </a:lnTo>
                    <a:lnTo>
                      <a:pt x="218" y="44"/>
                    </a:lnTo>
                    <a:lnTo>
                      <a:pt x="217" y="56"/>
                    </a:lnTo>
                    <a:lnTo>
                      <a:pt x="215" y="68"/>
                    </a:lnTo>
                    <a:lnTo>
                      <a:pt x="212" y="80"/>
                    </a:lnTo>
                    <a:lnTo>
                      <a:pt x="209" y="91"/>
                    </a:lnTo>
                    <a:lnTo>
                      <a:pt x="203" y="102"/>
                    </a:lnTo>
                    <a:lnTo>
                      <a:pt x="198" y="113"/>
                    </a:lnTo>
                    <a:lnTo>
                      <a:pt x="192" y="122"/>
                    </a:lnTo>
                    <a:lnTo>
                      <a:pt x="186" y="130"/>
                    </a:lnTo>
                    <a:lnTo>
                      <a:pt x="178" y="138"/>
                    </a:lnTo>
                    <a:lnTo>
                      <a:pt x="170" y="145"/>
                    </a:lnTo>
                    <a:lnTo>
                      <a:pt x="162" y="151"/>
                    </a:lnTo>
                    <a:lnTo>
                      <a:pt x="153" y="157"/>
                    </a:lnTo>
                    <a:lnTo>
                      <a:pt x="144" y="160"/>
                    </a:lnTo>
                    <a:lnTo>
                      <a:pt x="134" y="163"/>
                    </a:lnTo>
                    <a:lnTo>
                      <a:pt x="124" y="165"/>
                    </a:lnTo>
                    <a:lnTo>
                      <a:pt x="113" y="165"/>
                    </a:lnTo>
                    <a:lnTo>
                      <a:pt x="103" y="165"/>
                    </a:lnTo>
                    <a:lnTo>
                      <a:pt x="92" y="163"/>
                    </a:lnTo>
                    <a:lnTo>
                      <a:pt x="81" y="160"/>
                    </a:lnTo>
                    <a:lnTo>
                      <a:pt x="72" y="156"/>
                    </a:lnTo>
                    <a:lnTo>
                      <a:pt x="63" y="151"/>
                    </a:lnTo>
                    <a:lnTo>
                      <a:pt x="54" y="145"/>
                    </a:lnTo>
                    <a:lnTo>
                      <a:pt x="46" y="138"/>
                    </a:lnTo>
                    <a:lnTo>
                      <a:pt x="39" y="129"/>
                    </a:lnTo>
                    <a:lnTo>
                      <a:pt x="32" y="121"/>
                    </a:lnTo>
                    <a:lnTo>
                      <a:pt x="26" y="111"/>
                    </a:lnTo>
                    <a:lnTo>
                      <a:pt x="21" y="101"/>
                    </a:lnTo>
                    <a:lnTo>
                      <a:pt x="17" y="90"/>
                    </a:lnTo>
                    <a:lnTo>
                      <a:pt x="13" y="79"/>
                    </a:lnTo>
                    <a:lnTo>
                      <a:pt x="11" y="67"/>
                    </a:lnTo>
                    <a:lnTo>
                      <a:pt x="9" y="55"/>
                    </a:lnTo>
                    <a:lnTo>
                      <a:pt x="9" y="42"/>
                    </a:lnTo>
                    <a:lnTo>
                      <a:pt x="9" y="36"/>
                    </a:lnTo>
                    <a:lnTo>
                      <a:pt x="9" y="31"/>
                    </a:lnTo>
                    <a:lnTo>
                      <a:pt x="10" y="25"/>
                    </a:lnTo>
                    <a:lnTo>
                      <a:pt x="10" y="20"/>
                    </a:lnTo>
                    <a:lnTo>
                      <a:pt x="11" y="15"/>
                    </a:lnTo>
                    <a:lnTo>
                      <a:pt x="12" y="9"/>
                    </a:lnTo>
                    <a:lnTo>
                      <a:pt x="13" y="5"/>
                    </a:lnTo>
                    <a:lnTo>
                      <a:pt x="15" y="0"/>
                    </a:lnTo>
                    <a:lnTo>
                      <a:pt x="13" y="2"/>
                    </a:lnTo>
                    <a:lnTo>
                      <a:pt x="11" y="5"/>
                    </a:lnTo>
                    <a:lnTo>
                      <a:pt x="9" y="7"/>
                    </a:lnTo>
                    <a:lnTo>
                      <a:pt x="8" y="8"/>
                    </a:lnTo>
                    <a:lnTo>
                      <a:pt x="6" y="11"/>
                    </a:lnTo>
                    <a:lnTo>
                      <a:pt x="5" y="13"/>
                    </a:lnTo>
                    <a:lnTo>
                      <a:pt x="3" y="15"/>
                    </a:lnTo>
                    <a:lnTo>
                      <a:pt x="1" y="18"/>
                    </a:lnTo>
                    <a:close/>
                  </a:path>
                </a:pathLst>
              </a:custGeom>
              <a:solidFill>
                <a:srgbClr val="F5C6A0"/>
              </a:solidFill>
              <a:ln w="9525">
                <a:noFill/>
                <a:round/>
                <a:headEnd/>
                <a:tailEnd/>
              </a:ln>
            </p:spPr>
            <p:txBody>
              <a:bodyPr/>
              <a:lstStyle/>
              <a:p>
                <a:endParaRPr lang="en-US"/>
              </a:p>
            </p:txBody>
          </p:sp>
          <p:sp>
            <p:nvSpPr>
              <p:cNvPr id="249" name="Freeform 194"/>
              <p:cNvSpPr>
                <a:spLocks/>
              </p:cNvSpPr>
              <p:nvPr/>
            </p:nvSpPr>
            <p:spPr bwMode="auto">
              <a:xfrm>
                <a:off x="1140" y="2651"/>
                <a:ext cx="43" cy="30"/>
              </a:xfrm>
              <a:custGeom>
                <a:avLst/>
                <a:gdLst/>
                <a:ahLst/>
                <a:cxnLst>
                  <a:cxn ang="0">
                    <a:pos x="3" y="22"/>
                  </a:cxn>
                  <a:cxn ang="0">
                    <a:pos x="2" y="30"/>
                  </a:cxn>
                  <a:cxn ang="0">
                    <a:pos x="1" y="38"/>
                  </a:cxn>
                  <a:cxn ang="0">
                    <a:pos x="0" y="46"/>
                  </a:cxn>
                  <a:cxn ang="0">
                    <a:pos x="1" y="64"/>
                  </a:cxn>
                  <a:cxn ang="0">
                    <a:pos x="5" y="89"/>
                  </a:cxn>
                  <a:cxn ang="0">
                    <a:pos x="13" y="112"/>
                  </a:cxn>
                  <a:cxn ang="0">
                    <a:pos x="25" y="133"/>
                  </a:cxn>
                  <a:cxn ang="0">
                    <a:pos x="39" y="150"/>
                  </a:cxn>
                  <a:cxn ang="0">
                    <a:pos x="57" y="165"/>
                  </a:cxn>
                  <a:cxn ang="0">
                    <a:pos x="76" y="174"/>
                  </a:cxn>
                  <a:cxn ang="0">
                    <a:pos x="98" y="179"/>
                  </a:cxn>
                  <a:cxn ang="0">
                    <a:pos x="119" y="179"/>
                  </a:cxn>
                  <a:cxn ang="0">
                    <a:pos x="139" y="175"/>
                  </a:cxn>
                  <a:cxn ang="0">
                    <a:pos x="158" y="167"/>
                  </a:cxn>
                  <a:cxn ang="0">
                    <a:pos x="174" y="154"/>
                  </a:cxn>
                  <a:cxn ang="0">
                    <a:pos x="188" y="138"/>
                  </a:cxn>
                  <a:cxn ang="0">
                    <a:pos x="200" y="120"/>
                  </a:cxn>
                  <a:cxn ang="0">
                    <a:pos x="210" y="99"/>
                  </a:cxn>
                  <a:cxn ang="0">
                    <a:pos x="216" y="76"/>
                  </a:cxn>
                  <a:cxn ang="0">
                    <a:pos x="217" y="62"/>
                  </a:cxn>
                  <a:cxn ang="0">
                    <a:pos x="215" y="56"/>
                  </a:cxn>
                  <a:cxn ang="0">
                    <a:pos x="212" y="50"/>
                  </a:cxn>
                  <a:cxn ang="0">
                    <a:pos x="210" y="45"/>
                  </a:cxn>
                  <a:cxn ang="0">
                    <a:pos x="209" y="44"/>
                  </a:cxn>
                  <a:cxn ang="0">
                    <a:pos x="209" y="45"/>
                  </a:cxn>
                  <a:cxn ang="0">
                    <a:pos x="209" y="47"/>
                  </a:cxn>
                  <a:cxn ang="0">
                    <a:pos x="209" y="50"/>
                  </a:cxn>
                  <a:cxn ang="0">
                    <a:pos x="209" y="63"/>
                  </a:cxn>
                  <a:cxn ang="0">
                    <a:pos x="205" y="86"/>
                  </a:cxn>
                  <a:cxn ang="0">
                    <a:pos x="196" y="107"/>
                  </a:cxn>
                  <a:cxn ang="0">
                    <a:pos x="185" y="126"/>
                  </a:cxn>
                  <a:cxn ang="0">
                    <a:pos x="172" y="142"/>
                  </a:cxn>
                  <a:cxn ang="0">
                    <a:pos x="156" y="155"/>
                  </a:cxn>
                  <a:cxn ang="0">
                    <a:pos x="139" y="165"/>
                  </a:cxn>
                  <a:cxn ang="0">
                    <a:pos x="119" y="168"/>
                  </a:cxn>
                  <a:cxn ang="0">
                    <a:pos x="99" y="168"/>
                  </a:cxn>
                  <a:cxn ang="0">
                    <a:pos x="79" y="165"/>
                  </a:cxn>
                  <a:cxn ang="0">
                    <a:pos x="61" y="155"/>
                  </a:cxn>
                  <a:cxn ang="0">
                    <a:pos x="45" y="142"/>
                  </a:cxn>
                  <a:cxn ang="0">
                    <a:pos x="32" y="126"/>
                  </a:cxn>
                  <a:cxn ang="0">
                    <a:pos x="21" y="107"/>
                  </a:cxn>
                  <a:cxn ang="0">
                    <a:pos x="14" y="86"/>
                  </a:cxn>
                  <a:cxn ang="0">
                    <a:pos x="10" y="63"/>
                  </a:cxn>
                  <a:cxn ang="0">
                    <a:pos x="9" y="44"/>
                  </a:cxn>
                  <a:cxn ang="0">
                    <a:pos x="11" y="32"/>
                  </a:cxn>
                  <a:cxn ang="0">
                    <a:pos x="13" y="18"/>
                  </a:cxn>
                  <a:cxn ang="0">
                    <a:pos x="16" y="6"/>
                  </a:cxn>
                  <a:cxn ang="0">
                    <a:pos x="16" y="3"/>
                  </a:cxn>
                  <a:cxn ang="0">
                    <a:pos x="13" y="6"/>
                  </a:cxn>
                  <a:cxn ang="0">
                    <a:pos x="9" y="11"/>
                  </a:cxn>
                  <a:cxn ang="0">
                    <a:pos x="5" y="16"/>
                  </a:cxn>
                </a:cxnLst>
                <a:rect l="0" t="0" r="r" b="b"/>
                <a:pathLst>
                  <a:path w="217" h="180">
                    <a:moveTo>
                      <a:pt x="4" y="18"/>
                    </a:moveTo>
                    <a:lnTo>
                      <a:pt x="3" y="22"/>
                    </a:lnTo>
                    <a:lnTo>
                      <a:pt x="2" y="26"/>
                    </a:lnTo>
                    <a:lnTo>
                      <a:pt x="2" y="30"/>
                    </a:lnTo>
                    <a:lnTo>
                      <a:pt x="1" y="34"/>
                    </a:lnTo>
                    <a:lnTo>
                      <a:pt x="1" y="38"/>
                    </a:lnTo>
                    <a:lnTo>
                      <a:pt x="0" y="42"/>
                    </a:lnTo>
                    <a:lnTo>
                      <a:pt x="0" y="46"/>
                    </a:lnTo>
                    <a:lnTo>
                      <a:pt x="0" y="51"/>
                    </a:lnTo>
                    <a:lnTo>
                      <a:pt x="1" y="64"/>
                    </a:lnTo>
                    <a:lnTo>
                      <a:pt x="2" y="77"/>
                    </a:lnTo>
                    <a:lnTo>
                      <a:pt x="5" y="89"/>
                    </a:lnTo>
                    <a:lnTo>
                      <a:pt x="9" y="101"/>
                    </a:lnTo>
                    <a:lnTo>
                      <a:pt x="13" y="112"/>
                    </a:lnTo>
                    <a:lnTo>
                      <a:pt x="19" y="123"/>
                    </a:lnTo>
                    <a:lnTo>
                      <a:pt x="25" y="133"/>
                    </a:lnTo>
                    <a:lnTo>
                      <a:pt x="32" y="142"/>
                    </a:lnTo>
                    <a:lnTo>
                      <a:pt x="39" y="150"/>
                    </a:lnTo>
                    <a:lnTo>
                      <a:pt x="48" y="159"/>
                    </a:lnTo>
                    <a:lnTo>
                      <a:pt x="57" y="165"/>
                    </a:lnTo>
                    <a:lnTo>
                      <a:pt x="66" y="171"/>
                    </a:lnTo>
                    <a:lnTo>
                      <a:pt x="76" y="174"/>
                    </a:lnTo>
                    <a:lnTo>
                      <a:pt x="87" y="178"/>
                    </a:lnTo>
                    <a:lnTo>
                      <a:pt x="98" y="179"/>
                    </a:lnTo>
                    <a:lnTo>
                      <a:pt x="109" y="180"/>
                    </a:lnTo>
                    <a:lnTo>
                      <a:pt x="119" y="179"/>
                    </a:lnTo>
                    <a:lnTo>
                      <a:pt x="130" y="178"/>
                    </a:lnTo>
                    <a:lnTo>
                      <a:pt x="139" y="175"/>
                    </a:lnTo>
                    <a:lnTo>
                      <a:pt x="149" y="172"/>
                    </a:lnTo>
                    <a:lnTo>
                      <a:pt x="158" y="167"/>
                    </a:lnTo>
                    <a:lnTo>
                      <a:pt x="166" y="161"/>
                    </a:lnTo>
                    <a:lnTo>
                      <a:pt x="174" y="154"/>
                    </a:lnTo>
                    <a:lnTo>
                      <a:pt x="182" y="147"/>
                    </a:lnTo>
                    <a:lnTo>
                      <a:pt x="188" y="138"/>
                    </a:lnTo>
                    <a:lnTo>
                      <a:pt x="195" y="130"/>
                    </a:lnTo>
                    <a:lnTo>
                      <a:pt x="200" y="120"/>
                    </a:lnTo>
                    <a:lnTo>
                      <a:pt x="206" y="110"/>
                    </a:lnTo>
                    <a:lnTo>
                      <a:pt x="210" y="99"/>
                    </a:lnTo>
                    <a:lnTo>
                      <a:pt x="214" y="88"/>
                    </a:lnTo>
                    <a:lnTo>
                      <a:pt x="216" y="76"/>
                    </a:lnTo>
                    <a:lnTo>
                      <a:pt x="217" y="64"/>
                    </a:lnTo>
                    <a:lnTo>
                      <a:pt x="217" y="62"/>
                    </a:lnTo>
                    <a:lnTo>
                      <a:pt x="216" y="58"/>
                    </a:lnTo>
                    <a:lnTo>
                      <a:pt x="215" y="56"/>
                    </a:lnTo>
                    <a:lnTo>
                      <a:pt x="214" y="53"/>
                    </a:lnTo>
                    <a:lnTo>
                      <a:pt x="212" y="50"/>
                    </a:lnTo>
                    <a:lnTo>
                      <a:pt x="211" y="47"/>
                    </a:lnTo>
                    <a:lnTo>
                      <a:pt x="210" y="45"/>
                    </a:lnTo>
                    <a:lnTo>
                      <a:pt x="209" y="42"/>
                    </a:lnTo>
                    <a:lnTo>
                      <a:pt x="209" y="44"/>
                    </a:lnTo>
                    <a:lnTo>
                      <a:pt x="209" y="44"/>
                    </a:lnTo>
                    <a:lnTo>
                      <a:pt x="209" y="45"/>
                    </a:lnTo>
                    <a:lnTo>
                      <a:pt x="209" y="46"/>
                    </a:lnTo>
                    <a:lnTo>
                      <a:pt x="209" y="47"/>
                    </a:lnTo>
                    <a:lnTo>
                      <a:pt x="209" y="48"/>
                    </a:lnTo>
                    <a:lnTo>
                      <a:pt x="209" y="50"/>
                    </a:lnTo>
                    <a:lnTo>
                      <a:pt x="209" y="51"/>
                    </a:lnTo>
                    <a:lnTo>
                      <a:pt x="209" y="63"/>
                    </a:lnTo>
                    <a:lnTo>
                      <a:pt x="207" y="75"/>
                    </a:lnTo>
                    <a:lnTo>
                      <a:pt x="205" y="86"/>
                    </a:lnTo>
                    <a:lnTo>
                      <a:pt x="200" y="98"/>
                    </a:lnTo>
                    <a:lnTo>
                      <a:pt x="196" y="107"/>
                    </a:lnTo>
                    <a:lnTo>
                      <a:pt x="191" y="117"/>
                    </a:lnTo>
                    <a:lnTo>
                      <a:pt x="185" y="126"/>
                    </a:lnTo>
                    <a:lnTo>
                      <a:pt x="179" y="135"/>
                    </a:lnTo>
                    <a:lnTo>
                      <a:pt x="172" y="142"/>
                    </a:lnTo>
                    <a:lnTo>
                      <a:pt x="164" y="149"/>
                    </a:lnTo>
                    <a:lnTo>
                      <a:pt x="156" y="155"/>
                    </a:lnTo>
                    <a:lnTo>
                      <a:pt x="148" y="160"/>
                    </a:lnTo>
                    <a:lnTo>
                      <a:pt x="139" y="165"/>
                    </a:lnTo>
                    <a:lnTo>
                      <a:pt x="129" y="167"/>
                    </a:lnTo>
                    <a:lnTo>
                      <a:pt x="119" y="168"/>
                    </a:lnTo>
                    <a:lnTo>
                      <a:pt x="109" y="169"/>
                    </a:lnTo>
                    <a:lnTo>
                      <a:pt x="99" y="168"/>
                    </a:lnTo>
                    <a:lnTo>
                      <a:pt x="89" y="167"/>
                    </a:lnTo>
                    <a:lnTo>
                      <a:pt x="79" y="165"/>
                    </a:lnTo>
                    <a:lnTo>
                      <a:pt x="70" y="160"/>
                    </a:lnTo>
                    <a:lnTo>
                      <a:pt x="61" y="155"/>
                    </a:lnTo>
                    <a:lnTo>
                      <a:pt x="53" y="149"/>
                    </a:lnTo>
                    <a:lnTo>
                      <a:pt x="45" y="142"/>
                    </a:lnTo>
                    <a:lnTo>
                      <a:pt x="38" y="135"/>
                    </a:lnTo>
                    <a:lnTo>
                      <a:pt x="32" y="126"/>
                    </a:lnTo>
                    <a:lnTo>
                      <a:pt x="26" y="117"/>
                    </a:lnTo>
                    <a:lnTo>
                      <a:pt x="21" y="107"/>
                    </a:lnTo>
                    <a:lnTo>
                      <a:pt x="17" y="98"/>
                    </a:lnTo>
                    <a:lnTo>
                      <a:pt x="14" y="86"/>
                    </a:lnTo>
                    <a:lnTo>
                      <a:pt x="11" y="75"/>
                    </a:lnTo>
                    <a:lnTo>
                      <a:pt x="10" y="63"/>
                    </a:lnTo>
                    <a:lnTo>
                      <a:pt x="9" y="51"/>
                    </a:lnTo>
                    <a:lnTo>
                      <a:pt x="9" y="44"/>
                    </a:lnTo>
                    <a:lnTo>
                      <a:pt x="10" y="38"/>
                    </a:lnTo>
                    <a:lnTo>
                      <a:pt x="11" y="32"/>
                    </a:lnTo>
                    <a:lnTo>
                      <a:pt x="12" y="24"/>
                    </a:lnTo>
                    <a:lnTo>
                      <a:pt x="13" y="18"/>
                    </a:lnTo>
                    <a:lnTo>
                      <a:pt x="14" y="12"/>
                    </a:lnTo>
                    <a:lnTo>
                      <a:pt x="16" y="6"/>
                    </a:lnTo>
                    <a:lnTo>
                      <a:pt x="18" y="0"/>
                    </a:lnTo>
                    <a:lnTo>
                      <a:pt x="16" y="3"/>
                    </a:lnTo>
                    <a:lnTo>
                      <a:pt x="15" y="5"/>
                    </a:lnTo>
                    <a:lnTo>
                      <a:pt x="13" y="6"/>
                    </a:lnTo>
                    <a:lnTo>
                      <a:pt x="11" y="9"/>
                    </a:lnTo>
                    <a:lnTo>
                      <a:pt x="9" y="11"/>
                    </a:lnTo>
                    <a:lnTo>
                      <a:pt x="7" y="14"/>
                    </a:lnTo>
                    <a:lnTo>
                      <a:pt x="5" y="16"/>
                    </a:lnTo>
                    <a:lnTo>
                      <a:pt x="4" y="18"/>
                    </a:lnTo>
                    <a:close/>
                  </a:path>
                </a:pathLst>
              </a:custGeom>
              <a:solidFill>
                <a:srgbClr val="F6C9A1"/>
              </a:solidFill>
              <a:ln w="9525">
                <a:noFill/>
                <a:round/>
                <a:headEnd/>
                <a:tailEnd/>
              </a:ln>
            </p:spPr>
            <p:txBody>
              <a:bodyPr/>
              <a:lstStyle/>
              <a:p>
                <a:endParaRPr lang="en-US"/>
              </a:p>
            </p:txBody>
          </p:sp>
          <p:sp>
            <p:nvSpPr>
              <p:cNvPr id="250" name="Freeform 195"/>
              <p:cNvSpPr>
                <a:spLocks/>
              </p:cNvSpPr>
              <p:nvPr/>
            </p:nvSpPr>
            <p:spPr bwMode="auto">
              <a:xfrm>
                <a:off x="1141" y="2650"/>
                <a:ext cx="42" cy="30"/>
              </a:xfrm>
              <a:custGeom>
                <a:avLst/>
                <a:gdLst/>
                <a:ahLst/>
                <a:cxnLst>
                  <a:cxn ang="0">
                    <a:pos x="4" y="21"/>
                  </a:cxn>
                  <a:cxn ang="0">
                    <a:pos x="2" y="31"/>
                  </a:cxn>
                  <a:cxn ang="0">
                    <a:pos x="1" y="41"/>
                  </a:cxn>
                  <a:cxn ang="0">
                    <a:pos x="0" y="52"/>
                  </a:cxn>
                  <a:cxn ang="0">
                    <a:pos x="0" y="71"/>
                  </a:cxn>
                  <a:cxn ang="0">
                    <a:pos x="4" y="95"/>
                  </a:cxn>
                  <a:cxn ang="0">
                    <a:pos x="12" y="117"/>
                  </a:cxn>
                  <a:cxn ang="0">
                    <a:pos x="23" y="137"/>
                  </a:cxn>
                  <a:cxn ang="0">
                    <a:pos x="37" y="154"/>
                  </a:cxn>
                  <a:cxn ang="0">
                    <a:pos x="54" y="167"/>
                  </a:cxn>
                  <a:cxn ang="0">
                    <a:pos x="72" y="176"/>
                  </a:cxn>
                  <a:cxn ang="0">
                    <a:pos x="94" y="181"/>
                  </a:cxn>
                  <a:cxn ang="0">
                    <a:pos x="115" y="181"/>
                  </a:cxn>
                  <a:cxn ang="0">
                    <a:pos x="135" y="176"/>
                  </a:cxn>
                  <a:cxn ang="0">
                    <a:pos x="153" y="167"/>
                  </a:cxn>
                  <a:cxn ang="0">
                    <a:pos x="169" y="154"/>
                  </a:cxn>
                  <a:cxn ang="0">
                    <a:pos x="183" y="138"/>
                  </a:cxn>
                  <a:cxn ang="0">
                    <a:pos x="194" y="118"/>
                  </a:cxn>
                  <a:cxn ang="0">
                    <a:pos x="203" y="96"/>
                  </a:cxn>
                  <a:cxn ang="0">
                    <a:pos x="208" y="72"/>
                  </a:cxn>
                  <a:cxn ang="0">
                    <a:pos x="207" y="57"/>
                  </a:cxn>
                  <a:cxn ang="0">
                    <a:pos x="205" y="52"/>
                  </a:cxn>
                  <a:cxn ang="0">
                    <a:pos x="202" y="46"/>
                  </a:cxn>
                  <a:cxn ang="0">
                    <a:pos x="200" y="41"/>
                  </a:cxn>
                  <a:cxn ang="0">
                    <a:pos x="197" y="41"/>
                  </a:cxn>
                  <a:cxn ang="0">
                    <a:pos x="198" y="46"/>
                  </a:cxn>
                  <a:cxn ang="0">
                    <a:pos x="198" y="51"/>
                  </a:cxn>
                  <a:cxn ang="0">
                    <a:pos x="200" y="55"/>
                  </a:cxn>
                  <a:cxn ang="0">
                    <a:pos x="198" y="70"/>
                  </a:cxn>
                  <a:cxn ang="0">
                    <a:pos x="194" y="91"/>
                  </a:cxn>
                  <a:cxn ang="0">
                    <a:pos x="187" y="112"/>
                  </a:cxn>
                  <a:cxn ang="0">
                    <a:pos x="177" y="130"/>
                  </a:cxn>
                  <a:cxn ang="0">
                    <a:pos x="164" y="145"/>
                  </a:cxn>
                  <a:cxn ang="0">
                    <a:pos x="149" y="157"/>
                  </a:cxn>
                  <a:cxn ang="0">
                    <a:pos x="132" y="166"/>
                  </a:cxn>
                  <a:cxn ang="0">
                    <a:pos x="114" y="170"/>
                  </a:cxn>
                  <a:cxn ang="0">
                    <a:pos x="94" y="170"/>
                  </a:cxn>
                  <a:cxn ang="0">
                    <a:pos x="76" y="166"/>
                  </a:cxn>
                  <a:cxn ang="0">
                    <a:pos x="58" y="157"/>
                  </a:cxn>
                  <a:cxn ang="0">
                    <a:pos x="43" y="145"/>
                  </a:cxn>
                  <a:cxn ang="0">
                    <a:pos x="30" y="130"/>
                  </a:cxn>
                  <a:cxn ang="0">
                    <a:pos x="20" y="112"/>
                  </a:cxn>
                  <a:cxn ang="0">
                    <a:pos x="13" y="91"/>
                  </a:cxn>
                  <a:cxn ang="0">
                    <a:pos x="9" y="70"/>
                  </a:cxn>
                  <a:cxn ang="0">
                    <a:pos x="9" y="49"/>
                  </a:cxn>
                  <a:cxn ang="0">
                    <a:pos x="11" y="35"/>
                  </a:cxn>
                  <a:cxn ang="0">
                    <a:pos x="14" y="21"/>
                  </a:cxn>
                  <a:cxn ang="0">
                    <a:pos x="19" y="6"/>
                  </a:cxn>
                  <a:cxn ang="0">
                    <a:pos x="20" y="1"/>
                  </a:cxn>
                  <a:cxn ang="0">
                    <a:pos x="16" y="6"/>
                  </a:cxn>
                  <a:cxn ang="0">
                    <a:pos x="12" y="10"/>
                  </a:cxn>
                  <a:cxn ang="0">
                    <a:pos x="8" y="13"/>
                  </a:cxn>
                </a:cxnLst>
                <a:rect l="0" t="0" r="r" b="b"/>
                <a:pathLst>
                  <a:path w="209" h="181">
                    <a:moveTo>
                      <a:pt x="6" y="16"/>
                    </a:moveTo>
                    <a:lnTo>
                      <a:pt x="4" y="21"/>
                    </a:lnTo>
                    <a:lnTo>
                      <a:pt x="3" y="25"/>
                    </a:lnTo>
                    <a:lnTo>
                      <a:pt x="2" y="31"/>
                    </a:lnTo>
                    <a:lnTo>
                      <a:pt x="1" y="36"/>
                    </a:lnTo>
                    <a:lnTo>
                      <a:pt x="1" y="41"/>
                    </a:lnTo>
                    <a:lnTo>
                      <a:pt x="0" y="47"/>
                    </a:lnTo>
                    <a:lnTo>
                      <a:pt x="0" y="52"/>
                    </a:lnTo>
                    <a:lnTo>
                      <a:pt x="0" y="58"/>
                    </a:lnTo>
                    <a:lnTo>
                      <a:pt x="0" y="71"/>
                    </a:lnTo>
                    <a:lnTo>
                      <a:pt x="2" y="83"/>
                    </a:lnTo>
                    <a:lnTo>
                      <a:pt x="4" y="95"/>
                    </a:lnTo>
                    <a:lnTo>
                      <a:pt x="8" y="106"/>
                    </a:lnTo>
                    <a:lnTo>
                      <a:pt x="12" y="117"/>
                    </a:lnTo>
                    <a:lnTo>
                      <a:pt x="17" y="127"/>
                    </a:lnTo>
                    <a:lnTo>
                      <a:pt x="23" y="137"/>
                    </a:lnTo>
                    <a:lnTo>
                      <a:pt x="30" y="145"/>
                    </a:lnTo>
                    <a:lnTo>
                      <a:pt x="37" y="154"/>
                    </a:lnTo>
                    <a:lnTo>
                      <a:pt x="45" y="161"/>
                    </a:lnTo>
                    <a:lnTo>
                      <a:pt x="54" y="167"/>
                    </a:lnTo>
                    <a:lnTo>
                      <a:pt x="63" y="172"/>
                    </a:lnTo>
                    <a:lnTo>
                      <a:pt x="72" y="176"/>
                    </a:lnTo>
                    <a:lnTo>
                      <a:pt x="83" y="179"/>
                    </a:lnTo>
                    <a:lnTo>
                      <a:pt x="94" y="181"/>
                    </a:lnTo>
                    <a:lnTo>
                      <a:pt x="104" y="181"/>
                    </a:lnTo>
                    <a:lnTo>
                      <a:pt x="115" y="181"/>
                    </a:lnTo>
                    <a:lnTo>
                      <a:pt x="125" y="179"/>
                    </a:lnTo>
                    <a:lnTo>
                      <a:pt x="135" y="176"/>
                    </a:lnTo>
                    <a:lnTo>
                      <a:pt x="144" y="173"/>
                    </a:lnTo>
                    <a:lnTo>
                      <a:pt x="153" y="167"/>
                    </a:lnTo>
                    <a:lnTo>
                      <a:pt x="161" y="161"/>
                    </a:lnTo>
                    <a:lnTo>
                      <a:pt x="169" y="154"/>
                    </a:lnTo>
                    <a:lnTo>
                      <a:pt x="177" y="146"/>
                    </a:lnTo>
                    <a:lnTo>
                      <a:pt x="183" y="138"/>
                    </a:lnTo>
                    <a:lnTo>
                      <a:pt x="189" y="129"/>
                    </a:lnTo>
                    <a:lnTo>
                      <a:pt x="194" y="118"/>
                    </a:lnTo>
                    <a:lnTo>
                      <a:pt x="200" y="107"/>
                    </a:lnTo>
                    <a:lnTo>
                      <a:pt x="203" y="96"/>
                    </a:lnTo>
                    <a:lnTo>
                      <a:pt x="206" y="84"/>
                    </a:lnTo>
                    <a:lnTo>
                      <a:pt x="208" y="72"/>
                    </a:lnTo>
                    <a:lnTo>
                      <a:pt x="209" y="60"/>
                    </a:lnTo>
                    <a:lnTo>
                      <a:pt x="207" y="57"/>
                    </a:lnTo>
                    <a:lnTo>
                      <a:pt x="206" y="54"/>
                    </a:lnTo>
                    <a:lnTo>
                      <a:pt x="205" y="52"/>
                    </a:lnTo>
                    <a:lnTo>
                      <a:pt x="204" y="49"/>
                    </a:lnTo>
                    <a:lnTo>
                      <a:pt x="202" y="46"/>
                    </a:lnTo>
                    <a:lnTo>
                      <a:pt x="201" y="43"/>
                    </a:lnTo>
                    <a:lnTo>
                      <a:pt x="200" y="41"/>
                    </a:lnTo>
                    <a:lnTo>
                      <a:pt x="197" y="39"/>
                    </a:lnTo>
                    <a:lnTo>
                      <a:pt x="197" y="41"/>
                    </a:lnTo>
                    <a:lnTo>
                      <a:pt x="198" y="43"/>
                    </a:lnTo>
                    <a:lnTo>
                      <a:pt x="198" y="46"/>
                    </a:lnTo>
                    <a:lnTo>
                      <a:pt x="198" y="48"/>
                    </a:lnTo>
                    <a:lnTo>
                      <a:pt x="198" y="51"/>
                    </a:lnTo>
                    <a:lnTo>
                      <a:pt x="198" y="53"/>
                    </a:lnTo>
                    <a:lnTo>
                      <a:pt x="200" y="55"/>
                    </a:lnTo>
                    <a:lnTo>
                      <a:pt x="200" y="58"/>
                    </a:lnTo>
                    <a:lnTo>
                      <a:pt x="198" y="70"/>
                    </a:lnTo>
                    <a:lnTo>
                      <a:pt x="197" y="81"/>
                    </a:lnTo>
                    <a:lnTo>
                      <a:pt x="194" y="91"/>
                    </a:lnTo>
                    <a:lnTo>
                      <a:pt x="191" y="102"/>
                    </a:lnTo>
                    <a:lnTo>
                      <a:pt x="187" y="112"/>
                    </a:lnTo>
                    <a:lnTo>
                      <a:pt x="182" y="121"/>
                    </a:lnTo>
                    <a:lnTo>
                      <a:pt x="177" y="130"/>
                    </a:lnTo>
                    <a:lnTo>
                      <a:pt x="171" y="138"/>
                    </a:lnTo>
                    <a:lnTo>
                      <a:pt x="164" y="145"/>
                    </a:lnTo>
                    <a:lnTo>
                      <a:pt x="157" y="151"/>
                    </a:lnTo>
                    <a:lnTo>
                      <a:pt x="149" y="157"/>
                    </a:lnTo>
                    <a:lnTo>
                      <a:pt x="141" y="162"/>
                    </a:lnTo>
                    <a:lnTo>
                      <a:pt x="132" y="166"/>
                    </a:lnTo>
                    <a:lnTo>
                      <a:pt x="123" y="169"/>
                    </a:lnTo>
                    <a:lnTo>
                      <a:pt x="114" y="170"/>
                    </a:lnTo>
                    <a:lnTo>
                      <a:pt x="104" y="170"/>
                    </a:lnTo>
                    <a:lnTo>
                      <a:pt x="94" y="170"/>
                    </a:lnTo>
                    <a:lnTo>
                      <a:pt x="85" y="169"/>
                    </a:lnTo>
                    <a:lnTo>
                      <a:pt x="76" y="166"/>
                    </a:lnTo>
                    <a:lnTo>
                      <a:pt x="66" y="162"/>
                    </a:lnTo>
                    <a:lnTo>
                      <a:pt x="58" y="157"/>
                    </a:lnTo>
                    <a:lnTo>
                      <a:pt x="50" y="151"/>
                    </a:lnTo>
                    <a:lnTo>
                      <a:pt x="43" y="145"/>
                    </a:lnTo>
                    <a:lnTo>
                      <a:pt x="36" y="138"/>
                    </a:lnTo>
                    <a:lnTo>
                      <a:pt x="30" y="130"/>
                    </a:lnTo>
                    <a:lnTo>
                      <a:pt x="25" y="121"/>
                    </a:lnTo>
                    <a:lnTo>
                      <a:pt x="20" y="112"/>
                    </a:lnTo>
                    <a:lnTo>
                      <a:pt x="16" y="102"/>
                    </a:lnTo>
                    <a:lnTo>
                      <a:pt x="13" y="91"/>
                    </a:lnTo>
                    <a:lnTo>
                      <a:pt x="11" y="81"/>
                    </a:lnTo>
                    <a:lnTo>
                      <a:pt x="9" y="70"/>
                    </a:lnTo>
                    <a:lnTo>
                      <a:pt x="9" y="58"/>
                    </a:lnTo>
                    <a:lnTo>
                      <a:pt x="9" y="49"/>
                    </a:lnTo>
                    <a:lnTo>
                      <a:pt x="10" y="42"/>
                    </a:lnTo>
                    <a:lnTo>
                      <a:pt x="11" y="35"/>
                    </a:lnTo>
                    <a:lnTo>
                      <a:pt x="12" y="28"/>
                    </a:lnTo>
                    <a:lnTo>
                      <a:pt x="14" y="21"/>
                    </a:lnTo>
                    <a:lnTo>
                      <a:pt x="16" y="13"/>
                    </a:lnTo>
                    <a:lnTo>
                      <a:pt x="19" y="6"/>
                    </a:lnTo>
                    <a:lnTo>
                      <a:pt x="22" y="0"/>
                    </a:lnTo>
                    <a:lnTo>
                      <a:pt x="20" y="1"/>
                    </a:lnTo>
                    <a:lnTo>
                      <a:pt x="18" y="4"/>
                    </a:lnTo>
                    <a:lnTo>
                      <a:pt x="16" y="6"/>
                    </a:lnTo>
                    <a:lnTo>
                      <a:pt x="14" y="7"/>
                    </a:lnTo>
                    <a:lnTo>
                      <a:pt x="12" y="10"/>
                    </a:lnTo>
                    <a:lnTo>
                      <a:pt x="10" y="12"/>
                    </a:lnTo>
                    <a:lnTo>
                      <a:pt x="8" y="13"/>
                    </a:lnTo>
                    <a:lnTo>
                      <a:pt x="6" y="16"/>
                    </a:lnTo>
                    <a:close/>
                  </a:path>
                </a:pathLst>
              </a:custGeom>
              <a:solidFill>
                <a:srgbClr val="F6CBA4"/>
              </a:solidFill>
              <a:ln w="9525">
                <a:noFill/>
                <a:round/>
                <a:headEnd/>
                <a:tailEnd/>
              </a:ln>
            </p:spPr>
            <p:txBody>
              <a:bodyPr/>
              <a:lstStyle/>
              <a:p>
                <a:endParaRPr lang="en-US"/>
              </a:p>
            </p:txBody>
          </p:sp>
          <p:sp>
            <p:nvSpPr>
              <p:cNvPr id="251" name="Freeform 196"/>
              <p:cNvSpPr>
                <a:spLocks/>
              </p:cNvSpPr>
              <p:nvPr/>
            </p:nvSpPr>
            <p:spPr bwMode="auto">
              <a:xfrm>
                <a:off x="1142" y="2649"/>
                <a:ext cx="40" cy="30"/>
              </a:xfrm>
              <a:custGeom>
                <a:avLst/>
                <a:gdLst/>
                <a:ahLst/>
                <a:cxnLst>
                  <a:cxn ang="0">
                    <a:pos x="200" y="64"/>
                  </a:cxn>
                  <a:cxn ang="0">
                    <a:pos x="200" y="61"/>
                  </a:cxn>
                  <a:cxn ang="0">
                    <a:pos x="200" y="59"/>
                  </a:cxn>
                  <a:cxn ang="0">
                    <a:pos x="200" y="58"/>
                  </a:cxn>
                  <a:cxn ang="0">
                    <a:pos x="198" y="53"/>
                  </a:cxn>
                  <a:cxn ang="0">
                    <a:pos x="196" y="48"/>
                  </a:cxn>
                  <a:cxn ang="0">
                    <a:pos x="192" y="42"/>
                  </a:cxn>
                  <a:cxn ang="0">
                    <a:pos x="188" y="37"/>
                  </a:cxn>
                  <a:cxn ang="0">
                    <a:pos x="187" y="38"/>
                  </a:cxn>
                  <a:cxn ang="0">
                    <a:pos x="189" y="46"/>
                  </a:cxn>
                  <a:cxn ang="0">
                    <a:pos x="190" y="53"/>
                  </a:cxn>
                  <a:cxn ang="0">
                    <a:pos x="190" y="61"/>
                  </a:cxn>
                  <a:cxn ang="0">
                    <a:pos x="190" y="76"/>
                  </a:cxn>
                  <a:cxn ang="0">
                    <a:pos x="186" y="97"/>
                  </a:cxn>
                  <a:cxn ang="0">
                    <a:pos x="179" y="116"/>
                  </a:cxn>
                  <a:cxn ang="0">
                    <a:pos x="169" y="133"/>
                  </a:cxn>
                  <a:cxn ang="0">
                    <a:pos x="157" y="147"/>
                  </a:cxn>
                  <a:cxn ang="0">
                    <a:pos x="143" y="159"/>
                  </a:cxn>
                  <a:cxn ang="0">
                    <a:pos x="127" y="168"/>
                  </a:cxn>
                  <a:cxn ang="0">
                    <a:pos x="109" y="173"/>
                  </a:cxn>
                  <a:cxn ang="0">
                    <a:pos x="91" y="173"/>
                  </a:cxn>
                  <a:cxn ang="0">
                    <a:pos x="73" y="168"/>
                  </a:cxn>
                  <a:cxn ang="0">
                    <a:pos x="56" y="159"/>
                  </a:cxn>
                  <a:cxn ang="0">
                    <a:pos x="42" y="147"/>
                  </a:cxn>
                  <a:cxn ang="0">
                    <a:pos x="30" y="133"/>
                  </a:cxn>
                  <a:cxn ang="0">
                    <a:pos x="20" y="116"/>
                  </a:cxn>
                  <a:cxn ang="0">
                    <a:pos x="13" y="97"/>
                  </a:cxn>
                  <a:cxn ang="0">
                    <a:pos x="10" y="76"/>
                  </a:cxn>
                  <a:cxn ang="0">
                    <a:pos x="9" y="55"/>
                  </a:cxn>
                  <a:cxn ang="0">
                    <a:pos x="12" y="38"/>
                  </a:cxn>
                  <a:cxn ang="0">
                    <a:pos x="16" y="22"/>
                  </a:cxn>
                  <a:cxn ang="0">
                    <a:pos x="23" y="7"/>
                  </a:cxn>
                  <a:cxn ang="0">
                    <a:pos x="25" y="1"/>
                  </a:cxn>
                  <a:cxn ang="0">
                    <a:pos x="20" y="5"/>
                  </a:cxn>
                  <a:cxn ang="0">
                    <a:pos x="16" y="8"/>
                  </a:cxn>
                  <a:cxn ang="0">
                    <a:pos x="11" y="13"/>
                  </a:cxn>
                  <a:cxn ang="0">
                    <a:pos x="7" y="20"/>
                  </a:cxn>
                  <a:cxn ang="0">
                    <a:pos x="4" y="32"/>
                  </a:cxn>
                  <a:cxn ang="0">
                    <a:pos x="2" y="46"/>
                  </a:cxn>
                  <a:cxn ang="0">
                    <a:pos x="0" y="58"/>
                  </a:cxn>
                  <a:cxn ang="0">
                    <a:pos x="1" y="77"/>
                  </a:cxn>
                  <a:cxn ang="0">
                    <a:pos x="5" y="100"/>
                  </a:cxn>
                  <a:cxn ang="0">
                    <a:pos x="12" y="121"/>
                  </a:cxn>
                  <a:cxn ang="0">
                    <a:pos x="23" y="140"/>
                  </a:cxn>
                  <a:cxn ang="0">
                    <a:pos x="36" y="156"/>
                  </a:cxn>
                  <a:cxn ang="0">
                    <a:pos x="52" y="169"/>
                  </a:cxn>
                  <a:cxn ang="0">
                    <a:pos x="70" y="179"/>
                  </a:cxn>
                  <a:cxn ang="0">
                    <a:pos x="90" y="182"/>
                  </a:cxn>
                  <a:cxn ang="0">
                    <a:pos x="110" y="182"/>
                  </a:cxn>
                  <a:cxn ang="0">
                    <a:pos x="130" y="179"/>
                  </a:cxn>
                  <a:cxn ang="0">
                    <a:pos x="147" y="169"/>
                  </a:cxn>
                  <a:cxn ang="0">
                    <a:pos x="163" y="156"/>
                  </a:cxn>
                  <a:cxn ang="0">
                    <a:pos x="176" y="140"/>
                  </a:cxn>
                  <a:cxn ang="0">
                    <a:pos x="187" y="121"/>
                  </a:cxn>
                  <a:cxn ang="0">
                    <a:pos x="196" y="100"/>
                  </a:cxn>
                  <a:cxn ang="0">
                    <a:pos x="200" y="77"/>
                  </a:cxn>
                </a:cxnLst>
                <a:rect l="0" t="0" r="r" b="b"/>
                <a:pathLst>
                  <a:path w="200" h="183">
                    <a:moveTo>
                      <a:pt x="200" y="65"/>
                    </a:moveTo>
                    <a:lnTo>
                      <a:pt x="200" y="64"/>
                    </a:lnTo>
                    <a:lnTo>
                      <a:pt x="200" y="62"/>
                    </a:lnTo>
                    <a:lnTo>
                      <a:pt x="200" y="61"/>
                    </a:lnTo>
                    <a:lnTo>
                      <a:pt x="200" y="60"/>
                    </a:lnTo>
                    <a:lnTo>
                      <a:pt x="200" y="59"/>
                    </a:lnTo>
                    <a:lnTo>
                      <a:pt x="200" y="58"/>
                    </a:lnTo>
                    <a:lnTo>
                      <a:pt x="200" y="58"/>
                    </a:lnTo>
                    <a:lnTo>
                      <a:pt x="200" y="56"/>
                    </a:lnTo>
                    <a:lnTo>
                      <a:pt x="198" y="53"/>
                    </a:lnTo>
                    <a:lnTo>
                      <a:pt x="197" y="50"/>
                    </a:lnTo>
                    <a:lnTo>
                      <a:pt x="196" y="48"/>
                    </a:lnTo>
                    <a:lnTo>
                      <a:pt x="193" y="46"/>
                    </a:lnTo>
                    <a:lnTo>
                      <a:pt x="192" y="42"/>
                    </a:lnTo>
                    <a:lnTo>
                      <a:pt x="190" y="40"/>
                    </a:lnTo>
                    <a:lnTo>
                      <a:pt x="188" y="37"/>
                    </a:lnTo>
                    <a:lnTo>
                      <a:pt x="187" y="35"/>
                    </a:lnTo>
                    <a:lnTo>
                      <a:pt x="187" y="38"/>
                    </a:lnTo>
                    <a:lnTo>
                      <a:pt x="188" y="42"/>
                    </a:lnTo>
                    <a:lnTo>
                      <a:pt x="189" y="46"/>
                    </a:lnTo>
                    <a:lnTo>
                      <a:pt x="189" y="49"/>
                    </a:lnTo>
                    <a:lnTo>
                      <a:pt x="190" y="53"/>
                    </a:lnTo>
                    <a:lnTo>
                      <a:pt x="190" y="58"/>
                    </a:lnTo>
                    <a:lnTo>
                      <a:pt x="190" y="61"/>
                    </a:lnTo>
                    <a:lnTo>
                      <a:pt x="190" y="65"/>
                    </a:lnTo>
                    <a:lnTo>
                      <a:pt x="190" y="76"/>
                    </a:lnTo>
                    <a:lnTo>
                      <a:pt x="188" y="86"/>
                    </a:lnTo>
                    <a:lnTo>
                      <a:pt x="186" y="97"/>
                    </a:lnTo>
                    <a:lnTo>
                      <a:pt x="183" y="107"/>
                    </a:lnTo>
                    <a:lnTo>
                      <a:pt x="179" y="116"/>
                    </a:lnTo>
                    <a:lnTo>
                      <a:pt x="175" y="125"/>
                    </a:lnTo>
                    <a:lnTo>
                      <a:pt x="169" y="133"/>
                    </a:lnTo>
                    <a:lnTo>
                      <a:pt x="164" y="142"/>
                    </a:lnTo>
                    <a:lnTo>
                      <a:pt x="157" y="147"/>
                    </a:lnTo>
                    <a:lnTo>
                      <a:pt x="150" y="155"/>
                    </a:lnTo>
                    <a:lnTo>
                      <a:pt x="143" y="159"/>
                    </a:lnTo>
                    <a:lnTo>
                      <a:pt x="135" y="164"/>
                    </a:lnTo>
                    <a:lnTo>
                      <a:pt x="127" y="168"/>
                    </a:lnTo>
                    <a:lnTo>
                      <a:pt x="118" y="170"/>
                    </a:lnTo>
                    <a:lnTo>
                      <a:pt x="109" y="173"/>
                    </a:lnTo>
                    <a:lnTo>
                      <a:pt x="100" y="173"/>
                    </a:lnTo>
                    <a:lnTo>
                      <a:pt x="91" y="173"/>
                    </a:lnTo>
                    <a:lnTo>
                      <a:pt x="82" y="170"/>
                    </a:lnTo>
                    <a:lnTo>
                      <a:pt x="73" y="168"/>
                    </a:lnTo>
                    <a:lnTo>
                      <a:pt x="64" y="164"/>
                    </a:lnTo>
                    <a:lnTo>
                      <a:pt x="56" y="159"/>
                    </a:lnTo>
                    <a:lnTo>
                      <a:pt x="49" y="155"/>
                    </a:lnTo>
                    <a:lnTo>
                      <a:pt x="42" y="147"/>
                    </a:lnTo>
                    <a:lnTo>
                      <a:pt x="36" y="142"/>
                    </a:lnTo>
                    <a:lnTo>
                      <a:pt x="30" y="133"/>
                    </a:lnTo>
                    <a:lnTo>
                      <a:pt x="25" y="125"/>
                    </a:lnTo>
                    <a:lnTo>
                      <a:pt x="20" y="116"/>
                    </a:lnTo>
                    <a:lnTo>
                      <a:pt x="16" y="107"/>
                    </a:lnTo>
                    <a:lnTo>
                      <a:pt x="13" y="97"/>
                    </a:lnTo>
                    <a:lnTo>
                      <a:pt x="11" y="86"/>
                    </a:lnTo>
                    <a:lnTo>
                      <a:pt x="10" y="76"/>
                    </a:lnTo>
                    <a:lnTo>
                      <a:pt x="9" y="65"/>
                    </a:lnTo>
                    <a:lnTo>
                      <a:pt x="9" y="55"/>
                    </a:lnTo>
                    <a:lnTo>
                      <a:pt x="10" y="47"/>
                    </a:lnTo>
                    <a:lnTo>
                      <a:pt x="12" y="38"/>
                    </a:lnTo>
                    <a:lnTo>
                      <a:pt x="14" y="30"/>
                    </a:lnTo>
                    <a:lnTo>
                      <a:pt x="16" y="22"/>
                    </a:lnTo>
                    <a:lnTo>
                      <a:pt x="20" y="14"/>
                    </a:lnTo>
                    <a:lnTo>
                      <a:pt x="23" y="7"/>
                    </a:lnTo>
                    <a:lnTo>
                      <a:pt x="27" y="0"/>
                    </a:lnTo>
                    <a:lnTo>
                      <a:pt x="25" y="1"/>
                    </a:lnTo>
                    <a:lnTo>
                      <a:pt x="22" y="4"/>
                    </a:lnTo>
                    <a:lnTo>
                      <a:pt x="20" y="5"/>
                    </a:lnTo>
                    <a:lnTo>
                      <a:pt x="18" y="7"/>
                    </a:lnTo>
                    <a:lnTo>
                      <a:pt x="16" y="8"/>
                    </a:lnTo>
                    <a:lnTo>
                      <a:pt x="14" y="11"/>
                    </a:lnTo>
                    <a:lnTo>
                      <a:pt x="11" y="13"/>
                    </a:lnTo>
                    <a:lnTo>
                      <a:pt x="9" y="14"/>
                    </a:lnTo>
                    <a:lnTo>
                      <a:pt x="7" y="20"/>
                    </a:lnTo>
                    <a:lnTo>
                      <a:pt x="5" y="26"/>
                    </a:lnTo>
                    <a:lnTo>
                      <a:pt x="4" y="32"/>
                    </a:lnTo>
                    <a:lnTo>
                      <a:pt x="3" y="38"/>
                    </a:lnTo>
                    <a:lnTo>
                      <a:pt x="2" y="46"/>
                    </a:lnTo>
                    <a:lnTo>
                      <a:pt x="1" y="52"/>
                    </a:lnTo>
                    <a:lnTo>
                      <a:pt x="0" y="58"/>
                    </a:lnTo>
                    <a:lnTo>
                      <a:pt x="0" y="65"/>
                    </a:lnTo>
                    <a:lnTo>
                      <a:pt x="1" y="77"/>
                    </a:lnTo>
                    <a:lnTo>
                      <a:pt x="2" y="89"/>
                    </a:lnTo>
                    <a:lnTo>
                      <a:pt x="5" y="100"/>
                    </a:lnTo>
                    <a:lnTo>
                      <a:pt x="8" y="112"/>
                    </a:lnTo>
                    <a:lnTo>
                      <a:pt x="12" y="121"/>
                    </a:lnTo>
                    <a:lnTo>
                      <a:pt x="17" y="131"/>
                    </a:lnTo>
                    <a:lnTo>
                      <a:pt x="23" y="140"/>
                    </a:lnTo>
                    <a:lnTo>
                      <a:pt x="29" y="149"/>
                    </a:lnTo>
                    <a:lnTo>
                      <a:pt x="36" y="156"/>
                    </a:lnTo>
                    <a:lnTo>
                      <a:pt x="44" y="163"/>
                    </a:lnTo>
                    <a:lnTo>
                      <a:pt x="52" y="169"/>
                    </a:lnTo>
                    <a:lnTo>
                      <a:pt x="61" y="174"/>
                    </a:lnTo>
                    <a:lnTo>
                      <a:pt x="70" y="179"/>
                    </a:lnTo>
                    <a:lnTo>
                      <a:pt x="80" y="181"/>
                    </a:lnTo>
                    <a:lnTo>
                      <a:pt x="90" y="182"/>
                    </a:lnTo>
                    <a:lnTo>
                      <a:pt x="100" y="183"/>
                    </a:lnTo>
                    <a:lnTo>
                      <a:pt x="110" y="182"/>
                    </a:lnTo>
                    <a:lnTo>
                      <a:pt x="120" y="181"/>
                    </a:lnTo>
                    <a:lnTo>
                      <a:pt x="130" y="179"/>
                    </a:lnTo>
                    <a:lnTo>
                      <a:pt x="139" y="174"/>
                    </a:lnTo>
                    <a:lnTo>
                      <a:pt x="147" y="169"/>
                    </a:lnTo>
                    <a:lnTo>
                      <a:pt x="155" y="163"/>
                    </a:lnTo>
                    <a:lnTo>
                      <a:pt x="163" y="156"/>
                    </a:lnTo>
                    <a:lnTo>
                      <a:pt x="170" y="149"/>
                    </a:lnTo>
                    <a:lnTo>
                      <a:pt x="176" y="140"/>
                    </a:lnTo>
                    <a:lnTo>
                      <a:pt x="182" y="131"/>
                    </a:lnTo>
                    <a:lnTo>
                      <a:pt x="187" y="121"/>
                    </a:lnTo>
                    <a:lnTo>
                      <a:pt x="191" y="112"/>
                    </a:lnTo>
                    <a:lnTo>
                      <a:pt x="196" y="100"/>
                    </a:lnTo>
                    <a:lnTo>
                      <a:pt x="198" y="89"/>
                    </a:lnTo>
                    <a:lnTo>
                      <a:pt x="200" y="77"/>
                    </a:lnTo>
                    <a:lnTo>
                      <a:pt x="200" y="65"/>
                    </a:lnTo>
                    <a:close/>
                  </a:path>
                </a:pathLst>
              </a:custGeom>
              <a:solidFill>
                <a:srgbClr val="F6CBA4"/>
              </a:solidFill>
              <a:ln w="9525">
                <a:noFill/>
                <a:round/>
                <a:headEnd/>
                <a:tailEnd/>
              </a:ln>
            </p:spPr>
            <p:txBody>
              <a:bodyPr/>
              <a:lstStyle/>
              <a:p>
                <a:endParaRPr lang="en-US"/>
              </a:p>
            </p:txBody>
          </p:sp>
          <p:sp>
            <p:nvSpPr>
              <p:cNvPr id="252" name="Freeform 197"/>
              <p:cNvSpPr>
                <a:spLocks/>
              </p:cNvSpPr>
              <p:nvPr/>
            </p:nvSpPr>
            <p:spPr bwMode="auto">
              <a:xfrm>
                <a:off x="1143" y="2648"/>
                <a:ext cx="38" cy="30"/>
              </a:xfrm>
              <a:custGeom>
                <a:avLst/>
                <a:gdLst/>
                <a:ahLst/>
                <a:cxnLst>
                  <a:cxn ang="0">
                    <a:pos x="191" y="68"/>
                  </a:cxn>
                  <a:cxn ang="0">
                    <a:pos x="189" y="64"/>
                  </a:cxn>
                  <a:cxn ang="0">
                    <a:pos x="189" y="59"/>
                  </a:cxn>
                  <a:cxn ang="0">
                    <a:pos x="188" y="54"/>
                  </a:cxn>
                  <a:cxn ang="0">
                    <a:pos x="187" y="48"/>
                  </a:cxn>
                  <a:cxn ang="0">
                    <a:pos x="183" y="43"/>
                  </a:cxn>
                  <a:cxn ang="0">
                    <a:pos x="179" y="38"/>
                  </a:cxn>
                  <a:cxn ang="0">
                    <a:pos x="176" y="32"/>
                  </a:cxn>
                  <a:cxn ang="0">
                    <a:pos x="175" y="35"/>
                  </a:cxn>
                  <a:cxn ang="0">
                    <a:pos x="178" y="44"/>
                  </a:cxn>
                  <a:cxn ang="0">
                    <a:pos x="180" y="55"/>
                  </a:cxn>
                  <a:cxn ang="0">
                    <a:pos x="180" y="66"/>
                  </a:cxn>
                  <a:cxn ang="0">
                    <a:pos x="180" y="82"/>
                  </a:cxn>
                  <a:cxn ang="0">
                    <a:pos x="177" y="101"/>
                  </a:cxn>
                  <a:cxn ang="0">
                    <a:pos x="170" y="120"/>
                  </a:cxn>
                  <a:cxn ang="0">
                    <a:pos x="161" y="136"/>
                  </a:cxn>
                  <a:cxn ang="0">
                    <a:pos x="149" y="150"/>
                  </a:cxn>
                  <a:cxn ang="0">
                    <a:pos x="136" y="161"/>
                  </a:cxn>
                  <a:cxn ang="0">
                    <a:pos x="121" y="169"/>
                  </a:cxn>
                  <a:cxn ang="0">
                    <a:pos x="104" y="173"/>
                  </a:cxn>
                  <a:cxn ang="0">
                    <a:pos x="86" y="173"/>
                  </a:cxn>
                  <a:cxn ang="0">
                    <a:pos x="70" y="169"/>
                  </a:cxn>
                  <a:cxn ang="0">
                    <a:pos x="53" y="161"/>
                  </a:cxn>
                  <a:cxn ang="0">
                    <a:pos x="40" y="150"/>
                  </a:cxn>
                  <a:cxn ang="0">
                    <a:pos x="28" y="136"/>
                  </a:cxn>
                  <a:cxn ang="0">
                    <a:pos x="19" y="120"/>
                  </a:cxn>
                  <a:cxn ang="0">
                    <a:pos x="12" y="101"/>
                  </a:cxn>
                  <a:cxn ang="0">
                    <a:pos x="9" y="82"/>
                  </a:cxn>
                  <a:cxn ang="0">
                    <a:pos x="9" y="60"/>
                  </a:cxn>
                  <a:cxn ang="0">
                    <a:pos x="12" y="41"/>
                  </a:cxn>
                  <a:cxn ang="0">
                    <a:pos x="18" y="23"/>
                  </a:cxn>
                  <a:cxn ang="0">
                    <a:pos x="27" y="7"/>
                  </a:cxn>
                  <a:cxn ang="0">
                    <a:pos x="30" y="1"/>
                  </a:cxn>
                  <a:cxn ang="0">
                    <a:pos x="25" y="5"/>
                  </a:cxn>
                  <a:cxn ang="0">
                    <a:pos x="20" y="7"/>
                  </a:cxn>
                  <a:cxn ang="0">
                    <a:pos x="15" y="11"/>
                  </a:cxn>
                  <a:cxn ang="0">
                    <a:pos x="10" y="19"/>
                  </a:cxn>
                  <a:cxn ang="0">
                    <a:pos x="5" y="34"/>
                  </a:cxn>
                  <a:cxn ang="0">
                    <a:pos x="2" y="48"/>
                  </a:cxn>
                  <a:cxn ang="0">
                    <a:pos x="0" y="62"/>
                  </a:cxn>
                  <a:cxn ang="0">
                    <a:pos x="0" y="83"/>
                  </a:cxn>
                  <a:cxn ang="0">
                    <a:pos x="4" y="104"/>
                  </a:cxn>
                  <a:cxn ang="0">
                    <a:pos x="11" y="125"/>
                  </a:cxn>
                  <a:cxn ang="0">
                    <a:pos x="21" y="143"/>
                  </a:cxn>
                  <a:cxn ang="0">
                    <a:pos x="34" y="158"/>
                  </a:cxn>
                  <a:cxn ang="0">
                    <a:pos x="49" y="170"/>
                  </a:cxn>
                  <a:cxn ang="0">
                    <a:pos x="67" y="179"/>
                  </a:cxn>
                  <a:cxn ang="0">
                    <a:pos x="85" y="183"/>
                  </a:cxn>
                  <a:cxn ang="0">
                    <a:pos x="105" y="183"/>
                  </a:cxn>
                  <a:cxn ang="0">
                    <a:pos x="123" y="179"/>
                  </a:cxn>
                  <a:cxn ang="0">
                    <a:pos x="140" y="170"/>
                  </a:cxn>
                  <a:cxn ang="0">
                    <a:pos x="155" y="158"/>
                  </a:cxn>
                  <a:cxn ang="0">
                    <a:pos x="168" y="143"/>
                  </a:cxn>
                  <a:cxn ang="0">
                    <a:pos x="178" y="125"/>
                  </a:cxn>
                  <a:cxn ang="0">
                    <a:pos x="185" y="104"/>
                  </a:cxn>
                  <a:cxn ang="0">
                    <a:pos x="189" y="83"/>
                  </a:cxn>
                </a:cxnLst>
                <a:rect l="0" t="0" r="r" b="b"/>
                <a:pathLst>
                  <a:path w="191" h="183">
                    <a:moveTo>
                      <a:pt x="191" y="71"/>
                    </a:moveTo>
                    <a:lnTo>
                      <a:pt x="191" y="68"/>
                    </a:lnTo>
                    <a:lnTo>
                      <a:pt x="189" y="66"/>
                    </a:lnTo>
                    <a:lnTo>
                      <a:pt x="189" y="64"/>
                    </a:lnTo>
                    <a:lnTo>
                      <a:pt x="189" y="61"/>
                    </a:lnTo>
                    <a:lnTo>
                      <a:pt x="189" y="59"/>
                    </a:lnTo>
                    <a:lnTo>
                      <a:pt x="189" y="56"/>
                    </a:lnTo>
                    <a:lnTo>
                      <a:pt x="188" y="54"/>
                    </a:lnTo>
                    <a:lnTo>
                      <a:pt x="188" y="52"/>
                    </a:lnTo>
                    <a:lnTo>
                      <a:pt x="187" y="48"/>
                    </a:lnTo>
                    <a:lnTo>
                      <a:pt x="185" y="46"/>
                    </a:lnTo>
                    <a:lnTo>
                      <a:pt x="183" y="43"/>
                    </a:lnTo>
                    <a:lnTo>
                      <a:pt x="181" y="41"/>
                    </a:lnTo>
                    <a:lnTo>
                      <a:pt x="179" y="38"/>
                    </a:lnTo>
                    <a:lnTo>
                      <a:pt x="178" y="35"/>
                    </a:lnTo>
                    <a:lnTo>
                      <a:pt x="176" y="32"/>
                    </a:lnTo>
                    <a:lnTo>
                      <a:pt x="174" y="30"/>
                    </a:lnTo>
                    <a:lnTo>
                      <a:pt x="175" y="35"/>
                    </a:lnTo>
                    <a:lnTo>
                      <a:pt x="177" y="40"/>
                    </a:lnTo>
                    <a:lnTo>
                      <a:pt x="178" y="44"/>
                    </a:lnTo>
                    <a:lnTo>
                      <a:pt x="179" y="49"/>
                    </a:lnTo>
                    <a:lnTo>
                      <a:pt x="180" y="55"/>
                    </a:lnTo>
                    <a:lnTo>
                      <a:pt x="180" y="60"/>
                    </a:lnTo>
                    <a:lnTo>
                      <a:pt x="180" y="66"/>
                    </a:lnTo>
                    <a:lnTo>
                      <a:pt x="181" y="71"/>
                    </a:lnTo>
                    <a:lnTo>
                      <a:pt x="180" y="82"/>
                    </a:lnTo>
                    <a:lnTo>
                      <a:pt x="179" y="91"/>
                    </a:lnTo>
                    <a:lnTo>
                      <a:pt x="177" y="101"/>
                    </a:lnTo>
                    <a:lnTo>
                      <a:pt x="174" y="110"/>
                    </a:lnTo>
                    <a:lnTo>
                      <a:pt x="170" y="120"/>
                    </a:lnTo>
                    <a:lnTo>
                      <a:pt x="166" y="128"/>
                    </a:lnTo>
                    <a:lnTo>
                      <a:pt x="161" y="136"/>
                    </a:lnTo>
                    <a:lnTo>
                      <a:pt x="156" y="143"/>
                    </a:lnTo>
                    <a:lnTo>
                      <a:pt x="149" y="150"/>
                    </a:lnTo>
                    <a:lnTo>
                      <a:pt x="143" y="156"/>
                    </a:lnTo>
                    <a:lnTo>
                      <a:pt x="136" y="161"/>
                    </a:lnTo>
                    <a:lnTo>
                      <a:pt x="128" y="165"/>
                    </a:lnTo>
                    <a:lnTo>
                      <a:pt x="121" y="169"/>
                    </a:lnTo>
                    <a:lnTo>
                      <a:pt x="112" y="171"/>
                    </a:lnTo>
                    <a:lnTo>
                      <a:pt x="104" y="173"/>
                    </a:lnTo>
                    <a:lnTo>
                      <a:pt x="95" y="173"/>
                    </a:lnTo>
                    <a:lnTo>
                      <a:pt x="86" y="173"/>
                    </a:lnTo>
                    <a:lnTo>
                      <a:pt x="78" y="171"/>
                    </a:lnTo>
                    <a:lnTo>
                      <a:pt x="70" y="169"/>
                    </a:lnTo>
                    <a:lnTo>
                      <a:pt x="61" y="165"/>
                    </a:lnTo>
                    <a:lnTo>
                      <a:pt x="53" y="161"/>
                    </a:lnTo>
                    <a:lnTo>
                      <a:pt x="46" y="156"/>
                    </a:lnTo>
                    <a:lnTo>
                      <a:pt x="40" y="150"/>
                    </a:lnTo>
                    <a:lnTo>
                      <a:pt x="34" y="143"/>
                    </a:lnTo>
                    <a:lnTo>
                      <a:pt x="28" y="136"/>
                    </a:lnTo>
                    <a:lnTo>
                      <a:pt x="23" y="128"/>
                    </a:lnTo>
                    <a:lnTo>
                      <a:pt x="19" y="120"/>
                    </a:lnTo>
                    <a:lnTo>
                      <a:pt x="15" y="110"/>
                    </a:lnTo>
                    <a:lnTo>
                      <a:pt x="12" y="101"/>
                    </a:lnTo>
                    <a:lnTo>
                      <a:pt x="10" y="91"/>
                    </a:lnTo>
                    <a:lnTo>
                      <a:pt x="9" y="82"/>
                    </a:lnTo>
                    <a:lnTo>
                      <a:pt x="9" y="71"/>
                    </a:lnTo>
                    <a:lnTo>
                      <a:pt x="9" y="60"/>
                    </a:lnTo>
                    <a:lnTo>
                      <a:pt x="10" y="50"/>
                    </a:lnTo>
                    <a:lnTo>
                      <a:pt x="12" y="41"/>
                    </a:lnTo>
                    <a:lnTo>
                      <a:pt x="15" y="32"/>
                    </a:lnTo>
                    <a:lnTo>
                      <a:pt x="18" y="23"/>
                    </a:lnTo>
                    <a:lnTo>
                      <a:pt x="22" y="14"/>
                    </a:lnTo>
                    <a:lnTo>
                      <a:pt x="27" y="7"/>
                    </a:lnTo>
                    <a:lnTo>
                      <a:pt x="32" y="0"/>
                    </a:lnTo>
                    <a:lnTo>
                      <a:pt x="30" y="1"/>
                    </a:lnTo>
                    <a:lnTo>
                      <a:pt x="27" y="2"/>
                    </a:lnTo>
                    <a:lnTo>
                      <a:pt x="25" y="5"/>
                    </a:lnTo>
                    <a:lnTo>
                      <a:pt x="22" y="6"/>
                    </a:lnTo>
                    <a:lnTo>
                      <a:pt x="20" y="7"/>
                    </a:lnTo>
                    <a:lnTo>
                      <a:pt x="18" y="10"/>
                    </a:lnTo>
                    <a:lnTo>
                      <a:pt x="15" y="11"/>
                    </a:lnTo>
                    <a:lnTo>
                      <a:pt x="13" y="13"/>
                    </a:lnTo>
                    <a:lnTo>
                      <a:pt x="10" y="19"/>
                    </a:lnTo>
                    <a:lnTo>
                      <a:pt x="7" y="26"/>
                    </a:lnTo>
                    <a:lnTo>
                      <a:pt x="5" y="34"/>
                    </a:lnTo>
                    <a:lnTo>
                      <a:pt x="3" y="41"/>
                    </a:lnTo>
                    <a:lnTo>
                      <a:pt x="2" y="48"/>
                    </a:lnTo>
                    <a:lnTo>
                      <a:pt x="1" y="55"/>
                    </a:lnTo>
                    <a:lnTo>
                      <a:pt x="0" y="62"/>
                    </a:lnTo>
                    <a:lnTo>
                      <a:pt x="0" y="71"/>
                    </a:lnTo>
                    <a:lnTo>
                      <a:pt x="0" y="83"/>
                    </a:lnTo>
                    <a:lnTo>
                      <a:pt x="2" y="94"/>
                    </a:lnTo>
                    <a:lnTo>
                      <a:pt x="4" y="104"/>
                    </a:lnTo>
                    <a:lnTo>
                      <a:pt x="7" y="115"/>
                    </a:lnTo>
                    <a:lnTo>
                      <a:pt x="11" y="125"/>
                    </a:lnTo>
                    <a:lnTo>
                      <a:pt x="16" y="134"/>
                    </a:lnTo>
                    <a:lnTo>
                      <a:pt x="21" y="143"/>
                    </a:lnTo>
                    <a:lnTo>
                      <a:pt x="27" y="151"/>
                    </a:lnTo>
                    <a:lnTo>
                      <a:pt x="34" y="158"/>
                    </a:lnTo>
                    <a:lnTo>
                      <a:pt x="41" y="164"/>
                    </a:lnTo>
                    <a:lnTo>
                      <a:pt x="49" y="170"/>
                    </a:lnTo>
                    <a:lnTo>
                      <a:pt x="57" y="175"/>
                    </a:lnTo>
                    <a:lnTo>
                      <a:pt x="67" y="179"/>
                    </a:lnTo>
                    <a:lnTo>
                      <a:pt x="76" y="182"/>
                    </a:lnTo>
                    <a:lnTo>
                      <a:pt x="85" y="183"/>
                    </a:lnTo>
                    <a:lnTo>
                      <a:pt x="95" y="183"/>
                    </a:lnTo>
                    <a:lnTo>
                      <a:pt x="105" y="183"/>
                    </a:lnTo>
                    <a:lnTo>
                      <a:pt x="114" y="182"/>
                    </a:lnTo>
                    <a:lnTo>
                      <a:pt x="123" y="179"/>
                    </a:lnTo>
                    <a:lnTo>
                      <a:pt x="132" y="175"/>
                    </a:lnTo>
                    <a:lnTo>
                      <a:pt x="140" y="170"/>
                    </a:lnTo>
                    <a:lnTo>
                      <a:pt x="148" y="164"/>
                    </a:lnTo>
                    <a:lnTo>
                      <a:pt x="155" y="158"/>
                    </a:lnTo>
                    <a:lnTo>
                      <a:pt x="162" y="151"/>
                    </a:lnTo>
                    <a:lnTo>
                      <a:pt x="168" y="143"/>
                    </a:lnTo>
                    <a:lnTo>
                      <a:pt x="173" y="134"/>
                    </a:lnTo>
                    <a:lnTo>
                      <a:pt x="178" y="125"/>
                    </a:lnTo>
                    <a:lnTo>
                      <a:pt x="182" y="115"/>
                    </a:lnTo>
                    <a:lnTo>
                      <a:pt x="185" y="104"/>
                    </a:lnTo>
                    <a:lnTo>
                      <a:pt x="188" y="94"/>
                    </a:lnTo>
                    <a:lnTo>
                      <a:pt x="189" y="83"/>
                    </a:lnTo>
                    <a:lnTo>
                      <a:pt x="191" y="71"/>
                    </a:lnTo>
                    <a:close/>
                  </a:path>
                </a:pathLst>
              </a:custGeom>
              <a:solidFill>
                <a:srgbClr val="F7CDA5"/>
              </a:solidFill>
              <a:ln w="9525">
                <a:noFill/>
                <a:round/>
                <a:headEnd/>
                <a:tailEnd/>
              </a:ln>
            </p:spPr>
            <p:txBody>
              <a:bodyPr/>
              <a:lstStyle/>
              <a:p>
                <a:endParaRPr lang="en-US"/>
              </a:p>
            </p:txBody>
          </p:sp>
          <p:sp>
            <p:nvSpPr>
              <p:cNvPr id="253" name="Freeform 198"/>
              <p:cNvSpPr>
                <a:spLocks/>
              </p:cNvSpPr>
              <p:nvPr/>
            </p:nvSpPr>
            <p:spPr bwMode="auto">
              <a:xfrm>
                <a:off x="1143" y="2647"/>
                <a:ext cx="37" cy="30"/>
              </a:xfrm>
              <a:custGeom>
                <a:avLst/>
                <a:gdLst/>
                <a:ahLst/>
                <a:cxnLst>
                  <a:cxn ang="0">
                    <a:pos x="181" y="73"/>
                  </a:cxn>
                  <a:cxn ang="0">
                    <a:pos x="181" y="65"/>
                  </a:cxn>
                  <a:cxn ang="0">
                    <a:pos x="180" y="58"/>
                  </a:cxn>
                  <a:cxn ang="0">
                    <a:pos x="178" y="50"/>
                  </a:cxn>
                  <a:cxn ang="0">
                    <a:pos x="176" y="44"/>
                  </a:cxn>
                  <a:cxn ang="0">
                    <a:pos x="171" y="38"/>
                  </a:cxn>
                  <a:cxn ang="0">
                    <a:pos x="167" y="34"/>
                  </a:cxn>
                  <a:cxn ang="0">
                    <a:pos x="163" y="29"/>
                  </a:cxn>
                  <a:cxn ang="0">
                    <a:pos x="163" y="31"/>
                  </a:cxn>
                  <a:cxn ang="0">
                    <a:pos x="167" y="43"/>
                  </a:cxn>
                  <a:cxn ang="0">
                    <a:pos x="170" y="56"/>
                  </a:cxn>
                  <a:cxn ang="0">
                    <a:pos x="172" y="70"/>
                  </a:cxn>
                  <a:cxn ang="0">
                    <a:pos x="172" y="86"/>
                  </a:cxn>
                  <a:cxn ang="0">
                    <a:pos x="168" y="106"/>
                  </a:cxn>
                  <a:cxn ang="0">
                    <a:pos x="162" y="124"/>
                  </a:cxn>
                  <a:cxn ang="0">
                    <a:pos x="154" y="139"/>
                  </a:cxn>
                  <a:cxn ang="0">
                    <a:pos x="143" y="151"/>
                  </a:cxn>
                  <a:cxn ang="0">
                    <a:pos x="130" y="162"/>
                  </a:cxn>
                  <a:cxn ang="0">
                    <a:pos x="115" y="169"/>
                  </a:cxn>
                  <a:cxn ang="0">
                    <a:pos x="99" y="174"/>
                  </a:cxn>
                  <a:cxn ang="0">
                    <a:pos x="83" y="174"/>
                  </a:cxn>
                  <a:cxn ang="0">
                    <a:pos x="67" y="169"/>
                  </a:cxn>
                  <a:cxn ang="0">
                    <a:pos x="52" y="162"/>
                  </a:cxn>
                  <a:cxn ang="0">
                    <a:pos x="39" y="151"/>
                  </a:cxn>
                  <a:cxn ang="0">
                    <a:pos x="28" y="139"/>
                  </a:cxn>
                  <a:cxn ang="0">
                    <a:pos x="19" y="124"/>
                  </a:cxn>
                  <a:cxn ang="0">
                    <a:pos x="13" y="106"/>
                  </a:cxn>
                  <a:cxn ang="0">
                    <a:pos x="10" y="86"/>
                  </a:cxn>
                  <a:cxn ang="0">
                    <a:pos x="10" y="65"/>
                  </a:cxn>
                  <a:cxn ang="0">
                    <a:pos x="14" y="43"/>
                  </a:cxn>
                  <a:cxn ang="0">
                    <a:pos x="22" y="24"/>
                  </a:cxn>
                  <a:cxn ang="0">
                    <a:pos x="33" y="7"/>
                  </a:cxn>
                  <a:cxn ang="0">
                    <a:pos x="37" y="1"/>
                  </a:cxn>
                  <a:cxn ang="0">
                    <a:pos x="32" y="4"/>
                  </a:cxn>
                  <a:cxn ang="0">
                    <a:pos x="26" y="7"/>
                  </a:cxn>
                  <a:cxn ang="0">
                    <a:pos x="21" y="11"/>
                  </a:cxn>
                  <a:cxn ang="0">
                    <a:pos x="14" y="19"/>
                  </a:cxn>
                  <a:cxn ang="0">
                    <a:pos x="7" y="34"/>
                  </a:cxn>
                  <a:cxn ang="0">
                    <a:pos x="3" y="50"/>
                  </a:cxn>
                  <a:cxn ang="0">
                    <a:pos x="0" y="67"/>
                  </a:cxn>
                  <a:cxn ang="0">
                    <a:pos x="1" y="88"/>
                  </a:cxn>
                  <a:cxn ang="0">
                    <a:pos x="4" y="109"/>
                  </a:cxn>
                  <a:cxn ang="0">
                    <a:pos x="11" y="128"/>
                  </a:cxn>
                  <a:cxn ang="0">
                    <a:pos x="21" y="145"/>
                  </a:cxn>
                  <a:cxn ang="0">
                    <a:pos x="33" y="159"/>
                  </a:cxn>
                  <a:cxn ang="0">
                    <a:pos x="47" y="171"/>
                  </a:cxn>
                  <a:cxn ang="0">
                    <a:pos x="64" y="180"/>
                  </a:cxn>
                  <a:cxn ang="0">
                    <a:pos x="82" y="185"/>
                  </a:cxn>
                  <a:cxn ang="0">
                    <a:pos x="100" y="185"/>
                  </a:cxn>
                  <a:cxn ang="0">
                    <a:pos x="118" y="180"/>
                  </a:cxn>
                  <a:cxn ang="0">
                    <a:pos x="134" y="171"/>
                  </a:cxn>
                  <a:cxn ang="0">
                    <a:pos x="148" y="159"/>
                  </a:cxn>
                  <a:cxn ang="0">
                    <a:pos x="160" y="145"/>
                  </a:cxn>
                  <a:cxn ang="0">
                    <a:pos x="170" y="128"/>
                  </a:cxn>
                  <a:cxn ang="0">
                    <a:pos x="177" y="109"/>
                  </a:cxn>
                  <a:cxn ang="0">
                    <a:pos x="181" y="88"/>
                  </a:cxn>
                </a:cxnLst>
                <a:rect l="0" t="0" r="r" b="b"/>
                <a:pathLst>
                  <a:path w="181" h="185">
                    <a:moveTo>
                      <a:pt x="181" y="77"/>
                    </a:moveTo>
                    <a:lnTo>
                      <a:pt x="181" y="73"/>
                    </a:lnTo>
                    <a:lnTo>
                      <a:pt x="181" y="70"/>
                    </a:lnTo>
                    <a:lnTo>
                      <a:pt x="181" y="65"/>
                    </a:lnTo>
                    <a:lnTo>
                      <a:pt x="180" y="61"/>
                    </a:lnTo>
                    <a:lnTo>
                      <a:pt x="180" y="58"/>
                    </a:lnTo>
                    <a:lnTo>
                      <a:pt x="179" y="54"/>
                    </a:lnTo>
                    <a:lnTo>
                      <a:pt x="178" y="50"/>
                    </a:lnTo>
                    <a:lnTo>
                      <a:pt x="178" y="47"/>
                    </a:lnTo>
                    <a:lnTo>
                      <a:pt x="176" y="44"/>
                    </a:lnTo>
                    <a:lnTo>
                      <a:pt x="174" y="41"/>
                    </a:lnTo>
                    <a:lnTo>
                      <a:pt x="171" y="38"/>
                    </a:lnTo>
                    <a:lnTo>
                      <a:pt x="169" y="36"/>
                    </a:lnTo>
                    <a:lnTo>
                      <a:pt x="167" y="34"/>
                    </a:lnTo>
                    <a:lnTo>
                      <a:pt x="165" y="31"/>
                    </a:lnTo>
                    <a:lnTo>
                      <a:pt x="163" y="29"/>
                    </a:lnTo>
                    <a:lnTo>
                      <a:pt x="160" y="26"/>
                    </a:lnTo>
                    <a:lnTo>
                      <a:pt x="163" y="31"/>
                    </a:lnTo>
                    <a:lnTo>
                      <a:pt x="165" y="37"/>
                    </a:lnTo>
                    <a:lnTo>
                      <a:pt x="167" y="43"/>
                    </a:lnTo>
                    <a:lnTo>
                      <a:pt x="169" y="50"/>
                    </a:lnTo>
                    <a:lnTo>
                      <a:pt x="170" y="56"/>
                    </a:lnTo>
                    <a:lnTo>
                      <a:pt x="171" y="64"/>
                    </a:lnTo>
                    <a:lnTo>
                      <a:pt x="172" y="70"/>
                    </a:lnTo>
                    <a:lnTo>
                      <a:pt x="172" y="77"/>
                    </a:lnTo>
                    <a:lnTo>
                      <a:pt x="172" y="86"/>
                    </a:lnTo>
                    <a:lnTo>
                      <a:pt x="170" y="96"/>
                    </a:lnTo>
                    <a:lnTo>
                      <a:pt x="168" y="106"/>
                    </a:lnTo>
                    <a:lnTo>
                      <a:pt x="166" y="114"/>
                    </a:lnTo>
                    <a:lnTo>
                      <a:pt x="162" y="124"/>
                    </a:lnTo>
                    <a:lnTo>
                      <a:pt x="158" y="131"/>
                    </a:lnTo>
                    <a:lnTo>
                      <a:pt x="154" y="139"/>
                    </a:lnTo>
                    <a:lnTo>
                      <a:pt x="148" y="145"/>
                    </a:lnTo>
                    <a:lnTo>
                      <a:pt x="143" y="151"/>
                    </a:lnTo>
                    <a:lnTo>
                      <a:pt x="136" y="157"/>
                    </a:lnTo>
                    <a:lnTo>
                      <a:pt x="130" y="162"/>
                    </a:lnTo>
                    <a:lnTo>
                      <a:pt x="123" y="167"/>
                    </a:lnTo>
                    <a:lnTo>
                      <a:pt x="115" y="169"/>
                    </a:lnTo>
                    <a:lnTo>
                      <a:pt x="107" y="171"/>
                    </a:lnTo>
                    <a:lnTo>
                      <a:pt x="99" y="174"/>
                    </a:lnTo>
                    <a:lnTo>
                      <a:pt x="91" y="174"/>
                    </a:lnTo>
                    <a:lnTo>
                      <a:pt x="83" y="174"/>
                    </a:lnTo>
                    <a:lnTo>
                      <a:pt x="75" y="171"/>
                    </a:lnTo>
                    <a:lnTo>
                      <a:pt x="67" y="169"/>
                    </a:lnTo>
                    <a:lnTo>
                      <a:pt x="59" y="167"/>
                    </a:lnTo>
                    <a:lnTo>
                      <a:pt x="52" y="162"/>
                    </a:lnTo>
                    <a:lnTo>
                      <a:pt x="45" y="157"/>
                    </a:lnTo>
                    <a:lnTo>
                      <a:pt x="39" y="151"/>
                    </a:lnTo>
                    <a:lnTo>
                      <a:pt x="33" y="145"/>
                    </a:lnTo>
                    <a:lnTo>
                      <a:pt x="28" y="139"/>
                    </a:lnTo>
                    <a:lnTo>
                      <a:pt x="23" y="131"/>
                    </a:lnTo>
                    <a:lnTo>
                      <a:pt x="19" y="124"/>
                    </a:lnTo>
                    <a:lnTo>
                      <a:pt x="16" y="114"/>
                    </a:lnTo>
                    <a:lnTo>
                      <a:pt x="13" y="106"/>
                    </a:lnTo>
                    <a:lnTo>
                      <a:pt x="11" y="96"/>
                    </a:lnTo>
                    <a:lnTo>
                      <a:pt x="10" y="86"/>
                    </a:lnTo>
                    <a:lnTo>
                      <a:pt x="9" y="77"/>
                    </a:lnTo>
                    <a:lnTo>
                      <a:pt x="10" y="65"/>
                    </a:lnTo>
                    <a:lnTo>
                      <a:pt x="11" y="54"/>
                    </a:lnTo>
                    <a:lnTo>
                      <a:pt x="14" y="43"/>
                    </a:lnTo>
                    <a:lnTo>
                      <a:pt x="18" y="34"/>
                    </a:lnTo>
                    <a:lnTo>
                      <a:pt x="22" y="24"/>
                    </a:lnTo>
                    <a:lnTo>
                      <a:pt x="27" y="16"/>
                    </a:lnTo>
                    <a:lnTo>
                      <a:pt x="33" y="7"/>
                    </a:lnTo>
                    <a:lnTo>
                      <a:pt x="40" y="0"/>
                    </a:lnTo>
                    <a:lnTo>
                      <a:pt x="37" y="1"/>
                    </a:lnTo>
                    <a:lnTo>
                      <a:pt x="35" y="2"/>
                    </a:lnTo>
                    <a:lnTo>
                      <a:pt x="32" y="4"/>
                    </a:lnTo>
                    <a:lnTo>
                      <a:pt x="29" y="6"/>
                    </a:lnTo>
                    <a:lnTo>
                      <a:pt x="26" y="7"/>
                    </a:lnTo>
                    <a:lnTo>
                      <a:pt x="23" y="8"/>
                    </a:lnTo>
                    <a:lnTo>
                      <a:pt x="21" y="11"/>
                    </a:lnTo>
                    <a:lnTo>
                      <a:pt x="18" y="12"/>
                    </a:lnTo>
                    <a:lnTo>
                      <a:pt x="14" y="19"/>
                    </a:lnTo>
                    <a:lnTo>
                      <a:pt x="11" y="26"/>
                    </a:lnTo>
                    <a:lnTo>
                      <a:pt x="7" y="34"/>
                    </a:lnTo>
                    <a:lnTo>
                      <a:pt x="5" y="42"/>
                    </a:lnTo>
                    <a:lnTo>
                      <a:pt x="3" y="50"/>
                    </a:lnTo>
                    <a:lnTo>
                      <a:pt x="1" y="59"/>
                    </a:lnTo>
                    <a:lnTo>
                      <a:pt x="0" y="67"/>
                    </a:lnTo>
                    <a:lnTo>
                      <a:pt x="0" y="77"/>
                    </a:lnTo>
                    <a:lnTo>
                      <a:pt x="1" y="88"/>
                    </a:lnTo>
                    <a:lnTo>
                      <a:pt x="2" y="98"/>
                    </a:lnTo>
                    <a:lnTo>
                      <a:pt x="4" y="109"/>
                    </a:lnTo>
                    <a:lnTo>
                      <a:pt x="7" y="119"/>
                    </a:lnTo>
                    <a:lnTo>
                      <a:pt x="11" y="128"/>
                    </a:lnTo>
                    <a:lnTo>
                      <a:pt x="16" y="137"/>
                    </a:lnTo>
                    <a:lnTo>
                      <a:pt x="21" y="145"/>
                    </a:lnTo>
                    <a:lnTo>
                      <a:pt x="27" y="154"/>
                    </a:lnTo>
                    <a:lnTo>
                      <a:pt x="33" y="159"/>
                    </a:lnTo>
                    <a:lnTo>
                      <a:pt x="40" y="167"/>
                    </a:lnTo>
                    <a:lnTo>
                      <a:pt x="47" y="171"/>
                    </a:lnTo>
                    <a:lnTo>
                      <a:pt x="55" y="176"/>
                    </a:lnTo>
                    <a:lnTo>
                      <a:pt x="64" y="180"/>
                    </a:lnTo>
                    <a:lnTo>
                      <a:pt x="73" y="182"/>
                    </a:lnTo>
                    <a:lnTo>
                      <a:pt x="82" y="185"/>
                    </a:lnTo>
                    <a:lnTo>
                      <a:pt x="91" y="185"/>
                    </a:lnTo>
                    <a:lnTo>
                      <a:pt x="100" y="185"/>
                    </a:lnTo>
                    <a:lnTo>
                      <a:pt x="109" y="182"/>
                    </a:lnTo>
                    <a:lnTo>
                      <a:pt x="118" y="180"/>
                    </a:lnTo>
                    <a:lnTo>
                      <a:pt x="126" y="176"/>
                    </a:lnTo>
                    <a:lnTo>
                      <a:pt x="134" y="171"/>
                    </a:lnTo>
                    <a:lnTo>
                      <a:pt x="141" y="167"/>
                    </a:lnTo>
                    <a:lnTo>
                      <a:pt x="148" y="159"/>
                    </a:lnTo>
                    <a:lnTo>
                      <a:pt x="155" y="154"/>
                    </a:lnTo>
                    <a:lnTo>
                      <a:pt x="160" y="145"/>
                    </a:lnTo>
                    <a:lnTo>
                      <a:pt x="166" y="137"/>
                    </a:lnTo>
                    <a:lnTo>
                      <a:pt x="170" y="128"/>
                    </a:lnTo>
                    <a:lnTo>
                      <a:pt x="174" y="119"/>
                    </a:lnTo>
                    <a:lnTo>
                      <a:pt x="177" y="109"/>
                    </a:lnTo>
                    <a:lnTo>
                      <a:pt x="179" y="98"/>
                    </a:lnTo>
                    <a:lnTo>
                      <a:pt x="181" y="88"/>
                    </a:lnTo>
                    <a:lnTo>
                      <a:pt x="181" y="77"/>
                    </a:lnTo>
                    <a:close/>
                  </a:path>
                </a:pathLst>
              </a:custGeom>
              <a:solidFill>
                <a:srgbClr val="F7CFA7"/>
              </a:solidFill>
              <a:ln w="9525">
                <a:noFill/>
                <a:round/>
                <a:headEnd/>
                <a:tailEnd/>
              </a:ln>
            </p:spPr>
            <p:txBody>
              <a:bodyPr/>
              <a:lstStyle/>
              <a:p>
                <a:endParaRPr lang="en-US"/>
              </a:p>
            </p:txBody>
          </p:sp>
          <p:sp>
            <p:nvSpPr>
              <p:cNvPr id="254" name="Freeform 199"/>
              <p:cNvSpPr>
                <a:spLocks/>
              </p:cNvSpPr>
              <p:nvPr/>
            </p:nvSpPr>
            <p:spPr bwMode="auto">
              <a:xfrm>
                <a:off x="1144" y="2646"/>
                <a:ext cx="35" cy="30"/>
              </a:xfrm>
              <a:custGeom>
                <a:avLst/>
                <a:gdLst/>
                <a:ahLst/>
                <a:cxnLst>
                  <a:cxn ang="0">
                    <a:pos x="171" y="77"/>
                  </a:cxn>
                  <a:cxn ang="0">
                    <a:pos x="171" y="66"/>
                  </a:cxn>
                  <a:cxn ang="0">
                    <a:pos x="169" y="55"/>
                  </a:cxn>
                  <a:cxn ang="0">
                    <a:pos x="166" y="46"/>
                  </a:cxn>
                  <a:cxn ang="0">
                    <a:pos x="162" y="39"/>
                  </a:cxn>
                  <a:cxn ang="0">
                    <a:pos x="157" y="33"/>
                  </a:cxn>
                  <a:cxn ang="0">
                    <a:pos x="152" y="28"/>
                  </a:cxn>
                  <a:cxn ang="0">
                    <a:pos x="146" y="23"/>
                  </a:cxn>
                  <a:cxn ang="0">
                    <a:pos x="147" y="27"/>
                  </a:cxn>
                  <a:cxn ang="0">
                    <a:pos x="155" y="41"/>
                  </a:cxn>
                  <a:cxn ang="0">
                    <a:pos x="160" y="57"/>
                  </a:cxn>
                  <a:cxn ang="0">
                    <a:pos x="162" y="73"/>
                  </a:cxn>
                  <a:cxn ang="0">
                    <a:pos x="162" y="91"/>
                  </a:cxn>
                  <a:cxn ang="0">
                    <a:pos x="159" y="109"/>
                  </a:cxn>
                  <a:cxn ang="0">
                    <a:pos x="153" y="125"/>
                  </a:cxn>
                  <a:cxn ang="0">
                    <a:pos x="145" y="141"/>
                  </a:cxn>
                  <a:cxn ang="0">
                    <a:pos x="135" y="153"/>
                  </a:cxn>
                  <a:cxn ang="0">
                    <a:pos x="123" y="162"/>
                  </a:cxn>
                  <a:cxn ang="0">
                    <a:pos x="109" y="169"/>
                  </a:cxn>
                  <a:cxn ang="0">
                    <a:pos x="94" y="173"/>
                  </a:cxn>
                  <a:cxn ang="0">
                    <a:pos x="78" y="173"/>
                  </a:cxn>
                  <a:cxn ang="0">
                    <a:pos x="63" y="169"/>
                  </a:cxn>
                  <a:cxn ang="0">
                    <a:pos x="49" y="162"/>
                  </a:cxn>
                  <a:cxn ang="0">
                    <a:pos x="36" y="153"/>
                  </a:cxn>
                  <a:cxn ang="0">
                    <a:pos x="26" y="141"/>
                  </a:cxn>
                  <a:cxn ang="0">
                    <a:pos x="18" y="125"/>
                  </a:cxn>
                  <a:cxn ang="0">
                    <a:pos x="12" y="109"/>
                  </a:cxn>
                  <a:cxn ang="0">
                    <a:pos x="9" y="91"/>
                  </a:cxn>
                  <a:cxn ang="0">
                    <a:pos x="9" y="69"/>
                  </a:cxn>
                  <a:cxn ang="0">
                    <a:pos x="15" y="45"/>
                  </a:cxn>
                  <a:cxn ang="0">
                    <a:pos x="26" y="24"/>
                  </a:cxn>
                  <a:cxn ang="0">
                    <a:pos x="41" y="7"/>
                  </a:cxn>
                  <a:cxn ang="0">
                    <a:pos x="46" y="2"/>
                  </a:cxn>
                  <a:cxn ang="0">
                    <a:pos x="39" y="4"/>
                  </a:cxn>
                  <a:cxn ang="0">
                    <a:pos x="33" y="6"/>
                  </a:cxn>
                  <a:cxn ang="0">
                    <a:pos x="27" y="10"/>
                  </a:cxn>
                  <a:cxn ang="0">
                    <a:pos x="18" y="18"/>
                  </a:cxn>
                  <a:cxn ang="0">
                    <a:pos x="9" y="34"/>
                  </a:cxn>
                  <a:cxn ang="0">
                    <a:pos x="3" y="52"/>
                  </a:cxn>
                  <a:cxn ang="0">
                    <a:pos x="0" y="71"/>
                  </a:cxn>
                  <a:cxn ang="0">
                    <a:pos x="0" y="93"/>
                  </a:cxn>
                  <a:cxn ang="0">
                    <a:pos x="3" y="112"/>
                  </a:cxn>
                  <a:cxn ang="0">
                    <a:pos x="10" y="131"/>
                  </a:cxn>
                  <a:cxn ang="0">
                    <a:pos x="19" y="147"/>
                  </a:cxn>
                  <a:cxn ang="0">
                    <a:pos x="31" y="161"/>
                  </a:cxn>
                  <a:cxn ang="0">
                    <a:pos x="44" y="172"/>
                  </a:cxn>
                  <a:cxn ang="0">
                    <a:pos x="61" y="180"/>
                  </a:cxn>
                  <a:cxn ang="0">
                    <a:pos x="77" y="184"/>
                  </a:cxn>
                  <a:cxn ang="0">
                    <a:pos x="95" y="184"/>
                  </a:cxn>
                  <a:cxn ang="0">
                    <a:pos x="111" y="180"/>
                  </a:cxn>
                  <a:cxn ang="0">
                    <a:pos x="127" y="172"/>
                  </a:cxn>
                  <a:cxn ang="0">
                    <a:pos x="140" y="161"/>
                  </a:cxn>
                  <a:cxn ang="0">
                    <a:pos x="152" y="147"/>
                  </a:cxn>
                  <a:cxn ang="0">
                    <a:pos x="161" y="131"/>
                  </a:cxn>
                  <a:cxn ang="0">
                    <a:pos x="168" y="112"/>
                  </a:cxn>
                  <a:cxn ang="0">
                    <a:pos x="171" y="93"/>
                  </a:cxn>
                </a:cxnLst>
                <a:rect l="0" t="0" r="r" b="b"/>
                <a:pathLst>
                  <a:path w="172" h="184">
                    <a:moveTo>
                      <a:pt x="172" y="82"/>
                    </a:moveTo>
                    <a:lnTo>
                      <a:pt x="171" y="77"/>
                    </a:lnTo>
                    <a:lnTo>
                      <a:pt x="171" y="71"/>
                    </a:lnTo>
                    <a:lnTo>
                      <a:pt x="171" y="66"/>
                    </a:lnTo>
                    <a:lnTo>
                      <a:pt x="170" y="60"/>
                    </a:lnTo>
                    <a:lnTo>
                      <a:pt x="169" y="55"/>
                    </a:lnTo>
                    <a:lnTo>
                      <a:pt x="168" y="51"/>
                    </a:lnTo>
                    <a:lnTo>
                      <a:pt x="166" y="46"/>
                    </a:lnTo>
                    <a:lnTo>
                      <a:pt x="165" y="41"/>
                    </a:lnTo>
                    <a:lnTo>
                      <a:pt x="162" y="39"/>
                    </a:lnTo>
                    <a:lnTo>
                      <a:pt x="160" y="36"/>
                    </a:lnTo>
                    <a:lnTo>
                      <a:pt x="157" y="33"/>
                    </a:lnTo>
                    <a:lnTo>
                      <a:pt x="154" y="30"/>
                    </a:lnTo>
                    <a:lnTo>
                      <a:pt x="152" y="28"/>
                    </a:lnTo>
                    <a:lnTo>
                      <a:pt x="149" y="25"/>
                    </a:lnTo>
                    <a:lnTo>
                      <a:pt x="146" y="23"/>
                    </a:lnTo>
                    <a:lnTo>
                      <a:pt x="143" y="21"/>
                    </a:lnTo>
                    <a:lnTo>
                      <a:pt x="147" y="27"/>
                    </a:lnTo>
                    <a:lnTo>
                      <a:pt x="151" y="34"/>
                    </a:lnTo>
                    <a:lnTo>
                      <a:pt x="155" y="41"/>
                    </a:lnTo>
                    <a:lnTo>
                      <a:pt x="157" y="48"/>
                    </a:lnTo>
                    <a:lnTo>
                      <a:pt x="160" y="57"/>
                    </a:lnTo>
                    <a:lnTo>
                      <a:pt x="161" y="65"/>
                    </a:lnTo>
                    <a:lnTo>
                      <a:pt x="162" y="73"/>
                    </a:lnTo>
                    <a:lnTo>
                      <a:pt x="163" y="82"/>
                    </a:lnTo>
                    <a:lnTo>
                      <a:pt x="162" y="91"/>
                    </a:lnTo>
                    <a:lnTo>
                      <a:pt x="161" y="100"/>
                    </a:lnTo>
                    <a:lnTo>
                      <a:pt x="159" y="109"/>
                    </a:lnTo>
                    <a:lnTo>
                      <a:pt x="157" y="118"/>
                    </a:lnTo>
                    <a:lnTo>
                      <a:pt x="153" y="125"/>
                    </a:lnTo>
                    <a:lnTo>
                      <a:pt x="149" y="133"/>
                    </a:lnTo>
                    <a:lnTo>
                      <a:pt x="145" y="141"/>
                    </a:lnTo>
                    <a:lnTo>
                      <a:pt x="140" y="147"/>
                    </a:lnTo>
                    <a:lnTo>
                      <a:pt x="135" y="153"/>
                    </a:lnTo>
                    <a:lnTo>
                      <a:pt x="129" y="157"/>
                    </a:lnTo>
                    <a:lnTo>
                      <a:pt x="123" y="162"/>
                    </a:lnTo>
                    <a:lnTo>
                      <a:pt x="116" y="166"/>
                    </a:lnTo>
                    <a:lnTo>
                      <a:pt x="109" y="169"/>
                    </a:lnTo>
                    <a:lnTo>
                      <a:pt x="102" y="172"/>
                    </a:lnTo>
                    <a:lnTo>
                      <a:pt x="94" y="173"/>
                    </a:lnTo>
                    <a:lnTo>
                      <a:pt x="86" y="173"/>
                    </a:lnTo>
                    <a:lnTo>
                      <a:pt x="78" y="173"/>
                    </a:lnTo>
                    <a:lnTo>
                      <a:pt x="71" y="172"/>
                    </a:lnTo>
                    <a:lnTo>
                      <a:pt x="63" y="169"/>
                    </a:lnTo>
                    <a:lnTo>
                      <a:pt x="55" y="166"/>
                    </a:lnTo>
                    <a:lnTo>
                      <a:pt x="49" y="162"/>
                    </a:lnTo>
                    <a:lnTo>
                      <a:pt x="42" y="157"/>
                    </a:lnTo>
                    <a:lnTo>
                      <a:pt x="36" y="153"/>
                    </a:lnTo>
                    <a:lnTo>
                      <a:pt x="31" y="147"/>
                    </a:lnTo>
                    <a:lnTo>
                      <a:pt x="26" y="141"/>
                    </a:lnTo>
                    <a:lnTo>
                      <a:pt x="22" y="133"/>
                    </a:lnTo>
                    <a:lnTo>
                      <a:pt x="18" y="125"/>
                    </a:lnTo>
                    <a:lnTo>
                      <a:pt x="15" y="118"/>
                    </a:lnTo>
                    <a:lnTo>
                      <a:pt x="12" y="109"/>
                    </a:lnTo>
                    <a:lnTo>
                      <a:pt x="10" y="100"/>
                    </a:lnTo>
                    <a:lnTo>
                      <a:pt x="9" y="91"/>
                    </a:lnTo>
                    <a:lnTo>
                      <a:pt x="9" y="82"/>
                    </a:lnTo>
                    <a:lnTo>
                      <a:pt x="9" y="69"/>
                    </a:lnTo>
                    <a:lnTo>
                      <a:pt x="12" y="57"/>
                    </a:lnTo>
                    <a:lnTo>
                      <a:pt x="15" y="45"/>
                    </a:lnTo>
                    <a:lnTo>
                      <a:pt x="20" y="34"/>
                    </a:lnTo>
                    <a:lnTo>
                      <a:pt x="26" y="24"/>
                    </a:lnTo>
                    <a:lnTo>
                      <a:pt x="33" y="15"/>
                    </a:lnTo>
                    <a:lnTo>
                      <a:pt x="41" y="7"/>
                    </a:lnTo>
                    <a:lnTo>
                      <a:pt x="49" y="0"/>
                    </a:lnTo>
                    <a:lnTo>
                      <a:pt x="46" y="2"/>
                    </a:lnTo>
                    <a:lnTo>
                      <a:pt x="43" y="3"/>
                    </a:lnTo>
                    <a:lnTo>
                      <a:pt x="39" y="4"/>
                    </a:lnTo>
                    <a:lnTo>
                      <a:pt x="36" y="5"/>
                    </a:lnTo>
                    <a:lnTo>
                      <a:pt x="33" y="6"/>
                    </a:lnTo>
                    <a:lnTo>
                      <a:pt x="30" y="7"/>
                    </a:lnTo>
                    <a:lnTo>
                      <a:pt x="27" y="10"/>
                    </a:lnTo>
                    <a:lnTo>
                      <a:pt x="23" y="11"/>
                    </a:lnTo>
                    <a:lnTo>
                      <a:pt x="18" y="18"/>
                    </a:lnTo>
                    <a:lnTo>
                      <a:pt x="13" y="25"/>
                    </a:lnTo>
                    <a:lnTo>
                      <a:pt x="9" y="34"/>
                    </a:lnTo>
                    <a:lnTo>
                      <a:pt x="6" y="43"/>
                    </a:lnTo>
                    <a:lnTo>
                      <a:pt x="3" y="52"/>
                    </a:lnTo>
                    <a:lnTo>
                      <a:pt x="1" y="61"/>
                    </a:lnTo>
                    <a:lnTo>
                      <a:pt x="0" y="71"/>
                    </a:lnTo>
                    <a:lnTo>
                      <a:pt x="0" y="82"/>
                    </a:lnTo>
                    <a:lnTo>
                      <a:pt x="0" y="93"/>
                    </a:lnTo>
                    <a:lnTo>
                      <a:pt x="1" y="102"/>
                    </a:lnTo>
                    <a:lnTo>
                      <a:pt x="3" y="112"/>
                    </a:lnTo>
                    <a:lnTo>
                      <a:pt x="6" y="121"/>
                    </a:lnTo>
                    <a:lnTo>
                      <a:pt x="10" y="131"/>
                    </a:lnTo>
                    <a:lnTo>
                      <a:pt x="14" y="139"/>
                    </a:lnTo>
                    <a:lnTo>
                      <a:pt x="19" y="147"/>
                    </a:lnTo>
                    <a:lnTo>
                      <a:pt x="25" y="154"/>
                    </a:lnTo>
                    <a:lnTo>
                      <a:pt x="31" y="161"/>
                    </a:lnTo>
                    <a:lnTo>
                      <a:pt x="37" y="167"/>
                    </a:lnTo>
                    <a:lnTo>
                      <a:pt x="44" y="172"/>
                    </a:lnTo>
                    <a:lnTo>
                      <a:pt x="52" y="176"/>
                    </a:lnTo>
                    <a:lnTo>
                      <a:pt x="61" y="180"/>
                    </a:lnTo>
                    <a:lnTo>
                      <a:pt x="69" y="182"/>
                    </a:lnTo>
                    <a:lnTo>
                      <a:pt x="77" y="184"/>
                    </a:lnTo>
                    <a:lnTo>
                      <a:pt x="86" y="184"/>
                    </a:lnTo>
                    <a:lnTo>
                      <a:pt x="95" y="184"/>
                    </a:lnTo>
                    <a:lnTo>
                      <a:pt x="103" y="182"/>
                    </a:lnTo>
                    <a:lnTo>
                      <a:pt x="111" y="180"/>
                    </a:lnTo>
                    <a:lnTo>
                      <a:pt x="119" y="176"/>
                    </a:lnTo>
                    <a:lnTo>
                      <a:pt x="127" y="172"/>
                    </a:lnTo>
                    <a:lnTo>
                      <a:pt x="134" y="167"/>
                    </a:lnTo>
                    <a:lnTo>
                      <a:pt x="140" y="161"/>
                    </a:lnTo>
                    <a:lnTo>
                      <a:pt x="147" y="154"/>
                    </a:lnTo>
                    <a:lnTo>
                      <a:pt x="152" y="147"/>
                    </a:lnTo>
                    <a:lnTo>
                      <a:pt x="157" y="139"/>
                    </a:lnTo>
                    <a:lnTo>
                      <a:pt x="161" y="131"/>
                    </a:lnTo>
                    <a:lnTo>
                      <a:pt x="165" y="121"/>
                    </a:lnTo>
                    <a:lnTo>
                      <a:pt x="168" y="112"/>
                    </a:lnTo>
                    <a:lnTo>
                      <a:pt x="170" y="102"/>
                    </a:lnTo>
                    <a:lnTo>
                      <a:pt x="171" y="93"/>
                    </a:lnTo>
                    <a:lnTo>
                      <a:pt x="172" y="82"/>
                    </a:lnTo>
                    <a:close/>
                  </a:path>
                </a:pathLst>
              </a:custGeom>
              <a:solidFill>
                <a:srgbClr val="F7D2A9"/>
              </a:solidFill>
              <a:ln w="9525">
                <a:noFill/>
                <a:round/>
                <a:headEnd/>
                <a:tailEnd/>
              </a:ln>
            </p:spPr>
            <p:txBody>
              <a:bodyPr/>
              <a:lstStyle/>
              <a:p>
                <a:endParaRPr lang="en-US"/>
              </a:p>
            </p:txBody>
          </p:sp>
          <p:sp>
            <p:nvSpPr>
              <p:cNvPr id="255" name="Freeform 200"/>
              <p:cNvSpPr>
                <a:spLocks/>
              </p:cNvSpPr>
              <p:nvPr/>
            </p:nvSpPr>
            <p:spPr bwMode="auto">
              <a:xfrm>
                <a:off x="1145" y="2645"/>
                <a:ext cx="33" cy="30"/>
              </a:xfrm>
              <a:custGeom>
                <a:avLst/>
                <a:gdLst/>
                <a:ahLst/>
                <a:cxnLst>
                  <a:cxn ang="0">
                    <a:pos x="163" y="77"/>
                  </a:cxn>
                  <a:cxn ang="0">
                    <a:pos x="161" y="63"/>
                  </a:cxn>
                  <a:cxn ang="0">
                    <a:pos x="158" y="50"/>
                  </a:cxn>
                  <a:cxn ang="0">
                    <a:pos x="154" y="38"/>
                  </a:cxn>
                  <a:cxn ang="0">
                    <a:pos x="149" y="31"/>
                  </a:cxn>
                  <a:cxn ang="0">
                    <a:pos x="145" y="27"/>
                  </a:cxn>
                  <a:cxn ang="0">
                    <a:pos x="141" y="24"/>
                  </a:cxn>
                  <a:cxn ang="0">
                    <a:pos x="137" y="21"/>
                  </a:cxn>
                  <a:cxn ang="0">
                    <a:pos x="133" y="18"/>
                  </a:cxn>
                  <a:cxn ang="0">
                    <a:pos x="130" y="17"/>
                  </a:cxn>
                  <a:cxn ang="0">
                    <a:pos x="127" y="14"/>
                  </a:cxn>
                  <a:cxn ang="0">
                    <a:pos x="123" y="13"/>
                  </a:cxn>
                  <a:cxn ang="0">
                    <a:pos x="129" y="18"/>
                  </a:cxn>
                  <a:cxn ang="0">
                    <a:pos x="140" y="33"/>
                  </a:cxn>
                  <a:cxn ang="0">
                    <a:pos x="149" y="51"/>
                  </a:cxn>
                  <a:cxn ang="0">
                    <a:pos x="153" y="73"/>
                  </a:cxn>
                  <a:cxn ang="0">
                    <a:pos x="154" y="92"/>
                  </a:cxn>
                  <a:cxn ang="0">
                    <a:pos x="151" y="109"/>
                  </a:cxn>
                  <a:cxn ang="0">
                    <a:pos x="145" y="125"/>
                  </a:cxn>
                  <a:cxn ang="0">
                    <a:pos x="138" y="139"/>
                  </a:cxn>
                  <a:cxn ang="0">
                    <a:pos x="128" y="151"/>
                  </a:cxn>
                  <a:cxn ang="0">
                    <a:pos x="116" y="159"/>
                  </a:cxn>
                  <a:cxn ang="0">
                    <a:pos x="103" y="166"/>
                  </a:cxn>
                  <a:cxn ang="0">
                    <a:pos x="89" y="170"/>
                  </a:cxn>
                  <a:cxn ang="0">
                    <a:pos x="75" y="170"/>
                  </a:cxn>
                  <a:cxn ang="0">
                    <a:pos x="61" y="166"/>
                  </a:cxn>
                  <a:cxn ang="0">
                    <a:pos x="47" y="159"/>
                  </a:cxn>
                  <a:cxn ang="0">
                    <a:pos x="35" y="151"/>
                  </a:cxn>
                  <a:cxn ang="0">
                    <a:pos x="26" y="139"/>
                  </a:cxn>
                  <a:cxn ang="0">
                    <a:pos x="18" y="125"/>
                  </a:cxn>
                  <a:cxn ang="0">
                    <a:pos x="12" y="109"/>
                  </a:cxn>
                  <a:cxn ang="0">
                    <a:pos x="10" y="92"/>
                  </a:cxn>
                  <a:cxn ang="0">
                    <a:pos x="9" y="77"/>
                  </a:cxn>
                  <a:cxn ang="0">
                    <a:pos x="12" y="61"/>
                  </a:cxn>
                  <a:cxn ang="0">
                    <a:pos x="18" y="42"/>
                  </a:cxn>
                  <a:cxn ang="0">
                    <a:pos x="33" y="19"/>
                  </a:cxn>
                  <a:cxn ang="0">
                    <a:pos x="48" y="7"/>
                  </a:cxn>
                  <a:cxn ang="0">
                    <a:pos x="60" y="1"/>
                  </a:cxn>
                  <a:cxn ang="0">
                    <a:pos x="62" y="0"/>
                  </a:cxn>
                  <a:cxn ang="0">
                    <a:pos x="52" y="1"/>
                  </a:cxn>
                  <a:cxn ang="0">
                    <a:pos x="44" y="4"/>
                  </a:cxn>
                  <a:cxn ang="0">
                    <a:pos x="35" y="6"/>
                  </a:cxn>
                  <a:cxn ang="0">
                    <a:pos x="24" y="14"/>
                  </a:cxn>
                  <a:cxn ang="0">
                    <a:pos x="13" y="31"/>
                  </a:cxn>
                  <a:cxn ang="0">
                    <a:pos x="5" y="50"/>
                  </a:cxn>
                  <a:cxn ang="0">
                    <a:pos x="1" y="72"/>
                  </a:cxn>
                  <a:cxn ang="0">
                    <a:pos x="1" y="93"/>
                  </a:cxn>
                  <a:cxn ang="0">
                    <a:pos x="4" y="113"/>
                  </a:cxn>
                  <a:cxn ang="0">
                    <a:pos x="10" y="131"/>
                  </a:cxn>
                  <a:cxn ang="0">
                    <a:pos x="19" y="146"/>
                  </a:cxn>
                  <a:cxn ang="0">
                    <a:pos x="30" y="158"/>
                  </a:cxn>
                  <a:cxn ang="0">
                    <a:pos x="43" y="169"/>
                  </a:cxn>
                  <a:cxn ang="0">
                    <a:pos x="58" y="176"/>
                  </a:cxn>
                  <a:cxn ang="0">
                    <a:pos x="74" y="181"/>
                  </a:cxn>
                  <a:cxn ang="0">
                    <a:pos x="90" y="181"/>
                  </a:cxn>
                  <a:cxn ang="0">
                    <a:pos x="106" y="176"/>
                  </a:cxn>
                  <a:cxn ang="0">
                    <a:pos x="121" y="169"/>
                  </a:cxn>
                  <a:cxn ang="0">
                    <a:pos x="134" y="158"/>
                  </a:cxn>
                  <a:cxn ang="0">
                    <a:pos x="145" y="146"/>
                  </a:cxn>
                  <a:cxn ang="0">
                    <a:pos x="153" y="131"/>
                  </a:cxn>
                  <a:cxn ang="0">
                    <a:pos x="159" y="113"/>
                  </a:cxn>
                  <a:cxn ang="0">
                    <a:pos x="163" y="93"/>
                  </a:cxn>
                </a:cxnLst>
                <a:rect l="0" t="0" r="r" b="b"/>
                <a:pathLst>
                  <a:path w="163" h="181">
                    <a:moveTo>
                      <a:pt x="163" y="84"/>
                    </a:moveTo>
                    <a:lnTo>
                      <a:pt x="163" y="77"/>
                    </a:lnTo>
                    <a:lnTo>
                      <a:pt x="162" y="71"/>
                    </a:lnTo>
                    <a:lnTo>
                      <a:pt x="161" y="63"/>
                    </a:lnTo>
                    <a:lnTo>
                      <a:pt x="160" y="57"/>
                    </a:lnTo>
                    <a:lnTo>
                      <a:pt x="158" y="50"/>
                    </a:lnTo>
                    <a:lnTo>
                      <a:pt x="156" y="44"/>
                    </a:lnTo>
                    <a:lnTo>
                      <a:pt x="154" y="38"/>
                    </a:lnTo>
                    <a:lnTo>
                      <a:pt x="151" y="33"/>
                    </a:lnTo>
                    <a:lnTo>
                      <a:pt x="149" y="31"/>
                    </a:lnTo>
                    <a:lnTo>
                      <a:pt x="147" y="30"/>
                    </a:lnTo>
                    <a:lnTo>
                      <a:pt x="145" y="27"/>
                    </a:lnTo>
                    <a:lnTo>
                      <a:pt x="143" y="26"/>
                    </a:lnTo>
                    <a:lnTo>
                      <a:pt x="141" y="24"/>
                    </a:lnTo>
                    <a:lnTo>
                      <a:pt x="139" y="23"/>
                    </a:lnTo>
                    <a:lnTo>
                      <a:pt x="137" y="21"/>
                    </a:lnTo>
                    <a:lnTo>
                      <a:pt x="135" y="19"/>
                    </a:lnTo>
                    <a:lnTo>
                      <a:pt x="133" y="18"/>
                    </a:lnTo>
                    <a:lnTo>
                      <a:pt x="132" y="18"/>
                    </a:lnTo>
                    <a:lnTo>
                      <a:pt x="130" y="17"/>
                    </a:lnTo>
                    <a:lnTo>
                      <a:pt x="128" y="15"/>
                    </a:lnTo>
                    <a:lnTo>
                      <a:pt x="127" y="14"/>
                    </a:lnTo>
                    <a:lnTo>
                      <a:pt x="125" y="13"/>
                    </a:lnTo>
                    <a:lnTo>
                      <a:pt x="123" y="13"/>
                    </a:lnTo>
                    <a:lnTo>
                      <a:pt x="122" y="12"/>
                    </a:lnTo>
                    <a:lnTo>
                      <a:pt x="129" y="18"/>
                    </a:lnTo>
                    <a:lnTo>
                      <a:pt x="135" y="25"/>
                    </a:lnTo>
                    <a:lnTo>
                      <a:pt x="140" y="33"/>
                    </a:lnTo>
                    <a:lnTo>
                      <a:pt x="145" y="42"/>
                    </a:lnTo>
                    <a:lnTo>
                      <a:pt x="149" y="51"/>
                    </a:lnTo>
                    <a:lnTo>
                      <a:pt x="152" y="62"/>
                    </a:lnTo>
                    <a:lnTo>
                      <a:pt x="153" y="73"/>
                    </a:lnTo>
                    <a:lnTo>
                      <a:pt x="154" y="84"/>
                    </a:lnTo>
                    <a:lnTo>
                      <a:pt x="154" y="92"/>
                    </a:lnTo>
                    <a:lnTo>
                      <a:pt x="153" y="101"/>
                    </a:lnTo>
                    <a:lnTo>
                      <a:pt x="151" y="109"/>
                    </a:lnTo>
                    <a:lnTo>
                      <a:pt x="148" y="117"/>
                    </a:lnTo>
                    <a:lnTo>
                      <a:pt x="145" y="125"/>
                    </a:lnTo>
                    <a:lnTo>
                      <a:pt x="142" y="132"/>
                    </a:lnTo>
                    <a:lnTo>
                      <a:pt x="138" y="139"/>
                    </a:lnTo>
                    <a:lnTo>
                      <a:pt x="133" y="145"/>
                    </a:lnTo>
                    <a:lnTo>
                      <a:pt x="128" y="151"/>
                    </a:lnTo>
                    <a:lnTo>
                      <a:pt x="122" y="156"/>
                    </a:lnTo>
                    <a:lnTo>
                      <a:pt x="116" y="159"/>
                    </a:lnTo>
                    <a:lnTo>
                      <a:pt x="110" y="163"/>
                    </a:lnTo>
                    <a:lnTo>
                      <a:pt x="103" y="166"/>
                    </a:lnTo>
                    <a:lnTo>
                      <a:pt x="97" y="169"/>
                    </a:lnTo>
                    <a:lnTo>
                      <a:pt x="89" y="170"/>
                    </a:lnTo>
                    <a:lnTo>
                      <a:pt x="82" y="170"/>
                    </a:lnTo>
                    <a:lnTo>
                      <a:pt x="75" y="170"/>
                    </a:lnTo>
                    <a:lnTo>
                      <a:pt x="68" y="169"/>
                    </a:lnTo>
                    <a:lnTo>
                      <a:pt x="61" y="166"/>
                    </a:lnTo>
                    <a:lnTo>
                      <a:pt x="54" y="163"/>
                    </a:lnTo>
                    <a:lnTo>
                      <a:pt x="47" y="159"/>
                    </a:lnTo>
                    <a:lnTo>
                      <a:pt x="41" y="156"/>
                    </a:lnTo>
                    <a:lnTo>
                      <a:pt x="35" y="151"/>
                    </a:lnTo>
                    <a:lnTo>
                      <a:pt x="30" y="145"/>
                    </a:lnTo>
                    <a:lnTo>
                      <a:pt x="26" y="139"/>
                    </a:lnTo>
                    <a:lnTo>
                      <a:pt x="21" y="132"/>
                    </a:lnTo>
                    <a:lnTo>
                      <a:pt x="18" y="125"/>
                    </a:lnTo>
                    <a:lnTo>
                      <a:pt x="15" y="117"/>
                    </a:lnTo>
                    <a:lnTo>
                      <a:pt x="12" y="109"/>
                    </a:lnTo>
                    <a:lnTo>
                      <a:pt x="11" y="101"/>
                    </a:lnTo>
                    <a:lnTo>
                      <a:pt x="10" y="92"/>
                    </a:lnTo>
                    <a:lnTo>
                      <a:pt x="9" y="84"/>
                    </a:lnTo>
                    <a:lnTo>
                      <a:pt x="9" y="77"/>
                    </a:lnTo>
                    <a:lnTo>
                      <a:pt x="10" y="68"/>
                    </a:lnTo>
                    <a:lnTo>
                      <a:pt x="12" y="61"/>
                    </a:lnTo>
                    <a:lnTo>
                      <a:pt x="13" y="55"/>
                    </a:lnTo>
                    <a:lnTo>
                      <a:pt x="18" y="42"/>
                    </a:lnTo>
                    <a:lnTo>
                      <a:pt x="25" y="30"/>
                    </a:lnTo>
                    <a:lnTo>
                      <a:pt x="33" y="19"/>
                    </a:lnTo>
                    <a:lnTo>
                      <a:pt x="43" y="11"/>
                    </a:lnTo>
                    <a:lnTo>
                      <a:pt x="48" y="7"/>
                    </a:lnTo>
                    <a:lnTo>
                      <a:pt x="54" y="5"/>
                    </a:lnTo>
                    <a:lnTo>
                      <a:pt x="60" y="1"/>
                    </a:lnTo>
                    <a:lnTo>
                      <a:pt x="66" y="0"/>
                    </a:lnTo>
                    <a:lnTo>
                      <a:pt x="62" y="0"/>
                    </a:lnTo>
                    <a:lnTo>
                      <a:pt x="57" y="1"/>
                    </a:lnTo>
                    <a:lnTo>
                      <a:pt x="52" y="1"/>
                    </a:lnTo>
                    <a:lnTo>
                      <a:pt x="48" y="2"/>
                    </a:lnTo>
                    <a:lnTo>
                      <a:pt x="44" y="4"/>
                    </a:lnTo>
                    <a:lnTo>
                      <a:pt x="39" y="5"/>
                    </a:lnTo>
                    <a:lnTo>
                      <a:pt x="35" y="6"/>
                    </a:lnTo>
                    <a:lnTo>
                      <a:pt x="31" y="7"/>
                    </a:lnTo>
                    <a:lnTo>
                      <a:pt x="24" y="14"/>
                    </a:lnTo>
                    <a:lnTo>
                      <a:pt x="18" y="23"/>
                    </a:lnTo>
                    <a:lnTo>
                      <a:pt x="13" y="31"/>
                    </a:lnTo>
                    <a:lnTo>
                      <a:pt x="9" y="41"/>
                    </a:lnTo>
                    <a:lnTo>
                      <a:pt x="5" y="50"/>
                    </a:lnTo>
                    <a:lnTo>
                      <a:pt x="2" y="61"/>
                    </a:lnTo>
                    <a:lnTo>
                      <a:pt x="1" y="72"/>
                    </a:lnTo>
                    <a:lnTo>
                      <a:pt x="0" y="84"/>
                    </a:lnTo>
                    <a:lnTo>
                      <a:pt x="1" y="93"/>
                    </a:lnTo>
                    <a:lnTo>
                      <a:pt x="2" y="103"/>
                    </a:lnTo>
                    <a:lnTo>
                      <a:pt x="4" y="113"/>
                    </a:lnTo>
                    <a:lnTo>
                      <a:pt x="7" y="121"/>
                    </a:lnTo>
                    <a:lnTo>
                      <a:pt x="10" y="131"/>
                    </a:lnTo>
                    <a:lnTo>
                      <a:pt x="14" y="138"/>
                    </a:lnTo>
                    <a:lnTo>
                      <a:pt x="19" y="146"/>
                    </a:lnTo>
                    <a:lnTo>
                      <a:pt x="24" y="152"/>
                    </a:lnTo>
                    <a:lnTo>
                      <a:pt x="30" y="158"/>
                    </a:lnTo>
                    <a:lnTo>
                      <a:pt x="36" y="164"/>
                    </a:lnTo>
                    <a:lnTo>
                      <a:pt x="43" y="169"/>
                    </a:lnTo>
                    <a:lnTo>
                      <a:pt x="50" y="174"/>
                    </a:lnTo>
                    <a:lnTo>
                      <a:pt x="58" y="176"/>
                    </a:lnTo>
                    <a:lnTo>
                      <a:pt x="66" y="178"/>
                    </a:lnTo>
                    <a:lnTo>
                      <a:pt x="74" y="181"/>
                    </a:lnTo>
                    <a:lnTo>
                      <a:pt x="82" y="181"/>
                    </a:lnTo>
                    <a:lnTo>
                      <a:pt x="90" y="181"/>
                    </a:lnTo>
                    <a:lnTo>
                      <a:pt x="98" y="178"/>
                    </a:lnTo>
                    <a:lnTo>
                      <a:pt x="106" y="176"/>
                    </a:lnTo>
                    <a:lnTo>
                      <a:pt x="114" y="174"/>
                    </a:lnTo>
                    <a:lnTo>
                      <a:pt x="121" y="169"/>
                    </a:lnTo>
                    <a:lnTo>
                      <a:pt x="127" y="164"/>
                    </a:lnTo>
                    <a:lnTo>
                      <a:pt x="134" y="158"/>
                    </a:lnTo>
                    <a:lnTo>
                      <a:pt x="139" y="152"/>
                    </a:lnTo>
                    <a:lnTo>
                      <a:pt x="145" y="146"/>
                    </a:lnTo>
                    <a:lnTo>
                      <a:pt x="149" y="138"/>
                    </a:lnTo>
                    <a:lnTo>
                      <a:pt x="153" y="131"/>
                    </a:lnTo>
                    <a:lnTo>
                      <a:pt x="157" y="121"/>
                    </a:lnTo>
                    <a:lnTo>
                      <a:pt x="159" y="113"/>
                    </a:lnTo>
                    <a:lnTo>
                      <a:pt x="161" y="103"/>
                    </a:lnTo>
                    <a:lnTo>
                      <a:pt x="163" y="93"/>
                    </a:lnTo>
                    <a:lnTo>
                      <a:pt x="163" y="84"/>
                    </a:lnTo>
                    <a:close/>
                  </a:path>
                </a:pathLst>
              </a:custGeom>
              <a:solidFill>
                <a:srgbClr val="F8D4AB"/>
              </a:solidFill>
              <a:ln w="9525">
                <a:noFill/>
                <a:round/>
                <a:headEnd/>
                <a:tailEnd/>
              </a:ln>
            </p:spPr>
            <p:txBody>
              <a:bodyPr/>
              <a:lstStyle/>
              <a:p>
                <a:endParaRPr lang="en-US"/>
              </a:p>
            </p:txBody>
          </p:sp>
          <p:sp>
            <p:nvSpPr>
              <p:cNvPr id="256" name="Freeform 201"/>
              <p:cNvSpPr>
                <a:spLocks noEditPoints="1"/>
              </p:cNvSpPr>
              <p:nvPr/>
            </p:nvSpPr>
            <p:spPr bwMode="auto">
              <a:xfrm>
                <a:off x="1146" y="2645"/>
                <a:ext cx="31" cy="29"/>
              </a:xfrm>
              <a:custGeom>
                <a:avLst/>
                <a:gdLst/>
                <a:ahLst/>
                <a:cxnLst>
                  <a:cxn ang="0">
                    <a:pos x="152" y="67"/>
                  </a:cxn>
                  <a:cxn ang="0">
                    <a:pos x="146" y="43"/>
                  </a:cxn>
                  <a:cxn ang="0">
                    <a:pos x="134" y="23"/>
                  </a:cxn>
                  <a:cxn ang="0">
                    <a:pos x="133" y="21"/>
                  </a:cxn>
                  <a:cxn ang="0">
                    <a:pos x="131" y="20"/>
                  </a:cxn>
                  <a:cxn ang="0">
                    <a:pos x="119" y="13"/>
                  </a:cxn>
                  <a:cxn ang="0">
                    <a:pos x="86" y="1"/>
                  </a:cxn>
                  <a:cxn ang="0">
                    <a:pos x="52" y="1"/>
                  </a:cxn>
                  <a:cxn ang="0">
                    <a:pos x="24" y="17"/>
                  </a:cxn>
                  <a:cxn ang="0">
                    <a:pos x="6" y="47"/>
                  </a:cxn>
                  <a:cxn ang="0">
                    <a:pos x="0" y="84"/>
                  </a:cxn>
                  <a:cxn ang="0">
                    <a:pos x="3" y="111"/>
                  </a:cxn>
                  <a:cxn ang="0">
                    <a:pos x="13" y="135"/>
                  </a:cxn>
                  <a:cxn ang="0">
                    <a:pos x="27" y="155"/>
                  </a:cxn>
                  <a:cxn ang="0">
                    <a:pos x="46" y="168"/>
                  </a:cxn>
                  <a:cxn ang="0">
                    <a:pos x="69" y="175"/>
                  </a:cxn>
                  <a:cxn ang="0">
                    <a:pos x="93" y="174"/>
                  </a:cxn>
                  <a:cxn ang="0">
                    <a:pos x="114" y="164"/>
                  </a:cxn>
                  <a:cxn ang="0">
                    <a:pos x="131" y="149"/>
                  </a:cxn>
                  <a:cxn ang="0">
                    <a:pos x="144" y="127"/>
                  </a:cxn>
                  <a:cxn ang="0">
                    <a:pos x="152" y="102"/>
                  </a:cxn>
                  <a:cxn ang="0">
                    <a:pos x="145" y="84"/>
                  </a:cxn>
                  <a:cxn ang="0">
                    <a:pos x="142" y="108"/>
                  </a:cxn>
                  <a:cxn ang="0">
                    <a:pos x="133" y="129"/>
                  </a:cxn>
                  <a:cxn ang="0">
                    <a:pos x="120" y="146"/>
                  </a:cxn>
                  <a:cxn ang="0">
                    <a:pos x="103" y="158"/>
                  </a:cxn>
                  <a:cxn ang="0">
                    <a:pos x="84" y="164"/>
                  </a:cxn>
                  <a:cxn ang="0">
                    <a:pos x="64" y="163"/>
                  </a:cxn>
                  <a:cxn ang="0">
                    <a:pos x="44" y="155"/>
                  </a:cxn>
                  <a:cxn ang="0">
                    <a:pos x="28" y="141"/>
                  </a:cxn>
                  <a:cxn ang="0">
                    <a:pos x="17" y="122"/>
                  </a:cxn>
                  <a:cxn ang="0">
                    <a:pos x="10" y="101"/>
                  </a:cxn>
                  <a:cxn ang="0">
                    <a:pos x="9" y="75"/>
                  </a:cxn>
                  <a:cxn ang="0">
                    <a:pos x="14" y="53"/>
                  </a:cxn>
                  <a:cxn ang="0">
                    <a:pos x="24" y="32"/>
                  </a:cxn>
                  <a:cxn ang="0">
                    <a:pos x="38" y="17"/>
                  </a:cxn>
                  <a:cxn ang="0">
                    <a:pos x="57" y="7"/>
                  </a:cxn>
                  <a:cxn ang="0">
                    <a:pos x="77" y="2"/>
                  </a:cxn>
                  <a:cxn ang="0">
                    <a:pos x="97" y="7"/>
                  </a:cxn>
                  <a:cxn ang="0">
                    <a:pos x="115" y="17"/>
                  </a:cxn>
                  <a:cxn ang="0">
                    <a:pos x="129" y="32"/>
                  </a:cxn>
                  <a:cxn ang="0">
                    <a:pos x="139" y="53"/>
                  </a:cxn>
                  <a:cxn ang="0">
                    <a:pos x="144" y="75"/>
                  </a:cxn>
                </a:cxnLst>
                <a:rect l="0" t="0" r="r" b="b"/>
                <a:pathLst>
                  <a:path w="154" h="175">
                    <a:moveTo>
                      <a:pt x="154" y="84"/>
                    </a:moveTo>
                    <a:lnTo>
                      <a:pt x="153" y="75"/>
                    </a:lnTo>
                    <a:lnTo>
                      <a:pt x="152" y="67"/>
                    </a:lnTo>
                    <a:lnTo>
                      <a:pt x="151" y="59"/>
                    </a:lnTo>
                    <a:lnTo>
                      <a:pt x="148" y="50"/>
                    </a:lnTo>
                    <a:lnTo>
                      <a:pt x="146" y="43"/>
                    </a:lnTo>
                    <a:lnTo>
                      <a:pt x="142" y="36"/>
                    </a:lnTo>
                    <a:lnTo>
                      <a:pt x="138" y="29"/>
                    </a:lnTo>
                    <a:lnTo>
                      <a:pt x="134" y="23"/>
                    </a:lnTo>
                    <a:lnTo>
                      <a:pt x="134" y="23"/>
                    </a:lnTo>
                    <a:lnTo>
                      <a:pt x="133" y="21"/>
                    </a:lnTo>
                    <a:lnTo>
                      <a:pt x="133" y="21"/>
                    </a:lnTo>
                    <a:lnTo>
                      <a:pt x="132" y="21"/>
                    </a:lnTo>
                    <a:lnTo>
                      <a:pt x="131" y="20"/>
                    </a:lnTo>
                    <a:lnTo>
                      <a:pt x="131" y="20"/>
                    </a:lnTo>
                    <a:lnTo>
                      <a:pt x="130" y="20"/>
                    </a:lnTo>
                    <a:lnTo>
                      <a:pt x="130" y="19"/>
                    </a:lnTo>
                    <a:lnTo>
                      <a:pt x="119" y="13"/>
                    </a:lnTo>
                    <a:lnTo>
                      <a:pt x="108" y="8"/>
                    </a:lnTo>
                    <a:lnTo>
                      <a:pt x="97" y="4"/>
                    </a:lnTo>
                    <a:lnTo>
                      <a:pt x="86" y="1"/>
                    </a:lnTo>
                    <a:lnTo>
                      <a:pt x="75" y="0"/>
                    </a:lnTo>
                    <a:lnTo>
                      <a:pt x="64" y="0"/>
                    </a:lnTo>
                    <a:lnTo>
                      <a:pt x="52" y="1"/>
                    </a:lnTo>
                    <a:lnTo>
                      <a:pt x="40" y="2"/>
                    </a:lnTo>
                    <a:lnTo>
                      <a:pt x="32" y="9"/>
                    </a:lnTo>
                    <a:lnTo>
                      <a:pt x="24" y="17"/>
                    </a:lnTo>
                    <a:lnTo>
                      <a:pt x="17" y="26"/>
                    </a:lnTo>
                    <a:lnTo>
                      <a:pt x="11" y="36"/>
                    </a:lnTo>
                    <a:lnTo>
                      <a:pt x="6" y="47"/>
                    </a:lnTo>
                    <a:lnTo>
                      <a:pt x="3" y="59"/>
                    </a:lnTo>
                    <a:lnTo>
                      <a:pt x="0" y="71"/>
                    </a:lnTo>
                    <a:lnTo>
                      <a:pt x="0" y="84"/>
                    </a:lnTo>
                    <a:lnTo>
                      <a:pt x="0" y="93"/>
                    </a:lnTo>
                    <a:lnTo>
                      <a:pt x="1" y="102"/>
                    </a:lnTo>
                    <a:lnTo>
                      <a:pt x="3" y="111"/>
                    </a:lnTo>
                    <a:lnTo>
                      <a:pt x="6" y="120"/>
                    </a:lnTo>
                    <a:lnTo>
                      <a:pt x="9" y="127"/>
                    </a:lnTo>
                    <a:lnTo>
                      <a:pt x="13" y="135"/>
                    </a:lnTo>
                    <a:lnTo>
                      <a:pt x="17" y="143"/>
                    </a:lnTo>
                    <a:lnTo>
                      <a:pt x="22" y="149"/>
                    </a:lnTo>
                    <a:lnTo>
                      <a:pt x="27" y="155"/>
                    </a:lnTo>
                    <a:lnTo>
                      <a:pt x="33" y="159"/>
                    </a:lnTo>
                    <a:lnTo>
                      <a:pt x="40" y="164"/>
                    </a:lnTo>
                    <a:lnTo>
                      <a:pt x="46" y="168"/>
                    </a:lnTo>
                    <a:lnTo>
                      <a:pt x="54" y="171"/>
                    </a:lnTo>
                    <a:lnTo>
                      <a:pt x="62" y="174"/>
                    </a:lnTo>
                    <a:lnTo>
                      <a:pt x="69" y="175"/>
                    </a:lnTo>
                    <a:lnTo>
                      <a:pt x="77" y="175"/>
                    </a:lnTo>
                    <a:lnTo>
                      <a:pt x="85" y="175"/>
                    </a:lnTo>
                    <a:lnTo>
                      <a:pt x="93" y="174"/>
                    </a:lnTo>
                    <a:lnTo>
                      <a:pt x="100" y="171"/>
                    </a:lnTo>
                    <a:lnTo>
                      <a:pt x="107" y="168"/>
                    </a:lnTo>
                    <a:lnTo>
                      <a:pt x="114" y="164"/>
                    </a:lnTo>
                    <a:lnTo>
                      <a:pt x="120" y="159"/>
                    </a:lnTo>
                    <a:lnTo>
                      <a:pt x="126" y="155"/>
                    </a:lnTo>
                    <a:lnTo>
                      <a:pt x="131" y="149"/>
                    </a:lnTo>
                    <a:lnTo>
                      <a:pt x="136" y="143"/>
                    </a:lnTo>
                    <a:lnTo>
                      <a:pt x="140" y="135"/>
                    </a:lnTo>
                    <a:lnTo>
                      <a:pt x="144" y="127"/>
                    </a:lnTo>
                    <a:lnTo>
                      <a:pt x="148" y="120"/>
                    </a:lnTo>
                    <a:lnTo>
                      <a:pt x="150" y="111"/>
                    </a:lnTo>
                    <a:lnTo>
                      <a:pt x="152" y="102"/>
                    </a:lnTo>
                    <a:lnTo>
                      <a:pt x="153" y="93"/>
                    </a:lnTo>
                    <a:lnTo>
                      <a:pt x="154" y="84"/>
                    </a:lnTo>
                    <a:close/>
                    <a:moveTo>
                      <a:pt x="145" y="84"/>
                    </a:moveTo>
                    <a:lnTo>
                      <a:pt x="144" y="92"/>
                    </a:lnTo>
                    <a:lnTo>
                      <a:pt x="143" y="101"/>
                    </a:lnTo>
                    <a:lnTo>
                      <a:pt x="142" y="108"/>
                    </a:lnTo>
                    <a:lnTo>
                      <a:pt x="139" y="115"/>
                    </a:lnTo>
                    <a:lnTo>
                      <a:pt x="136" y="122"/>
                    </a:lnTo>
                    <a:lnTo>
                      <a:pt x="133" y="129"/>
                    </a:lnTo>
                    <a:lnTo>
                      <a:pt x="129" y="135"/>
                    </a:lnTo>
                    <a:lnTo>
                      <a:pt x="125" y="141"/>
                    </a:lnTo>
                    <a:lnTo>
                      <a:pt x="120" y="146"/>
                    </a:lnTo>
                    <a:lnTo>
                      <a:pt x="115" y="151"/>
                    </a:lnTo>
                    <a:lnTo>
                      <a:pt x="109" y="155"/>
                    </a:lnTo>
                    <a:lnTo>
                      <a:pt x="103" y="158"/>
                    </a:lnTo>
                    <a:lnTo>
                      <a:pt x="97" y="161"/>
                    </a:lnTo>
                    <a:lnTo>
                      <a:pt x="91" y="163"/>
                    </a:lnTo>
                    <a:lnTo>
                      <a:pt x="84" y="164"/>
                    </a:lnTo>
                    <a:lnTo>
                      <a:pt x="77" y="164"/>
                    </a:lnTo>
                    <a:lnTo>
                      <a:pt x="70" y="164"/>
                    </a:lnTo>
                    <a:lnTo>
                      <a:pt x="64" y="163"/>
                    </a:lnTo>
                    <a:lnTo>
                      <a:pt x="57" y="161"/>
                    </a:lnTo>
                    <a:lnTo>
                      <a:pt x="51" y="158"/>
                    </a:lnTo>
                    <a:lnTo>
                      <a:pt x="44" y="155"/>
                    </a:lnTo>
                    <a:lnTo>
                      <a:pt x="38" y="151"/>
                    </a:lnTo>
                    <a:lnTo>
                      <a:pt x="33" y="146"/>
                    </a:lnTo>
                    <a:lnTo>
                      <a:pt x="28" y="141"/>
                    </a:lnTo>
                    <a:lnTo>
                      <a:pt x="24" y="135"/>
                    </a:lnTo>
                    <a:lnTo>
                      <a:pt x="20" y="129"/>
                    </a:lnTo>
                    <a:lnTo>
                      <a:pt x="17" y="122"/>
                    </a:lnTo>
                    <a:lnTo>
                      <a:pt x="14" y="115"/>
                    </a:lnTo>
                    <a:lnTo>
                      <a:pt x="12" y="108"/>
                    </a:lnTo>
                    <a:lnTo>
                      <a:pt x="10" y="101"/>
                    </a:lnTo>
                    <a:lnTo>
                      <a:pt x="9" y="92"/>
                    </a:lnTo>
                    <a:lnTo>
                      <a:pt x="9" y="84"/>
                    </a:lnTo>
                    <a:lnTo>
                      <a:pt x="9" y="75"/>
                    </a:lnTo>
                    <a:lnTo>
                      <a:pt x="10" y="67"/>
                    </a:lnTo>
                    <a:lnTo>
                      <a:pt x="12" y="60"/>
                    </a:lnTo>
                    <a:lnTo>
                      <a:pt x="14" y="53"/>
                    </a:lnTo>
                    <a:lnTo>
                      <a:pt x="17" y="45"/>
                    </a:lnTo>
                    <a:lnTo>
                      <a:pt x="20" y="38"/>
                    </a:lnTo>
                    <a:lnTo>
                      <a:pt x="24" y="32"/>
                    </a:lnTo>
                    <a:lnTo>
                      <a:pt x="28" y="26"/>
                    </a:lnTo>
                    <a:lnTo>
                      <a:pt x="33" y="21"/>
                    </a:lnTo>
                    <a:lnTo>
                      <a:pt x="38" y="17"/>
                    </a:lnTo>
                    <a:lnTo>
                      <a:pt x="44" y="13"/>
                    </a:lnTo>
                    <a:lnTo>
                      <a:pt x="51" y="9"/>
                    </a:lnTo>
                    <a:lnTo>
                      <a:pt x="57" y="7"/>
                    </a:lnTo>
                    <a:lnTo>
                      <a:pt x="64" y="5"/>
                    </a:lnTo>
                    <a:lnTo>
                      <a:pt x="70" y="4"/>
                    </a:lnTo>
                    <a:lnTo>
                      <a:pt x="77" y="2"/>
                    </a:lnTo>
                    <a:lnTo>
                      <a:pt x="84" y="4"/>
                    </a:lnTo>
                    <a:lnTo>
                      <a:pt x="91" y="5"/>
                    </a:lnTo>
                    <a:lnTo>
                      <a:pt x="97" y="7"/>
                    </a:lnTo>
                    <a:lnTo>
                      <a:pt x="103" y="9"/>
                    </a:lnTo>
                    <a:lnTo>
                      <a:pt x="109" y="13"/>
                    </a:lnTo>
                    <a:lnTo>
                      <a:pt x="115" y="17"/>
                    </a:lnTo>
                    <a:lnTo>
                      <a:pt x="120" y="21"/>
                    </a:lnTo>
                    <a:lnTo>
                      <a:pt x="125" y="26"/>
                    </a:lnTo>
                    <a:lnTo>
                      <a:pt x="129" y="32"/>
                    </a:lnTo>
                    <a:lnTo>
                      <a:pt x="133" y="38"/>
                    </a:lnTo>
                    <a:lnTo>
                      <a:pt x="136" y="45"/>
                    </a:lnTo>
                    <a:lnTo>
                      <a:pt x="139" y="53"/>
                    </a:lnTo>
                    <a:lnTo>
                      <a:pt x="142" y="60"/>
                    </a:lnTo>
                    <a:lnTo>
                      <a:pt x="143" y="67"/>
                    </a:lnTo>
                    <a:lnTo>
                      <a:pt x="144" y="75"/>
                    </a:lnTo>
                    <a:lnTo>
                      <a:pt x="145" y="84"/>
                    </a:lnTo>
                    <a:close/>
                  </a:path>
                </a:pathLst>
              </a:custGeom>
              <a:solidFill>
                <a:srgbClr val="F8D4AB"/>
              </a:solidFill>
              <a:ln w="9525">
                <a:noFill/>
                <a:round/>
                <a:headEnd/>
                <a:tailEnd/>
              </a:ln>
            </p:spPr>
            <p:txBody>
              <a:bodyPr/>
              <a:lstStyle/>
              <a:p>
                <a:endParaRPr lang="en-US"/>
              </a:p>
            </p:txBody>
          </p:sp>
          <p:sp>
            <p:nvSpPr>
              <p:cNvPr id="257" name="Freeform 202"/>
              <p:cNvSpPr>
                <a:spLocks noEditPoints="1"/>
              </p:cNvSpPr>
              <p:nvPr/>
            </p:nvSpPr>
            <p:spPr bwMode="auto">
              <a:xfrm>
                <a:off x="1147" y="2645"/>
                <a:ext cx="29" cy="29"/>
              </a:xfrm>
              <a:custGeom>
                <a:avLst/>
                <a:gdLst/>
                <a:ahLst/>
                <a:cxnLst>
                  <a:cxn ang="0">
                    <a:pos x="143" y="62"/>
                  </a:cxn>
                  <a:cxn ang="0">
                    <a:pos x="131" y="33"/>
                  </a:cxn>
                  <a:cxn ang="0">
                    <a:pos x="113" y="12"/>
                  </a:cxn>
                  <a:cxn ang="0">
                    <a:pos x="92" y="4"/>
                  </a:cxn>
                  <a:cxn ang="0">
                    <a:pos x="71" y="0"/>
                  </a:cxn>
                  <a:cxn ang="0">
                    <a:pos x="51" y="1"/>
                  </a:cxn>
                  <a:cxn ang="0">
                    <a:pos x="34" y="11"/>
                  </a:cxn>
                  <a:cxn ang="0">
                    <a:pos x="12" y="36"/>
                  </a:cxn>
                  <a:cxn ang="0">
                    <a:pos x="4" y="55"/>
                  </a:cxn>
                  <a:cxn ang="0">
                    <a:pos x="0" y="77"/>
                  </a:cxn>
                  <a:cxn ang="0">
                    <a:pos x="2" y="101"/>
                  </a:cxn>
                  <a:cxn ang="0">
                    <a:pos x="9" y="125"/>
                  </a:cxn>
                  <a:cxn ang="0">
                    <a:pos x="21" y="145"/>
                  </a:cxn>
                  <a:cxn ang="0">
                    <a:pos x="38" y="159"/>
                  </a:cxn>
                  <a:cxn ang="0">
                    <a:pos x="59" y="169"/>
                  </a:cxn>
                  <a:cxn ang="0">
                    <a:pos x="80" y="170"/>
                  </a:cxn>
                  <a:cxn ang="0">
                    <a:pos x="101" y="163"/>
                  </a:cxn>
                  <a:cxn ang="0">
                    <a:pos x="119" y="151"/>
                  </a:cxn>
                  <a:cxn ang="0">
                    <a:pos x="133" y="132"/>
                  </a:cxn>
                  <a:cxn ang="0">
                    <a:pos x="142" y="109"/>
                  </a:cxn>
                  <a:cxn ang="0">
                    <a:pos x="145" y="84"/>
                  </a:cxn>
                  <a:cxn ang="0">
                    <a:pos x="135" y="99"/>
                  </a:cxn>
                  <a:cxn ang="0">
                    <a:pos x="128" y="120"/>
                  </a:cxn>
                  <a:cxn ang="0">
                    <a:pos x="118" y="138"/>
                  </a:cxn>
                  <a:cxn ang="0">
                    <a:pos x="103" y="150"/>
                  </a:cxn>
                  <a:cxn ang="0">
                    <a:pos x="86" y="158"/>
                  </a:cxn>
                  <a:cxn ang="0">
                    <a:pos x="67" y="159"/>
                  </a:cxn>
                  <a:cxn ang="0">
                    <a:pos x="49" y="153"/>
                  </a:cxn>
                  <a:cxn ang="0">
                    <a:pos x="32" y="143"/>
                  </a:cxn>
                  <a:cxn ang="0">
                    <a:pos x="20" y="126"/>
                  </a:cxn>
                  <a:cxn ang="0">
                    <a:pos x="12" y="107"/>
                  </a:cxn>
                  <a:cxn ang="0">
                    <a:pos x="9" y="84"/>
                  </a:cxn>
                  <a:cxn ang="0">
                    <a:pos x="12" y="61"/>
                  </a:cxn>
                  <a:cxn ang="0">
                    <a:pos x="20" y="42"/>
                  </a:cxn>
                  <a:cxn ang="0">
                    <a:pos x="32" y="25"/>
                  </a:cxn>
                  <a:cxn ang="0">
                    <a:pos x="49" y="14"/>
                  </a:cxn>
                  <a:cxn ang="0">
                    <a:pos x="67" y="8"/>
                  </a:cxn>
                  <a:cxn ang="0">
                    <a:pos x="86" y="9"/>
                  </a:cxn>
                  <a:cxn ang="0">
                    <a:pos x="103" y="18"/>
                  </a:cxn>
                  <a:cxn ang="0">
                    <a:pos x="118" y="30"/>
                  </a:cxn>
                  <a:cxn ang="0">
                    <a:pos x="128" y="48"/>
                  </a:cxn>
                  <a:cxn ang="0">
                    <a:pos x="135" y="68"/>
                  </a:cxn>
                </a:cxnLst>
                <a:rect l="0" t="0" r="r" b="b"/>
                <a:pathLst>
                  <a:path w="145" h="170">
                    <a:moveTo>
                      <a:pt x="145" y="84"/>
                    </a:moveTo>
                    <a:lnTo>
                      <a:pt x="144" y="73"/>
                    </a:lnTo>
                    <a:lnTo>
                      <a:pt x="143" y="62"/>
                    </a:lnTo>
                    <a:lnTo>
                      <a:pt x="140" y="51"/>
                    </a:lnTo>
                    <a:lnTo>
                      <a:pt x="136" y="42"/>
                    </a:lnTo>
                    <a:lnTo>
                      <a:pt x="131" y="33"/>
                    </a:lnTo>
                    <a:lnTo>
                      <a:pt x="126" y="25"/>
                    </a:lnTo>
                    <a:lnTo>
                      <a:pt x="120" y="18"/>
                    </a:lnTo>
                    <a:lnTo>
                      <a:pt x="113" y="12"/>
                    </a:lnTo>
                    <a:lnTo>
                      <a:pt x="106" y="8"/>
                    </a:lnTo>
                    <a:lnTo>
                      <a:pt x="99" y="6"/>
                    </a:lnTo>
                    <a:lnTo>
                      <a:pt x="92" y="4"/>
                    </a:lnTo>
                    <a:lnTo>
                      <a:pt x="85" y="2"/>
                    </a:lnTo>
                    <a:lnTo>
                      <a:pt x="78" y="1"/>
                    </a:lnTo>
                    <a:lnTo>
                      <a:pt x="71" y="0"/>
                    </a:lnTo>
                    <a:lnTo>
                      <a:pt x="64" y="0"/>
                    </a:lnTo>
                    <a:lnTo>
                      <a:pt x="57" y="0"/>
                    </a:lnTo>
                    <a:lnTo>
                      <a:pt x="51" y="1"/>
                    </a:lnTo>
                    <a:lnTo>
                      <a:pt x="45" y="5"/>
                    </a:lnTo>
                    <a:lnTo>
                      <a:pt x="39" y="7"/>
                    </a:lnTo>
                    <a:lnTo>
                      <a:pt x="34" y="11"/>
                    </a:lnTo>
                    <a:lnTo>
                      <a:pt x="24" y="19"/>
                    </a:lnTo>
                    <a:lnTo>
                      <a:pt x="16" y="30"/>
                    </a:lnTo>
                    <a:lnTo>
                      <a:pt x="12" y="36"/>
                    </a:lnTo>
                    <a:lnTo>
                      <a:pt x="9" y="42"/>
                    </a:lnTo>
                    <a:lnTo>
                      <a:pt x="7" y="48"/>
                    </a:lnTo>
                    <a:lnTo>
                      <a:pt x="4" y="55"/>
                    </a:lnTo>
                    <a:lnTo>
                      <a:pt x="3" y="61"/>
                    </a:lnTo>
                    <a:lnTo>
                      <a:pt x="1" y="68"/>
                    </a:lnTo>
                    <a:lnTo>
                      <a:pt x="0" y="77"/>
                    </a:lnTo>
                    <a:lnTo>
                      <a:pt x="0" y="84"/>
                    </a:lnTo>
                    <a:lnTo>
                      <a:pt x="1" y="92"/>
                    </a:lnTo>
                    <a:lnTo>
                      <a:pt x="2" y="101"/>
                    </a:lnTo>
                    <a:lnTo>
                      <a:pt x="3" y="109"/>
                    </a:lnTo>
                    <a:lnTo>
                      <a:pt x="6" y="117"/>
                    </a:lnTo>
                    <a:lnTo>
                      <a:pt x="9" y="125"/>
                    </a:lnTo>
                    <a:lnTo>
                      <a:pt x="12" y="132"/>
                    </a:lnTo>
                    <a:lnTo>
                      <a:pt x="17" y="139"/>
                    </a:lnTo>
                    <a:lnTo>
                      <a:pt x="21" y="145"/>
                    </a:lnTo>
                    <a:lnTo>
                      <a:pt x="26" y="151"/>
                    </a:lnTo>
                    <a:lnTo>
                      <a:pt x="32" y="156"/>
                    </a:lnTo>
                    <a:lnTo>
                      <a:pt x="38" y="159"/>
                    </a:lnTo>
                    <a:lnTo>
                      <a:pt x="45" y="163"/>
                    </a:lnTo>
                    <a:lnTo>
                      <a:pt x="52" y="166"/>
                    </a:lnTo>
                    <a:lnTo>
                      <a:pt x="59" y="169"/>
                    </a:lnTo>
                    <a:lnTo>
                      <a:pt x="66" y="170"/>
                    </a:lnTo>
                    <a:lnTo>
                      <a:pt x="73" y="170"/>
                    </a:lnTo>
                    <a:lnTo>
                      <a:pt x="80" y="170"/>
                    </a:lnTo>
                    <a:lnTo>
                      <a:pt x="88" y="169"/>
                    </a:lnTo>
                    <a:lnTo>
                      <a:pt x="94" y="166"/>
                    </a:lnTo>
                    <a:lnTo>
                      <a:pt x="101" y="163"/>
                    </a:lnTo>
                    <a:lnTo>
                      <a:pt x="107" y="159"/>
                    </a:lnTo>
                    <a:lnTo>
                      <a:pt x="113" y="156"/>
                    </a:lnTo>
                    <a:lnTo>
                      <a:pt x="119" y="151"/>
                    </a:lnTo>
                    <a:lnTo>
                      <a:pt x="124" y="145"/>
                    </a:lnTo>
                    <a:lnTo>
                      <a:pt x="129" y="139"/>
                    </a:lnTo>
                    <a:lnTo>
                      <a:pt x="133" y="132"/>
                    </a:lnTo>
                    <a:lnTo>
                      <a:pt x="136" y="125"/>
                    </a:lnTo>
                    <a:lnTo>
                      <a:pt x="139" y="117"/>
                    </a:lnTo>
                    <a:lnTo>
                      <a:pt x="142" y="109"/>
                    </a:lnTo>
                    <a:lnTo>
                      <a:pt x="144" y="101"/>
                    </a:lnTo>
                    <a:lnTo>
                      <a:pt x="145" y="92"/>
                    </a:lnTo>
                    <a:lnTo>
                      <a:pt x="145" y="84"/>
                    </a:lnTo>
                    <a:close/>
                    <a:moveTo>
                      <a:pt x="136" y="84"/>
                    </a:moveTo>
                    <a:lnTo>
                      <a:pt x="136" y="91"/>
                    </a:lnTo>
                    <a:lnTo>
                      <a:pt x="135" y="99"/>
                    </a:lnTo>
                    <a:lnTo>
                      <a:pt x="133" y="107"/>
                    </a:lnTo>
                    <a:lnTo>
                      <a:pt x="131" y="113"/>
                    </a:lnTo>
                    <a:lnTo>
                      <a:pt x="128" y="120"/>
                    </a:lnTo>
                    <a:lnTo>
                      <a:pt x="125" y="126"/>
                    </a:lnTo>
                    <a:lnTo>
                      <a:pt x="122" y="132"/>
                    </a:lnTo>
                    <a:lnTo>
                      <a:pt x="118" y="138"/>
                    </a:lnTo>
                    <a:lnTo>
                      <a:pt x="113" y="143"/>
                    </a:lnTo>
                    <a:lnTo>
                      <a:pt x="108" y="146"/>
                    </a:lnTo>
                    <a:lnTo>
                      <a:pt x="103" y="150"/>
                    </a:lnTo>
                    <a:lnTo>
                      <a:pt x="98" y="153"/>
                    </a:lnTo>
                    <a:lnTo>
                      <a:pt x="92" y="156"/>
                    </a:lnTo>
                    <a:lnTo>
                      <a:pt x="86" y="158"/>
                    </a:lnTo>
                    <a:lnTo>
                      <a:pt x="80" y="159"/>
                    </a:lnTo>
                    <a:lnTo>
                      <a:pt x="73" y="159"/>
                    </a:lnTo>
                    <a:lnTo>
                      <a:pt x="67" y="159"/>
                    </a:lnTo>
                    <a:lnTo>
                      <a:pt x="60" y="158"/>
                    </a:lnTo>
                    <a:lnTo>
                      <a:pt x="54" y="156"/>
                    </a:lnTo>
                    <a:lnTo>
                      <a:pt x="49" y="153"/>
                    </a:lnTo>
                    <a:lnTo>
                      <a:pt x="42" y="150"/>
                    </a:lnTo>
                    <a:lnTo>
                      <a:pt x="37" y="146"/>
                    </a:lnTo>
                    <a:lnTo>
                      <a:pt x="32" y="143"/>
                    </a:lnTo>
                    <a:lnTo>
                      <a:pt x="28" y="138"/>
                    </a:lnTo>
                    <a:lnTo>
                      <a:pt x="24" y="132"/>
                    </a:lnTo>
                    <a:lnTo>
                      <a:pt x="20" y="126"/>
                    </a:lnTo>
                    <a:lnTo>
                      <a:pt x="17" y="120"/>
                    </a:lnTo>
                    <a:lnTo>
                      <a:pt x="14" y="113"/>
                    </a:lnTo>
                    <a:lnTo>
                      <a:pt x="12" y="107"/>
                    </a:lnTo>
                    <a:lnTo>
                      <a:pt x="10" y="99"/>
                    </a:lnTo>
                    <a:lnTo>
                      <a:pt x="9" y="91"/>
                    </a:lnTo>
                    <a:lnTo>
                      <a:pt x="9" y="84"/>
                    </a:lnTo>
                    <a:lnTo>
                      <a:pt x="9" y="77"/>
                    </a:lnTo>
                    <a:lnTo>
                      <a:pt x="10" y="68"/>
                    </a:lnTo>
                    <a:lnTo>
                      <a:pt x="12" y="61"/>
                    </a:lnTo>
                    <a:lnTo>
                      <a:pt x="14" y="54"/>
                    </a:lnTo>
                    <a:lnTo>
                      <a:pt x="17" y="48"/>
                    </a:lnTo>
                    <a:lnTo>
                      <a:pt x="20" y="42"/>
                    </a:lnTo>
                    <a:lnTo>
                      <a:pt x="24" y="36"/>
                    </a:lnTo>
                    <a:lnTo>
                      <a:pt x="28" y="30"/>
                    </a:lnTo>
                    <a:lnTo>
                      <a:pt x="32" y="25"/>
                    </a:lnTo>
                    <a:lnTo>
                      <a:pt x="37" y="21"/>
                    </a:lnTo>
                    <a:lnTo>
                      <a:pt x="42" y="18"/>
                    </a:lnTo>
                    <a:lnTo>
                      <a:pt x="49" y="14"/>
                    </a:lnTo>
                    <a:lnTo>
                      <a:pt x="54" y="12"/>
                    </a:lnTo>
                    <a:lnTo>
                      <a:pt x="60" y="9"/>
                    </a:lnTo>
                    <a:lnTo>
                      <a:pt x="67" y="8"/>
                    </a:lnTo>
                    <a:lnTo>
                      <a:pt x="73" y="8"/>
                    </a:lnTo>
                    <a:lnTo>
                      <a:pt x="80" y="8"/>
                    </a:lnTo>
                    <a:lnTo>
                      <a:pt x="86" y="9"/>
                    </a:lnTo>
                    <a:lnTo>
                      <a:pt x="92" y="12"/>
                    </a:lnTo>
                    <a:lnTo>
                      <a:pt x="98" y="14"/>
                    </a:lnTo>
                    <a:lnTo>
                      <a:pt x="103" y="18"/>
                    </a:lnTo>
                    <a:lnTo>
                      <a:pt x="108" y="21"/>
                    </a:lnTo>
                    <a:lnTo>
                      <a:pt x="113" y="25"/>
                    </a:lnTo>
                    <a:lnTo>
                      <a:pt x="118" y="30"/>
                    </a:lnTo>
                    <a:lnTo>
                      <a:pt x="122" y="36"/>
                    </a:lnTo>
                    <a:lnTo>
                      <a:pt x="125" y="42"/>
                    </a:lnTo>
                    <a:lnTo>
                      <a:pt x="128" y="48"/>
                    </a:lnTo>
                    <a:lnTo>
                      <a:pt x="131" y="54"/>
                    </a:lnTo>
                    <a:lnTo>
                      <a:pt x="133" y="61"/>
                    </a:lnTo>
                    <a:lnTo>
                      <a:pt x="135" y="68"/>
                    </a:lnTo>
                    <a:lnTo>
                      <a:pt x="136" y="77"/>
                    </a:lnTo>
                    <a:lnTo>
                      <a:pt x="136" y="84"/>
                    </a:lnTo>
                    <a:close/>
                  </a:path>
                </a:pathLst>
              </a:custGeom>
              <a:solidFill>
                <a:srgbClr val="F8D7AC"/>
              </a:solidFill>
              <a:ln w="9525">
                <a:noFill/>
                <a:round/>
                <a:headEnd/>
                <a:tailEnd/>
              </a:ln>
            </p:spPr>
            <p:txBody>
              <a:bodyPr/>
              <a:lstStyle/>
              <a:p>
                <a:endParaRPr lang="en-US"/>
              </a:p>
            </p:txBody>
          </p:sp>
          <p:sp>
            <p:nvSpPr>
              <p:cNvPr id="258" name="Freeform 203"/>
              <p:cNvSpPr>
                <a:spLocks noEditPoints="1"/>
              </p:cNvSpPr>
              <p:nvPr/>
            </p:nvSpPr>
            <p:spPr bwMode="auto">
              <a:xfrm>
                <a:off x="1148" y="2646"/>
                <a:ext cx="27" cy="27"/>
              </a:xfrm>
              <a:custGeom>
                <a:avLst/>
                <a:gdLst/>
                <a:ahLst/>
                <a:cxnLst>
                  <a:cxn ang="0">
                    <a:pos x="134" y="65"/>
                  </a:cxn>
                  <a:cxn ang="0">
                    <a:pos x="127" y="43"/>
                  </a:cxn>
                  <a:cxn ang="0">
                    <a:pos x="116" y="24"/>
                  </a:cxn>
                  <a:cxn ang="0">
                    <a:pos x="100" y="11"/>
                  </a:cxn>
                  <a:cxn ang="0">
                    <a:pos x="82" y="3"/>
                  </a:cxn>
                  <a:cxn ang="0">
                    <a:pos x="61" y="2"/>
                  </a:cxn>
                  <a:cxn ang="0">
                    <a:pos x="42" y="7"/>
                  </a:cxn>
                  <a:cxn ang="0">
                    <a:pos x="24" y="19"/>
                  </a:cxn>
                  <a:cxn ang="0">
                    <a:pos x="11" y="36"/>
                  </a:cxn>
                  <a:cxn ang="0">
                    <a:pos x="3" y="58"/>
                  </a:cxn>
                  <a:cxn ang="0">
                    <a:pos x="0" y="82"/>
                  </a:cxn>
                  <a:cxn ang="0">
                    <a:pos x="3" y="106"/>
                  </a:cxn>
                  <a:cxn ang="0">
                    <a:pos x="11" y="127"/>
                  </a:cxn>
                  <a:cxn ang="0">
                    <a:pos x="24" y="144"/>
                  </a:cxn>
                  <a:cxn ang="0">
                    <a:pos x="42" y="156"/>
                  </a:cxn>
                  <a:cxn ang="0">
                    <a:pos x="61" y="162"/>
                  </a:cxn>
                  <a:cxn ang="0">
                    <a:pos x="82" y="161"/>
                  </a:cxn>
                  <a:cxn ang="0">
                    <a:pos x="100" y="153"/>
                  </a:cxn>
                  <a:cxn ang="0">
                    <a:pos x="116" y="139"/>
                  </a:cxn>
                  <a:cxn ang="0">
                    <a:pos x="127" y="120"/>
                  </a:cxn>
                  <a:cxn ang="0">
                    <a:pos x="134" y="99"/>
                  </a:cxn>
                  <a:cxn ang="0">
                    <a:pos x="127" y="82"/>
                  </a:cxn>
                  <a:cxn ang="0">
                    <a:pos x="124" y="102"/>
                  </a:cxn>
                  <a:cxn ang="0">
                    <a:pos x="117" y="121"/>
                  </a:cxn>
                  <a:cxn ang="0">
                    <a:pos x="105" y="136"/>
                  </a:cxn>
                  <a:cxn ang="0">
                    <a:pos x="91" y="147"/>
                  </a:cxn>
                  <a:cxn ang="0">
                    <a:pos x="74" y="151"/>
                  </a:cxn>
                  <a:cxn ang="0">
                    <a:pos x="56" y="150"/>
                  </a:cxn>
                  <a:cxn ang="0">
                    <a:pos x="40" y="143"/>
                  </a:cxn>
                  <a:cxn ang="0">
                    <a:pos x="26" y="131"/>
                  </a:cxn>
                  <a:cxn ang="0">
                    <a:pos x="16" y="115"/>
                  </a:cxn>
                  <a:cxn ang="0">
                    <a:pos x="10" y="96"/>
                  </a:cxn>
                  <a:cxn ang="0">
                    <a:pos x="9" y="75"/>
                  </a:cxn>
                  <a:cxn ang="0">
                    <a:pos x="13" y="54"/>
                  </a:cxn>
                  <a:cxn ang="0">
                    <a:pos x="22" y="37"/>
                  </a:cxn>
                  <a:cxn ang="0">
                    <a:pos x="34" y="23"/>
                  </a:cxn>
                  <a:cxn ang="0">
                    <a:pos x="51" y="15"/>
                  </a:cxn>
                  <a:cxn ang="0">
                    <a:pos x="68" y="11"/>
                  </a:cxn>
                  <a:cxn ang="0">
                    <a:pos x="85" y="15"/>
                  </a:cxn>
                  <a:cxn ang="0">
                    <a:pos x="101" y="23"/>
                  </a:cxn>
                  <a:cxn ang="0">
                    <a:pos x="113" y="37"/>
                  </a:cxn>
                  <a:cxn ang="0">
                    <a:pos x="122" y="54"/>
                  </a:cxn>
                  <a:cxn ang="0">
                    <a:pos x="126" y="75"/>
                  </a:cxn>
                </a:cxnLst>
                <a:rect l="0" t="0" r="r" b="b"/>
                <a:pathLst>
                  <a:path w="136" h="162">
                    <a:moveTo>
                      <a:pt x="136" y="82"/>
                    </a:moveTo>
                    <a:lnTo>
                      <a:pt x="135" y="73"/>
                    </a:lnTo>
                    <a:lnTo>
                      <a:pt x="134" y="65"/>
                    </a:lnTo>
                    <a:lnTo>
                      <a:pt x="133" y="58"/>
                    </a:lnTo>
                    <a:lnTo>
                      <a:pt x="130" y="51"/>
                    </a:lnTo>
                    <a:lnTo>
                      <a:pt x="127" y="43"/>
                    </a:lnTo>
                    <a:lnTo>
                      <a:pt x="124" y="36"/>
                    </a:lnTo>
                    <a:lnTo>
                      <a:pt x="120" y="30"/>
                    </a:lnTo>
                    <a:lnTo>
                      <a:pt x="116" y="24"/>
                    </a:lnTo>
                    <a:lnTo>
                      <a:pt x="111" y="19"/>
                    </a:lnTo>
                    <a:lnTo>
                      <a:pt x="106" y="15"/>
                    </a:lnTo>
                    <a:lnTo>
                      <a:pt x="100" y="11"/>
                    </a:lnTo>
                    <a:lnTo>
                      <a:pt x="94" y="7"/>
                    </a:lnTo>
                    <a:lnTo>
                      <a:pt x="88" y="5"/>
                    </a:lnTo>
                    <a:lnTo>
                      <a:pt x="82" y="3"/>
                    </a:lnTo>
                    <a:lnTo>
                      <a:pt x="75" y="2"/>
                    </a:lnTo>
                    <a:lnTo>
                      <a:pt x="68" y="0"/>
                    </a:lnTo>
                    <a:lnTo>
                      <a:pt x="61" y="2"/>
                    </a:lnTo>
                    <a:lnTo>
                      <a:pt x="55" y="3"/>
                    </a:lnTo>
                    <a:lnTo>
                      <a:pt x="48" y="5"/>
                    </a:lnTo>
                    <a:lnTo>
                      <a:pt x="42" y="7"/>
                    </a:lnTo>
                    <a:lnTo>
                      <a:pt x="35" y="11"/>
                    </a:lnTo>
                    <a:lnTo>
                      <a:pt x="29" y="15"/>
                    </a:lnTo>
                    <a:lnTo>
                      <a:pt x="24" y="19"/>
                    </a:lnTo>
                    <a:lnTo>
                      <a:pt x="19" y="24"/>
                    </a:lnTo>
                    <a:lnTo>
                      <a:pt x="15" y="30"/>
                    </a:lnTo>
                    <a:lnTo>
                      <a:pt x="11" y="36"/>
                    </a:lnTo>
                    <a:lnTo>
                      <a:pt x="8" y="43"/>
                    </a:lnTo>
                    <a:lnTo>
                      <a:pt x="5" y="51"/>
                    </a:lnTo>
                    <a:lnTo>
                      <a:pt x="3" y="58"/>
                    </a:lnTo>
                    <a:lnTo>
                      <a:pt x="1" y="65"/>
                    </a:lnTo>
                    <a:lnTo>
                      <a:pt x="0" y="73"/>
                    </a:lnTo>
                    <a:lnTo>
                      <a:pt x="0" y="82"/>
                    </a:lnTo>
                    <a:lnTo>
                      <a:pt x="0" y="90"/>
                    </a:lnTo>
                    <a:lnTo>
                      <a:pt x="1" y="99"/>
                    </a:lnTo>
                    <a:lnTo>
                      <a:pt x="3" y="106"/>
                    </a:lnTo>
                    <a:lnTo>
                      <a:pt x="5" y="113"/>
                    </a:lnTo>
                    <a:lnTo>
                      <a:pt x="8" y="120"/>
                    </a:lnTo>
                    <a:lnTo>
                      <a:pt x="11" y="127"/>
                    </a:lnTo>
                    <a:lnTo>
                      <a:pt x="15" y="133"/>
                    </a:lnTo>
                    <a:lnTo>
                      <a:pt x="19" y="139"/>
                    </a:lnTo>
                    <a:lnTo>
                      <a:pt x="24" y="144"/>
                    </a:lnTo>
                    <a:lnTo>
                      <a:pt x="29" y="149"/>
                    </a:lnTo>
                    <a:lnTo>
                      <a:pt x="35" y="153"/>
                    </a:lnTo>
                    <a:lnTo>
                      <a:pt x="42" y="156"/>
                    </a:lnTo>
                    <a:lnTo>
                      <a:pt x="48" y="159"/>
                    </a:lnTo>
                    <a:lnTo>
                      <a:pt x="55" y="161"/>
                    </a:lnTo>
                    <a:lnTo>
                      <a:pt x="61" y="162"/>
                    </a:lnTo>
                    <a:lnTo>
                      <a:pt x="68" y="162"/>
                    </a:lnTo>
                    <a:lnTo>
                      <a:pt x="75" y="162"/>
                    </a:lnTo>
                    <a:lnTo>
                      <a:pt x="82" y="161"/>
                    </a:lnTo>
                    <a:lnTo>
                      <a:pt x="88" y="159"/>
                    </a:lnTo>
                    <a:lnTo>
                      <a:pt x="94" y="156"/>
                    </a:lnTo>
                    <a:lnTo>
                      <a:pt x="100" y="153"/>
                    </a:lnTo>
                    <a:lnTo>
                      <a:pt x="106" y="149"/>
                    </a:lnTo>
                    <a:lnTo>
                      <a:pt x="111" y="144"/>
                    </a:lnTo>
                    <a:lnTo>
                      <a:pt x="116" y="139"/>
                    </a:lnTo>
                    <a:lnTo>
                      <a:pt x="120" y="133"/>
                    </a:lnTo>
                    <a:lnTo>
                      <a:pt x="124" y="127"/>
                    </a:lnTo>
                    <a:lnTo>
                      <a:pt x="127" y="120"/>
                    </a:lnTo>
                    <a:lnTo>
                      <a:pt x="130" y="113"/>
                    </a:lnTo>
                    <a:lnTo>
                      <a:pt x="133" y="106"/>
                    </a:lnTo>
                    <a:lnTo>
                      <a:pt x="134" y="99"/>
                    </a:lnTo>
                    <a:lnTo>
                      <a:pt x="135" y="90"/>
                    </a:lnTo>
                    <a:lnTo>
                      <a:pt x="136" y="82"/>
                    </a:lnTo>
                    <a:close/>
                    <a:moveTo>
                      <a:pt x="127" y="82"/>
                    </a:moveTo>
                    <a:lnTo>
                      <a:pt x="126" y="89"/>
                    </a:lnTo>
                    <a:lnTo>
                      <a:pt x="125" y="96"/>
                    </a:lnTo>
                    <a:lnTo>
                      <a:pt x="124" y="102"/>
                    </a:lnTo>
                    <a:lnTo>
                      <a:pt x="122" y="109"/>
                    </a:lnTo>
                    <a:lnTo>
                      <a:pt x="120" y="115"/>
                    </a:lnTo>
                    <a:lnTo>
                      <a:pt x="117" y="121"/>
                    </a:lnTo>
                    <a:lnTo>
                      <a:pt x="113" y="126"/>
                    </a:lnTo>
                    <a:lnTo>
                      <a:pt x="109" y="131"/>
                    </a:lnTo>
                    <a:lnTo>
                      <a:pt x="105" y="136"/>
                    </a:lnTo>
                    <a:lnTo>
                      <a:pt x="101" y="141"/>
                    </a:lnTo>
                    <a:lnTo>
                      <a:pt x="96" y="143"/>
                    </a:lnTo>
                    <a:lnTo>
                      <a:pt x="91" y="147"/>
                    </a:lnTo>
                    <a:lnTo>
                      <a:pt x="85" y="149"/>
                    </a:lnTo>
                    <a:lnTo>
                      <a:pt x="80" y="150"/>
                    </a:lnTo>
                    <a:lnTo>
                      <a:pt x="74" y="151"/>
                    </a:lnTo>
                    <a:lnTo>
                      <a:pt x="68" y="151"/>
                    </a:lnTo>
                    <a:lnTo>
                      <a:pt x="62" y="151"/>
                    </a:lnTo>
                    <a:lnTo>
                      <a:pt x="56" y="150"/>
                    </a:lnTo>
                    <a:lnTo>
                      <a:pt x="51" y="149"/>
                    </a:lnTo>
                    <a:lnTo>
                      <a:pt x="45" y="147"/>
                    </a:lnTo>
                    <a:lnTo>
                      <a:pt x="40" y="143"/>
                    </a:lnTo>
                    <a:lnTo>
                      <a:pt x="34" y="141"/>
                    </a:lnTo>
                    <a:lnTo>
                      <a:pt x="30" y="136"/>
                    </a:lnTo>
                    <a:lnTo>
                      <a:pt x="26" y="131"/>
                    </a:lnTo>
                    <a:lnTo>
                      <a:pt x="22" y="126"/>
                    </a:lnTo>
                    <a:lnTo>
                      <a:pt x="19" y="121"/>
                    </a:lnTo>
                    <a:lnTo>
                      <a:pt x="16" y="115"/>
                    </a:lnTo>
                    <a:lnTo>
                      <a:pt x="13" y="109"/>
                    </a:lnTo>
                    <a:lnTo>
                      <a:pt x="11" y="102"/>
                    </a:lnTo>
                    <a:lnTo>
                      <a:pt x="10" y="96"/>
                    </a:lnTo>
                    <a:lnTo>
                      <a:pt x="9" y="89"/>
                    </a:lnTo>
                    <a:lnTo>
                      <a:pt x="9" y="82"/>
                    </a:lnTo>
                    <a:lnTo>
                      <a:pt x="9" y="75"/>
                    </a:lnTo>
                    <a:lnTo>
                      <a:pt x="10" y="67"/>
                    </a:lnTo>
                    <a:lnTo>
                      <a:pt x="11" y="61"/>
                    </a:lnTo>
                    <a:lnTo>
                      <a:pt x="13" y="54"/>
                    </a:lnTo>
                    <a:lnTo>
                      <a:pt x="16" y="48"/>
                    </a:lnTo>
                    <a:lnTo>
                      <a:pt x="19" y="42"/>
                    </a:lnTo>
                    <a:lnTo>
                      <a:pt x="22" y="37"/>
                    </a:lnTo>
                    <a:lnTo>
                      <a:pt x="26" y="33"/>
                    </a:lnTo>
                    <a:lnTo>
                      <a:pt x="30" y="28"/>
                    </a:lnTo>
                    <a:lnTo>
                      <a:pt x="34" y="23"/>
                    </a:lnTo>
                    <a:lnTo>
                      <a:pt x="40" y="21"/>
                    </a:lnTo>
                    <a:lnTo>
                      <a:pt x="45" y="17"/>
                    </a:lnTo>
                    <a:lnTo>
                      <a:pt x="51" y="15"/>
                    </a:lnTo>
                    <a:lnTo>
                      <a:pt x="56" y="13"/>
                    </a:lnTo>
                    <a:lnTo>
                      <a:pt x="62" y="12"/>
                    </a:lnTo>
                    <a:lnTo>
                      <a:pt x="68" y="11"/>
                    </a:lnTo>
                    <a:lnTo>
                      <a:pt x="74" y="12"/>
                    </a:lnTo>
                    <a:lnTo>
                      <a:pt x="80" y="13"/>
                    </a:lnTo>
                    <a:lnTo>
                      <a:pt x="85" y="15"/>
                    </a:lnTo>
                    <a:lnTo>
                      <a:pt x="91" y="17"/>
                    </a:lnTo>
                    <a:lnTo>
                      <a:pt x="96" y="21"/>
                    </a:lnTo>
                    <a:lnTo>
                      <a:pt x="101" y="23"/>
                    </a:lnTo>
                    <a:lnTo>
                      <a:pt x="105" y="28"/>
                    </a:lnTo>
                    <a:lnTo>
                      <a:pt x="109" y="33"/>
                    </a:lnTo>
                    <a:lnTo>
                      <a:pt x="113" y="37"/>
                    </a:lnTo>
                    <a:lnTo>
                      <a:pt x="117" y="42"/>
                    </a:lnTo>
                    <a:lnTo>
                      <a:pt x="120" y="48"/>
                    </a:lnTo>
                    <a:lnTo>
                      <a:pt x="122" y="54"/>
                    </a:lnTo>
                    <a:lnTo>
                      <a:pt x="124" y="61"/>
                    </a:lnTo>
                    <a:lnTo>
                      <a:pt x="125" y="67"/>
                    </a:lnTo>
                    <a:lnTo>
                      <a:pt x="126" y="75"/>
                    </a:lnTo>
                    <a:lnTo>
                      <a:pt x="127" y="82"/>
                    </a:lnTo>
                    <a:close/>
                  </a:path>
                </a:pathLst>
              </a:custGeom>
              <a:solidFill>
                <a:srgbClr val="F9DAB0"/>
              </a:solidFill>
              <a:ln w="9525">
                <a:noFill/>
                <a:round/>
                <a:headEnd/>
                <a:tailEnd/>
              </a:ln>
            </p:spPr>
            <p:txBody>
              <a:bodyPr/>
              <a:lstStyle/>
              <a:p>
                <a:endParaRPr lang="en-US"/>
              </a:p>
            </p:txBody>
          </p:sp>
          <p:sp>
            <p:nvSpPr>
              <p:cNvPr id="259" name="Freeform 204"/>
              <p:cNvSpPr>
                <a:spLocks noEditPoints="1"/>
              </p:cNvSpPr>
              <p:nvPr/>
            </p:nvSpPr>
            <p:spPr bwMode="auto">
              <a:xfrm>
                <a:off x="1149" y="2647"/>
                <a:ext cx="25" cy="25"/>
              </a:xfrm>
              <a:custGeom>
                <a:avLst/>
                <a:gdLst/>
                <a:ahLst/>
                <a:cxnLst>
                  <a:cxn ang="0">
                    <a:pos x="127" y="69"/>
                  </a:cxn>
                  <a:cxn ang="0">
                    <a:pos x="124" y="53"/>
                  </a:cxn>
                  <a:cxn ang="0">
                    <a:pos x="119" y="40"/>
                  </a:cxn>
                  <a:cxn ang="0">
                    <a:pos x="113" y="28"/>
                  </a:cxn>
                  <a:cxn ang="0">
                    <a:pos x="104" y="17"/>
                  </a:cxn>
                  <a:cxn ang="0">
                    <a:pos x="94" y="10"/>
                  </a:cxn>
                  <a:cxn ang="0">
                    <a:pos x="83" y="4"/>
                  </a:cxn>
                  <a:cxn ang="0">
                    <a:pos x="71" y="0"/>
                  </a:cxn>
                  <a:cxn ang="0">
                    <a:pos x="58" y="0"/>
                  </a:cxn>
                  <a:cxn ang="0">
                    <a:pos x="45" y="4"/>
                  </a:cxn>
                  <a:cxn ang="0">
                    <a:pos x="33" y="10"/>
                  </a:cxn>
                  <a:cxn ang="0">
                    <a:pos x="23" y="17"/>
                  </a:cxn>
                  <a:cxn ang="0">
                    <a:pos x="15" y="28"/>
                  </a:cxn>
                  <a:cxn ang="0">
                    <a:pos x="8" y="40"/>
                  </a:cxn>
                  <a:cxn ang="0">
                    <a:pos x="3" y="53"/>
                  </a:cxn>
                  <a:cxn ang="0">
                    <a:pos x="0" y="69"/>
                  </a:cxn>
                  <a:cxn ang="0">
                    <a:pos x="0" y="83"/>
                  </a:cxn>
                  <a:cxn ang="0">
                    <a:pos x="3" y="99"/>
                  </a:cxn>
                  <a:cxn ang="0">
                    <a:pos x="8" y="112"/>
                  </a:cxn>
                  <a:cxn ang="0">
                    <a:pos x="15" y="124"/>
                  </a:cxn>
                  <a:cxn ang="0">
                    <a:pos x="23" y="135"/>
                  </a:cxn>
                  <a:cxn ang="0">
                    <a:pos x="33" y="142"/>
                  </a:cxn>
                  <a:cxn ang="0">
                    <a:pos x="45" y="148"/>
                  </a:cxn>
                  <a:cxn ang="0">
                    <a:pos x="58" y="151"/>
                  </a:cxn>
                  <a:cxn ang="0">
                    <a:pos x="71" y="151"/>
                  </a:cxn>
                  <a:cxn ang="0">
                    <a:pos x="83" y="148"/>
                  </a:cxn>
                  <a:cxn ang="0">
                    <a:pos x="94" y="142"/>
                  </a:cxn>
                  <a:cxn ang="0">
                    <a:pos x="104" y="135"/>
                  </a:cxn>
                  <a:cxn ang="0">
                    <a:pos x="113" y="124"/>
                  </a:cxn>
                  <a:cxn ang="0">
                    <a:pos x="119" y="112"/>
                  </a:cxn>
                  <a:cxn ang="0">
                    <a:pos x="124" y="99"/>
                  </a:cxn>
                  <a:cxn ang="0">
                    <a:pos x="127" y="83"/>
                  </a:cxn>
                  <a:cxn ang="0">
                    <a:pos x="118" y="76"/>
                  </a:cxn>
                  <a:cxn ang="0">
                    <a:pos x="117" y="89"/>
                  </a:cxn>
                  <a:cxn ang="0">
                    <a:pos x="114" y="101"/>
                  </a:cxn>
                  <a:cxn ang="0">
                    <a:pos x="102" y="121"/>
                  </a:cxn>
                  <a:cxn ang="0">
                    <a:pos x="85" y="136"/>
                  </a:cxn>
                  <a:cxn ang="0">
                    <a:pos x="75" y="139"/>
                  </a:cxn>
                  <a:cxn ang="0">
                    <a:pos x="64" y="141"/>
                  </a:cxn>
                  <a:cxn ang="0">
                    <a:pos x="53" y="139"/>
                  </a:cxn>
                  <a:cxn ang="0">
                    <a:pos x="43" y="136"/>
                  </a:cxn>
                  <a:cxn ang="0">
                    <a:pos x="33" y="130"/>
                  </a:cxn>
                  <a:cxn ang="0">
                    <a:pos x="25" y="121"/>
                  </a:cxn>
                  <a:cxn ang="0">
                    <a:pos x="18" y="112"/>
                  </a:cxn>
                  <a:cxn ang="0">
                    <a:pos x="13" y="101"/>
                  </a:cxn>
                  <a:cxn ang="0">
                    <a:pos x="10" y="89"/>
                  </a:cxn>
                  <a:cxn ang="0">
                    <a:pos x="9" y="76"/>
                  </a:cxn>
                  <a:cxn ang="0">
                    <a:pos x="10" y="63"/>
                  </a:cxn>
                  <a:cxn ang="0">
                    <a:pos x="13" y="51"/>
                  </a:cxn>
                  <a:cxn ang="0">
                    <a:pos x="25" y="30"/>
                  </a:cxn>
                  <a:cxn ang="0">
                    <a:pos x="43" y="16"/>
                  </a:cxn>
                  <a:cxn ang="0">
                    <a:pos x="53" y="12"/>
                  </a:cxn>
                  <a:cxn ang="0">
                    <a:pos x="64" y="11"/>
                  </a:cxn>
                  <a:cxn ang="0">
                    <a:pos x="75" y="12"/>
                  </a:cxn>
                  <a:cxn ang="0">
                    <a:pos x="85" y="16"/>
                  </a:cxn>
                  <a:cxn ang="0">
                    <a:pos x="102" y="30"/>
                  </a:cxn>
                  <a:cxn ang="0">
                    <a:pos x="114" y="51"/>
                  </a:cxn>
                  <a:cxn ang="0">
                    <a:pos x="117" y="63"/>
                  </a:cxn>
                  <a:cxn ang="0">
                    <a:pos x="118" y="76"/>
                  </a:cxn>
                </a:cxnLst>
                <a:rect l="0" t="0" r="r" b="b"/>
                <a:pathLst>
                  <a:path w="127" h="151">
                    <a:moveTo>
                      <a:pt x="127" y="76"/>
                    </a:moveTo>
                    <a:lnTo>
                      <a:pt x="127" y="69"/>
                    </a:lnTo>
                    <a:lnTo>
                      <a:pt x="126" y="60"/>
                    </a:lnTo>
                    <a:lnTo>
                      <a:pt x="124" y="53"/>
                    </a:lnTo>
                    <a:lnTo>
                      <a:pt x="122" y="46"/>
                    </a:lnTo>
                    <a:lnTo>
                      <a:pt x="119" y="40"/>
                    </a:lnTo>
                    <a:lnTo>
                      <a:pt x="116" y="34"/>
                    </a:lnTo>
                    <a:lnTo>
                      <a:pt x="113" y="28"/>
                    </a:lnTo>
                    <a:lnTo>
                      <a:pt x="109" y="22"/>
                    </a:lnTo>
                    <a:lnTo>
                      <a:pt x="104" y="17"/>
                    </a:lnTo>
                    <a:lnTo>
                      <a:pt x="99" y="13"/>
                    </a:lnTo>
                    <a:lnTo>
                      <a:pt x="94" y="10"/>
                    </a:lnTo>
                    <a:lnTo>
                      <a:pt x="89" y="6"/>
                    </a:lnTo>
                    <a:lnTo>
                      <a:pt x="83" y="4"/>
                    </a:lnTo>
                    <a:lnTo>
                      <a:pt x="77" y="1"/>
                    </a:lnTo>
                    <a:lnTo>
                      <a:pt x="71" y="0"/>
                    </a:lnTo>
                    <a:lnTo>
                      <a:pt x="64" y="0"/>
                    </a:lnTo>
                    <a:lnTo>
                      <a:pt x="58" y="0"/>
                    </a:lnTo>
                    <a:lnTo>
                      <a:pt x="51" y="1"/>
                    </a:lnTo>
                    <a:lnTo>
                      <a:pt x="45" y="4"/>
                    </a:lnTo>
                    <a:lnTo>
                      <a:pt x="40" y="6"/>
                    </a:lnTo>
                    <a:lnTo>
                      <a:pt x="33" y="10"/>
                    </a:lnTo>
                    <a:lnTo>
                      <a:pt x="28" y="13"/>
                    </a:lnTo>
                    <a:lnTo>
                      <a:pt x="23" y="17"/>
                    </a:lnTo>
                    <a:lnTo>
                      <a:pt x="19" y="22"/>
                    </a:lnTo>
                    <a:lnTo>
                      <a:pt x="15" y="28"/>
                    </a:lnTo>
                    <a:lnTo>
                      <a:pt x="11" y="34"/>
                    </a:lnTo>
                    <a:lnTo>
                      <a:pt x="8" y="40"/>
                    </a:lnTo>
                    <a:lnTo>
                      <a:pt x="5" y="46"/>
                    </a:lnTo>
                    <a:lnTo>
                      <a:pt x="3" y="53"/>
                    </a:lnTo>
                    <a:lnTo>
                      <a:pt x="1" y="60"/>
                    </a:lnTo>
                    <a:lnTo>
                      <a:pt x="0" y="69"/>
                    </a:lnTo>
                    <a:lnTo>
                      <a:pt x="0" y="76"/>
                    </a:lnTo>
                    <a:lnTo>
                      <a:pt x="0" y="83"/>
                    </a:lnTo>
                    <a:lnTo>
                      <a:pt x="1" y="91"/>
                    </a:lnTo>
                    <a:lnTo>
                      <a:pt x="3" y="99"/>
                    </a:lnTo>
                    <a:lnTo>
                      <a:pt x="5" y="105"/>
                    </a:lnTo>
                    <a:lnTo>
                      <a:pt x="8" y="112"/>
                    </a:lnTo>
                    <a:lnTo>
                      <a:pt x="11" y="118"/>
                    </a:lnTo>
                    <a:lnTo>
                      <a:pt x="15" y="124"/>
                    </a:lnTo>
                    <a:lnTo>
                      <a:pt x="19" y="130"/>
                    </a:lnTo>
                    <a:lnTo>
                      <a:pt x="23" y="135"/>
                    </a:lnTo>
                    <a:lnTo>
                      <a:pt x="28" y="138"/>
                    </a:lnTo>
                    <a:lnTo>
                      <a:pt x="33" y="142"/>
                    </a:lnTo>
                    <a:lnTo>
                      <a:pt x="40" y="145"/>
                    </a:lnTo>
                    <a:lnTo>
                      <a:pt x="45" y="148"/>
                    </a:lnTo>
                    <a:lnTo>
                      <a:pt x="51" y="150"/>
                    </a:lnTo>
                    <a:lnTo>
                      <a:pt x="58" y="151"/>
                    </a:lnTo>
                    <a:lnTo>
                      <a:pt x="64" y="151"/>
                    </a:lnTo>
                    <a:lnTo>
                      <a:pt x="71" y="151"/>
                    </a:lnTo>
                    <a:lnTo>
                      <a:pt x="77" y="150"/>
                    </a:lnTo>
                    <a:lnTo>
                      <a:pt x="83" y="148"/>
                    </a:lnTo>
                    <a:lnTo>
                      <a:pt x="89" y="145"/>
                    </a:lnTo>
                    <a:lnTo>
                      <a:pt x="94" y="142"/>
                    </a:lnTo>
                    <a:lnTo>
                      <a:pt x="99" y="138"/>
                    </a:lnTo>
                    <a:lnTo>
                      <a:pt x="104" y="135"/>
                    </a:lnTo>
                    <a:lnTo>
                      <a:pt x="109" y="130"/>
                    </a:lnTo>
                    <a:lnTo>
                      <a:pt x="113" y="124"/>
                    </a:lnTo>
                    <a:lnTo>
                      <a:pt x="116" y="118"/>
                    </a:lnTo>
                    <a:lnTo>
                      <a:pt x="119" y="112"/>
                    </a:lnTo>
                    <a:lnTo>
                      <a:pt x="122" y="105"/>
                    </a:lnTo>
                    <a:lnTo>
                      <a:pt x="124" y="99"/>
                    </a:lnTo>
                    <a:lnTo>
                      <a:pt x="126" y="91"/>
                    </a:lnTo>
                    <a:lnTo>
                      <a:pt x="127" y="83"/>
                    </a:lnTo>
                    <a:lnTo>
                      <a:pt x="127" y="76"/>
                    </a:lnTo>
                    <a:close/>
                    <a:moveTo>
                      <a:pt x="118" y="76"/>
                    </a:moveTo>
                    <a:lnTo>
                      <a:pt x="118" y="82"/>
                    </a:lnTo>
                    <a:lnTo>
                      <a:pt x="117" y="89"/>
                    </a:lnTo>
                    <a:lnTo>
                      <a:pt x="116" y="95"/>
                    </a:lnTo>
                    <a:lnTo>
                      <a:pt x="114" y="101"/>
                    </a:lnTo>
                    <a:lnTo>
                      <a:pt x="109" y="112"/>
                    </a:lnTo>
                    <a:lnTo>
                      <a:pt x="102" y="121"/>
                    </a:lnTo>
                    <a:lnTo>
                      <a:pt x="94" y="130"/>
                    </a:lnTo>
                    <a:lnTo>
                      <a:pt x="85" y="136"/>
                    </a:lnTo>
                    <a:lnTo>
                      <a:pt x="80" y="138"/>
                    </a:lnTo>
                    <a:lnTo>
                      <a:pt x="75" y="139"/>
                    </a:lnTo>
                    <a:lnTo>
                      <a:pt x="70" y="141"/>
                    </a:lnTo>
                    <a:lnTo>
                      <a:pt x="64" y="141"/>
                    </a:lnTo>
                    <a:lnTo>
                      <a:pt x="59" y="141"/>
                    </a:lnTo>
                    <a:lnTo>
                      <a:pt x="53" y="139"/>
                    </a:lnTo>
                    <a:lnTo>
                      <a:pt x="48" y="138"/>
                    </a:lnTo>
                    <a:lnTo>
                      <a:pt x="43" y="136"/>
                    </a:lnTo>
                    <a:lnTo>
                      <a:pt x="38" y="132"/>
                    </a:lnTo>
                    <a:lnTo>
                      <a:pt x="33" y="130"/>
                    </a:lnTo>
                    <a:lnTo>
                      <a:pt x="29" y="126"/>
                    </a:lnTo>
                    <a:lnTo>
                      <a:pt x="25" y="121"/>
                    </a:lnTo>
                    <a:lnTo>
                      <a:pt x="21" y="117"/>
                    </a:lnTo>
                    <a:lnTo>
                      <a:pt x="18" y="112"/>
                    </a:lnTo>
                    <a:lnTo>
                      <a:pt x="16" y="107"/>
                    </a:lnTo>
                    <a:lnTo>
                      <a:pt x="13" y="101"/>
                    </a:lnTo>
                    <a:lnTo>
                      <a:pt x="12" y="95"/>
                    </a:lnTo>
                    <a:lnTo>
                      <a:pt x="10" y="89"/>
                    </a:lnTo>
                    <a:lnTo>
                      <a:pt x="9" y="82"/>
                    </a:lnTo>
                    <a:lnTo>
                      <a:pt x="9" y="76"/>
                    </a:lnTo>
                    <a:lnTo>
                      <a:pt x="9" y="69"/>
                    </a:lnTo>
                    <a:lnTo>
                      <a:pt x="10" y="63"/>
                    </a:lnTo>
                    <a:lnTo>
                      <a:pt x="12" y="57"/>
                    </a:lnTo>
                    <a:lnTo>
                      <a:pt x="13" y="51"/>
                    </a:lnTo>
                    <a:lnTo>
                      <a:pt x="18" y="40"/>
                    </a:lnTo>
                    <a:lnTo>
                      <a:pt x="25" y="30"/>
                    </a:lnTo>
                    <a:lnTo>
                      <a:pt x="33" y="22"/>
                    </a:lnTo>
                    <a:lnTo>
                      <a:pt x="43" y="16"/>
                    </a:lnTo>
                    <a:lnTo>
                      <a:pt x="48" y="13"/>
                    </a:lnTo>
                    <a:lnTo>
                      <a:pt x="53" y="12"/>
                    </a:lnTo>
                    <a:lnTo>
                      <a:pt x="59" y="11"/>
                    </a:lnTo>
                    <a:lnTo>
                      <a:pt x="64" y="11"/>
                    </a:lnTo>
                    <a:lnTo>
                      <a:pt x="70" y="11"/>
                    </a:lnTo>
                    <a:lnTo>
                      <a:pt x="75" y="12"/>
                    </a:lnTo>
                    <a:lnTo>
                      <a:pt x="80" y="13"/>
                    </a:lnTo>
                    <a:lnTo>
                      <a:pt x="85" y="16"/>
                    </a:lnTo>
                    <a:lnTo>
                      <a:pt x="94" y="22"/>
                    </a:lnTo>
                    <a:lnTo>
                      <a:pt x="102" y="30"/>
                    </a:lnTo>
                    <a:lnTo>
                      <a:pt x="109" y="40"/>
                    </a:lnTo>
                    <a:lnTo>
                      <a:pt x="114" y="51"/>
                    </a:lnTo>
                    <a:lnTo>
                      <a:pt x="116" y="57"/>
                    </a:lnTo>
                    <a:lnTo>
                      <a:pt x="117" y="63"/>
                    </a:lnTo>
                    <a:lnTo>
                      <a:pt x="118" y="69"/>
                    </a:lnTo>
                    <a:lnTo>
                      <a:pt x="118" y="76"/>
                    </a:lnTo>
                    <a:close/>
                  </a:path>
                </a:pathLst>
              </a:custGeom>
              <a:solidFill>
                <a:srgbClr val="F9DDB1"/>
              </a:solidFill>
              <a:ln w="9525">
                <a:noFill/>
                <a:round/>
                <a:headEnd/>
                <a:tailEnd/>
              </a:ln>
            </p:spPr>
            <p:txBody>
              <a:bodyPr/>
              <a:lstStyle/>
              <a:p>
                <a:endParaRPr lang="en-US"/>
              </a:p>
            </p:txBody>
          </p:sp>
          <p:sp>
            <p:nvSpPr>
              <p:cNvPr id="260" name="Freeform 205"/>
              <p:cNvSpPr>
                <a:spLocks noEditPoints="1"/>
              </p:cNvSpPr>
              <p:nvPr/>
            </p:nvSpPr>
            <p:spPr bwMode="auto">
              <a:xfrm>
                <a:off x="1150" y="2648"/>
                <a:ext cx="23" cy="23"/>
              </a:xfrm>
              <a:custGeom>
                <a:avLst/>
                <a:gdLst/>
                <a:ahLst/>
                <a:cxnLst>
                  <a:cxn ang="0">
                    <a:pos x="117" y="64"/>
                  </a:cxn>
                  <a:cxn ang="0">
                    <a:pos x="115" y="50"/>
                  </a:cxn>
                  <a:cxn ang="0">
                    <a:pos x="110" y="37"/>
                  </a:cxn>
                  <a:cxn ang="0">
                    <a:pos x="104" y="26"/>
                  </a:cxn>
                  <a:cxn ang="0">
                    <a:pos x="96" y="17"/>
                  </a:cxn>
                  <a:cxn ang="0">
                    <a:pos x="87" y="10"/>
                  </a:cxn>
                  <a:cxn ang="0">
                    <a:pos x="76" y="4"/>
                  </a:cxn>
                  <a:cxn ang="0">
                    <a:pos x="65" y="1"/>
                  </a:cxn>
                  <a:cxn ang="0">
                    <a:pos x="53" y="1"/>
                  </a:cxn>
                  <a:cxn ang="0">
                    <a:pos x="42" y="4"/>
                  </a:cxn>
                  <a:cxn ang="0">
                    <a:pos x="31" y="10"/>
                  </a:cxn>
                  <a:cxn ang="0">
                    <a:pos x="21" y="17"/>
                  </a:cxn>
                  <a:cxn ang="0">
                    <a:pos x="13" y="26"/>
                  </a:cxn>
                  <a:cxn ang="0">
                    <a:pos x="7" y="37"/>
                  </a:cxn>
                  <a:cxn ang="0">
                    <a:pos x="2" y="50"/>
                  </a:cxn>
                  <a:cxn ang="0">
                    <a:pos x="0" y="64"/>
                  </a:cxn>
                  <a:cxn ang="0">
                    <a:pos x="0" y="78"/>
                  </a:cxn>
                  <a:cxn ang="0">
                    <a:pos x="2" y="91"/>
                  </a:cxn>
                  <a:cxn ang="0">
                    <a:pos x="7" y="104"/>
                  </a:cxn>
                  <a:cxn ang="0">
                    <a:pos x="13" y="115"/>
                  </a:cxn>
                  <a:cxn ang="0">
                    <a:pos x="21" y="125"/>
                  </a:cxn>
                  <a:cxn ang="0">
                    <a:pos x="31" y="132"/>
                  </a:cxn>
                  <a:cxn ang="0">
                    <a:pos x="42" y="138"/>
                  </a:cxn>
                  <a:cxn ang="0">
                    <a:pos x="53" y="140"/>
                  </a:cxn>
                  <a:cxn ang="0">
                    <a:pos x="65" y="140"/>
                  </a:cxn>
                  <a:cxn ang="0">
                    <a:pos x="76" y="138"/>
                  </a:cxn>
                  <a:cxn ang="0">
                    <a:pos x="87" y="132"/>
                  </a:cxn>
                  <a:cxn ang="0">
                    <a:pos x="96" y="125"/>
                  </a:cxn>
                  <a:cxn ang="0">
                    <a:pos x="104" y="115"/>
                  </a:cxn>
                  <a:cxn ang="0">
                    <a:pos x="110" y="104"/>
                  </a:cxn>
                  <a:cxn ang="0">
                    <a:pos x="115" y="91"/>
                  </a:cxn>
                  <a:cxn ang="0">
                    <a:pos x="117" y="78"/>
                  </a:cxn>
                  <a:cxn ang="0">
                    <a:pos x="109" y="71"/>
                  </a:cxn>
                  <a:cxn ang="0">
                    <a:pos x="105" y="94"/>
                  </a:cxn>
                  <a:cxn ang="0">
                    <a:pos x="94" y="113"/>
                  </a:cxn>
                  <a:cxn ang="0">
                    <a:pos x="78" y="126"/>
                  </a:cxn>
                  <a:cxn ang="0">
                    <a:pos x="59" y="130"/>
                  </a:cxn>
                  <a:cxn ang="0">
                    <a:pos x="40" y="126"/>
                  </a:cxn>
                  <a:cxn ang="0">
                    <a:pos x="23" y="113"/>
                  </a:cxn>
                  <a:cxn ang="0">
                    <a:pos x="13" y="94"/>
                  </a:cxn>
                  <a:cxn ang="0">
                    <a:pos x="9" y="71"/>
                  </a:cxn>
                  <a:cxn ang="0">
                    <a:pos x="13" y="48"/>
                  </a:cxn>
                  <a:cxn ang="0">
                    <a:pos x="23" y="29"/>
                  </a:cxn>
                  <a:cxn ang="0">
                    <a:pos x="40" y="16"/>
                  </a:cxn>
                  <a:cxn ang="0">
                    <a:pos x="59" y="11"/>
                  </a:cxn>
                  <a:cxn ang="0">
                    <a:pos x="78" y="16"/>
                  </a:cxn>
                  <a:cxn ang="0">
                    <a:pos x="94" y="29"/>
                  </a:cxn>
                  <a:cxn ang="0">
                    <a:pos x="105" y="48"/>
                  </a:cxn>
                  <a:cxn ang="0">
                    <a:pos x="109" y="71"/>
                  </a:cxn>
                </a:cxnLst>
                <a:rect l="0" t="0" r="r" b="b"/>
                <a:pathLst>
                  <a:path w="118" h="140">
                    <a:moveTo>
                      <a:pt x="118" y="71"/>
                    </a:moveTo>
                    <a:lnTo>
                      <a:pt x="117" y="64"/>
                    </a:lnTo>
                    <a:lnTo>
                      <a:pt x="116" y="56"/>
                    </a:lnTo>
                    <a:lnTo>
                      <a:pt x="115" y="50"/>
                    </a:lnTo>
                    <a:lnTo>
                      <a:pt x="113" y="43"/>
                    </a:lnTo>
                    <a:lnTo>
                      <a:pt x="110" y="37"/>
                    </a:lnTo>
                    <a:lnTo>
                      <a:pt x="108" y="31"/>
                    </a:lnTo>
                    <a:lnTo>
                      <a:pt x="104" y="26"/>
                    </a:lnTo>
                    <a:lnTo>
                      <a:pt x="100" y="22"/>
                    </a:lnTo>
                    <a:lnTo>
                      <a:pt x="96" y="17"/>
                    </a:lnTo>
                    <a:lnTo>
                      <a:pt x="92" y="12"/>
                    </a:lnTo>
                    <a:lnTo>
                      <a:pt x="87" y="10"/>
                    </a:lnTo>
                    <a:lnTo>
                      <a:pt x="82" y="6"/>
                    </a:lnTo>
                    <a:lnTo>
                      <a:pt x="76" y="4"/>
                    </a:lnTo>
                    <a:lnTo>
                      <a:pt x="71" y="2"/>
                    </a:lnTo>
                    <a:lnTo>
                      <a:pt x="65" y="1"/>
                    </a:lnTo>
                    <a:lnTo>
                      <a:pt x="59" y="0"/>
                    </a:lnTo>
                    <a:lnTo>
                      <a:pt x="53" y="1"/>
                    </a:lnTo>
                    <a:lnTo>
                      <a:pt x="47" y="2"/>
                    </a:lnTo>
                    <a:lnTo>
                      <a:pt x="42" y="4"/>
                    </a:lnTo>
                    <a:lnTo>
                      <a:pt x="36" y="6"/>
                    </a:lnTo>
                    <a:lnTo>
                      <a:pt x="31" y="10"/>
                    </a:lnTo>
                    <a:lnTo>
                      <a:pt x="25" y="12"/>
                    </a:lnTo>
                    <a:lnTo>
                      <a:pt x="21" y="17"/>
                    </a:lnTo>
                    <a:lnTo>
                      <a:pt x="17" y="22"/>
                    </a:lnTo>
                    <a:lnTo>
                      <a:pt x="13" y="26"/>
                    </a:lnTo>
                    <a:lnTo>
                      <a:pt x="10" y="31"/>
                    </a:lnTo>
                    <a:lnTo>
                      <a:pt x="7" y="37"/>
                    </a:lnTo>
                    <a:lnTo>
                      <a:pt x="4" y="43"/>
                    </a:lnTo>
                    <a:lnTo>
                      <a:pt x="2" y="50"/>
                    </a:lnTo>
                    <a:lnTo>
                      <a:pt x="1" y="56"/>
                    </a:lnTo>
                    <a:lnTo>
                      <a:pt x="0" y="64"/>
                    </a:lnTo>
                    <a:lnTo>
                      <a:pt x="0" y="71"/>
                    </a:lnTo>
                    <a:lnTo>
                      <a:pt x="0" y="78"/>
                    </a:lnTo>
                    <a:lnTo>
                      <a:pt x="1" y="85"/>
                    </a:lnTo>
                    <a:lnTo>
                      <a:pt x="2" y="91"/>
                    </a:lnTo>
                    <a:lnTo>
                      <a:pt x="4" y="98"/>
                    </a:lnTo>
                    <a:lnTo>
                      <a:pt x="7" y="104"/>
                    </a:lnTo>
                    <a:lnTo>
                      <a:pt x="10" y="110"/>
                    </a:lnTo>
                    <a:lnTo>
                      <a:pt x="13" y="115"/>
                    </a:lnTo>
                    <a:lnTo>
                      <a:pt x="17" y="120"/>
                    </a:lnTo>
                    <a:lnTo>
                      <a:pt x="21" y="125"/>
                    </a:lnTo>
                    <a:lnTo>
                      <a:pt x="25" y="128"/>
                    </a:lnTo>
                    <a:lnTo>
                      <a:pt x="31" y="132"/>
                    </a:lnTo>
                    <a:lnTo>
                      <a:pt x="36" y="136"/>
                    </a:lnTo>
                    <a:lnTo>
                      <a:pt x="42" y="138"/>
                    </a:lnTo>
                    <a:lnTo>
                      <a:pt x="47" y="139"/>
                    </a:lnTo>
                    <a:lnTo>
                      <a:pt x="53" y="140"/>
                    </a:lnTo>
                    <a:lnTo>
                      <a:pt x="59" y="140"/>
                    </a:lnTo>
                    <a:lnTo>
                      <a:pt x="65" y="140"/>
                    </a:lnTo>
                    <a:lnTo>
                      <a:pt x="71" y="139"/>
                    </a:lnTo>
                    <a:lnTo>
                      <a:pt x="76" y="138"/>
                    </a:lnTo>
                    <a:lnTo>
                      <a:pt x="82" y="136"/>
                    </a:lnTo>
                    <a:lnTo>
                      <a:pt x="87" y="132"/>
                    </a:lnTo>
                    <a:lnTo>
                      <a:pt x="92" y="128"/>
                    </a:lnTo>
                    <a:lnTo>
                      <a:pt x="96" y="125"/>
                    </a:lnTo>
                    <a:lnTo>
                      <a:pt x="100" y="120"/>
                    </a:lnTo>
                    <a:lnTo>
                      <a:pt x="104" y="115"/>
                    </a:lnTo>
                    <a:lnTo>
                      <a:pt x="108" y="110"/>
                    </a:lnTo>
                    <a:lnTo>
                      <a:pt x="110" y="104"/>
                    </a:lnTo>
                    <a:lnTo>
                      <a:pt x="113" y="98"/>
                    </a:lnTo>
                    <a:lnTo>
                      <a:pt x="115" y="91"/>
                    </a:lnTo>
                    <a:lnTo>
                      <a:pt x="116" y="85"/>
                    </a:lnTo>
                    <a:lnTo>
                      <a:pt x="117" y="78"/>
                    </a:lnTo>
                    <a:lnTo>
                      <a:pt x="118" y="71"/>
                    </a:lnTo>
                    <a:close/>
                    <a:moveTo>
                      <a:pt x="109" y="71"/>
                    </a:moveTo>
                    <a:lnTo>
                      <a:pt x="108" y="83"/>
                    </a:lnTo>
                    <a:lnTo>
                      <a:pt x="105" y="94"/>
                    </a:lnTo>
                    <a:lnTo>
                      <a:pt x="100" y="104"/>
                    </a:lnTo>
                    <a:lnTo>
                      <a:pt x="94" y="113"/>
                    </a:lnTo>
                    <a:lnTo>
                      <a:pt x="87" y="120"/>
                    </a:lnTo>
                    <a:lnTo>
                      <a:pt x="78" y="126"/>
                    </a:lnTo>
                    <a:lnTo>
                      <a:pt x="69" y="128"/>
                    </a:lnTo>
                    <a:lnTo>
                      <a:pt x="59" y="130"/>
                    </a:lnTo>
                    <a:lnTo>
                      <a:pt x="49" y="128"/>
                    </a:lnTo>
                    <a:lnTo>
                      <a:pt x="40" y="126"/>
                    </a:lnTo>
                    <a:lnTo>
                      <a:pt x="31" y="120"/>
                    </a:lnTo>
                    <a:lnTo>
                      <a:pt x="23" y="113"/>
                    </a:lnTo>
                    <a:lnTo>
                      <a:pt x="17" y="104"/>
                    </a:lnTo>
                    <a:lnTo>
                      <a:pt x="13" y="94"/>
                    </a:lnTo>
                    <a:lnTo>
                      <a:pt x="10" y="83"/>
                    </a:lnTo>
                    <a:lnTo>
                      <a:pt x="9" y="71"/>
                    </a:lnTo>
                    <a:lnTo>
                      <a:pt x="10" y="59"/>
                    </a:lnTo>
                    <a:lnTo>
                      <a:pt x="13" y="48"/>
                    </a:lnTo>
                    <a:lnTo>
                      <a:pt x="17" y="37"/>
                    </a:lnTo>
                    <a:lnTo>
                      <a:pt x="23" y="29"/>
                    </a:lnTo>
                    <a:lnTo>
                      <a:pt x="31" y="22"/>
                    </a:lnTo>
                    <a:lnTo>
                      <a:pt x="40" y="16"/>
                    </a:lnTo>
                    <a:lnTo>
                      <a:pt x="49" y="12"/>
                    </a:lnTo>
                    <a:lnTo>
                      <a:pt x="59" y="11"/>
                    </a:lnTo>
                    <a:lnTo>
                      <a:pt x="69" y="12"/>
                    </a:lnTo>
                    <a:lnTo>
                      <a:pt x="78" y="16"/>
                    </a:lnTo>
                    <a:lnTo>
                      <a:pt x="87" y="22"/>
                    </a:lnTo>
                    <a:lnTo>
                      <a:pt x="94" y="29"/>
                    </a:lnTo>
                    <a:lnTo>
                      <a:pt x="100" y="37"/>
                    </a:lnTo>
                    <a:lnTo>
                      <a:pt x="105" y="48"/>
                    </a:lnTo>
                    <a:lnTo>
                      <a:pt x="108" y="59"/>
                    </a:lnTo>
                    <a:lnTo>
                      <a:pt x="109" y="71"/>
                    </a:lnTo>
                    <a:close/>
                  </a:path>
                </a:pathLst>
              </a:custGeom>
              <a:solidFill>
                <a:srgbClr val="F9E0B3"/>
              </a:solidFill>
              <a:ln w="9525">
                <a:noFill/>
                <a:round/>
                <a:headEnd/>
                <a:tailEnd/>
              </a:ln>
            </p:spPr>
            <p:txBody>
              <a:bodyPr/>
              <a:lstStyle/>
              <a:p>
                <a:endParaRPr lang="en-US"/>
              </a:p>
            </p:txBody>
          </p:sp>
          <p:sp>
            <p:nvSpPr>
              <p:cNvPr id="261" name="Freeform 206"/>
              <p:cNvSpPr>
                <a:spLocks noEditPoints="1"/>
              </p:cNvSpPr>
              <p:nvPr/>
            </p:nvSpPr>
            <p:spPr bwMode="auto">
              <a:xfrm>
                <a:off x="1151" y="2649"/>
                <a:ext cx="21" cy="21"/>
              </a:xfrm>
              <a:custGeom>
                <a:avLst/>
                <a:gdLst/>
                <a:ahLst/>
                <a:cxnLst>
                  <a:cxn ang="0">
                    <a:pos x="109" y="58"/>
                  </a:cxn>
                  <a:cxn ang="0">
                    <a:pos x="107" y="46"/>
                  </a:cxn>
                  <a:cxn ang="0">
                    <a:pos x="100" y="29"/>
                  </a:cxn>
                  <a:cxn ang="0">
                    <a:pos x="85" y="11"/>
                  </a:cxn>
                  <a:cxn ang="0">
                    <a:pos x="71" y="2"/>
                  </a:cxn>
                  <a:cxn ang="0">
                    <a:pos x="61" y="0"/>
                  </a:cxn>
                  <a:cxn ang="0">
                    <a:pos x="50" y="0"/>
                  </a:cxn>
                  <a:cxn ang="0">
                    <a:pos x="39" y="2"/>
                  </a:cxn>
                  <a:cxn ang="0">
                    <a:pos x="24" y="11"/>
                  </a:cxn>
                  <a:cxn ang="0">
                    <a:pos x="9" y="29"/>
                  </a:cxn>
                  <a:cxn ang="0">
                    <a:pos x="3" y="46"/>
                  </a:cxn>
                  <a:cxn ang="0">
                    <a:pos x="0" y="58"/>
                  </a:cxn>
                  <a:cxn ang="0">
                    <a:pos x="0" y="71"/>
                  </a:cxn>
                  <a:cxn ang="0">
                    <a:pos x="3" y="84"/>
                  </a:cxn>
                  <a:cxn ang="0">
                    <a:pos x="7" y="96"/>
                  </a:cxn>
                  <a:cxn ang="0">
                    <a:pos x="12" y="106"/>
                  </a:cxn>
                  <a:cxn ang="0">
                    <a:pos x="20" y="115"/>
                  </a:cxn>
                  <a:cxn ang="0">
                    <a:pos x="29" y="121"/>
                  </a:cxn>
                  <a:cxn ang="0">
                    <a:pos x="39" y="127"/>
                  </a:cxn>
                  <a:cxn ang="0">
                    <a:pos x="50" y="130"/>
                  </a:cxn>
                  <a:cxn ang="0">
                    <a:pos x="61" y="130"/>
                  </a:cxn>
                  <a:cxn ang="0">
                    <a:pos x="71" y="127"/>
                  </a:cxn>
                  <a:cxn ang="0">
                    <a:pos x="85" y="119"/>
                  </a:cxn>
                  <a:cxn ang="0">
                    <a:pos x="100" y="101"/>
                  </a:cxn>
                  <a:cxn ang="0">
                    <a:pos x="107" y="84"/>
                  </a:cxn>
                  <a:cxn ang="0">
                    <a:pos x="109" y="71"/>
                  </a:cxn>
                  <a:cxn ang="0">
                    <a:pos x="100" y="65"/>
                  </a:cxn>
                  <a:cxn ang="0">
                    <a:pos x="97" y="85"/>
                  </a:cxn>
                  <a:cxn ang="0">
                    <a:pos x="87" y="103"/>
                  </a:cxn>
                  <a:cxn ang="0">
                    <a:pos x="73" y="114"/>
                  </a:cxn>
                  <a:cxn ang="0">
                    <a:pos x="55" y="119"/>
                  </a:cxn>
                  <a:cxn ang="0">
                    <a:pos x="38" y="114"/>
                  </a:cxn>
                  <a:cxn ang="0">
                    <a:pos x="22" y="103"/>
                  </a:cxn>
                  <a:cxn ang="0">
                    <a:pos x="13" y="85"/>
                  </a:cxn>
                  <a:cxn ang="0">
                    <a:pos x="9" y="65"/>
                  </a:cxn>
                  <a:cxn ang="0">
                    <a:pos x="13" y="43"/>
                  </a:cxn>
                  <a:cxn ang="0">
                    <a:pos x="22" y="26"/>
                  </a:cxn>
                  <a:cxn ang="0">
                    <a:pos x="38" y="16"/>
                  </a:cxn>
                  <a:cxn ang="0">
                    <a:pos x="55" y="11"/>
                  </a:cxn>
                  <a:cxn ang="0">
                    <a:pos x="73" y="16"/>
                  </a:cxn>
                  <a:cxn ang="0">
                    <a:pos x="87" y="26"/>
                  </a:cxn>
                  <a:cxn ang="0">
                    <a:pos x="97" y="43"/>
                  </a:cxn>
                  <a:cxn ang="0">
                    <a:pos x="100" y="65"/>
                  </a:cxn>
                </a:cxnLst>
                <a:rect l="0" t="0" r="r" b="b"/>
                <a:pathLst>
                  <a:path w="109" h="130">
                    <a:moveTo>
                      <a:pt x="109" y="65"/>
                    </a:moveTo>
                    <a:lnTo>
                      <a:pt x="109" y="58"/>
                    </a:lnTo>
                    <a:lnTo>
                      <a:pt x="108" y="52"/>
                    </a:lnTo>
                    <a:lnTo>
                      <a:pt x="107" y="46"/>
                    </a:lnTo>
                    <a:lnTo>
                      <a:pt x="105" y="40"/>
                    </a:lnTo>
                    <a:lnTo>
                      <a:pt x="100" y="29"/>
                    </a:lnTo>
                    <a:lnTo>
                      <a:pt x="93" y="19"/>
                    </a:lnTo>
                    <a:lnTo>
                      <a:pt x="85" y="11"/>
                    </a:lnTo>
                    <a:lnTo>
                      <a:pt x="76" y="5"/>
                    </a:lnTo>
                    <a:lnTo>
                      <a:pt x="71" y="2"/>
                    </a:lnTo>
                    <a:lnTo>
                      <a:pt x="66" y="1"/>
                    </a:lnTo>
                    <a:lnTo>
                      <a:pt x="61" y="0"/>
                    </a:lnTo>
                    <a:lnTo>
                      <a:pt x="55" y="0"/>
                    </a:lnTo>
                    <a:lnTo>
                      <a:pt x="50" y="0"/>
                    </a:lnTo>
                    <a:lnTo>
                      <a:pt x="44" y="1"/>
                    </a:lnTo>
                    <a:lnTo>
                      <a:pt x="39" y="2"/>
                    </a:lnTo>
                    <a:lnTo>
                      <a:pt x="34" y="5"/>
                    </a:lnTo>
                    <a:lnTo>
                      <a:pt x="24" y="11"/>
                    </a:lnTo>
                    <a:lnTo>
                      <a:pt x="16" y="19"/>
                    </a:lnTo>
                    <a:lnTo>
                      <a:pt x="9" y="29"/>
                    </a:lnTo>
                    <a:lnTo>
                      <a:pt x="4" y="40"/>
                    </a:lnTo>
                    <a:lnTo>
                      <a:pt x="3" y="46"/>
                    </a:lnTo>
                    <a:lnTo>
                      <a:pt x="1" y="52"/>
                    </a:lnTo>
                    <a:lnTo>
                      <a:pt x="0" y="58"/>
                    </a:lnTo>
                    <a:lnTo>
                      <a:pt x="0" y="65"/>
                    </a:lnTo>
                    <a:lnTo>
                      <a:pt x="0" y="71"/>
                    </a:lnTo>
                    <a:lnTo>
                      <a:pt x="1" y="78"/>
                    </a:lnTo>
                    <a:lnTo>
                      <a:pt x="3" y="84"/>
                    </a:lnTo>
                    <a:lnTo>
                      <a:pt x="4" y="90"/>
                    </a:lnTo>
                    <a:lnTo>
                      <a:pt x="7" y="96"/>
                    </a:lnTo>
                    <a:lnTo>
                      <a:pt x="9" y="101"/>
                    </a:lnTo>
                    <a:lnTo>
                      <a:pt x="12" y="106"/>
                    </a:lnTo>
                    <a:lnTo>
                      <a:pt x="16" y="110"/>
                    </a:lnTo>
                    <a:lnTo>
                      <a:pt x="20" y="115"/>
                    </a:lnTo>
                    <a:lnTo>
                      <a:pt x="24" y="119"/>
                    </a:lnTo>
                    <a:lnTo>
                      <a:pt x="29" y="121"/>
                    </a:lnTo>
                    <a:lnTo>
                      <a:pt x="34" y="125"/>
                    </a:lnTo>
                    <a:lnTo>
                      <a:pt x="39" y="127"/>
                    </a:lnTo>
                    <a:lnTo>
                      <a:pt x="44" y="128"/>
                    </a:lnTo>
                    <a:lnTo>
                      <a:pt x="50" y="130"/>
                    </a:lnTo>
                    <a:lnTo>
                      <a:pt x="55" y="130"/>
                    </a:lnTo>
                    <a:lnTo>
                      <a:pt x="61" y="130"/>
                    </a:lnTo>
                    <a:lnTo>
                      <a:pt x="66" y="128"/>
                    </a:lnTo>
                    <a:lnTo>
                      <a:pt x="71" y="127"/>
                    </a:lnTo>
                    <a:lnTo>
                      <a:pt x="76" y="125"/>
                    </a:lnTo>
                    <a:lnTo>
                      <a:pt x="85" y="119"/>
                    </a:lnTo>
                    <a:lnTo>
                      <a:pt x="93" y="110"/>
                    </a:lnTo>
                    <a:lnTo>
                      <a:pt x="100" y="101"/>
                    </a:lnTo>
                    <a:lnTo>
                      <a:pt x="105" y="90"/>
                    </a:lnTo>
                    <a:lnTo>
                      <a:pt x="107" y="84"/>
                    </a:lnTo>
                    <a:lnTo>
                      <a:pt x="108" y="78"/>
                    </a:lnTo>
                    <a:lnTo>
                      <a:pt x="109" y="71"/>
                    </a:lnTo>
                    <a:lnTo>
                      <a:pt x="109" y="65"/>
                    </a:lnTo>
                    <a:close/>
                    <a:moveTo>
                      <a:pt x="100" y="65"/>
                    </a:moveTo>
                    <a:lnTo>
                      <a:pt x="99" y="76"/>
                    </a:lnTo>
                    <a:lnTo>
                      <a:pt x="97" y="85"/>
                    </a:lnTo>
                    <a:lnTo>
                      <a:pt x="92" y="95"/>
                    </a:lnTo>
                    <a:lnTo>
                      <a:pt x="87" y="103"/>
                    </a:lnTo>
                    <a:lnTo>
                      <a:pt x="80" y="109"/>
                    </a:lnTo>
                    <a:lnTo>
                      <a:pt x="73" y="114"/>
                    </a:lnTo>
                    <a:lnTo>
                      <a:pt x="64" y="118"/>
                    </a:lnTo>
                    <a:lnTo>
                      <a:pt x="55" y="119"/>
                    </a:lnTo>
                    <a:lnTo>
                      <a:pt x="46" y="118"/>
                    </a:lnTo>
                    <a:lnTo>
                      <a:pt x="38" y="114"/>
                    </a:lnTo>
                    <a:lnTo>
                      <a:pt x="30" y="109"/>
                    </a:lnTo>
                    <a:lnTo>
                      <a:pt x="22" y="103"/>
                    </a:lnTo>
                    <a:lnTo>
                      <a:pt x="17" y="95"/>
                    </a:lnTo>
                    <a:lnTo>
                      <a:pt x="13" y="85"/>
                    </a:lnTo>
                    <a:lnTo>
                      <a:pt x="10" y="76"/>
                    </a:lnTo>
                    <a:lnTo>
                      <a:pt x="9" y="65"/>
                    </a:lnTo>
                    <a:lnTo>
                      <a:pt x="10" y="54"/>
                    </a:lnTo>
                    <a:lnTo>
                      <a:pt x="13" y="43"/>
                    </a:lnTo>
                    <a:lnTo>
                      <a:pt x="17" y="35"/>
                    </a:lnTo>
                    <a:lnTo>
                      <a:pt x="22" y="26"/>
                    </a:lnTo>
                    <a:lnTo>
                      <a:pt x="30" y="20"/>
                    </a:lnTo>
                    <a:lnTo>
                      <a:pt x="38" y="16"/>
                    </a:lnTo>
                    <a:lnTo>
                      <a:pt x="46" y="12"/>
                    </a:lnTo>
                    <a:lnTo>
                      <a:pt x="55" y="11"/>
                    </a:lnTo>
                    <a:lnTo>
                      <a:pt x="64" y="12"/>
                    </a:lnTo>
                    <a:lnTo>
                      <a:pt x="73" y="16"/>
                    </a:lnTo>
                    <a:lnTo>
                      <a:pt x="80" y="20"/>
                    </a:lnTo>
                    <a:lnTo>
                      <a:pt x="87" y="26"/>
                    </a:lnTo>
                    <a:lnTo>
                      <a:pt x="92" y="35"/>
                    </a:lnTo>
                    <a:lnTo>
                      <a:pt x="97" y="43"/>
                    </a:lnTo>
                    <a:lnTo>
                      <a:pt x="99" y="54"/>
                    </a:lnTo>
                    <a:lnTo>
                      <a:pt x="100" y="65"/>
                    </a:lnTo>
                    <a:close/>
                  </a:path>
                </a:pathLst>
              </a:custGeom>
              <a:solidFill>
                <a:srgbClr val="FAE3B4"/>
              </a:solidFill>
              <a:ln w="9525">
                <a:noFill/>
                <a:round/>
                <a:headEnd/>
                <a:tailEnd/>
              </a:ln>
            </p:spPr>
            <p:txBody>
              <a:bodyPr/>
              <a:lstStyle/>
              <a:p>
                <a:endParaRPr lang="en-US"/>
              </a:p>
            </p:txBody>
          </p:sp>
          <p:sp>
            <p:nvSpPr>
              <p:cNvPr id="262" name="Freeform 207"/>
              <p:cNvSpPr>
                <a:spLocks noEditPoints="1"/>
              </p:cNvSpPr>
              <p:nvPr/>
            </p:nvSpPr>
            <p:spPr bwMode="auto">
              <a:xfrm>
                <a:off x="1152" y="2649"/>
                <a:ext cx="20" cy="20"/>
              </a:xfrm>
              <a:custGeom>
                <a:avLst/>
                <a:gdLst/>
                <a:ahLst/>
                <a:cxnLst>
                  <a:cxn ang="0">
                    <a:pos x="99" y="48"/>
                  </a:cxn>
                  <a:cxn ang="0">
                    <a:pos x="91" y="26"/>
                  </a:cxn>
                  <a:cxn ang="0">
                    <a:pos x="78" y="11"/>
                  </a:cxn>
                  <a:cxn ang="0">
                    <a:pos x="60" y="1"/>
                  </a:cxn>
                  <a:cxn ang="0">
                    <a:pos x="40" y="1"/>
                  </a:cxn>
                  <a:cxn ang="0">
                    <a:pos x="22" y="11"/>
                  </a:cxn>
                  <a:cxn ang="0">
                    <a:pos x="8" y="26"/>
                  </a:cxn>
                  <a:cxn ang="0">
                    <a:pos x="1" y="48"/>
                  </a:cxn>
                  <a:cxn ang="0">
                    <a:pos x="1" y="72"/>
                  </a:cxn>
                  <a:cxn ang="0">
                    <a:pos x="8" y="93"/>
                  </a:cxn>
                  <a:cxn ang="0">
                    <a:pos x="22" y="109"/>
                  </a:cxn>
                  <a:cxn ang="0">
                    <a:pos x="40" y="117"/>
                  </a:cxn>
                  <a:cxn ang="0">
                    <a:pos x="60" y="117"/>
                  </a:cxn>
                  <a:cxn ang="0">
                    <a:pos x="78" y="109"/>
                  </a:cxn>
                  <a:cxn ang="0">
                    <a:pos x="91" y="93"/>
                  </a:cxn>
                  <a:cxn ang="0">
                    <a:pos x="99" y="72"/>
                  </a:cxn>
                  <a:cxn ang="0">
                    <a:pos x="91" y="60"/>
                  </a:cxn>
                  <a:cxn ang="0">
                    <a:pos x="87" y="79"/>
                  </a:cxn>
                  <a:cxn ang="0">
                    <a:pos x="79" y="95"/>
                  </a:cxn>
                  <a:cxn ang="0">
                    <a:pos x="66" y="104"/>
                  </a:cxn>
                  <a:cxn ang="0">
                    <a:pos x="50" y="108"/>
                  </a:cxn>
                  <a:cxn ang="0">
                    <a:pos x="34" y="104"/>
                  </a:cxn>
                  <a:cxn ang="0">
                    <a:pos x="20" y="95"/>
                  </a:cxn>
                  <a:cxn ang="0">
                    <a:pos x="12" y="79"/>
                  </a:cxn>
                  <a:cxn ang="0">
                    <a:pos x="9" y="60"/>
                  </a:cxn>
                  <a:cxn ang="0">
                    <a:pos x="12" y="41"/>
                  </a:cxn>
                  <a:cxn ang="0">
                    <a:pos x="20" y="25"/>
                  </a:cxn>
                  <a:cxn ang="0">
                    <a:pos x="34" y="15"/>
                  </a:cxn>
                  <a:cxn ang="0">
                    <a:pos x="50" y="11"/>
                  </a:cxn>
                  <a:cxn ang="0">
                    <a:pos x="66" y="15"/>
                  </a:cxn>
                  <a:cxn ang="0">
                    <a:pos x="79" y="25"/>
                  </a:cxn>
                  <a:cxn ang="0">
                    <a:pos x="87" y="41"/>
                  </a:cxn>
                  <a:cxn ang="0">
                    <a:pos x="91" y="60"/>
                  </a:cxn>
                </a:cxnLst>
                <a:rect l="0" t="0" r="r" b="b"/>
                <a:pathLst>
                  <a:path w="100" h="119">
                    <a:moveTo>
                      <a:pt x="100" y="60"/>
                    </a:moveTo>
                    <a:lnTo>
                      <a:pt x="99" y="48"/>
                    </a:lnTo>
                    <a:lnTo>
                      <a:pt x="96" y="37"/>
                    </a:lnTo>
                    <a:lnTo>
                      <a:pt x="91" y="26"/>
                    </a:lnTo>
                    <a:lnTo>
                      <a:pt x="85" y="18"/>
                    </a:lnTo>
                    <a:lnTo>
                      <a:pt x="78" y="11"/>
                    </a:lnTo>
                    <a:lnTo>
                      <a:pt x="69" y="5"/>
                    </a:lnTo>
                    <a:lnTo>
                      <a:pt x="60" y="1"/>
                    </a:lnTo>
                    <a:lnTo>
                      <a:pt x="50" y="0"/>
                    </a:lnTo>
                    <a:lnTo>
                      <a:pt x="40" y="1"/>
                    </a:lnTo>
                    <a:lnTo>
                      <a:pt x="31" y="5"/>
                    </a:lnTo>
                    <a:lnTo>
                      <a:pt x="22" y="11"/>
                    </a:lnTo>
                    <a:lnTo>
                      <a:pt x="14" y="18"/>
                    </a:lnTo>
                    <a:lnTo>
                      <a:pt x="8" y="26"/>
                    </a:lnTo>
                    <a:lnTo>
                      <a:pt x="4" y="37"/>
                    </a:lnTo>
                    <a:lnTo>
                      <a:pt x="1" y="48"/>
                    </a:lnTo>
                    <a:lnTo>
                      <a:pt x="0" y="60"/>
                    </a:lnTo>
                    <a:lnTo>
                      <a:pt x="1" y="72"/>
                    </a:lnTo>
                    <a:lnTo>
                      <a:pt x="4" y="83"/>
                    </a:lnTo>
                    <a:lnTo>
                      <a:pt x="8" y="93"/>
                    </a:lnTo>
                    <a:lnTo>
                      <a:pt x="14" y="102"/>
                    </a:lnTo>
                    <a:lnTo>
                      <a:pt x="22" y="109"/>
                    </a:lnTo>
                    <a:lnTo>
                      <a:pt x="31" y="115"/>
                    </a:lnTo>
                    <a:lnTo>
                      <a:pt x="40" y="117"/>
                    </a:lnTo>
                    <a:lnTo>
                      <a:pt x="50" y="119"/>
                    </a:lnTo>
                    <a:lnTo>
                      <a:pt x="60" y="117"/>
                    </a:lnTo>
                    <a:lnTo>
                      <a:pt x="69" y="115"/>
                    </a:lnTo>
                    <a:lnTo>
                      <a:pt x="78" y="109"/>
                    </a:lnTo>
                    <a:lnTo>
                      <a:pt x="85" y="102"/>
                    </a:lnTo>
                    <a:lnTo>
                      <a:pt x="91" y="93"/>
                    </a:lnTo>
                    <a:lnTo>
                      <a:pt x="96" y="83"/>
                    </a:lnTo>
                    <a:lnTo>
                      <a:pt x="99" y="72"/>
                    </a:lnTo>
                    <a:lnTo>
                      <a:pt x="100" y="60"/>
                    </a:lnTo>
                    <a:close/>
                    <a:moveTo>
                      <a:pt x="91" y="60"/>
                    </a:moveTo>
                    <a:lnTo>
                      <a:pt x="90" y="69"/>
                    </a:lnTo>
                    <a:lnTo>
                      <a:pt x="87" y="79"/>
                    </a:lnTo>
                    <a:lnTo>
                      <a:pt x="84" y="87"/>
                    </a:lnTo>
                    <a:lnTo>
                      <a:pt x="79" y="95"/>
                    </a:lnTo>
                    <a:lnTo>
                      <a:pt x="73" y="101"/>
                    </a:lnTo>
                    <a:lnTo>
                      <a:pt x="66" y="104"/>
                    </a:lnTo>
                    <a:lnTo>
                      <a:pt x="58" y="108"/>
                    </a:lnTo>
                    <a:lnTo>
                      <a:pt x="50" y="108"/>
                    </a:lnTo>
                    <a:lnTo>
                      <a:pt x="42" y="108"/>
                    </a:lnTo>
                    <a:lnTo>
                      <a:pt x="34" y="104"/>
                    </a:lnTo>
                    <a:lnTo>
                      <a:pt x="27" y="101"/>
                    </a:lnTo>
                    <a:lnTo>
                      <a:pt x="20" y="95"/>
                    </a:lnTo>
                    <a:lnTo>
                      <a:pt x="16" y="87"/>
                    </a:lnTo>
                    <a:lnTo>
                      <a:pt x="12" y="79"/>
                    </a:lnTo>
                    <a:lnTo>
                      <a:pt x="9" y="69"/>
                    </a:lnTo>
                    <a:lnTo>
                      <a:pt x="9" y="60"/>
                    </a:lnTo>
                    <a:lnTo>
                      <a:pt x="9" y="50"/>
                    </a:lnTo>
                    <a:lnTo>
                      <a:pt x="12" y="41"/>
                    </a:lnTo>
                    <a:lnTo>
                      <a:pt x="16" y="32"/>
                    </a:lnTo>
                    <a:lnTo>
                      <a:pt x="20" y="25"/>
                    </a:lnTo>
                    <a:lnTo>
                      <a:pt x="27" y="19"/>
                    </a:lnTo>
                    <a:lnTo>
                      <a:pt x="34" y="15"/>
                    </a:lnTo>
                    <a:lnTo>
                      <a:pt x="42" y="12"/>
                    </a:lnTo>
                    <a:lnTo>
                      <a:pt x="50" y="11"/>
                    </a:lnTo>
                    <a:lnTo>
                      <a:pt x="58" y="12"/>
                    </a:lnTo>
                    <a:lnTo>
                      <a:pt x="66" y="15"/>
                    </a:lnTo>
                    <a:lnTo>
                      <a:pt x="73" y="19"/>
                    </a:lnTo>
                    <a:lnTo>
                      <a:pt x="79" y="25"/>
                    </a:lnTo>
                    <a:lnTo>
                      <a:pt x="84" y="32"/>
                    </a:lnTo>
                    <a:lnTo>
                      <a:pt x="87" y="41"/>
                    </a:lnTo>
                    <a:lnTo>
                      <a:pt x="90" y="50"/>
                    </a:lnTo>
                    <a:lnTo>
                      <a:pt x="91" y="60"/>
                    </a:lnTo>
                    <a:close/>
                  </a:path>
                </a:pathLst>
              </a:custGeom>
              <a:solidFill>
                <a:srgbClr val="FAE3B4"/>
              </a:solidFill>
              <a:ln w="9525">
                <a:noFill/>
                <a:round/>
                <a:headEnd/>
                <a:tailEnd/>
              </a:ln>
            </p:spPr>
            <p:txBody>
              <a:bodyPr/>
              <a:lstStyle/>
              <a:p>
                <a:endParaRPr lang="en-US"/>
              </a:p>
            </p:txBody>
          </p:sp>
          <p:sp>
            <p:nvSpPr>
              <p:cNvPr id="263" name="Freeform 208"/>
              <p:cNvSpPr>
                <a:spLocks noEditPoints="1"/>
              </p:cNvSpPr>
              <p:nvPr/>
            </p:nvSpPr>
            <p:spPr bwMode="auto">
              <a:xfrm>
                <a:off x="1152" y="2650"/>
                <a:ext cx="19" cy="18"/>
              </a:xfrm>
              <a:custGeom>
                <a:avLst/>
                <a:gdLst/>
                <a:ahLst/>
                <a:cxnLst>
                  <a:cxn ang="0">
                    <a:pos x="90" y="43"/>
                  </a:cxn>
                  <a:cxn ang="0">
                    <a:pos x="83" y="24"/>
                  </a:cxn>
                  <a:cxn ang="0">
                    <a:pos x="71" y="9"/>
                  </a:cxn>
                  <a:cxn ang="0">
                    <a:pos x="55" y="1"/>
                  </a:cxn>
                  <a:cxn ang="0">
                    <a:pos x="37" y="1"/>
                  </a:cxn>
                  <a:cxn ang="0">
                    <a:pos x="21" y="9"/>
                  </a:cxn>
                  <a:cxn ang="0">
                    <a:pos x="8" y="24"/>
                  </a:cxn>
                  <a:cxn ang="0">
                    <a:pos x="1" y="43"/>
                  </a:cxn>
                  <a:cxn ang="0">
                    <a:pos x="1" y="65"/>
                  </a:cxn>
                  <a:cxn ang="0">
                    <a:pos x="8" y="84"/>
                  </a:cxn>
                  <a:cxn ang="0">
                    <a:pos x="21" y="98"/>
                  </a:cxn>
                  <a:cxn ang="0">
                    <a:pos x="37" y="107"/>
                  </a:cxn>
                  <a:cxn ang="0">
                    <a:pos x="55" y="107"/>
                  </a:cxn>
                  <a:cxn ang="0">
                    <a:pos x="71" y="98"/>
                  </a:cxn>
                  <a:cxn ang="0">
                    <a:pos x="83" y="84"/>
                  </a:cxn>
                  <a:cxn ang="0">
                    <a:pos x="90" y="65"/>
                  </a:cxn>
                  <a:cxn ang="0">
                    <a:pos x="82" y="54"/>
                  </a:cxn>
                  <a:cxn ang="0">
                    <a:pos x="79" y="71"/>
                  </a:cxn>
                  <a:cxn ang="0">
                    <a:pos x="72" y="84"/>
                  </a:cxn>
                  <a:cxn ang="0">
                    <a:pos x="60" y="93"/>
                  </a:cxn>
                  <a:cxn ang="0">
                    <a:pos x="46" y="97"/>
                  </a:cxn>
                  <a:cxn ang="0">
                    <a:pos x="32" y="93"/>
                  </a:cxn>
                  <a:cxn ang="0">
                    <a:pos x="21" y="84"/>
                  </a:cxn>
                  <a:cxn ang="0">
                    <a:pos x="12" y="71"/>
                  </a:cxn>
                  <a:cxn ang="0">
                    <a:pos x="9" y="54"/>
                  </a:cxn>
                  <a:cxn ang="0">
                    <a:pos x="12" y="37"/>
                  </a:cxn>
                  <a:cxn ang="0">
                    <a:pos x="21" y="24"/>
                  </a:cxn>
                  <a:cxn ang="0">
                    <a:pos x="32" y="14"/>
                  </a:cxn>
                  <a:cxn ang="0">
                    <a:pos x="46" y="11"/>
                  </a:cxn>
                  <a:cxn ang="0">
                    <a:pos x="60" y="14"/>
                  </a:cxn>
                  <a:cxn ang="0">
                    <a:pos x="72" y="24"/>
                  </a:cxn>
                  <a:cxn ang="0">
                    <a:pos x="79" y="37"/>
                  </a:cxn>
                  <a:cxn ang="0">
                    <a:pos x="82" y="54"/>
                  </a:cxn>
                </a:cxnLst>
                <a:rect l="0" t="0" r="r" b="b"/>
                <a:pathLst>
                  <a:path w="91" h="108">
                    <a:moveTo>
                      <a:pt x="91" y="54"/>
                    </a:moveTo>
                    <a:lnTo>
                      <a:pt x="90" y="43"/>
                    </a:lnTo>
                    <a:lnTo>
                      <a:pt x="88" y="32"/>
                    </a:lnTo>
                    <a:lnTo>
                      <a:pt x="83" y="24"/>
                    </a:lnTo>
                    <a:lnTo>
                      <a:pt x="78" y="15"/>
                    </a:lnTo>
                    <a:lnTo>
                      <a:pt x="71" y="9"/>
                    </a:lnTo>
                    <a:lnTo>
                      <a:pt x="64" y="3"/>
                    </a:lnTo>
                    <a:lnTo>
                      <a:pt x="55" y="1"/>
                    </a:lnTo>
                    <a:lnTo>
                      <a:pt x="46" y="0"/>
                    </a:lnTo>
                    <a:lnTo>
                      <a:pt x="37" y="1"/>
                    </a:lnTo>
                    <a:lnTo>
                      <a:pt x="29" y="3"/>
                    </a:lnTo>
                    <a:lnTo>
                      <a:pt x="21" y="9"/>
                    </a:lnTo>
                    <a:lnTo>
                      <a:pt x="13" y="15"/>
                    </a:lnTo>
                    <a:lnTo>
                      <a:pt x="8" y="24"/>
                    </a:lnTo>
                    <a:lnTo>
                      <a:pt x="4" y="32"/>
                    </a:lnTo>
                    <a:lnTo>
                      <a:pt x="1" y="43"/>
                    </a:lnTo>
                    <a:lnTo>
                      <a:pt x="0" y="54"/>
                    </a:lnTo>
                    <a:lnTo>
                      <a:pt x="1" y="65"/>
                    </a:lnTo>
                    <a:lnTo>
                      <a:pt x="4" y="74"/>
                    </a:lnTo>
                    <a:lnTo>
                      <a:pt x="8" y="84"/>
                    </a:lnTo>
                    <a:lnTo>
                      <a:pt x="13" y="92"/>
                    </a:lnTo>
                    <a:lnTo>
                      <a:pt x="21" y="98"/>
                    </a:lnTo>
                    <a:lnTo>
                      <a:pt x="29" y="103"/>
                    </a:lnTo>
                    <a:lnTo>
                      <a:pt x="37" y="107"/>
                    </a:lnTo>
                    <a:lnTo>
                      <a:pt x="46" y="108"/>
                    </a:lnTo>
                    <a:lnTo>
                      <a:pt x="55" y="107"/>
                    </a:lnTo>
                    <a:lnTo>
                      <a:pt x="64" y="103"/>
                    </a:lnTo>
                    <a:lnTo>
                      <a:pt x="71" y="98"/>
                    </a:lnTo>
                    <a:lnTo>
                      <a:pt x="78" y="92"/>
                    </a:lnTo>
                    <a:lnTo>
                      <a:pt x="83" y="84"/>
                    </a:lnTo>
                    <a:lnTo>
                      <a:pt x="88" y="74"/>
                    </a:lnTo>
                    <a:lnTo>
                      <a:pt x="90" y="65"/>
                    </a:lnTo>
                    <a:lnTo>
                      <a:pt x="91" y="54"/>
                    </a:lnTo>
                    <a:close/>
                    <a:moveTo>
                      <a:pt x="82" y="54"/>
                    </a:moveTo>
                    <a:lnTo>
                      <a:pt x="81" y="62"/>
                    </a:lnTo>
                    <a:lnTo>
                      <a:pt x="79" y="71"/>
                    </a:lnTo>
                    <a:lnTo>
                      <a:pt x="76" y="78"/>
                    </a:lnTo>
                    <a:lnTo>
                      <a:pt x="72" y="84"/>
                    </a:lnTo>
                    <a:lnTo>
                      <a:pt x="66" y="90"/>
                    </a:lnTo>
                    <a:lnTo>
                      <a:pt x="60" y="93"/>
                    </a:lnTo>
                    <a:lnTo>
                      <a:pt x="53" y="96"/>
                    </a:lnTo>
                    <a:lnTo>
                      <a:pt x="46" y="97"/>
                    </a:lnTo>
                    <a:lnTo>
                      <a:pt x="39" y="96"/>
                    </a:lnTo>
                    <a:lnTo>
                      <a:pt x="32" y="93"/>
                    </a:lnTo>
                    <a:lnTo>
                      <a:pt x="26" y="90"/>
                    </a:lnTo>
                    <a:lnTo>
                      <a:pt x="21" y="84"/>
                    </a:lnTo>
                    <a:lnTo>
                      <a:pt x="15" y="78"/>
                    </a:lnTo>
                    <a:lnTo>
                      <a:pt x="12" y="71"/>
                    </a:lnTo>
                    <a:lnTo>
                      <a:pt x="10" y="62"/>
                    </a:lnTo>
                    <a:lnTo>
                      <a:pt x="9" y="54"/>
                    </a:lnTo>
                    <a:lnTo>
                      <a:pt x="10" y="45"/>
                    </a:lnTo>
                    <a:lnTo>
                      <a:pt x="12" y="37"/>
                    </a:lnTo>
                    <a:lnTo>
                      <a:pt x="15" y="30"/>
                    </a:lnTo>
                    <a:lnTo>
                      <a:pt x="21" y="24"/>
                    </a:lnTo>
                    <a:lnTo>
                      <a:pt x="26" y="18"/>
                    </a:lnTo>
                    <a:lnTo>
                      <a:pt x="32" y="14"/>
                    </a:lnTo>
                    <a:lnTo>
                      <a:pt x="39" y="12"/>
                    </a:lnTo>
                    <a:lnTo>
                      <a:pt x="46" y="11"/>
                    </a:lnTo>
                    <a:lnTo>
                      <a:pt x="53" y="12"/>
                    </a:lnTo>
                    <a:lnTo>
                      <a:pt x="60" y="14"/>
                    </a:lnTo>
                    <a:lnTo>
                      <a:pt x="66" y="18"/>
                    </a:lnTo>
                    <a:lnTo>
                      <a:pt x="72" y="24"/>
                    </a:lnTo>
                    <a:lnTo>
                      <a:pt x="76" y="30"/>
                    </a:lnTo>
                    <a:lnTo>
                      <a:pt x="79" y="37"/>
                    </a:lnTo>
                    <a:lnTo>
                      <a:pt x="81" y="45"/>
                    </a:lnTo>
                    <a:lnTo>
                      <a:pt x="82" y="54"/>
                    </a:lnTo>
                    <a:close/>
                  </a:path>
                </a:pathLst>
              </a:custGeom>
              <a:solidFill>
                <a:srgbClr val="FAE6B8"/>
              </a:solidFill>
              <a:ln w="9525">
                <a:noFill/>
                <a:round/>
                <a:headEnd/>
                <a:tailEnd/>
              </a:ln>
            </p:spPr>
            <p:txBody>
              <a:bodyPr/>
              <a:lstStyle/>
              <a:p>
                <a:endParaRPr lang="en-US"/>
              </a:p>
            </p:txBody>
          </p:sp>
          <p:sp>
            <p:nvSpPr>
              <p:cNvPr id="264" name="Freeform 209"/>
              <p:cNvSpPr>
                <a:spLocks noEditPoints="1"/>
              </p:cNvSpPr>
              <p:nvPr/>
            </p:nvSpPr>
            <p:spPr bwMode="auto">
              <a:xfrm>
                <a:off x="1153" y="2651"/>
                <a:ext cx="17" cy="16"/>
              </a:xfrm>
              <a:custGeom>
                <a:avLst/>
                <a:gdLst/>
                <a:ahLst/>
                <a:cxnLst>
                  <a:cxn ang="0">
                    <a:pos x="81" y="39"/>
                  </a:cxn>
                  <a:cxn ang="0">
                    <a:pos x="75" y="21"/>
                  </a:cxn>
                  <a:cxn ang="0">
                    <a:pos x="64" y="8"/>
                  </a:cxn>
                  <a:cxn ang="0">
                    <a:pos x="49" y="1"/>
                  </a:cxn>
                  <a:cxn ang="0">
                    <a:pos x="33" y="1"/>
                  </a:cxn>
                  <a:cxn ang="0">
                    <a:pos x="18" y="8"/>
                  </a:cxn>
                  <a:cxn ang="0">
                    <a:pos x="7" y="21"/>
                  </a:cxn>
                  <a:cxn ang="0">
                    <a:pos x="0" y="39"/>
                  </a:cxn>
                  <a:cxn ang="0">
                    <a:pos x="0" y="58"/>
                  </a:cxn>
                  <a:cxn ang="0">
                    <a:pos x="7" y="76"/>
                  </a:cxn>
                  <a:cxn ang="0">
                    <a:pos x="18" y="90"/>
                  </a:cxn>
                  <a:cxn ang="0">
                    <a:pos x="33" y="97"/>
                  </a:cxn>
                  <a:cxn ang="0">
                    <a:pos x="49" y="97"/>
                  </a:cxn>
                  <a:cxn ang="0">
                    <a:pos x="64" y="90"/>
                  </a:cxn>
                  <a:cxn ang="0">
                    <a:pos x="75" y="76"/>
                  </a:cxn>
                  <a:cxn ang="0">
                    <a:pos x="81" y="58"/>
                  </a:cxn>
                  <a:cxn ang="0">
                    <a:pos x="73" y="49"/>
                  </a:cxn>
                  <a:cxn ang="0">
                    <a:pos x="70" y="63"/>
                  </a:cxn>
                  <a:cxn ang="0">
                    <a:pos x="63" y="75"/>
                  </a:cxn>
                  <a:cxn ang="0">
                    <a:pos x="53" y="84"/>
                  </a:cxn>
                  <a:cxn ang="0">
                    <a:pos x="41" y="86"/>
                  </a:cxn>
                  <a:cxn ang="0">
                    <a:pos x="29" y="84"/>
                  </a:cxn>
                  <a:cxn ang="0">
                    <a:pos x="19" y="75"/>
                  </a:cxn>
                  <a:cxn ang="0">
                    <a:pos x="11" y="63"/>
                  </a:cxn>
                  <a:cxn ang="0">
                    <a:pos x="9" y="49"/>
                  </a:cxn>
                  <a:cxn ang="0">
                    <a:pos x="11" y="34"/>
                  </a:cxn>
                  <a:cxn ang="0">
                    <a:pos x="19" y="22"/>
                  </a:cxn>
                  <a:cxn ang="0">
                    <a:pos x="29" y="14"/>
                  </a:cxn>
                  <a:cxn ang="0">
                    <a:pos x="41" y="10"/>
                  </a:cxn>
                  <a:cxn ang="0">
                    <a:pos x="53" y="14"/>
                  </a:cxn>
                  <a:cxn ang="0">
                    <a:pos x="63" y="22"/>
                  </a:cxn>
                  <a:cxn ang="0">
                    <a:pos x="70" y="34"/>
                  </a:cxn>
                  <a:cxn ang="0">
                    <a:pos x="73" y="49"/>
                  </a:cxn>
                </a:cxnLst>
                <a:rect l="0" t="0" r="r" b="b"/>
                <a:pathLst>
                  <a:path w="82" h="97">
                    <a:moveTo>
                      <a:pt x="82" y="49"/>
                    </a:moveTo>
                    <a:lnTo>
                      <a:pt x="81" y="39"/>
                    </a:lnTo>
                    <a:lnTo>
                      <a:pt x="78" y="30"/>
                    </a:lnTo>
                    <a:lnTo>
                      <a:pt x="75" y="21"/>
                    </a:lnTo>
                    <a:lnTo>
                      <a:pt x="70" y="14"/>
                    </a:lnTo>
                    <a:lnTo>
                      <a:pt x="64" y="8"/>
                    </a:lnTo>
                    <a:lnTo>
                      <a:pt x="57" y="4"/>
                    </a:lnTo>
                    <a:lnTo>
                      <a:pt x="49" y="1"/>
                    </a:lnTo>
                    <a:lnTo>
                      <a:pt x="41" y="0"/>
                    </a:lnTo>
                    <a:lnTo>
                      <a:pt x="33" y="1"/>
                    </a:lnTo>
                    <a:lnTo>
                      <a:pt x="25" y="4"/>
                    </a:lnTo>
                    <a:lnTo>
                      <a:pt x="18" y="8"/>
                    </a:lnTo>
                    <a:lnTo>
                      <a:pt x="11" y="14"/>
                    </a:lnTo>
                    <a:lnTo>
                      <a:pt x="7" y="21"/>
                    </a:lnTo>
                    <a:lnTo>
                      <a:pt x="3" y="30"/>
                    </a:lnTo>
                    <a:lnTo>
                      <a:pt x="0" y="39"/>
                    </a:lnTo>
                    <a:lnTo>
                      <a:pt x="0" y="49"/>
                    </a:lnTo>
                    <a:lnTo>
                      <a:pt x="0" y="58"/>
                    </a:lnTo>
                    <a:lnTo>
                      <a:pt x="3" y="68"/>
                    </a:lnTo>
                    <a:lnTo>
                      <a:pt x="7" y="76"/>
                    </a:lnTo>
                    <a:lnTo>
                      <a:pt x="11" y="84"/>
                    </a:lnTo>
                    <a:lnTo>
                      <a:pt x="18" y="90"/>
                    </a:lnTo>
                    <a:lnTo>
                      <a:pt x="25" y="93"/>
                    </a:lnTo>
                    <a:lnTo>
                      <a:pt x="33" y="97"/>
                    </a:lnTo>
                    <a:lnTo>
                      <a:pt x="41" y="97"/>
                    </a:lnTo>
                    <a:lnTo>
                      <a:pt x="49" y="97"/>
                    </a:lnTo>
                    <a:lnTo>
                      <a:pt x="57" y="93"/>
                    </a:lnTo>
                    <a:lnTo>
                      <a:pt x="64" y="90"/>
                    </a:lnTo>
                    <a:lnTo>
                      <a:pt x="70" y="84"/>
                    </a:lnTo>
                    <a:lnTo>
                      <a:pt x="75" y="76"/>
                    </a:lnTo>
                    <a:lnTo>
                      <a:pt x="78" y="68"/>
                    </a:lnTo>
                    <a:lnTo>
                      <a:pt x="81" y="58"/>
                    </a:lnTo>
                    <a:lnTo>
                      <a:pt x="82" y="49"/>
                    </a:lnTo>
                    <a:close/>
                    <a:moveTo>
                      <a:pt x="73" y="49"/>
                    </a:moveTo>
                    <a:lnTo>
                      <a:pt x="72" y="56"/>
                    </a:lnTo>
                    <a:lnTo>
                      <a:pt x="70" y="63"/>
                    </a:lnTo>
                    <a:lnTo>
                      <a:pt x="67" y="70"/>
                    </a:lnTo>
                    <a:lnTo>
                      <a:pt x="63" y="75"/>
                    </a:lnTo>
                    <a:lnTo>
                      <a:pt x="59" y="80"/>
                    </a:lnTo>
                    <a:lnTo>
                      <a:pt x="53" y="84"/>
                    </a:lnTo>
                    <a:lnTo>
                      <a:pt x="47" y="86"/>
                    </a:lnTo>
                    <a:lnTo>
                      <a:pt x="41" y="86"/>
                    </a:lnTo>
                    <a:lnTo>
                      <a:pt x="35" y="86"/>
                    </a:lnTo>
                    <a:lnTo>
                      <a:pt x="29" y="84"/>
                    </a:lnTo>
                    <a:lnTo>
                      <a:pt x="24" y="80"/>
                    </a:lnTo>
                    <a:lnTo>
                      <a:pt x="19" y="75"/>
                    </a:lnTo>
                    <a:lnTo>
                      <a:pt x="15" y="70"/>
                    </a:lnTo>
                    <a:lnTo>
                      <a:pt x="11" y="63"/>
                    </a:lnTo>
                    <a:lnTo>
                      <a:pt x="9" y="56"/>
                    </a:lnTo>
                    <a:lnTo>
                      <a:pt x="9" y="49"/>
                    </a:lnTo>
                    <a:lnTo>
                      <a:pt x="9" y="42"/>
                    </a:lnTo>
                    <a:lnTo>
                      <a:pt x="11" y="34"/>
                    </a:lnTo>
                    <a:lnTo>
                      <a:pt x="15" y="27"/>
                    </a:lnTo>
                    <a:lnTo>
                      <a:pt x="19" y="22"/>
                    </a:lnTo>
                    <a:lnTo>
                      <a:pt x="24" y="18"/>
                    </a:lnTo>
                    <a:lnTo>
                      <a:pt x="29" y="14"/>
                    </a:lnTo>
                    <a:lnTo>
                      <a:pt x="35" y="12"/>
                    </a:lnTo>
                    <a:lnTo>
                      <a:pt x="41" y="10"/>
                    </a:lnTo>
                    <a:lnTo>
                      <a:pt x="47" y="12"/>
                    </a:lnTo>
                    <a:lnTo>
                      <a:pt x="53" y="14"/>
                    </a:lnTo>
                    <a:lnTo>
                      <a:pt x="59" y="18"/>
                    </a:lnTo>
                    <a:lnTo>
                      <a:pt x="63" y="22"/>
                    </a:lnTo>
                    <a:lnTo>
                      <a:pt x="67" y="27"/>
                    </a:lnTo>
                    <a:lnTo>
                      <a:pt x="70" y="34"/>
                    </a:lnTo>
                    <a:lnTo>
                      <a:pt x="72" y="42"/>
                    </a:lnTo>
                    <a:lnTo>
                      <a:pt x="73" y="49"/>
                    </a:lnTo>
                    <a:close/>
                  </a:path>
                </a:pathLst>
              </a:custGeom>
              <a:solidFill>
                <a:srgbClr val="FBE9B9"/>
              </a:solidFill>
              <a:ln w="9525">
                <a:noFill/>
                <a:round/>
                <a:headEnd/>
                <a:tailEnd/>
              </a:ln>
            </p:spPr>
            <p:txBody>
              <a:bodyPr/>
              <a:lstStyle/>
              <a:p>
                <a:endParaRPr lang="en-US"/>
              </a:p>
            </p:txBody>
          </p:sp>
          <p:sp>
            <p:nvSpPr>
              <p:cNvPr id="265" name="Freeform 210"/>
              <p:cNvSpPr>
                <a:spLocks noEditPoints="1"/>
              </p:cNvSpPr>
              <p:nvPr/>
            </p:nvSpPr>
            <p:spPr bwMode="auto">
              <a:xfrm>
                <a:off x="1154" y="2652"/>
                <a:ext cx="15" cy="14"/>
              </a:xfrm>
              <a:custGeom>
                <a:avLst/>
                <a:gdLst/>
                <a:ahLst/>
                <a:cxnLst>
                  <a:cxn ang="0">
                    <a:pos x="72" y="34"/>
                  </a:cxn>
                  <a:cxn ang="0">
                    <a:pos x="67" y="19"/>
                  </a:cxn>
                  <a:cxn ang="0">
                    <a:pos x="57" y="7"/>
                  </a:cxn>
                  <a:cxn ang="0">
                    <a:pos x="44" y="1"/>
                  </a:cxn>
                  <a:cxn ang="0">
                    <a:pos x="30" y="1"/>
                  </a:cxn>
                  <a:cxn ang="0">
                    <a:pos x="17" y="7"/>
                  </a:cxn>
                  <a:cxn ang="0">
                    <a:pos x="6" y="19"/>
                  </a:cxn>
                  <a:cxn ang="0">
                    <a:pos x="1" y="34"/>
                  </a:cxn>
                  <a:cxn ang="0">
                    <a:pos x="1" y="51"/>
                  </a:cxn>
                  <a:cxn ang="0">
                    <a:pos x="6" y="67"/>
                  </a:cxn>
                  <a:cxn ang="0">
                    <a:pos x="17" y="79"/>
                  </a:cxn>
                  <a:cxn ang="0">
                    <a:pos x="30" y="85"/>
                  </a:cxn>
                  <a:cxn ang="0">
                    <a:pos x="44" y="85"/>
                  </a:cxn>
                  <a:cxn ang="0">
                    <a:pos x="57" y="79"/>
                  </a:cxn>
                  <a:cxn ang="0">
                    <a:pos x="67" y="67"/>
                  </a:cxn>
                  <a:cxn ang="0">
                    <a:pos x="72" y="51"/>
                  </a:cxn>
                  <a:cxn ang="0">
                    <a:pos x="64" y="43"/>
                  </a:cxn>
                  <a:cxn ang="0">
                    <a:pos x="62" y="55"/>
                  </a:cxn>
                  <a:cxn ang="0">
                    <a:pos x="56" y="66"/>
                  </a:cxn>
                  <a:cxn ang="0">
                    <a:pos x="48" y="73"/>
                  </a:cxn>
                  <a:cxn ang="0">
                    <a:pos x="37" y="75"/>
                  </a:cxn>
                  <a:cxn ang="0">
                    <a:pos x="27" y="73"/>
                  </a:cxn>
                  <a:cxn ang="0">
                    <a:pos x="18" y="66"/>
                  </a:cxn>
                  <a:cxn ang="0">
                    <a:pos x="12" y="55"/>
                  </a:cxn>
                  <a:cxn ang="0">
                    <a:pos x="10" y="43"/>
                  </a:cxn>
                  <a:cxn ang="0">
                    <a:pos x="12" y="30"/>
                  </a:cxn>
                  <a:cxn ang="0">
                    <a:pos x="18" y="20"/>
                  </a:cxn>
                  <a:cxn ang="0">
                    <a:pos x="27" y="13"/>
                  </a:cxn>
                  <a:cxn ang="0">
                    <a:pos x="37" y="10"/>
                  </a:cxn>
                  <a:cxn ang="0">
                    <a:pos x="48" y="13"/>
                  </a:cxn>
                  <a:cxn ang="0">
                    <a:pos x="56" y="20"/>
                  </a:cxn>
                  <a:cxn ang="0">
                    <a:pos x="62" y="30"/>
                  </a:cxn>
                  <a:cxn ang="0">
                    <a:pos x="64" y="43"/>
                  </a:cxn>
                </a:cxnLst>
                <a:rect l="0" t="0" r="r" b="b"/>
                <a:pathLst>
                  <a:path w="73" h="86">
                    <a:moveTo>
                      <a:pt x="73" y="43"/>
                    </a:moveTo>
                    <a:lnTo>
                      <a:pt x="72" y="34"/>
                    </a:lnTo>
                    <a:lnTo>
                      <a:pt x="70" y="26"/>
                    </a:lnTo>
                    <a:lnTo>
                      <a:pt x="67" y="19"/>
                    </a:lnTo>
                    <a:lnTo>
                      <a:pt x="63" y="13"/>
                    </a:lnTo>
                    <a:lnTo>
                      <a:pt x="57" y="7"/>
                    </a:lnTo>
                    <a:lnTo>
                      <a:pt x="51" y="3"/>
                    </a:lnTo>
                    <a:lnTo>
                      <a:pt x="44" y="1"/>
                    </a:lnTo>
                    <a:lnTo>
                      <a:pt x="37" y="0"/>
                    </a:lnTo>
                    <a:lnTo>
                      <a:pt x="30" y="1"/>
                    </a:lnTo>
                    <a:lnTo>
                      <a:pt x="23" y="3"/>
                    </a:lnTo>
                    <a:lnTo>
                      <a:pt x="17" y="7"/>
                    </a:lnTo>
                    <a:lnTo>
                      <a:pt x="12" y="13"/>
                    </a:lnTo>
                    <a:lnTo>
                      <a:pt x="6" y="19"/>
                    </a:lnTo>
                    <a:lnTo>
                      <a:pt x="3" y="26"/>
                    </a:lnTo>
                    <a:lnTo>
                      <a:pt x="1" y="34"/>
                    </a:lnTo>
                    <a:lnTo>
                      <a:pt x="0" y="43"/>
                    </a:lnTo>
                    <a:lnTo>
                      <a:pt x="1" y="51"/>
                    </a:lnTo>
                    <a:lnTo>
                      <a:pt x="3" y="60"/>
                    </a:lnTo>
                    <a:lnTo>
                      <a:pt x="6" y="67"/>
                    </a:lnTo>
                    <a:lnTo>
                      <a:pt x="12" y="73"/>
                    </a:lnTo>
                    <a:lnTo>
                      <a:pt x="17" y="79"/>
                    </a:lnTo>
                    <a:lnTo>
                      <a:pt x="23" y="82"/>
                    </a:lnTo>
                    <a:lnTo>
                      <a:pt x="30" y="85"/>
                    </a:lnTo>
                    <a:lnTo>
                      <a:pt x="37" y="86"/>
                    </a:lnTo>
                    <a:lnTo>
                      <a:pt x="44" y="85"/>
                    </a:lnTo>
                    <a:lnTo>
                      <a:pt x="51" y="82"/>
                    </a:lnTo>
                    <a:lnTo>
                      <a:pt x="57" y="79"/>
                    </a:lnTo>
                    <a:lnTo>
                      <a:pt x="63" y="73"/>
                    </a:lnTo>
                    <a:lnTo>
                      <a:pt x="67" y="67"/>
                    </a:lnTo>
                    <a:lnTo>
                      <a:pt x="70" y="60"/>
                    </a:lnTo>
                    <a:lnTo>
                      <a:pt x="72" y="51"/>
                    </a:lnTo>
                    <a:lnTo>
                      <a:pt x="73" y="43"/>
                    </a:lnTo>
                    <a:close/>
                    <a:moveTo>
                      <a:pt x="64" y="43"/>
                    </a:moveTo>
                    <a:lnTo>
                      <a:pt x="64" y="49"/>
                    </a:lnTo>
                    <a:lnTo>
                      <a:pt x="62" y="55"/>
                    </a:lnTo>
                    <a:lnTo>
                      <a:pt x="59" y="61"/>
                    </a:lnTo>
                    <a:lnTo>
                      <a:pt x="56" y="66"/>
                    </a:lnTo>
                    <a:lnTo>
                      <a:pt x="52" y="69"/>
                    </a:lnTo>
                    <a:lnTo>
                      <a:pt x="48" y="73"/>
                    </a:lnTo>
                    <a:lnTo>
                      <a:pt x="43" y="74"/>
                    </a:lnTo>
                    <a:lnTo>
                      <a:pt x="37" y="75"/>
                    </a:lnTo>
                    <a:lnTo>
                      <a:pt x="32" y="74"/>
                    </a:lnTo>
                    <a:lnTo>
                      <a:pt x="27" y="73"/>
                    </a:lnTo>
                    <a:lnTo>
                      <a:pt x="22" y="69"/>
                    </a:lnTo>
                    <a:lnTo>
                      <a:pt x="18" y="66"/>
                    </a:lnTo>
                    <a:lnTo>
                      <a:pt x="15" y="61"/>
                    </a:lnTo>
                    <a:lnTo>
                      <a:pt x="12" y="55"/>
                    </a:lnTo>
                    <a:lnTo>
                      <a:pt x="11" y="49"/>
                    </a:lnTo>
                    <a:lnTo>
                      <a:pt x="10" y="43"/>
                    </a:lnTo>
                    <a:lnTo>
                      <a:pt x="11" y="37"/>
                    </a:lnTo>
                    <a:lnTo>
                      <a:pt x="12" y="30"/>
                    </a:lnTo>
                    <a:lnTo>
                      <a:pt x="15" y="25"/>
                    </a:lnTo>
                    <a:lnTo>
                      <a:pt x="18" y="20"/>
                    </a:lnTo>
                    <a:lnTo>
                      <a:pt x="22" y="16"/>
                    </a:lnTo>
                    <a:lnTo>
                      <a:pt x="27" y="13"/>
                    </a:lnTo>
                    <a:lnTo>
                      <a:pt x="32" y="12"/>
                    </a:lnTo>
                    <a:lnTo>
                      <a:pt x="37" y="10"/>
                    </a:lnTo>
                    <a:lnTo>
                      <a:pt x="43" y="12"/>
                    </a:lnTo>
                    <a:lnTo>
                      <a:pt x="48" y="13"/>
                    </a:lnTo>
                    <a:lnTo>
                      <a:pt x="52" y="16"/>
                    </a:lnTo>
                    <a:lnTo>
                      <a:pt x="56" y="20"/>
                    </a:lnTo>
                    <a:lnTo>
                      <a:pt x="59" y="25"/>
                    </a:lnTo>
                    <a:lnTo>
                      <a:pt x="62" y="30"/>
                    </a:lnTo>
                    <a:lnTo>
                      <a:pt x="64" y="37"/>
                    </a:lnTo>
                    <a:lnTo>
                      <a:pt x="64" y="43"/>
                    </a:lnTo>
                    <a:close/>
                  </a:path>
                </a:pathLst>
              </a:custGeom>
              <a:solidFill>
                <a:srgbClr val="FBECBC"/>
              </a:solidFill>
              <a:ln w="9525">
                <a:noFill/>
                <a:round/>
                <a:headEnd/>
                <a:tailEnd/>
              </a:ln>
            </p:spPr>
            <p:txBody>
              <a:bodyPr/>
              <a:lstStyle/>
              <a:p>
                <a:endParaRPr lang="en-US"/>
              </a:p>
            </p:txBody>
          </p:sp>
          <p:sp>
            <p:nvSpPr>
              <p:cNvPr id="266" name="Freeform 211"/>
              <p:cNvSpPr>
                <a:spLocks noEditPoints="1"/>
              </p:cNvSpPr>
              <p:nvPr/>
            </p:nvSpPr>
            <p:spPr bwMode="auto">
              <a:xfrm>
                <a:off x="1155" y="2653"/>
                <a:ext cx="13" cy="12"/>
              </a:xfrm>
              <a:custGeom>
                <a:avLst/>
                <a:gdLst/>
                <a:ahLst/>
                <a:cxnLst>
                  <a:cxn ang="0">
                    <a:pos x="63" y="32"/>
                  </a:cxn>
                  <a:cxn ang="0">
                    <a:pos x="58" y="17"/>
                  </a:cxn>
                  <a:cxn ang="0">
                    <a:pos x="50" y="8"/>
                  </a:cxn>
                  <a:cxn ang="0">
                    <a:pos x="38" y="2"/>
                  </a:cxn>
                  <a:cxn ang="0">
                    <a:pos x="26" y="2"/>
                  </a:cxn>
                  <a:cxn ang="0">
                    <a:pos x="15" y="8"/>
                  </a:cxn>
                  <a:cxn ang="0">
                    <a:pos x="6" y="17"/>
                  </a:cxn>
                  <a:cxn ang="0">
                    <a:pos x="0" y="32"/>
                  </a:cxn>
                  <a:cxn ang="0">
                    <a:pos x="0" y="46"/>
                  </a:cxn>
                  <a:cxn ang="0">
                    <a:pos x="6" y="60"/>
                  </a:cxn>
                  <a:cxn ang="0">
                    <a:pos x="15" y="70"/>
                  </a:cxn>
                  <a:cxn ang="0">
                    <a:pos x="26" y="76"/>
                  </a:cxn>
                  <a:cxn ang="0">
                    <a:pos x="38" y="76"/>
                  </a:cxn>
                  <a:cxn ang="0">
                    <a:pos x="50" y="70"/>
                  </a:cxn>
                  <a:cxn ang="0">
                    <a:pos x="58" y="60"/>
                  </a:cxn>
                  <a:cxn ang="0">
                    <a:pos x="63" y="46"/>
                  </a:cxn>
                  <a:cxn ang="0">
                    <a:pos x="55" y="39"/>
                  </a:cxn>
                  <a:cxn ang="0">
                    <a:pos x="53" y="50"/>
                  </a:cxn>
                  <a:cxn ang="0">
                    <a:pos x="48" y="58"/>
                  </a:cxn>
                  <a:cxn ang="0">
                    <a:pos x="41" y="64"/>
                  </a:cxn>
                  <a:cxn ang="0">
                    <a:pos x="32" y="65"/>
                  </a:cxn>
                  <a:cxn ang="0">
                    <a:pos x="23" y="64"/>
                  </a:cxn>
                  <a:cxn ang="0">
                    <a:pos x="16" y="58"/>
                  </a:cxn>
                  <a:cxn ang="0">
                    <a:pos x="11" y="50"/>
                  </a:cxn>
                  <a:cxn ang="0">
                    <a:pos x="10" y="39"/>
                  </a:cxn>
                  <a:cxn ang="0">
                    <a:pos x="11" y="28"/>
                  </a:cxn>
                  <a:cxn ang="0">
                    <a:pos x="16" y="20"/>
                  </a:cxn>
                  <a:cxn ang="0">
                    <a:pos x="23" y="14"/>
                  </a:cxn>
                  <a:cxn ang="0">
                    <a:pos x="32" y="11"/>
                  </a:cxn>
                  <a:cxn ang="0">
                    <a:pos x="41" y="14"/>
                  </a:cxn>
                  <a:cxn ang="0">
                    <a:pos x="48" y="20"/>
                  </a:cxn>
                  <a:cxn ang="0">
                    <a:pos x="53" y="28"/>
                  </a:cxn>
                  <a:cxn ang="0">
                    <a:pos x="55" y="39"/>
                  </a:cxn>
                </a:cxnLst>
                <a:rect l="0" t="0" r="r" b="b"/>
                <a:pathLst>
                  <a:path w="64" h="76">
                    <a:moveTo>
                      <a:pt x="64" y="39"/>
                    </a:moveTo>
                    <a:lnTo>
                      <a:pt x="63" y="32"/>
                    </a:lnTo>
                    <a:lnTo>
                      <a:pt x="61" y="24"/>
                    </a:lnTo>
                    <a:lnTo>
                      <a:pt x="58" y="17"/>
                    </a:lnTo>
                    <a:lnTo>
                      <a:pt x="54" y="12"/>
                    </a:lnTo>
                    <a:lnTo>
                      <a:pt x="50" y="8"/>
                    </a:lnTo>
                    <a:lnTo>
                      <a:pt x="44" y="4"/>
                    </a:lnTo>
                    <a:lnTo>
                      <a:pt x="38" y="2"/>
                    </a:lnTo>
                    <a:lnTo>
                      <a:pt x="32" y="0"/>
                    </a:lnTo>
                    <a:lnTo>
                      <a:pt x="26" y="2"/>
                    </a:lnTo>
                    <a:lnTo>
                      <a:pt x="20" y="4"/>
                    </a:lnTo>
                    <a:lnTo>
                      <a:pt x="15" y="8"/>
                    </a:lnTo>
                    <a:lnTo>
                      <a:pt x="10" y="12"/>
                    </a:lnTo>
                    <a:lnTo>
                      <a:pt x="6" y="17"/>
                    </a:lnTo>
                    <a:lnTo>
                      <a:pt x="2" y="24"/>
                    </a:lnTo>
                    <a:lnTo>
                      <a:pt x="0" y="32"/>
                    </a:lnTo>
                    <a:lnTo>
                      <a:pt x="0" y="39"/>
                    </a:lnTo>
                    <a:lnTo>
                      <a:pt x="0" y="46"/>
                    </a:lnTo>
                    <a:lnTo>
                      <a:pt x="2" y="53"/>
                    </a:lnTo>
                    <a:lnTo>
                      <a:pt x="6" y="60"/>
                    </a:lnTo>
                    <a:lnTo>
                      <a:pt x="10" y="65"/>
                    </a:lnTo>
                    <a:lnTo>
                      <a:pt x="15" y="70"/>
                    </a:lnTo>
                    <a:lnTo>
                      <a:pt x="20" y="74"/>
                    </a:lnTo>
                    <a:lnTo>
                      <a:pt x="26" y="76"/>
                    </a:lnTo>
                    <a:lnTo>
                      <a:pt x="32" y="76"/>
                    </a:lnTo>
                    <a:lnTo>
                      <a:pt x="38" y="76"/>
                    </a:lnTo>
                    <a:lnTo>
                      <a:pt x="44" y="74"/>
                    </a:lnTo>
                    <a:lnTo>
                      <a:pt x="50" y="70"/>
                    </a:lnTo>
                    <a:lnTo>
                      <a:pt x="54" y="65"/>
                    </a:lnTo>
                    <a:lnTo>
                      <a:pt x="58" y="60"/>
                    </a:lnTo>
                    <a:lnTo>
                      <a:pt x="61" y="53"/>
                    </a:lnTo>
                    <a:lnTo>
                      <a:pt x="63" y="46"/>
                    </a:lnTo>
                    <a:lnTo>
                      <a:pt x="64" y="39"/>
                    </a:lnTo>
                    <a:close/>
                    <a:moveTo>
                      <a:pt x="55" y="39"/>
                    </a:moveTo>
                    <a:lnTo>
                      <a:pt x="54" y="45"/>
                    </a:lnTo>
                    <a:lnTo>
                      <a:pt x="53" y="50"/>
                    </a:lnTo>
                    <a:lnTo>
                      <a:pt x="51" y="54"/>
                    </a:lnTo>
                    <a:lnTo>
                      <a:pt x="48" y="58"/>
                    </a:lnTo>
                    <a:lnTo>
                      <a:pt x="45" y="62"/>
                    </a:lnTo>
                    <a:lnTo>
                      <a:pt x="41" y="64"/>
                    </a:lnTo>
                    <a:lnTo>
                      <a:pt x="37" y="65"/>
                    </a:lnTo>
                    <a:lnTo>
                      <a:pt x="32" y="65"/>
                    </a:lnTo>
                    <a:lnTo>
                      <a:pt x="28" y="65"/>
                    </a:lnTo>
                    <a:lnTo>
                      <a:pt x="23" y="64"/>
                    </a:lnTo>
                    <a:lnTo>
                      <a:pt x="20" y="62"/>
                    </a:lnTo>
                    <a:lnTo>
                      <a:pt x="16" y="58"/>
                    </a:lnTo>
                    <a:lnTo>
                      <a:pt x="13" y="54"/>
                    </a:lnTo>
                    <a:lnTo>
                      <a:pt x="11" y="50"/>
                    </a:lnTo>
                    <a:lnTo>
                      <a:pt x="10" y="45"/>
                    </a:lnTo>
                    <a:lnTo>
                      <a:pt x="10" y="39"/>
                    </a:lnTo>
                    <a:lnTo>
                      <a:pt x="10" y="33"/>
                    </a:lnTo>
                    <a:lnTo>
                      <a:pt x="11" y="28"/>
                    </a:lnTo>
                    <a:lnTo>
                      <a:pt x="13" y="23"/>
                    </a:lnTo>
                    <a:lnTo>
                      <a:pt x="16" y="20"/>
                    </a:lnTo>
                    <a:lnTo>
                      <a:pt x="20" y="16"/>
                    </a:lnTo>
                    <a:lnTo>
                      <a:pt x="23" y="14"/>
                    </a:lnTo>
                    <a:lnTo>
                      <a:pt x="28" y="12"/>
                    </a:lnTo>
                    <a:lnTo>
                      <a:pt x="32" y="11"/>
                    </a:lnTo>
                    <a:lnTo>
                      <a:pt x="37" y="12"/>
                    </a:lnTo>
                    <a:lnTo>
                      <a:pt x="41" y="14"/>
                    </a:lnTo>
                    <a:lnTo>
                      <a:pt x="45" y="16"/>
                    </a:lnTo>
                    <a:lnTo>
                      <a:pt x="48" y="20"/>
                    </a:lnTo>
                    <a:lnTo>
                      <a:pt x="51" y="23"/>
                    </a:lnTo>
                    <a:lnTo>
                      <a:pt x="53" y="28"/>
                    </a:lnTo>
                    <a:lnTo>
                      <a:pt x="54" y="33"/>
                    </a:lnTo>
                    <a:lnTo>
                      <a:pt x="55" y="39"/>
                    </a:lnTo>
                    <a:close/>
                  </a:path>
                </a:pathLst>
              </a:custGeom>
              <a:solidFill>
                <a:srgbClr val="FCEFBC"/>
              </a:solidFill>
              <a:ln w="9525">
                <a:noFill/>
                <a:round/>
                <a:headEnd/>
                <a:tailEnd/>
              </a:ln>
            </p:spPr>
            <p:txBody>
              <a:bodyPr/>
              <a:lstStyle/>
              <a:p>
                <a:endParaRPr lang="en-US"/>
              </a:p>
            </p:txBody>
          </p:sp>
          <p:sp>
            <p:nvSpPr>
              <p:cNvPr id="267" name="Freeform 212"/>
              <p:cNvSpPr>
                <a:spLocks noEditPoints="1"/>
              </p:cNvSpPr>
              <p:nvPr/>
            </p:nvSpPr>
            <p:spPr bwMode="auto">
              <a:xfrm>
                <a:off x="1156" y="2654"/>
                <a:ext cx="11" cy="11"/>
              </a:xfrm>
              <a:custGeom>
                <a:avLst/>
                <a:gdLst/>
                <a:ahLst/>
                <a:cxnLst>
                  <a:cxn ang="0">
                    <a:pos x="54" y="27"/>
                  </a:cxn>
                  <a:cxn ang="0">
                    <a:pos x="49" y="15"/>
                  </a:cxn>
                  <a:cxn ang="0">
                    <a:pos x="42" y="6"/>
                  </a:cxn>
                  <a:cxn ang="0">
                    <a:pos x="33" y="2"/>
                  </a:cxn>
                  <a:cxn ang="0">
                    <a:pos x="22" y="2"/>
                  </a:cxn>
                  <a:cxn ang="0">
                    <a:pos x="12" y="6"/>
                  </a:cxn>
                  <a:cxn ang="0">
                    <a:pos x="5" y="15"/>
                  </a:cxn>
                  <a:cxn ang="0">
                    <a:pos x="1" y="27"/>
                  </a:cxn>
                  <a:cxn ang="0">
                    <a:pos x="1" y="39"/>
                  </a:cxn>
                  <a:cxn ang="0">
                    <a:pos x="5" y="51"/>
                  </a:cxn>
                  <a:cxn ang="0">
                    <a:pos x="12" y="59"/>
                  </a:cxn>
                  <a:cxn ang="0">
                    <a:pos x="22" y="64"/>
                  </a:cxn>
                  <a:cxn ang="0">
                    <a:pos x="33" y="64"/>
                  </a:cxn>
                  <a:cxn ang="0">
                    <a:pos x="42" y="59"/>
                  </a:cxn>
                  <a:cxn ang="0">
                    <a:pos x="49" y="51"/>
                  </a:cxn>
                  <a:cxn ang="0">
                    <a:pos x="54" y="39"/>
                  </a:cxn>
                  <a:cxn ang="0">
                    <a:pos x="45" y="33"/>
                  </a:cxn>
                  <a:cxn ang="0">
                    <a:pos x="44" y="41"/>
                  </a:cxn>
                  <a:cxn ang="0">
                    <a:pos x="40" y="48"/>
                  </a:cxn>
                  <a:cxn ang="0">
                    <a:pos x="34" y="53"/>
                  </a:cxn>
                  <a:cxn ang="0">
                    <a:pos x="27" y="54"/>
                  </a:cxn>
                  <a:cxn ang="0">
                    <a:pos x="20" y="53"/>
                  </a:cxn>
                  <a:cxn ang="0">
                    <a:pos x="14" y="48"/>
                  </a:cxn>
                  <a:cxn ang="0">
                    <a:pos x="11" y="41"/>
                  </a:cxn>
                  <a:cxn ang="0">
                    <a:pos x="9" y="33"/>
                  </a:cxn>
                  <a:cxn ang="0">
                    <a:pos x="11" y="24"/>
                  </a:cxn>
                  <a:cxn ang="0">
                    <a:pos x="14" y="17"/>
                  </a:cxn>
                  <a:cxn ang="0">
                    <a:pos x="20" y="12"/>
                  </a:cxn>
                  <a:cxn ang="0">
                    <a:pos x="27" y="11"/>
                  </a:cxn>
                  <a:cxn ang="0">
                    <a:pos x="34" y="12"/>
                  </a:cxn>
                  <a:cxn ang="0">
                    <a:pos x="40" y="17"/>
                  </a:cxn>
                  <a:cxn ang="0">
                    <a:pos x="44" y="24"/>
                  </a:cxn>
                  <a:cxn ang="0">
                    <a:pos x="45" y="33"/>
                  </a:cxn>
                </a:cxnLst>
                <a:rect l="0" t="0" r="r" b="b"/>
                <a:pathLst>
                  <a:path w="54" h="65">
                    <a:moveTo>
                      <a:pt x="54" y="33"/>
                    </a:moveTo>
                    <a:lnTo>
                      <a:pt x="54" y="27"/>
                    </a:lnTo>
                    <a:lnTo>
                      <a:pt x="52" y="20"/>
                    </a:lnTo>
                    <a:lnTo>
                      <a:pt x="49" y="15"/>
                    </a:lnTo>
                    <a:lnTo>
                      <a:pt x="46" y="10"/>
                    </a:lnTo>
                    <a:lnTo>
                      <a:pt x="42" y="6"/>
                    </a:lnTo>
                    <a:lnTo>
                      <a:pt x="38" y="3"/>
                    </a:lnTo>
                    <a:lnTo>
                      <a:pt x="33" y="2"/>
                    </a:lnTo>
                    <a:lnTo>
                      <a:pt x="27" y="0"/>
                    </a:lnTo>
                    <a:lnTo>
                      <a:pt x="22" y="2"/>
                    </a:lnTo>
                    <a:lnTo>
                      <a:pt x="17" y="3"/>
                    </a:lnTo>
                    <a:lnTo>
                      <a:pt x="12" y="6"/>
                    </a:lnTo>
                    <a:lnTo>
                      <a:pt x="8" y="10"/>
                    </a:lnTo>
                    <a:lnTo>
                      <a:pt x="5" y="15"/>
                    </a:lnTo>
                    <a:lnTo>
                      <a:pt x="2" y="20"/>
                    </a:lnTo>
                    <a:lnTo>
                      <a:pt x="1" y="27"/>
                    </a:lnTo>
                    <a:lnTo>
                      <a:pt x="0" y="33"/>
                    </a:lnTo>
                    <a:lnTo>
                      <a:pt x="1" y="39"/>
                    </a:lnTo>
                    <a:lnTo>
                      <a:pt x="2" y="45"/>
                    </a:lnTo>
                    <a:lnTo>
                      <a:pt x="5" y="51"/>
                    </a:lnTo>
                    <a:lnTo>
                      <a:pt x="8" y="56"/>
                    </a:lnTo>
                    <a:lnTo>
                      <a:pt x="12" y="59"/>
                    </a:lnTo>
                    <a:lnTo>
                      <a:pt x="17" y="63"/>
                    </a:lnTo>
                    <a:lnTo>
                      <a:pt x="22" y="64"/>
                    </a:lnTo>
                    <a:lnTo>
                      <a:pt x="27" y="65"/>
                    </a:lnTo>
                    <a:lnTo>
                      <a:pt x="33" y="64"/>
                    </a:lnTo>
                    <a:lnTo>
                      <a:pt x="38" y="63"/>
                    </a:lnTo>
                    <a:lnTo>
                      <a:pt x="42" y="59"/>
                    </a:lnTo>
                    <a:lnTo>
                      <a:pt x="46" y="56"/>
                    </a:lnTo>
                    <a:lnTo>
                      <a:pt x="49" y="51"/>
                    </a:lnTo>
                    <a:lnTo>
                      <a:pt x="52" y="45"/>
                    </a:lnTo>
                    <a:lnTo>
                      <a:pt x="54" y="39"/>
                    </a:lnTo>
                    <a:lnTo>
                      <a:pt x="54" y="33"/>
                    </a:lnTo>
                    <a:close/>
                    <a:moveTo>
                      <a:pt x="45" y="33"/>
                    </a:moveTo>
                    <a:lnTo>
                      <a:pt x="45" y="38"/>
                    </a:lnTo>
                    <a:lnTo>
                      <a:pt x="44" y="41"/>
                    </a:lnTo>
                    <a:lnTo>
                      <a:pt x="42" y="45"/>
                    </a:lnTo>
                    <a:lnTo>
                      <a:pt x="40" y="48"/>
                    </a:lnTo>
                    <a:lnTo>
                      <a:pt x="37" y="51"/>
                    </a:lnTo>
                    <a:lnTo>
                      <a:pt x="34" y="53"/>
                    </a:lnTo>
                    <a:lnTo>
                      <a:pt x="31" y="54"/>
                    </a:lnTo>
                    <a:lnTo>
                      <a:pt x="27" y="54"/>
                    </a:lnTo>
                    <a:lnTo>
                      <a:pt x="23" y="54"/>
                    </a:lnTo>
                    <a:lnTo>
                      <a:pt x="20" y="53"/>
                    </a:lnTo>
                    <a:lnTo>
                      <a:pt x="17" y="51"/>
                    </a:lnTo>
                    <a:lnTo>
                      <a:pt x="14" y="48"/>
                    </a:lnTo>
                    <a:lnTo>
                      <a:pt x="12" y="45"/>
                    </a:lnTo>
                    <a:lnTo>
                      <a:pt x="11" y="41"/>
                    </a:lnTo>
                    <a:lnTo>
                      <a:pt x="9" y="38"/>
                    </a:lnTo>
                    <a:lnTo>
                      <a:pt x="9" y="33"/>
                    </a:lnTo>
                    <a:lnTo>
                      <a:pt x="9" y="28"/>
                    </a:lnTo>
                    <a:lnTo>
                      <a:pt x="11" y="24"/>
                    </a:lnTo>
                    <a:lnTo>
                      <a:pt x="12" y="21"/>
                    </a:lnTo>
                    <a:lnTo>
                      <a:pt x="14" y="17"/>
                    </a:lnTo>
                    <a:lnTo>
                      <a:pt x="17" y="15"/>
                    </a:lnTo>
                    <a:lnTo>
                      <a:pt x="20" y="12"/>
                    </a:lnTo>
                    <a:lnTo>
                      <a:pt x="23" y="11"/>
                    </a:lnTo>
                    <a:lnTo>
                      <a:pt x="27" y="11"/>
                    </a:lnTo>
                    <a:lnTo>
                      <a:pt x="31" y="11"/>
                    </a:lnTo>
                    <a:lnTo>
                      <a:pt x="34" y="12"/>
                    </a:lnTo>
                    <a:lnTo>
                      <a:pt x="37" y="15"/>
                    </a:lnTo>
                    <a:lnTo>
                      <a:pt x="40" y="17"/>
                    </a:lnTo>
                    <a:lnTo>
                      <a:pt x="42" y="21"/>
                    </a:lnTo>
                    <a:lnTo>
                      <a:pt x="44" y="24"/>
                    </a:lnTo>
                    <a:lnTo>
                      <a:pt x="45" y="28"/>
                    </a:lnTo>
                    <a:lnTo>
                      <a:pt x="45" y="33"/>
                    </a:lnTo>
                    <a:close/>
                  </a:path>
                </a:pathLst>
              </a:custGeom>
              <a:solidFill>
                <a:srgbClr val="FCEFBC"/>
              </a:solidFill>
              <a:ln w="9525">
                <a:noFill/>
                <a:round/>
                <a:headEnd/>
                <a:tailEnd/>
              </a:ln>
            </p:spPr>
            <p:txBody>
              <a:bodyPr/>
              <a:lstStyle/>
              <a:p>
                <a:endParaRPr lang="en-US"/>
              </a:p>
            </p:txBody>
          </p:sp>
          <p:sp>
            <p:nvSpPr>
              <p:cNvPr id="268" name="Freeform 213"/>
              <p:cNvSpPr>
                <a:spLocks noEditPoints="1"/>
              </p:cNvSpPr>
              <p:nvPr/>
            </p:nvSpPr>
            <p:spPr bwMode="auto">
              <a:xfrm>
                <a:off x="1157" y="2655"/>
                <a:ext cx="9" cy="9"/>
              </a:xfrm>
              <a:custGeom>
                <a:avLst/>
                <a:gdLst/>
                <a:ahLst/>
                <a:cxnLst>
                  <a:cxn ang="0">
                    <a:pos x="44" y="22"/>
                  </a:cxn>
                  <a:cxn ang="0">
                    <a:pos x="41" y="12"/>
                  </a:cxn>
                  <a:cxn ang="0">
                    <a:pos x="35" y="5"/>
                  </a:cxn>
                  <a:cxn ang="0">
                    <a:pos x="27" y="1"/>
                  </a:cxn>
                  <a:cxn ang="0">
                    <a:pos x="18" y="1"/>
                  </a:cxn>
                  <a:cxn ang="0">
                    <a:pos x="10" y="5"/>
                  </a:cxn>
                  <a:cxn ang="0">
                    <a:pos x="3" y="12"/>
                  </a:cxn>
                  <a:cxn ang="0">
                    <a:pos x="0" y="22"/>
                  </a:cxn>
                  <a:cxn ang="0">
                    <a:pos x="0" y="34"/>
                  </a:cxn>
                  <a:cxn ang="0">
                    <a:pos x="3" y="43"/>
                  </a:cxn>
                  <a:cxn ang="0">
                    <a:pos x="10" y="51"/>
                  </a:cxn>
                  <a:cxn ang="0">
                    <a:pos x="18" y="54"/>
                  </a:cxn>
                  <a:cxn ang="0">
                    <a:pos x="27" y="54"/>
                  </a:cxn>
                  <a:cxn ang="0">
                    <a:pos x="35" y="51"/>
                  </a:cxn>
                  <a:cxn ang="0">
                    <a:pos x="41" y="43"/>
                  </a:cxn>
                  <a:cxn ang="0">
                    <a:pos x="44" y="34"/>
                  </a:cxn>
                  <a:cxn ang="0">
                    <a:pos x="36" y="28"/>
                  </a:cxn>
                  <a:cxn ang="0">
                    <a:pos x="35" y="34"/>
                  </a:cxn>
                  <a:cxn ang="0">
                    <a:pos x="32" y="40"/>
                  </a:cxn>
                  <a:cxn ang="0">
                    <a:pos x="27" y="42"/>
                  </a:cxn>
                  <a:cxn ang="0">
                    <a:pos x="22" y="43"/>
                  </a:cxn>
                  <a:cxn ang="0">
                    <a:pos x="17" y="42"/>
                  </a:cxn>
                  <a:cxn ang="0">
                    <a:pos x="13" y="40"/>
                  </a:cxn>
                  <a:cxn ang="0">
                    <a:pos x="10" y="34"/>
                  </a:cxn>
                  <a:cxn ang="0">
                    <a:pos x="9" y="28"/>
                  </a:cxn>
                  <a:cxn ang="0">
                    <a:pos x="10" y="22"/>
                  </a:cxn>
                  <a:cxn ang="0">
                    <a:pos x="13" y="16"/>
                  </a:cxn>
                  <a:cxn ang="0">
                    <a:pos x="17" y="13"/>
                  </a:cxn>
                  <a:cxn ang="0">
                    <a:pos x="22" y="11"/>
                  </a:cxn>
                  <a:cxn ang="0">
                    <a:pos x="27" y="13"/>
                  </a:cxn>
                  <a:cxn ang="0">
                    <a:pos x="32" y="16"/>
                  </a:cxn>
                  <a:cxn ang="0">
                    <a:pos x="35" y="22"/>
                  </a:cxn>
                  <a:cxn ang="0">
                    <a:pos x="36" y="28"/>
                  </a:cxn>
                </a:cxnLst>
                <a:rect l="0" t="0" r="r" b="b"/>
                <a:pathLst>
                  <a:path w="45" h="54">
                    <a:moveTo>
                      <a:pt x="45" y="28"/>
                    </a:moveTo>
                    <a:lnTo>
                      <a:pt x="44" y="22"/>
                    </a:lnTo>
                    <a:lnTo>
                      <a:pt x="43" y="17"/>
                    </a:lnTo>
                    <a:lnTo>
                      <a:pt x="41" y="12"/>
                    </a:lnTo>
                    <a:lnTo>
                      <a:pt x="38" y="9"/>
                    </a:lnTo>
                    <a:lnTo>
                      <a:pt x="35" y="5"/>
                    </a:lnTo>
                    <a:lnTo>
                      <a:pt x="31" y="3"/>
                    </a:lnTo>
                    <a:lnTo>
                      <a:pt x="27" y="1"/>
                    </a:lnTo>
                    <a:lnTo>
                      <a:pt x="22" y="0"/>
                    </a:lnTo>
                    <a:lnTo>
                      <a:pt x="18" y="1"/>
                    </a:lnTo>
                    <a:lnTo>
                      <a:pt x="13" y="3"/>
                    </a:lnTo>
                    <a:lnTo>
                      <a:pt x="10" y="5"/>
                    </a:lnTo>
                    <a:lnTo>
                      <a:pt x="6" y="9"/>
                    </a:lnTo>
                    <a:lnTo>
                      <a:pt x="3" y="12"/>
                    </a:lnTo>
                    <a:lnTo>
                      <a:pt x="1" y="17"/>
                    </a:lnTo>
                    <a:lnTo>
                      <a:pt x="0" y="22"/>
                    </a:lnTo>
                    <a:lnTo>
                      <a:pt x="0" y="28"/>
                    </a:lnTo>
                    <a:lnTo>
                      <a:pt x="0" y="34"/>
                    </a:lnTo>
                    <a:lnTo>
                      <a:pt x="1" y="39"/>
                    </a:lnTo>
                    <a:lnTo>
                      <a:pt x="3" y="43"/>
                    </a:lnTo>
                    <a:lnTo>
                      <a:pt x="6" y="47"/>
                    </a:lnTo>
                    <a:lnTo>
                      <a:pt x="10" y="51"/>
                    </a:lnTo>
                    <a:lnTo>
                      <a:pt x="13" y="53"/>
                    </a:lnTo>
                    <a:lnTo>
                      <a:pt x="18" y="54"/>
                    </a:lnTo>
                    <a:lnTo>
                      <a:pt x="22" y="54"/>
                    </a:lnTo>
                    <a:lnTo>
                      <a:pt x="27" y="54"/>
                    </a:lnTo>
                    <a:lnTo>
                      <a:pt x="31" y="53"/>
                    </a:lnTo>
                    <a:lnTo>
                      <a:pt x="35" y="51"/>
                    </a:lnTo>
                    <a:lnTo>
                      <a:pt x="38" y="47"/>
                    </a:lnTo>
                    <a:lnTo>
                      <a:pt x="41" y="43"/>
                    </a:lnTo>
                    <a:lnTo>
                      <a:pt x="43" y="39"/>
                    </a:lnTo>
                    <a:lnTo>
                      <a:pt x="44" y="34"/>
                    </a:lnTo>
                    <a:lnTo>
                      <a:pt x="45" y="28"/>
                    </a:lnTo>
                    <a:close/>
                    <a:moveTo>
                      <a:pt x="36" y="28"/>
                    </a:moveTo>
                    <a:lnTo>
                      <a:pt x="35" y="31"/>
                    </a:lnTo>
                    <a:lnTo>
                      <a:pt x="35" y="34"/>
                    </a:lnTo>
                    <a:lnTo>
                      <a:pt x="33" y="37"/>
                    </a:lnTo>
                    <a:lnTo>
                      <a:pt x="32" y="40"/>
                    </a:lnTo>
                    <a:lnTo>
                      <a:pt x="30" y="41"/>
                    </a:lnTo>
                    <a:lnTo>
                      <a:pt x="27" y="42"/>
                    </a:lnTo>
                    <a:lnTo>
                      <a:pt x="25" y="43"/>
                    </a:lnTo>
                    <a:lnTo>
                      <a:pt x="22" y="43"/>
                    </a:lnTo>
                    <a:lnTo>
                      <a:pt x="19" y="43"/>
                    </a:lnTo>
                    <a:lnTo>
                      <a:pt x="17" y="42"/>
                    </a:lnTo>
                    <a:lnTo>
                      <a:pt x="15" y="41"/>
                    </a:lnTo>
                    <a:lnTo>
                      <a:pt x="13" y="40"/>
                    </a:lnTo>
                    <a:lnTo>
                      <a:pt x="11" y="37"/>
                    </a:lnTo>
                    <a:lnTo>
                      <a:pt x="10" y="34"/>
                    </a:lnTo>
                    <a:lnTo>
                      <a:pt x="9" y="31"/>
                    </a:lnTo>
                    <a:lnTo>
                      <a:pt x="9" y="28"/>
                    </a:lnTo>
                    <a:lnTo>
                      <a:pt x="9" y="24"/>
                    </a:lnTo>
                    <a:lnTo>
                      <a:pt x="10" y="22"/>
                    </a:lnTo>
                    <a:lnTo>
                      <a:pt x="11" y="18"/>
                    </a:lnTo>
                    <a:lnTo>
                      <a:pt x="13" y="16"/>
                    </a:lnTo>
                    <a:lnTo>
                      <a:pt x="15" y="15"/>
                    </a:lnTo>
                    <a:lnTo>
                      <a:pt x="17" y="13"/>
                    </a:lnTo>
                    <a:lnTo>
                      <a:pt x="19" y="12"/>
                    </a:lnTo>
                    <a:lnTo>
                      <a:pt x="22" y="11"/>
                    </a:lnTo>
                    <a:lnTo>
                      <a:pt x="25" y="12"/>
                    </a:lnTo>
                    <a:lnTo>
                      <a:pt x="27" y="13"/>
                    </a:lnTo>
                    <a:lnTo>
                      <a:pt x="30" y="15"/>
                    </a:lnTo>
                    <a:lnTo>
                      <a:pt x="32" y="16"/>
                    </a:lnTo>
                    <a:lnTo>
                      <a:pt x="33" y="18"/>
                    </a:lnTo>
                    <a:lnTo>
                      <a:pt x="35" y="22"/>
                    </a:lnTo>
                    <a:lnTo>
                      <a:pt x="35" y="24"/>
                    </a:lnTo>
                    <a:lnTo>
                      <a:pt x="36" y="28"/>
                    </a:lnTo>
                    <a:close/>
                  </a:path>
                </a:pathLst>
              </a:custGeom>
              <a:solidFill>
                <a:srgbClr val="FCF2C0"/>
              </a:solidFill>
              <a:ln w="9525">
                <a:noFill/>
                <a:round/>
                <a:headEnd/>
                <a:tailEnd/>
              </a:ln>
            </p:spPr>
            <p:txBody>
              <a:bodyPr/>
              <a:lstStyle/>
              <a:p>
                <a:endParaRPr lang="en-US"/>
              </a:p>
            </p:txBody>
          </p:sp>
          <p:sp>
            <p:nvSpPr>
              <p:cNvPr id="269" name="Freeform 214"/>
              <p:cNvSpPr>
                <a:spLocks noEditPoints="1"/>
              </p:cNvSpPr>
              <p:nvPr/>
            </p:nvSpPr>
            <p:spPr bwMode="auto">
              <a:xfrm>
                <a:off x="1158" y="2656"/>
                <a:ext cx="7" cy="7"/>
              </a:xfrm>
              <a:custGeom>
                <a:avLst/>
                <a:gdLst/>
                <a:ahLst/>
                <a:cxnLst>
                  <a:cxn ang="0">
                    <a:pos x="36" y="17"/>
                  </a:cxn>
                  <a:cxn ang="0">
                    <a:pos x="33" y="10"/>
                  </a:cxn>
                  <a:cxn ang="0">
                    <a:pos x="28" y="4"/>
                  </a:cxn>
                  <a:cxn ang="0">
                    <a:pos x="22" y="0"/>
                  </a:cxn>
                  <a:cxn ang="0">
                    <a:pos x="14" y="0"/>
                  </a:cxn>
                  <a:cxn ang="0">
                    <a:pos x="8" y="4"/>
                  </a:cxn>
                  <a:cxn ang="0">
                    <a:pos x="3" y="10"/>
                  </a:cxn>
                  <a:cxn ang="0">
                    <a:pos x="0" y="17"/>
                  </a:cxn>
                  <a:cxn ang="0">
                    <a:pos x="0" y="27"/>
                  </a:cxn>
                  <a:cxn ang="0">
                    <a:pos x="3" y="34"/>
                  </a:cxn>
                  <a:cxn ang="0">
                    <a:pos x="8" y="40"/>
                  </a:cxn>
                  <a:cxn ang="0">
                    <a:pos x="14" y="43"/>
                  </a:cxn>
                  <a:cxn ang="0">
                    <a:pos x="22" y="43"/>
                  </a:cxn>
                  <a:cxn ang="0">
                    <a:pos x="28" y="40"/>
                  </a:cxn>
                  <a:cxn ang="0">
                    <a:pos x="33" y="34"/>
                  </a:cxn>
                  <a:cxn ang="0">
                    <a:pos x="36" y="27"/>
                  </a:cxn>
                  <a:cxn ang="0">
                    <a:pos x="27" y="22"/>
                  </a:cxn>
                  <a:cxn ang="0">
                    <a:pos x="26" y="25"/>
                  </a:cxn>
                  <a:cxn ang="0">
                    <a:pos x="24" y="29"/>
                  </a:cxn>
                  <a:cxn ang="0">
                    <a:pos x="22" y="31"/>
                  </a:cxn>
                  <a:cxn ang="0">
                    <a:pos x="18" y="33"/>
                  </a:cxn>
                  <a:cxn ang="0">
                    <a:pos x="15" y="31"/>
                  </a:cxn>
                  <a:cxn ang="0">
                    <a:pos x="12" y="29"/>
                  </a:cxn>
                  <a:cxn ang="0">
                    <a:pos x="10" y="25"/>
                  </a:cxn>
                  <a:cxn ang="0">
                    <a:pos x="9" y="22"/>
                  </a:cxn>
                  <a:cxn ang="0">
                    <a:pos x="10" y="17"/>
                  </a:cxn>
                  <a:cxn ang="0">
                    <a:pos x="12" y="15"/>
                  </a:cxn>
                  <a:cxn ang="0">
                    <a:pos x="15" y="12"/>
                  </a:cxn>
                  <a:cxn ang="0">
                    <a:pos x="18" y="11"/>
                  </a:cxn>
                  <a:cxn ang="0">
                    <a:pos x="22" y="12"/>
                  </a:cxn>
                  <a:cxn ang="0">
                    <a:pos x="24" y="15"/>
                  </a:cxn>
                  <a:cxn ang="0">
                    <a:pos x="26" y="17"/>
                  </a:cxn>
                  <a:cxn ang="0">
                    <a:pos x="27" y="22"/>
                  </a:cxn>
                </a:cxnLst>
                <a:rect l="0" t="0" r="r" b="b"/>
                <a:pathLst>
                  <a:path w="36" h="43">
                    <a:moveTo>
                      <a:pt x="36" y="22"/>
                    </a:moveTo>
                    <a:lnTo>
                      <a:pt x="36" y="17"/>
                    </a:lnTo>
                    <a:lnTo>
                      <a:pt x="35" y="13"/>
                    </a:lnTo>
                    <a:lnTo>
                      <a:pt x="33" y="10"/>
                    </a:lnTo>
                    <a:lnTo>
                      <a:pt x="31" y="6"/>
                    </a:lnTo>
                    <a:lnTo>
                      <a:pt x="28" y="4"/>
                    </a:lnTo>
                    <a:lnTo>
                      <a:pt x="25" y="1"/>
                    </a:lnTo>
                    <a:lnTo>
                      <a:pt x="22" y="0"/>
                    </a:lnTo>
                    <a:lnTo>
                      <a:pt x="18" y="0"/>
                    </a:lnTo>
                    <a:lnTo>
                      <a:pt x="14" y="0"/>
                    </a:lnTo>
                    <a:lnTo>
                      <a:pt x="11" y="1"/>
                    </a:lnTo>
                    <a:lnTo>
                      <a:pt x="8" y="4"/>
                    </a:lnTo>
                    <a:lnTo>
                      <a:pt x="5" y="6"/>
                    </a:lnTo>
                    <a:lnTo>
                      <a:pt x="3" y="10"/>
                    </a:lnTo>
                    <a:lnTo>
                      <a:pt x="2" y="13"/>
                    </a:lnTo>
                    <a:lnTo>
                      <a:pt x="0" y="17"/>
                    </a:lnTo>
                    <a:lnTo>
                      <a:pt x="0" y="22"/>
                    </a:lnTo>
                    <a:lnTo>
                      <a:pt x="0" y="27"/>
                    </a:lnTo>
                    <a:lnTo>
                      <a:pt x="2" y="30"/>
                    </a:lnTo>
                    <a:lnTo>
                      <a:pt x="3" y="34"/>
                    </a:lnTo>
                    <a:lnTo>
                      <a:pt x="5" y="37"/>
                    </a:lnTo>
                    <a:lnTo>
                      <a:pt x="8" y="40"/>
                    </a:lnTo>
                    <a:lnTo>
                      <a:pt x="11" y="42"/>
                    </a:lnTo>
                    <a:lnTo>
                      <a:pt x="14" y="43"/>
                    </a:lnTo>
                    <a:lnTo>
                      <a:pt x="18" y="43"/>
                    </a:lnTo>
                    <a:lnTo>
                      <a:pt x="22" y="43"/>
                    </a:lnTo>
                    <a:lnTo>
                      <a:pt x="25" y="42"/>
                    </a:lnTo>
                    <a:lnTo>
                      <a:pt x="28" y="40"/>
                    </a:lnTo>
                    <a:lnTo>
                      <a:pt x="31" y="37"/>
                    </a:lnTo>
                    <a:lnTo>
                      <a:pt x="33" y="34"/>
                    </a:lnTo>
                    <a:lnTo>
                      <a:pt x="35" y="30"/>
                    </a:lnTo>
                    <a:lnTo>
                      <a:pt x="36" y="27"/>
                    </a:lnTo>
                    <a:lnTo>
                      <a:pt x="36" y="22"/>
                    </a:lnTo>
                    <a:close/>
                    <a:moveTo>
                      <a:pt x="27" y="22"/>
                    </a:moveTo>
                    <a:lnTo>
                      <a:pt x="27" y="24"/>
                    </a:lnTo>
                    <a:lnTo>
                      <a:pt x="26" y="25"/>
                    </a:lnTo>
                    <a:lnTo>
                      <a:pt x="26" y="28"/>
                    </a:lnTo>
                    <a:lnTo>
                      <a:pt x="24" y="29"/>
                    </a:lnTo>
                    <a:lnTo>
                      <a:pt x="23" y="30"/>
                    </a:lnTo>
                    <a:lnTo>
                      <a:pt x="22" y="31"/>
                    </a:lnTo>
                    <a:lnTo>
                      <a:pt x="20" y="33"/>
                    </a:lnTo>
                    <a:lnTo>
                      <a:pt x="18" y="33"/>
                    </a:lnTo>
                    <a:lnTo>
                      <a:pt x="16" y="33"/>
                    </a:lnTo>
                    <a:lnTo>
                      <a:pt x="15" y="31"/>
                    </a:lnTo>
                    <a:lnTo>
                      <a:pt x="13" y="30"/>
                    </a:lnTo>
                    <a:lnTo>
                      <a:pt x="12" y="29"/>
                    </a:lnTo>
                    <a:lnTo>
                      <a:pt x="11" y="28"/>
                    </a:lnTo>
                    <a:lnTo>
                      <a:pt x="10" y="25"/>
                    </a:lnTo>
                    <a:lnTo>
                      <a:pt x="9" y="24"/>
                    </a:lnTo>
                    <a:lnTo>
                      <a:pt x="9" y="22"/>
                    </a:lnTo>
                    <a:lnTo>
                      <a:pt x="9" y="19"/>
                    </a:lnTo>
                    <a:lnTo>
                      <a:pt x="10" y="17"/>
                    </a:lnTo>
                    <a:lnTo>
                      <a:pt x="11" y="16"/>
                    </a:lnTo>
                    <a:lnTo>
                      <a:pt x="12" y="15"/>
                    </a:lnTo>
                    <a:lnTo>
                      <a:pt x="13" y="13"/>
                    </a:lnTo>
                    <a:lnTo>
                      <a:pt x="15" y="12"/>
                    </a:lnTo>
                    <a:lnTo>
                      <a:pt x="16" y="11"/>
                    </a:lnTo>
                    <a:lnTo>
                      <a:pt x="18" y="11"/>
                    </a:lnTo>
                    <a:lnTo>
                      <a:pt x="20" y="11"/>
                    </a:lnTo>
                    <a:lnTo>
                      <a:pt x="22" y="12"/>
                    </a:lnTo>
                    <a:lnTo>
                      <a:pt x="23" y="13"/>
                    </a:lnTo>
                    <a:lnTo>
                      <a:pt x="24" y="15"/>
                    </a:lnTo>
                    <a:lnTo>
                      <a:pt x="26" y="16"/>
                    </a:lnTo>
                    <a:lnTo>
                      <a:pt x="26" y="17"/>
                    </a:lnTo>
                    <a:lnTo>
                      <a:pt x="27" y="19"/>
                    </a:lnTo>
                    <a:lnTo>
                      <a:pt x="27" y="22"/>
                    </a:lnTo>
                    <a:close/>
                  </a:path>
                </a:pathLst>
              </a:custGeom>
              <a:solidFill>
                <a:srgbClr val="FDF4C1"/>
              </a:solidFill>
              <a:ln w="9525">
                <a:noFill/>
                <a:round/>
                <a:headEnd/>
                <a:tailEnd/>
              </a:ln>
            </p:spPr>
            <p:txBody>
              <a:bodyPr/>
              <a:lstStyle/>
              <a:p>
                <a:endParaRPr lang="en-US"/>
              </a:p>
            </p:txBody>
          </p:sp>
          <p:sp>
            <p:nvSpPr>
              <p:cNvPr id="270" name="Freeform 215"/>
              <p:cNvSpPr>
                <a:spLocks/>
              </p:cNvSpPr>
              <p:nvPr/>
            </p:nvSpPr>
            <p:spPr bwMode="auto">
              <a:xfrm>
                <a:off x="1159" y="2657"/>
                <a:ext cx="5" cy="5"/>
              </a:xfrm>
              <a:custGeom>
                <a:avLst/>
                <a:gdLst/>
                <a:ahLst/>
                <a:cxnLst>
                  <a:cxn ang="0">
                    <a:pos x="27" y="17"/>
                  </a:cxn>
                  <a:cxn ang="0">
                    <a:pos x="26" y="13"/>
                  </a:cxn>
                  <a:cxn ang="0">
                    <a:pos x="26" y="11"/>
                  </a:cxn>
                  <a:cxn ang="0">
                    <a:pos x="24" y="7"/>
                  </a:cxn>
                  <a:cxn ang="0">
                    <a:pos x="23" y="5"/>
                  </a:cxn>
                  <a:cxn ang="0">
                    <a:pos x="21" y="4"/>
                  </a:cxn>
                  <a:cxn ang="0">
                    <a:pos x="18" y="2"/>
                  </a:cxn>
                  <a:cxn ang="0">
                    <a:pos x="16" y="1"/>
                  </a:cxn>
                  <a:cxn ang="0">
                    <a:pos x="13" y="0"/>
                  </a:cxn>
                  <a:cxn ang="0">
                    <a:pos x="10" y="1"/>
                  </a:cxn>
                  <a:cxn ang="0">
                    <a:pos x="8" y="2"/>
                  </a:cxn>
                  <a:cxn ang="0">
                    <a:pos x="6" y="4"/>
                  </a:cxn>
                  <a:cxn ang="0">
                    <a:pos x="4" y="5"/>
                  </a:cxn>
                  <a:cxn ang="0">
                    <a:pos x="2" y="7"/>
                  </a:cxn>
                  <a:cxn ang="0">
                    <a:pos x="1" y="11"/>
                  </a:cxn>
                  <a:cxn ang="0">
                    <a:pos x="0" y="13"/>
                  </a:cxn>
                  <a:cxn ang="0">
                    <a:pos x="0" y="17"/>
                  </a:cxn>
                  <a:cxn ang="0">
                    <a:pos x="0" y="20"/>
                  </a:cxn>
                  <a:cxn ang="0">
                    <a:pos x="1" y="23"/>
                  </a:cxn>
                  <a:cxn ang="0">
                    <a:pos x="2" y="26"/>
                  </a:cxn>
                  <a:cxn ang="0">
                    <a:pos x="4" y="29"/>
                  </a:cxn>
                  <a:cxn ang="0">
                    <a:pos x="6" y="30"/>
                  </a:cxn>
                  <a:cxn ang="0">
                    <a:pos x="8" y="31"/>
                  </a:cxn>
                  <a:cxn ang="0">
                    <a:pos x="10" y="32"/>
                  </a:cxn>
                  <a:cxn ang="0">
                    <a:pos x="13" y="32"/>
                  </a:cxn>
                  <a:cxn ang="0">
                    <a:pos x="16" y="32"/>
                  </a:cxn>
                  <a:cxn ang="0">
                    <a:pos x="18" y="31"/>
                  </a:cxn>
                  <a:cxn ang="0">
                    <a:pos x="21" y="30"/>
                  </a:cxn>
                  <a:cxn ang="0">
                    <a:pos x="23" y="29"/>
                  </a:cxn>
                  <a:cxn ang="0">
                    <a:pos x="24" y="26"/>
                  </a:cxn>
                  <a:cxn ang="0">
                    <a:pos x="26" y="23"/>
                  </a:cxn>
                  <a:cxn ang="0">
                    <a:pos x="26" y="20"/>
                  </a:cxn>
                  <a:cxn ang="0">
                    <a:pos x="27" y="17"/>
                  </a:cxn>
                </a:cxnLst>
                <a:rect l="0" t="0" r="r" b="b"/>
                <a:pathLst>
                  <a:path w="27" h="32">
                    <a:moveTo>
                      <a:pt x="27" y="17"/>
                    </a:moveTo>
                    <a:lnTo>
                      <a:pt x="26" y="13"/>
                    </a:lnTo>
                    <a:lnTo>
                      <a:pt x="26" y="11"/>
                    </a:lnTo>
                    <a:lnTo>
                      <a:pt x="24" y="7"/>
                    </a:lnTo>
                    <a:lnTo>
                      <a:pt x="23" y="5"/>
                    </a:lnTo>
                    <a:lnTo>
                      <a:pt x="21" y="4"/>
                    </a:lnTo>
                    <a:lnTo>
                      <a:pt x="18" y="2"/>
                    </a:lnTo>
                    <a:lnTo>
                      <a:pt x="16" y="1"/>
                    </a:lnTo>
                    <a:lnTo>
                      <a:pt x="13" y="0"/>
                    </a:lnTo>
                    <a:lnTo>
                      <a:pt x="10" y="1"/>
                    </a:lnTo>
                    <a:lnTo>
                      <a:pt x="8" y="2"/>
                    </a:lnTo>
                    <a:lnTo>
                      <a:pt x="6" y="4"/>
                    </a:lnTo>
                    <a:lnTo>
                      <a:pt x="4" y="5"/>
                    </a:lnTo>
                    <a:lnTo>
                      <a:pt x="2" y="7"/>
                    </a:lnTo>
                    <a:lnTo>
                      <a:pt x="1" y="11"/>
                    </a:lnTo>
                    <a:lnTo>
                      <a:pt x="0" y="13"/>
                    </a:lnTo>
                    <a:lnTo>
                      <a:pt x="0" y="17"/>
                    </a:lnTo>
                    <a:lnTo>
                      <a:pt x="0" y="20"/>
                    </a:lnTo>
                    <a:lnTo>
                      <a:pt x="1" y="23"/>
                    </a:lnTo>
                    <a:lnTo>
                      <a:pt x="2" y="26"/>
                    </a:lnTo>
                    <a:lnTo>
                      <a:pt x="4" y="29"/>
                    </a:lnTo>
                    <a:lnTo>
                      <a:pt x="6" y="30"/>
                    </a:lnTo>
                    <a:lnTo>
                      <a:pt x="8" y="31"/>
                    </a:lnTo>
                    <a:lnTo>
                      <a:pt x="10" y="32"/>
                    </a:lnTo>
                    <a:lnTo>
                      <a:pt x="13" y="32"/>
                    </a:lnTo>
                    <a:lnTo>
                      <a:pt x="16" y="32"/>
                    </a:lnTo>
                    <a:lnTo>
                      <a:pt x="18" y="31"/>
                    </a:lnTo>
                    <a:lnTo>
                      <a:pt x="21" y="30"/>
                    </a:lnTo>
                    <a:lnTo>
                      <a:pt x="23" y="29"/>
                    </a:lnTo>
                    <a:lnTo>
                      <a:pt x="24" y="26"/>
                    </a:lnTo>
                    <a:lnTo>
                      <a:pt x="26" y="23"/>
                    </a:lnTo>
                    <a:lnTo>
                      <a:pt x="26" y="20"/>
                    </a:lnTo>
                    <a:lnTo>
                      <a:pt x="27" y="17"/>
                    </a:lnTo>
                    <a:close/>
                  </a:path>
                </a:pathLst>
              </a:custGeom>
              <a:solidFill>
                <a:srgbClr val="FDF8C4"/>
              </a:solidFill>
              <a:ln w="9525">
                <a:noFill/>
                <a:round/>
                <a:headEnd/>
                <a:tailEnd/>
              </a:ln>
            </p:spPr>
            <p:txBody>
              <a:bodyPr/>
              <a:lstStyle/>
              <a:p>
                <a:endParaRPr lang="en-US"/>
              </a:p>
            </p:txBody>
          </p:sp>
          <p:sp>
            <p:nvSpPr>
              <p:cNvPr id="271" name="Freeform 216"/>
              <p:cNvSpPr>
                <a:spLocks/>
              </p:cNvSpPr>
              <p:nvPr/>
            </p:nvSpPr>
            <p:spPr bwMode="auto">
              <a:xfrm>
                <a:off x="1160" y="2658"/>
                <a:ext cx="3" cy="3"/>
              </a:xfrm>
              <a:custGeom>
                <a:avLst/>
                <a:gdLst/>
                <a:ahLst/>
                <a:cxnLst>
                  <a:cxn ang="0">
                    <a:pos x="18" y="11"/>
                  </a:cxn>
                  <a:cxn ang="0">
                    <a:pos x="18" y="8"/>
                  </a:cxn>
                  <a:cxn ang="0">
                    <a:pos x="17" y="6"/>
                  </a:cxn>
                  <a:cxn ang="0">
                    <a:pos x="17" y="5"/>
                  </a:cxn>
                  <a:cxn ang="0">
                    <a:pos x="15" y="4"/>
                  </a:cxn>
                  <a:cxn ang="0">
                    <a:pos x="14" y="2"/>
                  </a:cxn>
                  <a:cxn ang="0">
                    <a:pos x="13" y="1"/>
                  </a:cxn>
                  <a:cxn ang="0">
                    <a:pos x="11" y="0"/>
                  </a:cxn>
                  <a:cxn ang="0">
                    <a:pos x="9" y="0"/>
                  </a:cxn>
                  <a:cxn ang="0">
                    <a:pos x="7" y="0"/>
                  </a:cxn>
                  <a:cxn ang="0">
                    <a:pos x="6" y="1"/>
                  </a:cxn>
                  <a:cxn ang="0">
                    <a:pos x="4" y="2"/>
                  </a:cxn>
                  <a:cxn ang="0">
                    <a:pos x="3" y="4"/>
                  </a:cxn>
                  <a:cxn ang="0">
                    <a:pos x="2" y="5"/>
                  </a:cxn>
                  <a:cxn ang="0">
                    <a:pos x="1" y="6"/>
                  </a:cxn>
                  <a:cxn ang="0">
                    <a:pos x="0" y="8"/>
                  </a:cxn>
                  <a:cxn ang="0">
                    <a:pos x="0" y="11"/>
                  </a:cxn>
                  <a:cxn ang="0">
                    <a:pos x="0" y="13"/>
                  </a:cxn>
                  <a:cxn ang="0">
                    <a:pos x="1" y="14"/>
                  </a:cxn>
                  <a:cxn ang="0">
                    <a:pos x="2" y="17"/>
                  </a:cxn>
                  <a:cxn ang="0">
                    <a:pos x="3" y="18"/>
                  </a:cxn>
                  <a:cxn ang="0">
                    <a:pos x="4" y="19"/>
                  </a:cxn>
                  <a:cxn ang="0">
                    <a:pos x="6" y="20"/>
                  </a:cxn>
                  <a:cxn ang="0">
                    <a:pos x="7" y="22"/>
                  </a:cxn>
                  <a:cxn ang="0">
                    <a:pos x="9" y="22"/>
                  </a:cxn>
                  <a:cxn ang="0">
                    <a:pos x="11" y="22"/>
                  </a:cxn>
                  <a:cxn ang="0">
                    <a:pos x="13" y="20"/>
                  </a:cxn>
                  <a:cxn ang="0">
                    <a:pos x="14" y="19"/>
                  </a:cxn>
                  <a:cxn ang="0">
                    <a:pos x="15" y="18"/>
                  </a:cxn>
                  <a:cxn ang="0">
                    <a:pos x="17" y="17"/>
                  </a:cxn>
                  <a:cxn ang="0">
                    <a:pos x="17" y="14"/>
                  </a:cxn>
                  <a:cxn ang="0">
                    <a:pos x="18" y="13"/>
                  </a:cxn>
                  <a:cxn ang="0">
                    <a:pos x="18" y="11"/>
                  </a:cxn>
                </a:cxnLst>
                <a:rect l="0" t="0" r="r" b="b"/>
                <a:pathLst>
                  <a:path w="18" h="22">
                    <a:moveTo>
                      <a:pt x="18" y="11"/>
                    </a:moveTo>
                    <a:lnTo>
                      <a:pt x="18" y="8"/>
                    </a:lnTo>
                    <a:lnTo>
                      <a:pt x="17" y="6"/>
                    </a:lnTo>
                    <a:lnTo>
                      <a:pt x="17" y="5"/>
                    </a:lnTo>
                    <a:lnTo>
                      <a:pt x="15" y="4"/>
                    </a:lnTo>
                    <a:lnTo>
                      <a:pt x="14" y="2"/>
                    </a:lnTo>
                    <a:lnTo>
                      <a:pt x="13" y="1"/>
                    </a:lnTo>
                    <a:lnTo>
                      <a:pt x="11" y="0"/>
                    </a:lnTo>
                    <a:lnTo>
                      <a:pt x="9" y="0"/>
                    </a:lnTo>
                    <a:lnTo>
                      <a:pt x="7" y="0"/>
                    </a:lnTo>
                    <a:lnTo>
                      <a:pt x="6" y="1"/>
                    </a:lnTo>
                    <a:lnTo>
                      <a:pt x="4" y="2"/>
                    </a:lnTo>
                    <a:lnTo>
                      <a:pt x="3" y="4"/>
                    </a:lnTo>
                    <a:lnTo>
                      <a:pt x="2" y="5"/>
                    </a:lnTo>
                    <a:lnTo>
                      <a:pt x="1" y="6"/>
                    </a:lnTo>
                    <a:lnTo>
                      <a:pt x="0" y="8"/>
                    </a:lnTo>
                    <a:lnTo>
                      <a:pt x="0" y="11"/>
                    </a:lnTo>
                    <a:lnTo>
                      <a:pt x="0" y="13"/>
                    </a:lnTo>
                    <a:lnTo>
                      <a:pt x="1" y="14"/>
                    </a:lnTo>
                    <a:lnTo>
                      <a:pt x="2" y="17"/>
                    </a:lnTo>
                    <a:lnTo>
                      <a:pt x="3" y="18"/>
                    </a:lnTo>
                    <a:lnTo>
                      <a:pt x="4" y="19"/>
                    </a:lnTo>
                    <a:lnTo>
                      <a:pt x="6" y="20"/>
                    </a:lnTo>
                    <a:lnTo>
                      <a:pt x="7" y="22"/>
                    </a:lnTo>
                    <a:lnTo>
                      <a:pt x="9" y="22"/>
                    </a:lnTo>
                    <a:lnTo>
                      <a:pt x="11" y="22"/>
                    </a:lnTo>
                    <a:lnTo>
                      <a:pt x="13" y="20"/>
                    </a:lnTo>
                    <a:lnTo>
                      <a:pt x="14" y="19"/>
                    </a:lnTo>
                    <a:lnTo>
                      <a:pt x="15" y="18"/>
                    </a:lnTo>
                    <a:lnTo>
                      <a:pt x="17" y="17"/>
                    </a:lnTo>
                    <a:lnTo>
                      <a:pt x="17" y="14"/>
                    </a:lnTo>
                    <a:lnTo>
                      <a:pt x="18" y="13"/>
                    </a:lnTo>
                    <a:lnTo>
                      <a:pt x="18" y="11"/>
                    </a:lnTo>
                    <a:close/>
                  </a:path>
                </a:pathLst>
              </a:custGeom>
              <a:solidFill>
                <a:srgbClr val="FDFAC4"/>
              </a:solidFill>
              <a:ln w="9525">
                <a:noFill/>
                <a:round/>
                <a:headEnd/>
                <a:tailEnd/>
              </a:ln>
            </p:spPr>
            <p:txBody>
              <a:bodyPr/>
              <a:lstStyle/>
              <a:p>
                <a:endParaRPr lang="en-US"/>
              </a:p>
            </p:txBody>
          </p:sp>
          <p:sp>
            <p:nvSpPr>
              <p:cNvPr id="272" name="Freeform 217"/>
              <p:cNvSpPr>
                <a:spLocks/>
              </p:cNvSpPr>
              <p:nvPr/>
            </p:nvSpPr>
            <p:spPr bwMode="auto">
              <a:xfrm>
                <a:off x="1161" y="2658"/>
                <a:ext cx="2" cy="2"/>
              </a:xfrm>
              <a:custGeom>
                <a:avLst/>
                <a:gdLst/>
                <a:ahLst/>
                <a:cxnLst>
                  <a:cxn ang="0">
                    <a:pos x="9" y="6"/>
                  </a:cxn>
                  <a:cxn ang="0">
                    <a:pos x="9" y="5"/>
                  </a:cxn>
                  <a:cxn ang="0">
                    <a:pos x="8" y="3"/>
                  </a:cxn>
                  <a:cxn ang="0">
                    <a:pos x="8" y="2"/>
                  </a:cxn>
                  <a:cxn ang="0">
                    <a:pos x="7" y="2"/>
                  </a:cxn>
                  <a:cxn ang="0">
                    <a:pos x="7" y="1"/>
                  </a:cxn>
                  <a:cxn ang="0">
                    <a:pos x="6" y="1"/>
                  </a:cxn>
                  <a:cxn ang="0">
                    <a:pos x="5" y="1"/>
                  </a:cxn>
                  <a:cxn ang="0">
                    <a:pos x="4" y="0"/>
                  </a:cxn>
                  <a:cxn ang="0">
                    <a:pos x="3" y="1"/>
                  </a:cxn>
                  <a:cxn ang="0">
                    <a:pos x="2" y="1"/>
                  </a:cxn>
                  <a:cxn ang="0">
                    <a:pos x="2" y="1"/>
                  </a:cxn>
                  <a:cxn ang="0">
                    <a:pos x="1" y="2"/>
                  </a:cxn>
                  <a:cxn ang="0">
                    <a:pos x="0" y="2"/>
                  </a:cxn>
                  <a:cxn ang="0">
                    <a:pos x="0" y="3"/>
                  </a:cxn>
                  <a:cxn ang="0">
                    <a:pos x="0" y="5"/>
                  </a:cxn>
                  <a:cxn ang="0">
                    <a:pos x="0" y="6"/>
                  </a:cxn>
                  <a:cxn ang="0">
                    <a:pos x="0" y="7"/>
                  </a:cxn>
                  <a:cxn ang="0">
                    <a:pos x="0" y="8"/>
                  </a:cxn>
                  <a:cxn ang="0">
                    <a:pos x="0" y="8"/>
                  </a:cxn>
                  <a:cxn ang="0">
                    <a:pos x="1" y="9"/>
                  </a:cxn>
                  <a:cxn ang="0">
                    <a:pos x="2" y="11"/>
                  </a:cxn>
                  <a:cxn ang="0">
                    <a:pos x="2" y="11"/>
                  </a:cxn>
                  <a:cxn ang="0">
                    <a:pos x="3" y="11"/>
                  </a:cxn>
                  <a:cxn ang="0">
                    <a:pos x="4" y="11"/>
                  </a:cxn>
                  <a:cxn ang="0">
                    <a:pos x="5" y="11"/>
                  </a:cxn>
                  <a:cxn ang="0">
                    <a:pos x="6" y="11"/>
                  </a:cxn>
                  <a:cxn ang="0">
                    <a:pos x="7" y="11"/>
                  </a:cxn>
                  <a:cxn ang="0">
                    <a:pos x="7" y="9"/>
                  </a:cxn>
                  <a:cxn ang="0">
                    <a:pos x="8" y="8"/>
                  </a:cxn>
                  <a:cxn ang="0">
                    <a:pos x="8" y="8"/>
                  </a:cxn>
                  <a:cxn ang="0">
                    <a:pos x="9" y="7"/>
                  </a:cxn>
                  <a:cxn ang="0">
                    <a:pos x="9" y="6"/>
                  </a:cxn>
                </a:cxnLst>
                <a:rect l="0" t="0" r="r" b="b"/>
                <a:pathLst>
                  <a:path w="9" h="11">
                    <a:moveTo>
                      <a:pt x="9" y="6"/>
                    </a:moveTo>
                    <a:lnTo>
                      <a:pt x="9" y="5"/>
                    </a:lnTo>
                    <a:lnTo>
                      <a:pt x="8" y="3"/>
                    </a:lnTo>
                    <a:lnTo>
                      <a:pt x="8" y="2"/>
                    </a:lnTo>
                    <a:lnTo>
                      <a:pt x="7" y="2"/>
                    </a:lnTo>
                    <a:lnTo>
                      <a:pt x="7" y="1"/>
                    </a:lnTo>
                    <a:lnTo>
                      <a:pt x="6" y="1"/>
                    </a:lnTo>
                    <a:lnTo>
                      <a:pt x="5" y="1"/>
                    </a:lnTo>
                    <a:lnTo>
                      <a:pt x="4" y="0"/>
                    </a:lnTo>
                    <a:lnTo>
                      <a:pt x="3" y="1"/>
                    </a:lnTo>
                    <a:lnTo>
                      <a:pt x="2" y="1"/>
                    </a:lnTo>
                    <a:lnTo>
                      <a:pt x="2" y="1"/>
                    </a:lnTo>
                    <a:lnTo>
                      <a:pt x="1" y="2"/>
                    </a:lnTo>
                    <a:lnTo>
                      <a:pt x="0" y="2"/>
                    </a:lnTo>
                    <a:lnTo>
                      <a:pt x="0" y="3"/>
                    </a:lnTo>
                    <a:lnTo>
                      <a:pt x="0" y="5"/>
                    </a:lnTo>
                    <a:lnTo>
                      <a:pt x="0" y="6"/>
                    </a:lnTo>
                    <a:lnTo>
                      <a:pt x="0" y="7"/>
                    </a:lnTo>
                    <a:lnTo>
                      <a:pt x="0" y="8"/>
                    </a:lnTo>
                    <a:lnTo>
                      <a:pt x="0" y="8"/>
                    </a:lnTo>
                    <a:lnTo>
                      <a:pt x="1" y="9"/>
                    </a:lnTo>
                    <a:lnTo>
                      <a:pt x="2" y="11"/>
                    </a:lnTo>
                    <a:lnTo>
                      <a:pt x="2" y="11"/>
                    </a:lnTo>
                    <a:lnTo>
                      <a:pt x="3" y="11"/>
                    </a:lnTo>
                    <a:lnTo>
                      <a:pt x="4" y="11"/>
                    </a:lnTo>
                    <a:lnTo>
                      <a:pt x="5" y="11"/>
                    </a:lnTo>
                    <a:lnTo>
                      <a:pt x="6" y="11"/>
                    </a:lnTo>
                    <a:lnTo>
                      <a:pt x="7" y="11"/>
                    </a:lnTo>
                    <a:lnTo>
                      <a:pt x="7" y="9"/>
                    </a:lnTo>
                    <a:lnTo>
                      <a:pt x="8" y="8"/>
                    </a:lnTo>
                    <a:lnTo>
                      <a:pt x="8" y="8"/>
                    </a:lnTo>
                    <a:lnTo>
                      <a:pt x="9" y="7"/>
                    </a:lnTo>
                    <a:lnTo>
                      <a:pt x="9" y="6"/>
                    </a:lnTo>
                    <a:close/>
                  </a:path>
                </a:pathLst>
              </a:custGeom>
              <a:solidFill>
                <a:srgbClr val="FEFEC8"/>
              </a:solidFill>
              <a:ln w="9525">
                <a:noFill/>
                <a:round/>
                <a:headEnd/>
                <a:tailEnd/>
              </a:ln>
            </p:spPr>
            <p:txBody>
              <a:bodyPr/>
              <a:lstStyle/>
              <a:p>
                <a:endParaRPr lang="en-US"/>
              </a:p>
            </p:txBody>
          </p:sp>
          <p:sp>
            <p:nvSpPr>
              <p:cNvPr id="273" name="Freeform 218"/>
              <p:cNvSpPr>
                <a:spLocks/>
              </p:cNvSpPr>
              <p:nvPr/>
            </p:nvSpPr>
            <p:spPr bwMode="auto">
              <a:xfrm>
                <a:off x="1043" y="2596"/>
                <a:ext cx="44" cy="47"/>
              </a:xfrm>
              <a:custGeom>
                <a:avLst/>
                <a:gdLst/>
                <a:ahLst/>
                <a:cxnLst>
                  <a:cxn ang="0">
                    <a:pos x="185" y="0"/>
                  </a:cxn>
                  <a:cxn ang="0">
                    <a:pos x="0" y="48"/>
                  </a:cxn>
                  <a:cxn ang="0">
                    <a:pos x="58" y="260"/>
                  </a:cxn>
                  <a:cxn ang="0">
                    <a:pos x="94" y="284"/>
                  </a:cxn>
                  <a:cxn ang="0">
                    <a:pos x="220" y="23"/>
                  </a:cxn>
                  <a:cxn ang="0">
                    <a:pos x="185" y="0"/>
                  </a:cxn>
                </a:cxnLst>
                <a:rect l="0" t="0" r="r" b="b"/>
                <a:pathLst>
                  <a:path w="220" h="284">
                    <a:moveTo>
                      <a:pt x="185" y="0"/>
                    </a:moveTo>
                    <a:lnTo>
                      <a:pt x="0" y="48"/>
                    </a:lnTo>
                    <a:lnTo>
                      <a:pt x="58" y="260"/>
                    </a:lnTo>
                    <a:lnTo>
                      <a:pt x="94" y="284"/>
                    </a:lnTo>
                    <a:lnTo>
                      <a:pt x="220" y="23"/>
                    </a:lnTo>
                    <a:lnTo>
                      <a:pt x="185" y="0"/>
                    </a:lnTo>
                    <a:close/>
                  </a:path>
                </a:pathLst>
              </a:custGeom>
              <a:solidFill>
                <a:srgbClr val="C2C2C1"/>
              </a:solidFill>
              <a:ln w="9525">
                <a:noFill/>
                <a:round/>
                <a:headEnd/>
                <a:tailEnd/>
              </a:ln>
            </p:spPr>
            <p:txBody>
              <a:bodyPr/>
              <a:lstStyle/>
              <a:p>
                <a:endParaRPr lang="en-US"/>
              </a:p>
            </p:txBody>
          </p:sp>
          <p:sp>
            <p:nvSpPr>
              <p:cNvPr id="274" name="Freeform 219"/>
              <p:cNvSpPr>
                <a:spLocks/>
              </p:cNvSpPr>
              <p:nvPr/>
            </p:nvSpPr>
            <p:spPr bwMode="auto">
              <a:xfrm>
                <a:off x="1043" y="2596"/>
                <a:ext cx="44" cy="26"/>
              </a:xfrm>
              <a:custGeom>
                <a:avLst/>
                <a:gdLst/>
                <a:ahLst/>
                <a:cxnLst>
                  <a:cxn ang="0">
                    <a:pos x="186" y="0"/>
                  </a:cxn>
                  <a:cxn ang="0">
                    <a:pos x="0" y="48"/>
                  </a:cxn>
                  <a:cxn ang="0">
                    <a:pos x="157" y="157"/>
                  </a:cxn>
                  <a:cxn ang="0">
                    <a:pos x="222" y="24"/>
                  </a:cxn>
                  <a:cxn ang="0">
                    <a:pos x="186" y="0"/>
                  </a:cxn>
                </a:cxnLst>
                <a:rect l="0" t="0" r="r" b="b"/>
                <a:pathLst>
                  <a:path w="222" h="157">
                    <a:moveTo>
                      <a:pt x="186" y="0"/>
                    </a:moveTo>
                    <a:lnTo>
                      <a:pt x="0" y="48"/>
                    </a:lnTo>
                    <a:lnTo>
                      <a:pt x="157" y="157"/>
                    </a:lnTo>
                    <a:lnTo>
                      <a:pt x="222" y="24"/>
                    </a:lnTo>
                    <a:lnTo>
                      <a:pt x="186" y="0"/>
                    </a:lnTo>
                    <a:close/>
                  </a:path>
                </a:pathLst>
              </a:custGeom>
              <a:solidFill>
                <a:srgbClr val="EBECEE"/>
              </a:solidFill>
              <a:ln w="9525">
                <a:noFill/>
                <a:round/>
                <a:headEnd/>
                <a:tailEnd/>
              </a:ln>
            </p:spPr>
            <p:txBody>
              <a:bodyPr/>
              <a:lstStyle/>
              <a:p>
                <a:endParaRPr lang="en-US"/>
              </a:p>
            </p:txBody>
          </p:sp>
          <p:sp>
            <p:nvSpPr>
              <p:cNvPr id="275" name="Freeform 220"/>
              <p:cNvSpPr>
                <a:spLocks/>
              </p:cNvSpPr>
              <p:nvPr/>
            </p:nvSpPr>
            <p:spPr bwMode="auto">
              <a:xfrm>
                <a:off x="1043" y="2601"/>
                <a:ext cx="13" cy="15"/>
              </a:xfrm>
              <a:custGeom>
                <a:avLst/>
                <a:gdLst/>
                <a:ahLst/>
                <a:cxnLst>
                  <a:cxn ang="0">
                    <a:pos x="63" y="0"/>
                  </a:cxn>
                  <a:cxn ang="0">
                    <a:pos x="0" y="16"/>
                  </a:cxn>
                  <a:cxn ang="0">
                    <a:pos x="20" y="89"/>
                  </a:cxn>
                  <a:cxn ang="0">
                    <a:pos x="63" y="0"/>
                  </a:cxn>
                </a:cxnLst>
                <a:rect l="0" t="0" r="r" b="b"/>
                <a:pathLst>
                  <a:path w="63" h="89">
                    <a:moveTo>
                      <a:pt x="63" y="0"/>
                    </a:moveTo>
                    <a:lnTo>
                      <a:pt x="0" y="16"/>
                    </a:lnTo>
                    <a:lnTo>
                      <a:pt x="20" y="89"/>
                    </a:lnTo>
                    <a:lnTo>
                      <a:pt x="63" y="0"/>
                    </a:lnTo>
                    <a:close/>
                  </a:path>
                </a:pathLst>
              </a:custGeom>
              <a:solidFill>
                <a:srgbClr val="A9A9A8"/>
              </a:solidFill>
              <a:ln w="9525">
                <a:noFill/>
                <a:round/>
                <a:headEnd/>
                <a:tailEnd/>
              </a:ln>
            </p:spPr>
            <p:txBody>
              <a:bodyPr/>
              <a:lstStyle/>
              <a:p>
                <a:endParaRPr lang="en-US"/>
              </a:p>
            </p:txBody>
          </p:sp>
          <p:sp>
            <p:nvSpPr>
              <p:cNvPr id="276" name="Freeform 221"/>
              <p:cNvSpPr>
                <a:spLocks/>
              </p:cNvSpPr>
              <p:nvPr/>
            </p:nvSpPr>
            <p:spPr bwMode="auto">
              <a:xfrm>
                <a:off x="1043" y="2601"/>
                <a:ext cx="13" cy="8"/>
              </a:xfrm>
              <a:custGeom>
                <a:avLst/>
                <a:gdLst/>
                <a:ahLst/>
                <a:cxnLst>
                  <a:cxn ang="0">
                    <a:pos x="63" y="0"/>
                  </a:cxn>
                  <a:cxn ang="0">
                    <a:pos x="0" y="16"/>
                  </a:cxn>
                  <a:cxn ang="0">
                    <a:pos x="41" y="46"/>
                  </a:cxn>
                  <a:cxn ang="0">
                    <a:pos x="63" y="0"/>
                  </a:cxn>
                </a:cxnLst>
                <a:rect l="0" t="0" r="r" b="b"/>
                <a:pathLst>
                  <a:path w="63" h="46">
                    <a:moveTo>
                      <a:pt x="63" y="0"/>
                    </a:moveTo>
                    <a:lnTo>
                      <a:pt x="0" y="16"/>
                    </a:lnTo>
                    <a:lnTo>
                      <a:pt x="41" y="46"/>
                    </a:lnTo>
                    <a:lnTo>
                      <a:pt x="63" y="0"/>
                    </a:lnTo>
                    <a:close/>
                  </a:path>
                </a:pathLst>
              </a:custGeom>
              <a:solidFill>
                <a:srgbClr val="DEDDDD"/>
              </a:solidFill>
              <a:ln w="9525">
                <a:noFill/>
                <a:round/>
                <a:headEnd/>
                <a:tailEnd/>
              </a:ln>
            </p:spPr>
            <p:txBody>
              <a:bodyPr/>
              <a:lstStyle/>
              <a:p>
                <a:endParaRPr lang="en-US"/>
              </a:p>
            </p:txBody>
          </p:sp>
          <p:sp>
            <p:nvSpPr>
              <p:cNvPr id="277" name="Freeform 222"/>
              <p:cNvSpPr>
                <a:spLocks/>
              </p:cNvSpPr>
              <p:nvPr/>
            </p:nvSpPr>
            <p:spPr bwMode="auto">
              <a:xfrm>
                <a:off x="1078" y="2596"/>
                <a:ext cx="93" cy="63"/>
              </a:xfrm>
              <a:custGeom>
                <a:avLst/>
                <a:gdLst/>
                <a:ahLst/>
                <a:cxnLst>
                  <a:cxn ang="0">
                    <a:pos x="8" y="0"/>
                  </a:cxn>
                  <a:cxn ang="0">
                    <a:pos x="0" y="79"/>
                  </a:cxn>
                  <a:cxn ang="0">
                    <a:pos x="432" y="376"/>
                  </a:cxn>
                  <a:cxn ang="0">
                    <a:pos x="463" y="311"/>
                  </a:cxn>
                  <a:cxn ang="0">
                    <a:pos x="8" y="0"/>
                  </a:cxn>
                </a:cxnLst>
                <a:rect l="0" t="0" r="r" b="b"/>
                <a:pathLst>
                  <a:path w="463" h="376">
                    <a:moveTo>
                      <a:pt x="8" y="0"/>
                    </a:moveTo>
                    <a:lnTo>
                      <a:pt x="0" y="79"/>
                    </a:lnTo>
                    <a:lnTo>
                      <a:pt x="432" y="376"/>
                    </a:lnTo>
                    <a:lnTo>
                      <a:pt x="463" y="311"/>
                    </a:lnTo>
                    <a:lnTo>
                      <a:pt x="8" y="0"/>
                    </a:lnTo>
                    <a:close/>
                  </a:path>
                </a:pathLst>
              </a:custGeom>
              <a:solidFill>
                <a:srgbClr val="B5DC7C"/>
              </a:solidFill>
              <a:ln w="9525">
                <a:noFill/>
                <a:round/>
                <a:headEnd/>
                <a:tailEnd/>
              </a:ln>
            </p:spPr>
            <p:txBody>
              <a:bodyPr/>
              <a:lstStyle/>
              <a:p>
                <a:endParaRPr lang="en-US"/>
              </a:p>
            </p:txBody>
          </p:sp>
          <p:sp>
            <p:nvSpPr>
              <p:cNvPr id="278" name="Freeform 223"/>
              <p:cNvSpPr>
                <a:spLocks/>
              </p:cNvSpPr>
              <p:nvPr/>
            </p:nvSpPr>
            <p:spPr bwMode="auto">
              <a:xfrm>
                <a:off x="1065" y="2609"/>
                <a:ext cx="100" cy="72"/>
              </a:xfrm>
              <a:custGeom>
                <a:avLst/>
                <a:gdLst/>
                <a:ahLst/>
                <a:cxnLst>
                  <a:cxn ang="0">
                    <a:pos x="69" y="0"/>
                  </a:cxn>
                  <a:cxn ang="0">
                    <a:pos x="14" y="52"/>
                  </a:cxn>
                  <a:cxn ang="0">
                    <a:pos x="0" y="131"/>
                  </a:cxn>
                  <a:cxn ang="0">
                    <a:pos x="436" y="430"/>
                  </a:cxn>
                  <a:cxn ang="0">
                    <a:pos x="501" y="297"/>
                  </a:cxn>
                  <a:cxn ang="0">
                    <a:pos x="69" y="0"/>
                  </a:cxn>
                </a:cxnLst>
                <a:rect l="0" t="0" r="r" b="b"/>
                <a:pathLst>
                  <a:path w="501" h="430">
                    <a:moveTo>
                      <a:pt x="69" y="0"/>
                    </a:moveTo>
                    <a:lnTo>
                      <a:pt x="14" y="52"/>
                    </a:lnTo>
                    <a:lnTo>
                      <a:pt x="0" y="131"/>
                    </a:lnTo>
                    <a:lnTo>
                      <a:pt x="436" y="430"/>
                    </a:lnTo>
                    <a:lnTo>
                      <a:pt x="501" y="297"/>
                    </a:lnTo>
                    <a:lnTo>
                      <a:pt x="69" y="0"/>
                    </a:lnTo>
                    <a:close/>
                  </a:path>
                </a:pathLst>
              </a:custGeom>
              <a:solidFill>
                <a:srgbClr val="8DC634"/>
              </a:solidFill>
              <a:ln w="9525">
                <a:noFill/>
                <a:round/>
                <a:headEnd/>
                <a:tailEnd/>
              </a:ln>
            </p:spPr>
            <p:txBody>
              <a:bodyPr/>
              <a:lstStyle/>
              <a:p>
                <a:endParaRPr lang="en-US"/>
              </a:p>
            </p:txBody>
          </p:sp>
          <p:sp>
            <p:nvSpPr>
              <p:cNvPr id="279" name="Freeform 224"/>
              <p:cNvSpPr>
                <a:spLocks/>
              </p:cNvSpPr>
              <p:nvPr/>
            </p:nvSpPr>
            <p:spPr bwMode="auto">
              <a:xfrm>
                <a:off x="1055" y="2630"/>
                <a:ext cx="97" cy="61"/>
              </a:xfrm>
              <a:custGeom>
                <a:avLst/>
                <a:gdLst/>
                <a:ahLst/>
                <a:cxnLst>
                  <a:cxn ang="0">
                    <a:pos x="51" y="0"/>
                  </a:cxn>
                  <a:cxn ang="0">
                    <a:pos x="0" y="55"/>
                  </a:cxn>
                  <a:cxn ang="0">
                    <a:pos x="455" y="367"/>
                  </a:cxn>
                  <a:cxn ang="0">
                    <a:pos x="487" y="301"/>
                  </a:cxn>
                  <a:cxn ang="0">
                    <a:pos x="51" y="0"/>
                  </a:cxn>
                </a:cxnLst>
                <a:rect l="0" t="0" r="r" b="b"/>
                <a:pathLst>
                  <a:path w="487" h="367">
                    <a:moveTo>
                      <a:pt x="51" y="0"/>
                    </a:moveTo>
                    <a:lnTo>
                      <a:pt x="0" y="55"/>
                    </a:lnTo>
                    <a:lnTo>
                      <a:pt x="455" y="367"/>
                    </a:lnTo>
                    <a:lnTo>
                      <a:pt x="487" y="301"/>
                    </a:lnTo>
                    <a:lnTo>
                      <a:pt x="51" y="0"/>
                    </a:lnTo>
                    <a:close/>
                  </a:path>
                </a:pathLst>
              </a:custGeom>
              <a:solidFill>
                <a:srgbClr val="6EAE33"/>
              </a:solidFill>
              <a:ln w="9525">
                <a:noFill/>
                <a:round/>
                <a:headEnd/>
                <a:tailEnd/>
              </a:ln>
            </p:spPr>
            <p:txBody>
              <a:bodyPr/>
              <a:lstStyle/>
              <a:p>
                <a:endParaRPr lang="en-US"/>
              </a:p>
            </p:txBody>
          </p:sp>
          <p:sp>
            <p:nvSpPr>
              <p:cNvPr id="280" name="Freeform 225"/>
              <p:cNvSpPr>
                <a:spLocks/>
              </p:cNvSpPr>
              <p:nvPr/>
            </p:nvSpPr>
            <p:spPr bwMode="auto">
              <a:xfrm>
                <a:off x="1143" y="2647"/>
                <a:ext cx="30" cy="45"/>
              </a:xfrm>
              <a:custGeom>
                <a:avLst/>
                <a:gdLst/>
                <a:ahLst/>
                <a:cxnLst>
                  <a:cxn ang="0">
                    <a:pos x="127" y="0"/>
                  </a:cxn>
                  <a:cxn ang="0">
                    <a:pos x="147" y="14"/>
                  </a:cxn>
                  <a:cxn ang="0">
                    <a:pos x="20" y="276"/>
                  </a:cxn>
                  <a:cxn ang="0">
                    <a:pos x="0" y="263"/>
                  </a:cxn>
                  <a:cxn ang="0">
                    <a:pos x="127" y="0"/>
                  </a:cxn>
                </a:cxnLst>
                <a:rect l="0" t="0" r="r" b="b"/>
                <a:pathLst>
                  <a:path w="147" h="276">
                    <a:moveTo>
                      <a:pt x="127" y="0"/>
                    </a:moveTo>
                    <a:lnTo>
                      <a:pt x="147" y="14"/>
                    </a:lnTo>
                    <a:lnTo>
                      <a:pt x="20" y="276"/>
                    </a:lnTo>
                    <a:lnTo>
                      <a:pt x="0" y="263"/>
                    </a:lnTo>
                    <a:lnTo>
                      <a:pt x="127" y="0"/>
                    </a:lnTo>
                    <a:close/>
                  </a:path>
                </a:pathLst>
              </a:custGeom>
              <a:solidFill>
                <a:srgbClr val="C2C165"/>
              </a:solidFill>
              <a:ln w="9525">
                <a:noFill/>
                <a:round/>
                <a:headEnd/>
                <a:tailEnd/>
              </a:ln>
            </p:spPr>
            <p:txBody>
              <a:bodyPr/>
              <a:lstStyle/>
              <a:p>
                <a:endParaRPr lang="en-US"/>
              </a:p>
            </p:txBody>
          </p:sp>
          <p:sp>
            <p:nvSpPr>
              <p:cNvPr id="281" name="Freeform 226"/>
              <p:cNvSpPr>
                <a:spLocks/>
              </p:cNvSpPr>
              <p:nvPr/>
            </p:nvSpPr>
            <p:spPr bwMode="auto">
              <a:xfrm>
                <a:off x="1150" y="2647"/>
                <a:ext cx="23" cy="34"/>
              </a:xfrm>
              <a:custGeom>
                <a:avLst/>
                <a:gdLst/>
                <a:ahLst/>
                <a:cxnLst>
                  <a:cxn ang="0">
                    <a:pos x="94" y="0"/>
                  </a:cxn>
                  <a:cxn ang="0">
                    <a:pos x="114" y="14"/>
                  </a:cxn>
                  <a:cxn ang="0">
                    <a:pos x="20" y="209"/>
                  </a:cxn>
                  <a:cxn ang="0">
                    <a:pos x="0" y="195"/>
                  </a:cxn>
                  <a:cxn ang="0">
                    <a:pos x="94" y="0"/>
                  </a:cxn>
                </a:cxnLst>
                <a:rect l="0" t="0" r="r" b="b"/>
                <a:pathLst>
                  <a:path w="114" h="209">
                    <a:moveTo>
                      <a:pt x="94" y="0"/>
                    </a:moveTo>
                    <a:lnTo>
                      <a:pt x="114" y="14"/>
                    </a:lnTo>
                    <a:lnTo>
                      <a:pt x="20" y="209"/>
                    </a:lnTo>
                    <a:lnTo>
                      <a:pt x="0" y="195"/>
                    </a:lnTo>
                    <a:lnTo>
                      <a:pt x="94" y="0"/>
                    </a:lnTo>
                    <a:close/>
                  </a:path>
                </a:pathLst>
              </a:custGeom>
              <a:solidFill>
                <a:srgbClr val="FDFC9B"/>
              </a:solidFill>
              <a:ln w="9525">
                <a:noFill/>
                <a:round/>
                <a:headEnd/>
                <a:tailEnd/>
              </a:ln>
            </p:spPr>
            <p:txBody>
              <a:bodyPr/>
              <a:lstStyle/>
              <a:p>
                <a:endParaRPr lang="en-US"/>
              </a:p>
            </p:txBody>
          </p:sp>
          <p:sp>
            <p:nvSpPr>
              <p:cNvPr id="282" name="Freeform 227"/>
              <p:cNvSpPr>
                <a:spLocks/>
              </p:cNvSpPr>
              <p:nvPr/>
            </p:nvSpPr>
            <p:spPr bwMode="auto">
              <a:xfrm>
                <a:off x="1162" y="2647"/>
                <a:ext cx="11" cy="13"/>
              </a:xfrm>
              <a:custGeom>
                <a:avLst/>
                <a:gdLst/>
                <a:ahLst/>
                <a:cxnLst>
                  <a:cxn ang="0">
                    <a:pos x="31" y="0"/>
                  </a:cxn>
                  <a:cxn ang="0">
                    <a:pos x="51" y="14"/>
                  </a:cxn>
                  <a:cxn ang="0">
                    <a:pos x="21" y="78"/>
                  </a:cxn>
                  <a:cxn ang="0">
                    <a:pos x="0" y="65"/>
                  </a:cxn>
                  <a:cxn ang="0">
                    <a:pos x="31" y="0"/>
                  </a:cxn>
                </a:cxnLst>
                <a:rect l="0" t="0" r="r" b="b"/>
                <a:pathLst>
                  <a:path w="51" h="78">
                    <a:moveTo>
                      <a:pt x="31" y="0"/>
                    </a:moveTo>
                    <a:lnTo>
                      <a:pt x="51" y="14"/>
                    </a:lnTo>
                    <a:lnTo>
                      <a:pt x="21" y="78"/>
                    </a:lnTo>
                    <a:lnTo>
                      <a:pt x="0" y="65"/>
                    </a:lnTo>
                    <a:lnTo>
                      <a:pt x="31" y="0"/>
                    </a:lnTo>
                    <a:close/>
                  </a:path>
                </a:pathLst>
              </a:custGeom>
              <a:solidFill>
                <a:srgbClr val="FEFEC8"/>
              </a:solidFill>
              <a:ln w="9525">
                <a:noFill/>
                <a:round/>
                <a:headEnd/>
                <a:tailEnd/>
              </a:ln>
            </p:spPr>
            <p:txBody>
              <a:bodyPr/>
              <a:lstStyle/>
              <a:p>
                <a:endParaRPr lang="en-US"/>
              </a:p>
            </p:txBody>
          </p:sp>
        </p:grpSp>
      </p:grpSp>
      <p:sp>
        <p:nvSpPr>
          <p:cNvPr id="283" name="Rectangle 282"/>
          <p:cNvSpPr/>
          <p:nvPr/>
        </p:nvSpPr>
        <p:spPr>
          <a:xfrm>
            <a:off x="6705600" y="381000"/>
            <a:ext cx="2057400" cy="523220"/>
          </a:xfrm>
          <a:prstGeom prst="rect">
            <a:avLst/>
          </a:prstGeom>
        </p:spPr>
        <p:txBody>
          <a:bodyPr wrap="square">
            <a:spAutoFit/>
          </a:bodyPr>
          <a:lstStyle/>
          <a:p>
            <a:pPr algn="ctr">
              <a:lnSpc>
                <a:spcPct val="100000"/>
              </a:lnSpc>
              <a:defRPr/>
            </a:pPr>
            <a:r>
              <a:rPr lang="en-US" sz="2800" b="1" kern="0" dirty="0" smtClean="0">
                <a:solidFill>
                  <a:srgbClr val="FF0000"/>
                </a:solidFill>
                <a:latin typeface="Chiller" pitchFamily="82" charset="0"/>
              </a:rPr>
              <a:t>NHÓM TTQT 7</a:t>
            </a:r>
            <a:endParaRPr lang="en-US" sz="2800" b="1" kern="0" dirty="0">
              <a:solidFill>
                <a:srgbClr val="FF0000"/>
              </a:solidFill>
              <a:latin typeface="Chiller" pitchFamily="82" charset="0"/>
            </a:endParaRPr>
          </a:p>
        </p:txBody>
      </p:sp>
      <p:sp>
        <p:nvSpPr>
          <p:cNvPr id="284" name="Rectangle 283"/>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lnSpc>
                <a:spcPct val="125000"/>
              </a:lnSpc>
              <a:defRPr/>
            </a:pPr>
            <a:fld id="{BC75E2A3-D5F9-4B5B-80FA-D02AD1C51BA1}" type="slidenum">
              <a:rPr lang="en-US"/>
              <a:pPr>
                <a:lnSpc>
                  <a:spcPct val="125000"/>
                </a:lnSpc>
                <a:defRPr/>
              </a:pPr>
              <a:t>3</a:t>
            </a:fld>
            <a:endParaRPr lang="en-US"/>
          </a:p>
        </p:txBody>
      </p:sp>
      <p:sp>
        <p:nvSpPr>
          <p:cNvPr id="6" name="Rectangle 2"/>
          <p:cNvSpPr txBox="1">
            <a:spLocks noChangeArrowheads="1"/>
          </p:cNvSpPr>
          <p:nvPr/>
        </p:nvSpPr>
        <p:spPr bwMode="auto">
          <a:xfrm>
            <a:off x="1" y="206375"/>
            <a:ext cx="7634288" cy="1050925"/>
          </a:xfrm>
          <a:prstGeom prst="rect">
            <a:avLst/>
          </a:prstGeom>
          <a:noFill/>
          <a:ln w="12700">
            <a:noFill/>
            <a:miter lim="800000"/>
            <a:headEnd/>
            <a:tailEnd/>
          </a:ln>
          <a:effectLst/>
        </p:spPr>
        <p:txBody>
          <a:bodyPr lIns="90488" tIns="44450" rIns="90488" bIns="44450" anchor="b"/>
          <a:lstStyle/>
          <a:p>
            <a:pPr>
              <a:lnSpc>
                <a:spcPct val="125000"/>
              </a:lnSpc>
              <a:defRPr/>
            </a:pPr>
            <a:r>
              <a:rPr lang="en-US" sz="2800" kern="0">
                <a:solidFill>
                  <a:schemeClr val="tx2"/>
                </a:solidFill>
                <a:latin typeface="Times New Roman" pitchFamily="18" charset="0"/>
                <a:ea typeface="+mj-ea"/>
                <a:cs typeface="Times New Roman" pitchFamily="18" charset="0"/>
              </a:rPr>
              <a:t>PHẦN 1 : QUY ĐỊNH CHUNG</a:t>
            </a:r>
          </a:p>
        </p:txBody>
      </p:sp>
      <p:sp>
        <p:nvSpPr>
          <p:cNvPr id="11" name="Rectangle 2"/>
          <p:cNvSpPr txBox="1">
            <a:spLocks noChangeArrowheads="1"/>
          </p:cNvSpPr>
          <p:nvPr/>
        </p:nvSpPr>
        <p:spPr bwMode="auto">
          <a:xfrm>
            <a:off x="228600" y="685800"/>
            <a:ext cx="8915400" cy="5791199"/>
          </a:xfrm>
          <a:prstGeom prst="rect">
            <a:avLst/>
          </a:prstGeom>
          <a:noFill/>
          <a:ln w="12700">
            <a:noFill/>
            <a:miter lim="800000"/>
            <a:headEnd/>
            <a:tailEnd/>
          </a:ln>
          <a:effectLst/>
        </p:spPr>
        <p:txBody>
          <a:bodyPr lIns="90488" tIns="44450" rIns="90488" bIns="44450" anchor="b"/>
          <a:lstStyle/>
          <a:p>
            <a:pPr>
              <a:lnSpc>
                <a:spcPct val="125000"/>
              </a:lnSpc>
              <a:defRPr/>
            </a:pPr>
            <a:r>
              <a:rPr lang="en-US" sz="2400" i="1">
                <a:solidFill>
                  <a:srgbClr val="000000"/>
                </a:solidFill>
                <a:latin typeface="Times New Roman" pitchFamily="18" charset="0"/>
                <a:cs typeface="Times New Roman" pitchFamily="18" charset="0"/>
              </a:rPr>
              <a:t>-</a:t>
            </a:r>
            <a:r>
              <a:rPr lang="en-US" sz="2400" i="1" err="1">
                <a:solidFill>
                  <a:srgbClr val="FF0000"/>
                </a:solidFill>
                <a:latin typeface="Times New Roman" pitchFamily="18" charset="0"/>
                <a:cs typeface="Times New Roman" pitchFamily="18" charset="0"/>
              </a:rPr>
              <a:t>Về</a:t>
            </a:r>
            <a:r>
              <a:rPr lang="en-US" sz="2400" i="1">
                <a:solidFill>
                  <a:srgbClr val="FF0000"/>
                </a:solidFill>
                <a:latin typeface="Times New Roman" pitchFamily="18" charset="0"/>
                <a:cs typeface="Times New Roman" pitchFamily="18" charset="0"/>
              </a:rPr>
              <a:t> </a:t>
            </a:r>
            <a:r>
              <a:rPr lang="en-US" sz="2400" i="1" err="1">
                <a:solidFill>
                  <a:srgbClr val="FF0000"/>
                </a:solidFill>
                <a:latin typeface="Times New Roman" pitchFamily="18" charset="0"/>
                <a:cs typeface="Times New Roman" pitchFamily="18" charset="0"/>
              </a:rPr>
              <a:t>phạm</a:t>
            </a:r>
            <a:r>
              <a:rPr lang="en-US" sz="2400" i="1">
                <a:solidFill>
                  <a:srgbClr val="FF0000"/>
                </a:solidFill>
                <a:latin typeface="Times New Roman" pitchFamily="18" charset="0"/>
                <a:cs typeface="Times New Roman" pitchFamily="18" charset="0"/>
              </a:rPr>
              <a:t> vi </a:t>
            </a:r>
            <a:r>
              <a:rPr lang="en-US" sz="2400" i="1" err="1">
                <a:solidFill>
                  <a:srgbClr val="FF0000"/>
                </a:solidFill>
                <a:latin typeface="Times New Roman" pitchFamily="18" charset="0"/>
                <a:cs typeface="Times New Roman" pitchFamily="18" charset="0"/>
              </a:rPr>
              <a:t>điều</a:t>
            </a:r>
            <a:r>
              <a:rPr lang="en-US" sz="2400" i="1">
                <a:solidFill>
                  <a:srgbClr val="FF0000"/>
                </a:solidFill>
                <a:latin typeface="Times New Roman" pitchFamily="18" charset="0"/>
                <a:cs typeface="Times New Roman" pitchFamily="18" charset="0"/>
              </a:rPr>
              <a:t> </a:t>
            </a:r>
            <a:r>
              <a:rPr lang="en-US" sz="2400" i="1" err="1">
                <a:solidFill>
                  <a:srgbClr val="FF0000"/>
                </a:solidFill>
                <a:latin typeface="Times New Roman" pitchFamily="18" charset="0"/>
                <a:cs typeface="Times New Roman" pitchFamily="18" charset="0"/>
              </a:rPr>
              <a:t>chỉnh</a:t>
            </a:r>
            <a:r>
              <a:rPr lang="en-US" sz="2400" i="1">
                <a:solidFill>
                  <a:srgbClr val="FF0000"/>
                </a:solidFill>
                <a:latin typeface="Times New Roman" pitchFamily="18" charset="0"/>
                <a:cs typeface="Times New Roman" pitchFamily="18" charset="0"/>
              </a:rPr>
              <a:t> </a:t>
            </a:r>
            <a:r>
              <a:rPr lang="en-US" sz="2400" i="1">
                <a:solidFill>
                  <a:schemeClr val="bg1"/>
                </a:solidFill>
                <a:latin typeface="Times New Roman" pitchFamily="18" charset="0"/>
                <a:cs typeface="Times New Roman" pitchFamily="18" charset="0"/>
              </a:rPr>
              <a:t>:</a:t>
            </a:r>
          </a:p>
          <a:p>
            <a:pPr>
              <a:lnSpc>
                <a:spcPct val="125000"/>
              </a:lnSpc>
              <a:defRPr/>
            </a:pPr>
            <a:r>
              <a:rPr lang="en-US" sz="2400" err="1">
                <a:latin typeface="Times New Roman" pitchFamily="18" charset="0"/>
                <a:cs typeface="Times New Roman" pitchFamily="18" charset="0"/>
              </a:rPr>
              <a:t>Công</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cụ</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chuyển</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nhượng</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quy</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định</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trong</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Luật</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này</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gồm</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hối</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phiếu</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đòi</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nợ</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hối</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phiếu</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nhận</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nợ</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séc</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công</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cụ</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chuyển</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nhượng</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khác</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trừ</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công</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cụ</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nợ</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dài</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hạn</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được</a:t>
            </a:r>
            <a:r>
              <a:rPr lang="en-US" sz="2400">
                <a:latin typeface="Times New Roman" pitchFamily="18" charset="0"/>
                <a:cs typeface="Times New Roman" pitchFamily="18" charset="0"/>
              </a:rPr>
              <a:t> </a:t>
            </a:r>
            <a:r>
              <a:rPr lang="en-US" sz="2400" smtClean="0">
                <a:latin typeface="Times New Roman" pitchFamily="18" charset="0"/>
                <a:cs typeface="Times New Roman" pitchFamily="18" charset="0"/>
              </a:rPr>
              <a:t>các tổ </a:t>
            </a:r>
            <a:r>
              <a:rPr lang="en-US" sz="2400" err="1">
                <a:latin typeface="Times New Roman" pitchFamily="18" charset="0"/>
                <a:cs typeface="Times New Roman" pitchFamily="18" charset="0"/>
              </a:rPr>
              <a:t>chức</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phát</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hành</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nhằm</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huy</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động</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vốn</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trên</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thị</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trường</a:t>
            </a:r>
            <a:r>
              <a:rPr lang="en-US" sz="2400" smtClean="0">
                <a:latin typeface="Times New Roman" pitchFamily="18" charset="0"/>
                <a:cs typeface="Times New Roman" pitchFamily="18" charset="0"/>
              </a:rPr>
              <a:t>.</a:t>
            </a:r>
            <a:endParaRPr lang="en-US" sz="2400">
              <a:latin typeface="Times New Roman" pitchFamily="18" charset="0"/>
              <a:cs typeface="Times New Roman" pitchFamily="18" charset="0"/>
            </a:endParaRPr>
          </a:p>
          <a:p>
            <a:pPr>
              <a:lnSpc>
                <a:spcPct val="125000"/>
              </a:lnSpc>
              <a:buFontTx/>
              <a:buChar char="-"/>
              <a:defRPr/>
            </a:pPr>
            <a:r>
              <a:rPr lang="en-US" sz="2400" i="1" err="1">
                <a:solidFill>
                  <a:srgbClr val="FF0000"/>
                </a:solidFill>
                <a:latin typeface="Times New Roman" pitchFamily="18" charset="0"/>
                <a:cs typeface="Times New Roman" pitchFamily="18" charset="0"/>
              </a:rPr>
              <a:t>Về</a:t>
            </a:r>
            <a:r>
              <a:rPr lang="en-US" sz="2400" i="1">
                <a:solidFill>
                  <a:srgbClr val="FF0000"/>
                </a:solidFill>
                <a:latin typeface="Times New Roman" pitchFamily="18" charset="0"/>
                <a:cs typeface="Times New Roman" pitchFamily="18" charset="0"/>
              </a:rPr>
              <a:t> </a:t>
            </a:r>
            <a:r>
              <a:rPr lang="en-US" sz="2400" i="1" err="1">
                <a:solidFill>
                  <a:srgbClr val="FF0000"/>
                </a:solidFill>
                <a:latin typeface="Times New Roman" pitchFamily="18" charset="0"/>
                <a:cs typeface="Times New Roman" pitchFamily="18" charset="0"/>
              </a:rPr>
              <a:t>đối</a:t>
            </a:r>
            <a:r>
              <a:rPr lang="en-US" sz="2400" i="1">
                <a:solidFill>
                  <a:srgbClr val="FF0000"/>
                </a:solidFill>
                <a:latin typeface="Times New Roman" pitchFamily="18" charset="0"/>
                <a:cs typeface="Times New Roman" pitchFamily="18" charset="0"/>
              </a:rPr>
              <a:t> </a:t>
            </a:r>
            <a:r>
              <a:rPr lang="en-US" sz="2400" i="1" err="1">
                <a:solidFill>
                  <a:srgbClr val="FF0000"/>
                </a:solidFill>
                <a:latin typeface="Times New Roman" pitchFamily="18" charset="0"/>
                <a:cs typeface="Times New Roman" pitchFamily="18" charset="0"/>
              </a:rPr>
              <a:t>tượng</a:t>
            </a:r>
            <a:r>
              <a:rPr lang="en-US" sz="2400" i="1">
                <a:solidFill>
                  <a:srgbClr val="FF0000"/>
                </a:solidFill>
                <a:latin typeface="Times New Roman" pitchFamily="18" charset="0"/>
                <a:cs typeface="Times New Roman" pitchFamily="18" charset="0"/>
              </a:rPr>
              <a:t> </a:t>
            </a:r>
            <a:r>
              <a:rPr lang="en-US" sz="2400" i="1" err="1">
                <a:solidFill>
                  <a:srgbClr val="FF0000"/>
                </a:solidFill>
                <a:latin typeface="Times New Roman" pitchFamily="18" charset="0"/>
                <a:cs typeface="Times New Roman" pitchFamily="18" charset="0"/>
              </a:rPr>
              <a:t>áp</a:t>
            </a:r>
            <a:r>
              <a:rPr lang="en-US" sz="2400" i="1">
                <a:solidFill>
                  <a:srgbClr val="FF0000"/>
                </a:solidFill>
                <a:latin typeface="Times New Roman" pitchFamily="18" charset="0"/>
                <a:cs typeface="Times New Roman" pitchFamily="18" charset="0"/>
              </a:rPr>
              <a:t> </a:t>
            </a:r>
            <a:r>
              <a:rPr lang="en-US" sz="2400" i="1" err="1">
                <a:solidFill>
                  <a:srgbClr val="FF0000"/>
                </a:solidFill>
                <a:latin typeface="Times New Roman" pitchFamily="18" charset="0"/>
                <a:cs typeface="Times New Roman" pitchFamily="18" charset="0"/>
              </a:rPr>
              <a:t>dụng</a:t>
            </a:r>
            <a:r>
              <a:rPr lang="en-US" sz="2400" i="1">
                <a:solidFill>
                  <a:srgbClr val="FF0000"/>
                </a:solidFill>
                <a:latin typeface="Times New Roman" pitchFamily="18" charset="0"/>
                <a:cs typeface="Times New Roman" pitchFamily="18" charset="0"/>
              </a:rPr>
              <a:t> </a:t>
            </a:r>
          </a:p>
          <a:p>
            <a:pPr>
              <a:lnSpc>
                <a:spcPct val="125000"/>
              </a:lnSpc>
              <a:defRPr/>
            </a:pPr>
            <a:r>
              <a:rPr lang="en-US" sz="2400" err="1">
                <a:latin typeface="Times New Roman" pitchFamily="18" charset="0"/>
                <a:cs typeface="Times New Roman" pitchFamily="18" charset="0"/>
              </a:rPr>
              <a:t>Áp</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dụng</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đối</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với</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tổ</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chức</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cá</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nhân</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Việt</a:t>
            </a:r>
            <a:r>
              <a:rPr lang="en-US" sz="2400">
                <a:latin typeface="Times New Roman" pitchFamily="18" charset="0"/>
                <a:cs typeface="Times New Roman" pitchFamily="18" charset="0"/>
              </a:rPr>
              <a:t> </a:t>
            </a:r>
            <a:r>
              <a:rPr lang="en-US" sz="2400" smtClean="0">
                <a:latin typeface="Times New Roman" pitchFamily="18" charset="0"/>
                <a:cs typeface="Times New Roman" pitchFamily="18" charset="0"/>
              </a:rPr>
              <a:t>Nam; </a:t>
            </a:r>
            <a:r>
              <a:rPr lang="en-US" sz="2400" err="1">
                <a:latin typeface="Times New Roman" pitchFamily="18" charset="0"/>
                <a:cs typeface="Times New Roman" pitchFamily="18" charset="0"/>
              </a:rPr>
              <a:t>tổ</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chức</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cá</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nhân</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nước</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ngoài</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tham</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gia</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vào</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quan</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hệ</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công</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cụ</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chuyển</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nhượng</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trên</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lãnh</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thổ</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nước</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Cộng</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hoà</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xã</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hội</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chủ</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nghĩa</a:t>
            </a:r>
            <a:r>
              <a:rPr lang="en-US" sz="2400">
                <a:latin typeface="Times New Roman" pitchFamily="18" charset="0"/>
                <a:cs typeface="Times New Roman" pitchFamily="18" charset="0"/>
              </a:rPr>
              <a:t> </a:t>
            </a:r>
            <a:r>
              <a:rPr lang="en-US" sz="2400" err="1">
                <a:latin typeface="Times New Roman" pitchFamily="18" charset="0"/>
                <a:cs typeface="Times New Roman" pitchFamily="18" charset="0"/>
              </a:rPr>
              <a:t>Việt</a:t>
            </a:r>
            <a:r>
              <a:rPr lang="en-US" sz="2400">
                <a:latin typeface="Times New Roman" pitchFamily="18" charset="0"/>
                <a:cs typeface="Times New Roman" pitchFamily="18" charset="0"/>
              </a:rPr>
              <a:t> Nam</a:t>
            </a:r>
          </a:p>
          <a:p>
            <a:pPr>
              <a:lnSpc>
                <a:spcPct val="125000"/>
              </a:lnSpc>
              <a:defRPr/>
            </a:pPr>
            <a:endParaRPr lang="en-US" sz="2400" i="1">
              <a:solidFill>
                <a:schemeClr val="bg1"/>
              </a:solidFill>
              <a:latin typeface="Times New Roman" pitchFamily="18" charset="0"/>
              <a:cs typeface="Times New Roman" pitchFamily="18" charset="0"/>
            </a:endParaRPr>
          </a:p>
          <a:p>
            <a:pPr>
              <a:lnSpc>
                <a:spcPct val="125000"/>
              </a:lnSpc>
              <a:defRPr/>
            </a:pPr>
            <a:endParaRPr lang="en-US" sz="2400" i="1">
              <a:solidFill>
                <a:schemeClr val="bg1"/>
              </a:solidFill>
              <a:latin typeface="Times New Roman" pitchFamily="18" charset="0"/>
              <a:cs typeface="Times New Roman" pitchFamily="18" charset="0"/>
            </a:endParaRPr>
          </a:p>
        </p:txBody>
      </p:sp>
      <p:sp>
        <p:nvSpPr>
          <p:cNvPr id="5" name="Rectangle 4"/>
          <p:cNvSpPr/>
          <p:nvPr/>
        </p:nvSpPr>
        <p:spPr>
          <a:xfrm>
            <a:off x="6705600" y="381000"/>
            <a:ext cx="2057400" cy="523220"/>
          </a:xfrm>
          <a:prstGeom prst="rect">
            <a:avLst/>
          </a:prstGeom>
        </p:spPr>
        <p:txBody>
          <a:bodyPr wrap="square">
            <a:spAutoFit/>
          </a:bodyPr>
          <a:lstStyle/>
          <a:p>
            <a:pPr algn="ctr">
              <a:lnSpc>
                <a:spcPct val="100000"/>
              </a:lnSpc>
              <a:defRPr/>
            </a:pPr>
            <a:r>
              <a:rPr lang="en-US" sz="2800" b="1" kern="0" smtClean="0">
                <a:solidFill>
                  <a:srgbClr val="FF0000"/>
                </a:solidFill>
                <a:latin typeface="Chiller" pitchFamily="82" charset="0"/>
              </a:rPr>
              <a:t>NHÓM TTQT 7</a:t>
            </a:r>
            <a:endParaRPr lang="en-US" sz="2800" b="1" kern="0">
              <a:solidFill>
                <a:srgbClr val="FF0000"/>
              </a:solidFill>
              <a:latin typeface="Chiller" pitchFamily="82" charset="0"/>
            </a:endParaRPr>
          </a:p>
        </p:txBody>
      </p:sp>
      <p:sp>
        <p:nvSpPr>
          <p:cNvPr id="7" name="Rectangle 6"/>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500"/>
                                        <p:tgtEl>
                                          <p:spTgt spid="11">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1">
                                            <p:txEl>
                                              <p:pRg st="1" end="1"/>
                                            </p:txEl>
                                          </p:spTgt>
                                        </p:tgtEl>
                                        <p:attrNameLst>
                                          <p:attrName>style.visibility</p:attrName>
                                        </p:attrNameLst>
                                      </p:cBhvr>
                                      <p:to>
                                        <p:strVal val="visible"/>
                                      </p:to>
                                    </p:set>
                                    <p:animEffect transition="in" filter="blinds(horizontal)">
                                      <p:cBhvr>
                                        <p:cTn id="10" dur="500"/>
                                        <p:tgtEl>
                                          <p:spTgt spid="11">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nodeType="click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animEffect transition="in" filter="box(in)">
                                      <p:cBhvr>
                                        <p:cTn id="15" dur="500"/>
                                        <p:tgtEl>
                                          <p:spTgt spid="11">
                                            <p:txEl>
                                              <p:pRg st="2" end="2"/>
                                            </p:txEl>
                                          </p:spTgt>
                                        </p:tgtEl>
                                      </p:cBhvr>
                                    </p:animEffect>
                                  </p:childTnLst>
                                </p:cTn>
                              </p:par>
                              <p:par>
                                <p:cTn id="16" presetID="4" presetClass="entr" presetSubtype="16" fill="hold" nodeType="withEffect">
                                  <p:stCondLst>
                                    <p:cond delay="0"/>
                                  </p:stCondLst>
                                  <p:childTnLst>
                                    <p:set>
                                      <p:cBhvr>
                                        <p:cTn id="17" dur="1" fill="hold">
                                          <p:stCondLst>
                                            <p:cond delay="0"/>
                                          </p:stCondLst>
                                        </p:cTn>
                                        <p:tgtEl>
                                          <p:spTgt spid="11">
                                            <p:txEl>
                                              <p:pRg st="3" end="3"/>
                                            </p:txEl>
                                          </p:spTgt>
                                        </p:tgtEl>
                                        <p:attrNameLst>
                                          <p:attrName>style.visibility</p:attrName>
                                        </p:attrNameLst>
                                      </p:cBhvr>
                                      <p:to>
                                        <p:strVal val="visible"/>
                                      </p:to>
                                    </p:set>
                                    <p:animEffect transition="in" filter="box(in)">
                                      <p:cBhvr>
                                        <p:cTn id="18" dur="500"/>
                                        <p:tgtEl>
                                          <p:spTgt spid="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399" y="838200"/>
            <a:ext cx="6954839" cy="444500"/>
          </a:xfrm>
        </p:spPr>
        <p:txBody>
          <a:bodyPr>
            <a:normAutofit fontScale="90000"/>
          </a:bodyPr>
          <a:lstStyle/>
          <a:p>
            <a:pPr eaLnBrk="1" hangingPunct="1">
              <a:defRPr/>
            </a:pPr>
            <a:r>
              <a:rPr lang="en-US" sz="3100" dirty="0" err="1">
                <a:solidFill>
                  <a:srgbClr val="FF0000"/>
                </a:solidFill>
                <a:latin typeface="Times New Roman" pitchFamily="18" charset="0"/>
                <a:cs typeface="Times New Roman" pitchFamily="18" charset="0"/>
              </a:rPr>
              <a:t>Nội</a:t>
            </a:r>
            <a:r>
              <a:rPr lang="en-US" sz="3100" dirty="0">
                <a:solidFill>
                  <a:srgbClr val="FF0000"/>
                </a:solidFill>
                <a:latin typeface="Times New Roman" pitchFamily="18" charset="0"/>
                <a:cs typeface="Times New Roman" pitchFamily="18" charset="0"/>
              </a:rPr>
              <a:t> dung </a:t>
            </a:r>
            <a:r>
              <a:rPr lang="en-US" sz="3100" dirty="0" err="1">
                <a:solidFill>
                  <a:srgbClr val="FF0000"/>
                </a:solidFill>
                <a:latin typeface="Times New Roman" pitchFamily="18" charset="0"/>
                <a:cs typeface="Times New Roman" pitchFamily="18" charset="0"/>
              </a:rPr>
              <a:t>của</a:t>
            </a:r>
            <a:r>
              <a:rPr lang="en-US" sz="3100" dirty="0">
                <a:solidFill>
                  <a:srgbClr val="FF0000"/>
                </a:solidFill>
                <a:latin typeface="Times New Roman" pitchFamily="18" charset="0"/>
                <a:cs typeface="Times New Roman" pitchFamily="18" charset="0"/>
              </a:rPr>
              <a:t> </a:t>
            </a:r>
            <a:r>
              <a:rPr lang="en-US" sz="3100" dirty="0" err="1">
                <a:solidFill>
                  <a:srgbClr val="FF0000"/>
                </a:solidFill>
                <a:latin typeface="Times New Roman" pitchFamily="18" charset="0"/>
                <a:cs typeface="Times New Roman" pitchFamily="18" charset="0"/>
              </a:rPr>
              <a:t>hối</a:t>
            </a:r>
            <a:r>
              <a:rPr lang="en-US" sz="3100" dirty="0">
                <a:solidFill>
                  <a:srgbClr val="FF0000"/>
                </a:solidFill>
                <a:latin typeface="Times New Roman" pitchFamily="18" charset="0"/>
                <a:cs typeface="Times New Roman" pitchFamily="18" charset="0"/>
              </a:rPr>
              <a:t> </a:t>
            </a:r>
            <a:r>
              <a:rPr lang="en-US" sz="3100" dirty="0" err="1">
                <a:solidFill>
                  <a:srgbClr val="FF0000"/>
                </a:solidFill>
                <a:latin typeface="Times New Roman" pitchFamily="18" charset="0"/>
                <a:cs typeface="Times New Roman" pitchFamily="18" charset="0"/>
              </a:rPr>
              <a:t>phiếu</a:t>
            </a:r>
            <a:r>
              <a:rPr lang="en-US" sz="3100" dirty="0">
                <a:solidFill>
                  <a:srgbClr val="FF0000"/>
                </a:solidFill>
                <a:latin typeface="Times New Roman" pitchFamily="18" charset="0"/>
                <a:cs typeface="Times New Roman" pitchFamily="18" charset="0"/>
              </a:rPr>
              <a:t> </a:t>
            </a:r>
            <a:r>
              <a:rPr lang="en-US" sz="3100" dirty="0" err="1">
                <a:solidFill>
                  <a:srgbClr val="FF0000"/>
                </a:solidFill>
                <a:latin typeface="Times New Roman" pitchFamily="18" charset="0"/>
                <a:cs typeface="Times New Roman" pitchFamily="18" charset="0"/>
              </a:rPr>
              <a:t>nhận</a:t>
            </a:r>
            <a:r>
              <a:rPr lang="en-US" sz="3100" dirty="0">
                <a:solidFill>
                  <a:srgbClr val="FF0000"/>
                </a:solidFill>
                <a:latin typeface="Times New Roman" pitchFamily="18" charset="0"/>
                <a:cs typeface="Times New Roman" pitchFamily="18" charset="0"/>
              </a:rPr>
              <a:t> </a:t>
            </a:r>
            <a:r>
              <a:rPr lang="en-US" sz="3100" dirty="0" err="1">
                <a:solidFill>
                  <a:srgbClr val="FF0000"/>
                </a:solidFill>
                <a:latin typeface="Times New Roman" pitchFamily="18" charset="0"/>
                <a:cs typeface="Times New Roman" pitchFamily="18" charset="0"/>
              </a:rPr>
              <a:t>nợ</a:t>
            </a:r>
            <a:r>
              <a:rPr lang="en-US" dirty="0"/>
              <a:t/>
            </a:r>
            <a:br>
              <a:rPr lang="en-US" dirty="0"/>
            </a:br>
            <a:endParaRPr lang="en-US" dirty="0"/>
          </a:p>
        </p:txBody>
      </p:sp>
      <p:sp>
        <p:nvSpPr>
          <p:cNvPr id="24579" name="Content Placeholder 2"/>
          <p:cNvSpPr>
            <a:spLocks noGrp="1"/>
          </p:cNvSpPr>
          <p:nvPr>
            <p:ph idx="1"/>
          </p:nvPr>
        </p:nvSpPr>
        <p:spPr/>
        <p:txBody>
          <a:bodyPr/>
          <a:lstStyle/>
          <a:p>
            <a:pPr eaLnBrk="1" hangingPunct="1"/>
            <a:r>
              <a:rPr lang="en-US" sz="2400" dirty="0" smtClean="0">
                <a:latin typeface="Times New Roman" pitchFamily="18" charset="0"/>
                <a:cs typeface="Times New Roman" pitchFamily="18" charset="0"/>
              </a:rPr>
              <a:t>“</a:t>
            </a:r>
            <a:r>
              <a:rPr lang="en-US" sz="2400" b="1" dirty="0" err="1" smtClean="0">
                <a:latin typeface="Times New Roman" pitchFamily="18" charset="0"/>
                <a:cs typeface="Times New Roman" pitchFamily="18" charset="0"/>
              </a:rPr>
              <a:t>Hối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phiếu</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nhận</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nợ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được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ghi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mặt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trước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hối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phiếu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nhận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nợ</a:t>
            </a:r>
            <a:r>
              <a:rPr lang="en-US" sz="2400" dirty="0" smtClean="0">
                <a:latin typeface="Times New Roman" pitchFamily="18" charset="0"/>
                <a:cs typeface="Times New Roman" pitchFamily="18" charset="0"/>
              </a:rPr>
              <a:t>;</a:t>
            </a:r>
          </a:p>
          <a:p>
            <a:pPr eaLnBrk="1" hangingPunct="1"/>
            <a:r>
              <a:rPr lang="en-US" sz="2400" dirty="0" smtClean="0">
                <a:latin typeface="Times New Roman" pitchFamily="18" charset="0"/>
                <a:cs typeface="Times New Roman" pitchFamily="18" charset="0"/>
              </a:rPr>
              <a:t> Cam </a:t>
            </a:r>
            <a:r>
              <a:rPr lang="en-US" sz="2400" dirty="0" err="1" smtClean="0">
                <a:latin typeface="Times New Roman" pitchFamily="18" charset="0"/>
                <a:cs typeface="Times New Roman" pitchFamily="18" charset="0"/>
              </a:rPr>
              <a:t>kết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thanh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toán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điều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kiện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một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số</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tiền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định</a:t>
            </a:r>
            <a:r>
              <a:rPr lang="en-US" sz="2400" dirty="0" smtClean="0">
                <a:latin typeface="Times New Roman" pitchFamily="18" charset="0"/>
                <a:cs typeface="Times New Roman" pitchFamily="18" charset="0"/>
              </a:rPr>
              <a:t>;</a:t>
            </a:r>
          </a:p>
          <a:p>
            <a:pPr eaLnBrk="1" hangingPunct="1"/>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hạn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địa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điểmthanh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toán</a:t>
            </a:r>
            <a:r>
              <a:rPr lang="en-US" sz="2400" dirty="0" smtClean="0">
                <a:latin typeface="Times New Roman" pitchFamily="18" charset="0"/>
                <a:cs typeface="Times New Roman" pitchFamily="18" charset="0"/>
              </a:rPr>
              <a:t>;</a:t>
            </a:r>
          </a:p>
          <a:p>
            <a:pPr eaLnBrk="1" hangingPunct="1"/>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đối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với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tổ</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chức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hoặc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họ</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đối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với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nhân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thụ</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hưởng</a:t>
            </a:r>
            <a:r>
              <a:rPr lang="en-US" sz="2400" dirty="0" smtClean="0">
                <a:latin typeface="Times New Roman" pitchFamily="18" charset="0"/>
                <a:cs typeface="Times New Roman" pitchFamily="18" charset="0"/>
              </a:rPr>
              <a:t>;</a:t>
            </a:r>
          </a:p>
          <a:p>
            <a:pPr eaLnBrk="1" hangingPunct="1"/>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Địa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điểm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ngày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ký</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phát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hành</a:t>
            </a:r>
            <a:r>
              <a:rPr lang="en-US" sz="2400" dirty="0" smtClean="0">
                <a:latin typeface="Times New Roman" pitchFamily="18" charset="0"/>
                <a:cs typeface="Times New Roman" pitchFamily="18" charset="0"/>
              </a:rPr>
              <a:t>;</a:t>
            </a:r>
          </a:p>
          <a:p>
            <a:pPr eaLnBrk="1" hangingPunct="1"/>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đối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với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tổ</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chức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hoặc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họ</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đối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với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nhân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địa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chỉ</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chữ</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ký</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phát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hành</a:t>
            </a:r>
            <a:r>
              <a:rPr lang="en-US" sz="2400" dirty="0" smtClean="0">
                <a:latin typeface="Times New Roman" pitchFamily="18" charset="0"/>
                <a:cs typeface="Times New Roman" pitchFamily="18" charset="0"/>
              </a:rPr>
              <a:t>.</a:t>
            </a:r>
          </a:p>
          <a:p>
            <a:pPr eaLnBrk="1" hangingPunct="1"/>
            <a:endParaRPr lang="en-US" dirty="0" smtClean="0"/>
          </a:p>
        </p:txBody>
      </p:sp>
      <p:sp>
        <p:nvSpPr>
          <p:cNvPr id="4" name="Rectangle 3"/>
          <p:cNvSpPr/>
          <p:nvPr/>
        </p:nvSpPr>
        <p:spPr>
          <a:xfrm>
            <a:off x="6705600" y="381000"/>
            <a:ext cx="2057400" cy="523220"/>
          </a:xfrm>
          <a:prstGeom prst="rect">
            <a:avLst/>
          </a:prstGeom>
        </p:spPr>
        <p:txBody>
          <a:bodyPr wrap="square">
            <a:spAutoFit/>
          </a:bodyPr>
          <a:lstStyle/>
          <a:p>
            <a:pPr algn="ctr">
              <a:lnSpc>
                <a:spcPct val="100000"/>
              </a:lnSpc>
              <a:defRPr/>
            </a:pPr>
            <a:r>
              <a:rPr lang="en-US" sz="2800" b="1" kern="0" dirty="0" smtClean="0">
                <a:solidFill>
                  <a:srgbClr val="FF0000"/>
                </a:solidFill>
                <a:latin typeface="Chiller" pitchFamily="82" charset="0"/>
              </a:rPr>
              <a:t>NHÓM TTQT 7</a:t>
            </a:r>
            <a:endParaRPr lang="en-US" sz="2800" b="1" kern="0" dirty="0">
              <a:solidFill>
                <a:srgbClr val="FF0000"/>
              </a:solidFill>
              <a:latin typeface="Chiller" pitchFamily="82" charset="0"/>
            </a:endParaRPr>
          </a:p>
        </p:txBody>
      </p:sp>
      <p:sp>
        <p:nvSpPr>
          <p:cNvPr id="5" name="Rectangle 4"/>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4579">
                                            <p:txEl>
                                              <p:pRg st="0" end="0"/>
                                            </p:txEl>
                                          </p:spTgt>
                                        </p:tgtEl>
                                        <p:attrNameLst>
                                          <p:attrName>style.visibility</p:attrName>
                                        </p:attrNameLst>
                                      </p:cBhvr>
                                      <p:to>
                                        <p:strVal val="visible"/>
                                      </p:to>
                                    </p:set>
                                    <p:animEffect transition="in" filter="blinds(horizontal)">
                                      <p:cBhvr>
                                        <p:cTn id="7" dur="500"/>
                                        <p:tgtEl>
                                          <p:spTgt spid="2457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4579">
                                            <p:txEl>
                                              <p:pRg st="1" end="1"/>
                                            </p:txEl>
                                          </p:spTgt>
                                        </p:tgtEl>
                                        <p:attrNameLst>
                                          <p:attrName>style.visibility</p:attrName>
                                        </p:attrNameLst>
                                      </p:cBhvr>
                                      <p:to>
                                        <p:strVal val="visible"/>
                                      </p:to>
                                    </p:set>
                                    <p:animEffect transition="in" filter="blinds(horizontal)">
                                      <p:cBhvr>
                                        <p:cTn id="12" dur="500"/>
                                        <p:tgtEl>
                                          <p:spTgt spid="2457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4579">
                                            <p:txEl>
                                              <p:pRg st="2" end="2"/>
                                            </p:txEl>
                                          </p:spTgt>
                                        </p:tgtEl>
                                        <p:attrNameLst>
                                          <p:attrName>style.visibility</p:attrName>
                                        </p:attrNameLst>
                                      </p:cBhvr>
                                      <p:to>
                                        <p:strVal val="visible"/>
                                      </p:to>
                                    </p:set>
                                    <p:animEffect transition="in" filter="blinds(horizontal)">
                                      <p:cBhvr>
                                        <p:cTn id="17" dur="500"/>
                                        <p:tgtEl>
                                          <p:spTgt spid="2457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4579">
                                            <p:txEl>
                                              <p:pRg st="3" end="3"/>
                                            </p:txEl>
                                          </p:spTgt>
                                        </p:tgtEl>
                                        <p:attrNameLst>
                                          <p:attrName>style.visibility</p:attrName>
                                        </p:attrNameLst>
                                      </p:cBhvr>
                                      <p:to>
                                        <p:strVal val="visible"/>
                                      </p:to>
                                    </p:set>
                                    <p:animEffect transition="in" filter="blinds(horizontal)">
                                      <p:cBhvr>
                                        <p:cTn id="22" dur="500"/>
                                        <p:tgtEl>
                                          <p:spTgt spid="2457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4579">
                                            <p:txEl>
                                              <p:pRg st="4" end="4"/>
                                            </p:txEl>
                                          </p:spTgt>
                                        </p:tgtEl>
                                        <p:attrNameLst>
                                          <p:attrName>style.visibility</p:attrName>
                                        </p:attrNameLst>
                                      </p:cBhvr>
                                      <p:to>
                                        <p:strVal val="visible"/>
                                      </p:to>
                                    </p:set>
                                    <p:animEffect transition="in" filter="blinds(horizontal)">
                                      <p:cBhvr>
                                        <p:cTn id="27" dur="500"/>
                                        <p:tgtEl>
                                          <p:spTgt spid="2457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24579">
                                            <p:txEl>
                                              <p:pRg st="5" end="5"/>
                                            </p:txEl>
                                          </p:spTgt>
                                        </p:tgtEl>
                                        <p:attrNameLst>
                                          <p:attrName>style.visibility</p:attrName>
                                        </p:attrNameLst>
                                      </p:cBhvr>
                                      <p:to>
                                        <p:strVal val="visible"/>
                                      </p:to>
                                    </p:set>
                                    <p:animEffect transition="in" filter="blinds(horizontal)">
                                      <p:cBhvr>
                                        <p:cTn id="32" dur="500"/>
                                        <p:tgtEl>
                                          <p:spTgt spid="2457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457200" y="838200"/>
            <a:ext cx="8229600" cy="609600"/>
          </a:xfrm>
        </p:spPr>
        <p:txBody>
          <a:bodyPr/>
          <a:lstStyle/>
          <a:p>
            <a:pPr eaLnBrk="1" hangingPunct="1"/>
            <a:r>
              <a:rPr lang="en-US" dirty="0" err="1" smtClean="0">
                <a:solidFill>
                  <a:srgbClr val="FF0000"/>
                </a:solidFill>
                <a:latin typeface="Times New Roman" pitchFamily="18" charset="0"/>
                <a:cs typeface="Times New Roman" pitchFamily="18" charset="0"/>
              </a:rPr>
              <a:t>Nghĩa</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vụ</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của</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người</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phát</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hành</a:t>
            </a:r>
            <a:r>
              <a:rPr lang="en-US" sz="3600" dirty="0" smtClean="0"/>
              <a:t/>
            </a:r>
            <a:br>
              <a:rPr lang="en-US" sz="3600" dirty="0" smtClean="0"/>
            </a:br>
            <a:endParaRPr lang="en-US" sz="3600" dirty="0" smtClean="0"/>
          </a:p>
        </p:txBody>
      </p:sp>
      <p:sp>
        <p:nvSpPr>
          <p:cNvPr id="25603" name="Content Placeholder 2"/>
          <p:cNvSpPr>
            <a:spLocks noGrp="1"/>
          </p:cNvSpPr>
          <p:nvPr>
            <p:ph idx="1"/>
          </p:nvPr>
        </p:nvSpPr>
        <p:spPr>
          <a:xfrm>
            <a:off x="381000" y="2286000"/>
            <a:ext cx="8305800" cy="3962400"/>
          </a:xfrm>
        </p:spPr>
        <p:txBody>
          <a:bodyPr/>
          <a:lstStyle/>
          <a:p>
            <a:pPr eaLnBrk="1" hangingPunct="1">
              <a:buNone/>
            </a:pPr>
            <a:r>
              <a:rPr lang="en-US" dirty="0" smtClean="0">
                <a:latin typeface="Times New Roman" pitchFamily="18" charset="0"/>
                <a:cs typeface="Times New Roman" pitchFamily="18" charset="0"/>
                <a:sym typeface="Wingdings" pitchFamily="2" charset="2"/>
              </a:rPr>
              <a:t> </a:t>
            </a:r>
            <a:r>
              <a:rPr lang="en-US" dirty="0" err="1" smtClean="0">
                <a:latin typeface="Times New Roman" pitchFamily="18" charset="0"/>
                <a:cs typeface="Times New Roman" pitchFamily="18" charset="0"/>
              </a:rPr>
              <a:t>Thanh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toán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số</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tiền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ghi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hối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phiếu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nhận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thụ</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hưởng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đến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thanh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toán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nghĩa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vụ</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như</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chấp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nhận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hối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phiếu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đòi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theo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định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Luật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này</a:t>
            </a:r>
            <a:r>
              <a:rPr lang="en-US" dirty="0" smtClean="0">
                <a:latin typeface="Times New Roman" pitchFamily="18" charset="0"/>
                <a:cs typeface="Times New Roman" pitchFamily="18" charset="0"/>
              </a:rPr>
              <a:t>.</a:t>
            </a:r>
          </a:p>
          <a:p>
            <a:pPr eaLnBrk="1" hangingPunct="1">
              <a:buNone/>
            </a:pPr>
            <a:endParaRPr lang="en-US" dirty="0" smtClean="0"/>
          </a:p>
        </p:txBody>
      </p:sp>
      <p:sp>
        <p:nvSpPr>
          <p:cNvPr id="4" name="Rectangle 3"/>
          <p:cNvSpPr/>
          <p:nvPr/>
        </p:nvSpPr>
        <p:spPr>
          <a:xfrm>
            <a:off x="6705600" y="381000"/>
            <a:ext cx="2057400" cy="523220"/>
          </a:xfrm>
          <a:prstGeom prst="rect">
            <a:avLst/>
          </a:prstGeom>
        </p:spPr>
        <p:txBody>
          <a:bodyPr wrap="square">
            <a:spAutoFit/>
          </a:bodyPr>
          <a:lstStyle/>
          <a:p>
            <a:pPr algn="ctr">
              <a:lnSpc>
                <a:spcPct val="100000"/>
              </a:lnSpc>
              <a:defRPr/>
            </a:pPr>
            <a:r>
              <a:rPr lang="en-US" sz="2800" b="1" kern="0" dirty="0" smtClean="0">
                <a:solidFill>
                  <a:srgbClr val="FF0000"/>
                </a:solidFill>
                <a:latin typeface="Chiller" pitchFamily="82" charset="0"/>
              </a:rPr>
              <a:t>NHÓM TTQT 7</a:t>
            </a:r>
            <a:endParaRPr lang="en-US" sz="2800" b="1" kern="0" dirty="0">
              <a:solidFill>
                <a:srgbClr val="FF0000"/>
              </a:solidFill>
              <a:latin typeface="Chiller" pitchFamily="82" charset="0"/>
            </a:endParaRPr>
          </a:p>
        </p:txBody>
      </p:sp>
      <p:sp>
        <p:nvSpPr>
          <p:cNvPr id="5" name="Rectangle 4"/>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0066" name="Rectangle 2"/>
          <p:cNvSpPr>
            <a:spLocks noGrp="1" noChangeArrowheads="1"/>
          </p:cNvSpPr>
          <p:nvPr>
            <p:ph type="title"/>
          </p:nvPr>
        </p:nvSpPr>
        <p:spPr/>
        <p:txBody>
          <a:bodyPr/>
          <a:lstStyle/>
          <a:p>
            <a:r>
              <a:rPr lang="en-US" sz="2000" dirty="0" err="1" smtClean="0">
                <a:latin typeface="Times New Roman" pitchFamily="18" charset="0"/>
                <a:cs typeface="Times New Roman" pitchFamily="18" charset="0"/>
              </a:rPr>
              <a:t>Nghĩa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vụ</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của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người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chuyển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nhượng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lần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đầu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hối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phiếu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nhận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nợ</a:t>
            </a:r>
            <a:endParaRPr lang="en-US" sz="2000" dirty="0"/>
          </a:p>
        </p:txBody>
      </p:sp>
      <p:grpSp>
        <p:nvGrpSpPr>
          <p:cNvPr id="2" name="Group 55"/>
          <p:cNvGrpSpPr>
            <a:grpSpLocks/>
          </p:cNvGrpSpPr>
          <p:nvPr/>
        </p:nvGrpSpPr>
        <p:grpSpPr bwMode="auto">
          <a:xfrm>
            <a:off x="228600" y="1447800"/>
            <a:ext cx="8686872" cy="2209800"/>
            <a:chOff x="1415" y="1248"/>
            <a:chExt cx="3189" cy="334"/>
          </a:xfrm>
        </p:grpSpPr>
        <p:sp>
          <p:nvSpPr>
            <p:cNvPr id="600068" name="AutoShape 4"/>
            <p:cNvSpPr>
              <a:spLocks noChangeArrowheads="1"/>
            </p:cNvSpPr>
            <p:nvPr/>
          </p:nvSpPr>
          <p:spPr bwMode="gray">
            <a:xfrm>
              <a:off x="1688" y="1248"/>
              <a:ext cx="2916" cy="334"/>
            </a:xfrm>
            <a:prstGeom prst="roundRect">
              <a:avLst>
                <a:gd name="adj" fmla="val 50000"/>
              </a:avLst>
            </a:prstGeom>
            <a:solidFill>
              <a:schemeClr val="bg1"/>
            </a:solidFill>
            <a:ln w="28575" algn="ctr">
              <a:solidFill>
                <a:srgbClr val="FFCC99"/>
              </a:solidFill>
              <a:round/>
              <a:headEnd/>
              <a:tailEnd/>
            </a:ln>
            <a:effectLst/>
          </p:spPr>
          <p:txBody>
            <a:bodyPr wrap="square" anchor="ctr"/>
            <a:lstStyle/>
            <a:p>
              <a:r>
                <a:rPr lang="en-US" sz="2400" dirty="0" err="1" smtClean="0">
                  <a:latin typeface="Times New Roman" pitchFamily="18" charset="0"/>
                  <a:cs typeface="Times New Roman" pitchFamily="18" charset="0"/>
                </a:rPr>
                <a:t>Thanh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toán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số</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tiền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ghi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hối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phiếu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nhận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cho</a:t>
              </a:r>
              <a:r>
                <a:rPr lang="en-US" sz="2400"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người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thụ</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hưởng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hối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phiếu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nhận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bị</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từ</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chối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chấp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nhận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hoặc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bị</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từ</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chối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thanh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toán</a:t>
              </a:r>
              <a:endParaRPr lang="en-US" sz="2400" dirty="0"/>
            </a:p>
          </p:txBody>
        </p:sp>
        <p:sp>
          <p:nvSpPr>
            <p:cNvPr id="600069" name="Text Box 5"/>
            <p:cNvSpPr txBox="1">
              <a:spLocks noChangeArrowheads="1"/>
            </p:cNvSpPr>
            <p:nvPr/>
          </p:nvSpPr>
          <p:spPr bwMode="gray">
            <a:xfrm>
              <a:off x="1640" y="1294"/>
              <a:ext cx="2632" cy="60"/>
            </a:xfrm>
            <a:prstGeom prst="rect">
              <a:avLst/>
            </a:prstGeom>
            <a:noFill/>
            <a:ln w="9525" algn="ctr">
              <a:noFill/>
              <a:miter lim="800000"/>
              <a:headEnd/>
              <a:tailEnd/>
            </a:ln>
            <a:effectLst/>
          </p:spPr>
          <p:txBody>
            <a:bodyPr>
              <a:spAutoFit/>
            </a:bodyPr>
            <a:lstStyle/>
            <a:p>
              <a:endParaRPr lang="en-US" sz="2000" dirty="0">
                <a:solidFill>
                  <a:srgbClr val="000000"/>
                </a:solidFill>
              </a:endParaRPr>
            </a:p>
          </p:txBody>
        </p:sp>
        <p:sp>
          <p:nvSpPr>
            <p:cNvPr id="600073" name="Oval 9"/>
            <p:cNvSpPr>
              <a:spLocks noChangeArrowheads="1"/>
            </p:cNvSpPr>
            <p:nvPr/>
          </p:nvSpPr>
          <p:spPr bwMode="gray">
            <a:xfrm flipH="1">
              <a:off x="1415" y="1276"/>
              <a:ext cx="266" cy="266"/>
            </a:xfrm>
            <a:prstGeom prst="ellipse">
              <a:avLst/>
            </a:prstGeom>
            <a:gradFill rotWithShape="0">
              <a:gsLst>
                <a:gs pos="0">
                  <a:srgbClr val="FF9900"/>
                </a:gs>
                <a:gs pos="100000">
                  <a:srgbClr val="FF9900">
                    <a:gamma/>
                    <a:shade val="57255"/>
                    <a:invGamma/>
                  </a:srgbClr>
                </a:gs>
              </a:gsLst>
              <a:path path="rect">
                <a:fillToRect t="100000" r="100000"/>
              </a:path>
            </a:gradFill>
            <a:ln w="9525" algn="ctr">
              <a:noFill/>
              <a:round/>
              <a:headEnd/>
              <a:tailEnd/>
            </a:ln>
            <a:effectLst/>
          </p:spPr>
          <p:txBody>
            <a:bodyPr wrap="none" anchor="ctr"/>
            <a:lstStyle/>
            <a:p>
              <a:endParaRPr lang="en-US"/>
            </a:p>
          </p:txBody>
        </p:sp>
        <p:sp>
          <p:nvSpPr>
            <p:cNvPr id="600074" name="Oval 10"/>
            <p:cNvSpPr>
              <a:spLocks noChangeArrowheads="1"/>
            </p:cNvSpPr>
            <p:nvPr/>
          </p:nvSpPr>
          <p:spPr bwMode="gray">
            <a:xfrm flipH="1">
              <a:off x="1422" y="1282"/>
              <a:ext cx="254" cy="254"/>
            </a:xfrm>
            <a:prstGeom prst="ellipse">
              <a:avLst/>
            </a:prstGeom>
            <a:gradFill rotWithShape="0">
              <a:gsLst>
                <a:gs pos="0">
                  <a:srgbClr val="FF9900">
                    <a:gamma/>
                    <a:shade val="63529"/>
                    <a:invGamma/>
                  </a:srgbClr>
                </a:gs>
                <a:gs pos="100000">
                  <a:srgbClr val="FF9900">
                    <a:alpha val="85001"/>
                  </a:srgbClr>
                </a:gs>
              </a:gsLst>
              <a:lin ang="18900000" scaled="1"/>
            </a:gradFill>
            <a:ln w="9525" algn="ctr">
              <a:noFill/>
              <a:round/>
              <a:headEnd/>
              <a:tailEnd/>
            </a:ln>
            <a:effectLst/>
          </p:spPr>
          <p:txBody>
            <a:bodyPr wrap="none" anchor="ctr"/>
            <a:lstStyle/>
            <a:p>
              <a:endParaRPr lang="en-US"/>
            </a:p>
          </p:txBody>
        </p:sp>
        <p:sp>
          <p:nvSpPr>
            <p:cNvPr id="600076" name="Text Box 12"/>
            <p:cNvSpPr txBox="1">
              <a:spLocks noChangeArrowheads="1"/>
            </p:cNvSpPr>
            <p:nvPr/>
          </p:nvSpPr>
          <p:spPr bwMode="gray">
            <a:xfrm>
              <a:off x="1441" y="1292"/>
              <a:ext cx="162" cy="56"/>
            </a:xfrm>
            <a:prstGeom prst="rect">
              <a:avLst/>
            </a:prstGeom>
            <a:noFill/>
            <a:ln w="9525" algn="ctr">
              <a:noFill/>
              <a:miter lim="800000"/>
              <a:headEnd/>
              <a:tailEnd/>
            </a:ln>
            <a:effectLst/>
          </p:spPr>
          <p:txBody>
            <a:bodyPr wrap="none">
              <a:spAutoFit/>
            </a:bodyPr>
            <a:lstStyle/>
            <a:p>
              <a:r>
                <a:rPr lang="en-US" b="1" dirty="0" smtClean="0">
                  <a:solidFill>
                    <a:srgbClr val="FFFFFF"/>
                  </a:solidFill>
                </a:rPr>
                <a:t>  1</a:t>
              </a:r>
              <a:endParaRPr lang="en-US" b="1" dirty="0">
                <a:solidFill>
                  <a:srgbClr val="FFFFFF"/>
                </a:solidFill>
              </a:endParaRPr>
            </a:p>
          </p:txBody>
        </p:sp>
      </p:grpSp>
      <p:grpSp>
        <p:nvGrpSpPr>
          <p:cNvPr id="3" name="Group 56"/>
          <p:cNvGrpSpPr>
            <a:grpSpLocks/>
          </p:cNvGrpSpPr>
          <p:nvPr/>
        </p:nvGrpSpPr>
        <p:grpSpPr bwMode="auto">
          <a:xfrm>
            <a:off x="228600" y="3810000"/>
            <a:ext cx="8686800" cy="2362200"/>
            <a:chOff x="1414" y="1728"/>
            <a:chExt cx="3162" cy="334"/>
          </a:xfrm>
        </p:grpSpPr>
        <p:sp>
          <p:nvSpPr>
            <p:cNvPr id="600078" name="AutoShape 14"/>
            <p:cNvSpPr>
              <a:spLocks noChangeArrowheads="1"/>
            </p:cNvSpPr>
            <p:nvPr/>
          </p:nvSpPr>
          <p:spPr bwMode="gray">
            <a:xfrm>
              <a:off x="1684" y="1728"/>
              <a:ext cx="2892" cy="334"/>
            </a:xfrm>
            <a:prstGeom prst="roundRect">
              <a:avLst>
                <a:gd name="adj" fmla="val 50000"/>
              </a:avLst>
            </a:prstGeom>
            <a:solidFill>
              <a:schemeClr val="bg1"/>
            </a:solidFill>
            <a:ln w="28575" algn="ctr">
              <a:solidFill>
                <a:srgbClr val="F3DA7F"/>
              </a:solidFill>
              <a:round/>
              <a:headEnd/>
              <a:tailEnd/>
            </a:ln>
            <a:effectLst/>
          </p:spPr>
          <p:txBody>
            <a:bodyPr wrap="square" anchor="ctr"/>
            <a:lstStyle/>
            <a:p>
              <a:r>
                <a:rPr lang="en-US" sz="2400" dirty="0" err="1" smtClean="0">
                  <a:latin typeface="Times New Roman" pitchFamily="18" charset="0"/>
                  <a:cs typeface="Times New Roman" pitchFamily="18" charset="0"/>
                </a:rPr>
                <a:t>Thanh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toán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cho</a:t>
              </a:r>
              <a:r>
                <a:rPr lang="en-US" sz="2400"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người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chuyển</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nhượng</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hoặc</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người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bảo</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lãnh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số</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tiền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ghi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hối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phiếu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trong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trường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hợp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chuyển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nhượng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hoặc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bảo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lãnh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thanh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toán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hối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phiếu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nhận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thụ</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hưởng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sau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hối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phiếu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nhận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bị</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từ</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chối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chấp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nhận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hoặc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bị</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từ</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chối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thanh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toán</a:t>
              </a:r>
              <a:endParaRPr lang="en-US" sz="2400" dirty="0"/>
            </a:p>
          </p:txBody>
        </p:sp>
        <p:sp>
          <p:nvSpPr>
            <p:cNvPr id="600079" name="Text Box 15"/>
            <p:cNvSpPr txBox="1">
              <a:spLocks noChangeArrowheads="1"/>
            </p:cNvSpPr>
            <p:nvPr/>
          </p:nvSpPr>
          <p:spPr bwMode="gray">
            <a:xfrm>
              <a:off x="1640" y="1776"/>
              <a:ext cx="2632" cy="57"/>
            </a:xfrm>
            <a:prstGeom prst="rect">
              <a:avLst/>
            </a:prstGeom>
            <a:noFill/>
            <a:ln w="9525" algn="ctr">
              <a:noFill/>
              <a:miter lim="800000"/>
              <a:headEnd/>
              <a:tailEnd/>
            </a:ln>
            <a:effectLst/>
          </p:spPr>
          <p:txBody>
            <a:bodyPr>
              <a:spAutoFit/>
            </a:bodyPr>
            <a:lstStyle/>
            <a:p>
              <a:endParaRPr lang="en-US" sz="2000" dirty="0" smtClean="0">
                <a:solidFill>
                  <a:srgbClr val="000000"/>
                </a:solidFill>
              </a:endParaRPr>
            </a:p>
          </p:txBody>
        </p:sp>
        <p:sp>
          <p:nvSpPr>
            <p:cNvPr id="600083" name="Oval 19"/>
            <p:cNvSpPr>
              <a:spLocks noChangeArrowheads="1"/>
            </p:cNvSpPr>
            <p:nvPr/>
          </p:nvSpPr>
          <p:spPr bwMode="gray">
            <a:xfrm flipH="1">
              <a:off x="1414" y="1776"/>
              <a:ext cx="266" cy="266"/>
            </a:xfrm>
            <a:prstGeom prst="ellipse">
              <a:avLst/>
            </a:prstGeom>
            <a:gradFill rotWithShape="0">
              <a:gsLst>
                <a:gs pos="0">
                  <a:srgbClr val="FCF71A"/>
                </a:gs>
                <a:gs pos="100000">
                  <a:srgbClr val="FCF71A">
                    <a:gamma/>
                    <a:shade val="57255"/>
                    <a:invGamma/>
                  </a:srgbClr>
                </a:gs>
              </a:gsLst>
              <a:path path="rect">
                <a:fillToRect t="100000" r="100000"/>
              </a:path>
            </a:gradFill>
            <a:ln w="9525" algn="ctr">
              <a:noFill/>
              <a:round/>
              <a:headEnd/>
              <a:tailEnd/>
            </a:ln>
            <a:effectLst/>
          </p:spPr>
          <p:txBody>
            <a:bodyPr wrap="none" anchor="ctr"/>
            <a:lstStyle/>
            <a:p>
              <a:endParaRPr lang="en-US"/>
            </a:p>
          </p:txBody>
        </p:sp>
        <p:sp>
          <p:nvSpPr>
            <p:cNvPr id="600084" name="Oval 20"/>
            <p:cNvSpPr>
              <a:spLocks noChangeArrowheads="1"/>
            </p:cNvSpPr>
            <p:nvPr/>
          </p:nvSpPr>
          <p:spPr bwMode="gray">
            <a:xfrm flipH="1">
              <a:off x="1421" y="1782"/>
              <a:ext cx="254" cy="254"/>
            </a:xfrm>
            <a:prstGeom prst="ellipse">
              <a:avLst/>
            </a:prstGeom>
            <a:gradFill rotWithShape="0">
              <a:gsLst>
                <a:gs pos="0">
                  <a:srgbClr val="FCF71A">
                    <a:gamma/>
                    <a:shade val="63529"/>
                    <a:invGamma/>
                  </a:srgbClr>
                </a:gs>
                <a:gs pos="100000">
                  <a:srgbClr val="FCF71A">
                    <a:alpha val="85001"/>
                  </a:srgbClr>
                </a:gs>
              </a:gsLst>
              <a:lin ang="18900000" scaled="1"/>
            </a:gradFill>
            <a:ln w="9525" algn="ctr">
              <a:noFill/>
              <a:round/>
              <a:headEnd/>
              <a:tailEnd/>
            </a:ln>
            <a:effectLst/>
          </p:spPr>
          <p:txBody>
            <a:bodyPr wrap="none" anchor="ctr"/>
            <a:lstStyle/>
            <a:p>
              <a:endParaRPr lang="en-US"/>
            </a:p>
          </p:txBody>
        </p:sp>
        <p:sp>
          <p:nvSpPr>
            <p:cNvPr id="600086" name="Text Box 22"/>
            <p:cNvSpPr txBox="1">
              <a:spLocks noChangeArrowheads="1"/>
            </p:cNvSpPr>
            <p:nvPr/>
          </p:nvSpPr>
          <p:spPr bwMode="gray">
            <a:xfrm>
              <a:off x="1440" y="1792"/>
              <a:ext cx="161" cy="52"/>
            </a:xfrm>
            <a:prstGeom prst="rect">
              <a:avLst/>
            </a:prstGeom>
            <a:noFill/>
            <a:ln w="9525" algn="ctr">
              <a:noFill/>
              <a:miter lim="800000"/>
              <a:headEnd/>
              <a:tailEnd/>
            </a:ln>
            <a:effectLst/>
          </p:spPr>
          <p:txBody>
            <a:bodyPr wrap="none">
              <a:spAutoFit/>
            </a:bodyPr>
            <a:lstStyle/>
            <a:p>
              <a:r>
                <a:rPr lang="en-US" b="1" dirty="0" smtClean="0">
                  <a:solidFill>
                    <a:srgbClr val="FFFFFF"/>
                  </a:solidFill>
                </a:rPr>
                <a:t>  2</a:t>
              </a:r>
              <a:endParaRPr lang="en-US" b="1" dirty="0">
                <a:solidFill>
                  <a:srgbClr val="FFFFFF"/>
                </a:solidFill>
              </a:endParaRPr>
            </a:p>
          </p:txBody>
        </p:sp>
      </p:grpSp>
      <p:sp>
        <p:nvSpPr>
          <p:cNvPr id="15" name="Rectangle 14"/>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0066" name="Rectangle 2"/>
          <p:cNvSpPr>
            <a:spLocks noGrp="1" noChangeArrowheads="1"/>
          </p:cNvSpPr>
          <p:nvPr>
            <p:ph type="title"/>
          </p:nvPr>
        </p:nvSpPr>
        <p:spPr>
          <a:xfrm>
            <a:off x="0" y="457200"/>
            <a:ext cx="4953000" cy="944562"/>
          </a:xfrm>
          <a:noFill/>
          <a:ln/>
        </p:spPr>
        <p:txBody>
          <a:bodyPr/>
          <a:lstStyle/>
          <a:p>
            <a:r>
              <a:rPr lang="en-US" dirty="0" err="1" smtClean="0">
                <a:solidFill>
                  <a:srgbClr val="FF0000"/>
                </a:solidFill>
                <a:latin typeface="Times New Roman" pitchFamily="18" charset="0"/>
                <a:cs typeface="Times New Roman" pitchFamily="18" charset="0"/>
              </a:rPr>
              <a:t>Hoàn</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thành</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thanh</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toán</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hối</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phiếu</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nhận</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nợ</a:t>
            </a:r>
            <a:endParaRPr lang="en-US" dirty="0">
              <a:solidFill>
                <a:srgbClr val="000000"/>
              </a:solidFill>
              <a:effectLst>
                <a:outerShdw blurRad="38100" dist="38100" dir="2700000" algn="tl">
                  <a:srgbClr val="C0C0C0"/>
                </a:outerShdw>
              </a:effectLst>
            </a:endParaRPr>
          </a:p>
        </p:txBody>
      </p:sp>
      <p:grpSp>
        <p:nvGrpSpPr>
          <p:cNvPr id="2" name="Group 95"/>
          <p:cNvGrpSpPr>
            <a:grpSpLocks/>
          </p:cNvGrpSpPr>
          <p:nvPr/>
        </p:nvGrpSpPr>
        <p:grpSpPr bwMode="auto">
          <a:xfrm>
            <a:off x="381000" y="1447800"/>
            <a:ext cx="2170113" cy="4645025"/>
            <a:chOff x="720" y="1296"/>
            <a:chExt cx="1367" cy="2542"/>
          </a:xfrm>
        </p:grpSpPr>
        <p:sp>
          <p:nvSpPr>
            <p:cNvPr id="600116" name="AutoShape 52"/>
            <p:cNvSpPr>
              <a:spLocks noChangeArrowheads="1"/>
            </p:cNvSpPr>
            <p:nvPr/>
          </p:nvSpPr>
          <p:spPr bwMode="gray">
            <a:xfrm>
              <a:off x="720" y="1490"/>
              <a:ext cx="1363" cy="1800"/>
            </a:xfrm>
            <a:prstGeom prst="roundRect">
              <a:avLst>
                <a:gd name="adj" fmla="val 17509"/>
              </a:avLst>
            </a:prstGeom>
            <a:gradFill rotWithShape="1">
              <a:gsLst>
                <a:gs pos="0">
                  <a:srgbClr val="4E91D4"/>
                </a:gs>
                <a:gs pos="100000">
                  <a:srgbClr val="3477A4"/>
                </a:gs>
              </a:gsLst>
              <a:lin ang="2700000" scaled="1"/>
            </a:gradFill>
            <a:ln w="9525">
              <a:noFill/>
              <a:round/>
              <a:headEnd/>
              <a:tailEnd/>
            </a:ln>
            <a:effectLst/>
          </p:spPr>
          <p:txBody>
            <a:bodyPr wrap="none" anchor="ctr"/>
            <a:lstStyle/>
            <a:p>
              <a:endParaRPr lang="en-US"/>
            </a:p>
          </p:txBody>
        </p:sp>
        <p:sp>
          <p:nvSpPr>
            <p:cNvPr id="600117" name="AutoShape 53"/>
            <p:cNvSpPr>
              <a:spLocks noChangeArrowheads="1"/>
            </p:cNvSpPr>
            <p:nvPr/>
          </p:nvSpPr>
          <p:spPr bwMode="gray">
            <a:xfrm>
              <a:off x="741" y="1495"/>
              <a:ext cx="1322" cy="1766"/>
            </a:xfrm>
            <a:prstGeom prst="roundRect">
              <a:avLst>
                <a:gd name="adj" fmla="val 16667"/>
              </a:avLst>
            </a:prstGeom>
            <a:solidFill>
              <a:srgbClr val="3CA1E6"/>
            </a:solidFill>
            <a:ln w="9525">
              <a:noFill/>
              <a:round/>
              <a:headEnd/>
              <a:tailEnd/>
            </a:ln>
            <a:effectLst/>
          </p:spPr>
          <p:txBody>
            <a:bodyPr wrap="none" anchor="ctr"/>
            <a:lstStyle/>
            <a:p>
              <a:endParaRPr lang="en-US"/>
            </a:p>
          </p:txBody>
        </p:sp>
        <p:sp>
          <p:nvSpPr>
            <p:cNvPr id="600118" name="AutoShape 54"/>
            <p:cNvSpPr>
              <a:spLocks noChangeArrowheads="1"/>
            </p:cNvSpPr>
            <p:nvPr/>
          </p:nvSpPr>
          <p:spPr bwMode="gray">
            <a:xfrm>
              <a:off x="752" y="2795"/>
              <a:ext cx="1304" cy="447"/>
            </a:xfrm>
            <a:prstGeom prst="roundRect">
              <a:avLst>
                <a:gd name="adj" fmla="val 50000"/>
              </a:avLst>
            </a:prstGeom>
            <a:gradFill rotWithShape="1">
              <a:gsLst>
                <a:gs pos="0">
                  <a:srgbClr val="3CA1E6">
                    <a:alpha val="0"/>
                  </a:srgbClr>
                </a:gs>
                <a:gs pos="100000">
                  <a:srgbClr val="3CA1E6">
                    <a:gamma/>
                    <a:tint val="51373"/>
                    <a:invGamma/>
                  </a:srgbClr>
                </a:gs>
              </a:gsLst>
              <a:lin ang="5400000" scaled="1"/>
            </a:gradFill>
            <a:ln w="9525">
              <a:noFill/>
              <a:round/>
              <a:headEnd/>
              <a:tailEnd/>
            </a:ln>
            <a:effectLst/>
          </p:spPr>
          <p:txBody>
            <a:bodyPr wrap="none" anchor="ctr"/>
            <a:lstStyle/>
            <a:p>
              <a:endParaRPr lang="en-US"/>
            </a:p>
          </p:txBody>
        </p:sp>
        <p:sp>
          <p:nvSpPr>
            <p:cNvPr id="600119" name="AutoShape 55"/>
            <p:cNvSpPr>
              <a:spLocks noChangeArrowheads="1"/>
            </p:cNvSpPr>
            <p:nvPr/>
          </p:nvSpPr>
          <p:spPr bwMode="gray">
            <a:xfrm>
              <a:off x="752" y="1509"/>
              <a:ext cx="1304" cy="446"/>
            </a:xfrm>
            <a:prstGeom prst="roundRect">
              <a:avLst>
                <a:gd name="adj" fmla="val 50000"/>
              </a:avLst>
            </a:prstGeom>
            <a:gradFill rotWithShape="1">
              <a:gsLst>
                <a:gs pos="0">
                  <a:srgbClr val="3CA1E6">
                    <a:gamma/>
                    <a:tint val="33333"/>
                    <a:invGamma/>
                  </a:srgbClr>
                </a:gs>
                <a:gs pos="100000">
                  <a:srgbClr val="3CA1E6">
                    <a:alpha val="0"/>
                  </a:srgbClr>
                </a:gs>
              </a:gsLst>
              <a:lin ang="5400000" scaled="1"/>
            </a:gradFill>
            <a:ln w="9525">
              <a:noFill/>
              <a:round/>
              <a:headEnd/>
              <a:tailEnd/>
            </a:ln>
            <a:effectLst/>
          </p:spPr>
          <p:txBody>
            <a:bodyPr wrap="none" anchor="ctr"/>
            <a:lstStyle/>
            <a:p>
              <a:endParaRPr lang="en-US"/>
            </a:p>
          </p:txBody>
        </p:sp>
        <p:sp>
          <p:nvSpPr>
            <p:cNvPr id="600120" name="AutoShape 56"/>
            <p:cNvSpPr>
              <a:spLocks noChangeArrowheads="1"/>
            </p:cNvSpPr>
            <p:nvPr/>
          </p:nvSpPr>
          <p:spPr bwMode="gray">
            <a:xfrm>
              <a:off x="724" y="3290"/>
              <a:ext cx="1363" cy="548"/>
            </a:xfrm>
            <a:prstGeom prst="roundRect">
              <a:avLst>
                <a:gd name="adj" fmla="val 40389"/>
              </a:avLst>
            </a:prstGeom>
            <a:gradFill rotWithShape="1">
              <a:gsLst>
                <a:gs pos="0">
                  <a:srgbClr val="B2B2B2"/>
                </a:gs>
                <a:gs pos="100000">
                  <a:srgbClr val="B2B2B2">
                    <a:gamma/>
                    <a:tint val="0"/>
                    <a:invGamma/>
                  </a:srgbClr>
                </a:gs>
              </a:gsLst>
              <a:lin ang="5400000" scaled="1"/>
            </a:gradFill>
            <a:ln w="9525">
              <a:noFill/>
              <a:round/>
              <a:headEnd/>
              <a:tailEnd/>
            </a:ln>
            <a:effectLst/>
          </p:spPr>
          <p:txBody>
            <a:bodyPr wrap="none" anchor="ctr"/>
            <a:lstStyle/>
            <a:p>
              <a:endParaRPr lang="en-US"/>
            </a:p>
          </p:txBody>
        </p:sp>
        <p:sp>
          <p:nvSpPr>
            <p:cNvPr id="600121" name="AutoShape 57"/>
            <p:cNvSpPr>
              <a:spLocks noChangeArrowheads="1"/>
            </p:cNvSpPr>
            <p:nvPr/>
          </p:nvSpPr>
          <p:spPr bwMode="gray">
            <a:xfrm>
              <a:off x="752" y="3305"/>
              <a:ext cx="1304" cy="446"/>
            </a:xfrm>
            <a:prstGeom prst="roundRect">
              <a:avLst>
                <a:gd name="adj" fmla="val 50000"/>
              </a:avLst>
            </a:prstGeom>
            <a:gradFill rotWithShape="1">
              <a:gsLst>
                <a:gs pos="0">
                  <a:srgbClr val="DDDDDD"/>
                </a:gs>
                <a:gs pos="100000">
                  <a:srgbClr val="DDDDDD">
                    <a:gamma/>
                    <a:tint val="0"/>
                    <a:invGamma/>
                  </a:srgbClr>
                </a:gs>
              </a:gsLst>
              <a:lin ang="5400000" scaled="1"/>
            </a:gradFill>
            <a:ln w="9525">
              <a:noFill/>
              <a:round/>
              <a:headEnd/>
              <a:tailEnd/>
            </a:ln>
            <a:effectLst/>
          </p:spPr>
          <p:txBody>
            <a:bodyPr wrap="none" anchor="ctr"/>
            <a:lstStyle/>
            <a:p>
              <a:endParaRPr lang="en-US"/>
            </a:p>
          </p:txBody>
        </p:sp>
        <p:grpSp>
          <p:nvGrpSpPr>
            <p:cNvPr id="3" name="Group 58"/>
            <p:cNvGrpSpPr>
              <a:grpSpLocks/>
            </p:cNvGrpSpPr>
            <p:nvPr/>
          </p:nvGrpSpPr>
          <p:grpSpPr bwMode="auto">
            <a:xfrm>
              <a:off x="1189" y="1296"/>
              <a:ext cx="405" cy="405"/>
              <a:chOff x="1289" y="582"/>
              <a:chExt cx="668" cy="668"/>
            </a:xfrm>
          </p:grpSpPr>
          <p:sp>
            <p:nvSpPr>
              <p:cNvPr id="600123" name="Oval 59"/>
              <p:cNvSpPr>
                <a:spLocks noChangeArrowheads="1"/>
              </p:cNvSpPr>
              <p:nvPr/>
            </p:nvSpPr>
            <p:spPr bwMode="gray">
              <a:xfrm>
                <a:off x="1289" y="582"/>
                <a:ext cx="668" cy="668"/>
              </a:xfrm>
              <a:prstGeom prst="ellipse">
                <a:avLst/>
              </a:prstGeom>
              <a:solidFill>
                <a:srgbClr val="333333"/>
              </a:solidFill>
              <a:ln w="38100" algn="ctr">
                <a:noFill/>
                <a:round/>
                <a:headEnd/>
                <a:tailEnd/>
              </a:ln>
              <a:effectLst/>
            </p:spPr>
            <p:txBody>
              <a:bodyPr anchor="ctr">
                <a:spAutoFit/>
              </a:bodyPr>
              <a:lstStyle/>
              <a:p>
                <a:endParaRPr lang="en-US"/>
              </a:p>
            </p:txBody>
          </p:sp>
          <p:sp>
            <p:nvSpPr>
              <p:cNvPr id="600124" name="Oval 60"/>
              <p:cNvSpPr>
                <a:spLocks noChangeArrowheads="1"/>
              </p:cNvSpPr>
              <p:nvPr/>
            </p:nvSpPr>
            <p:spPr bwMode="gray">
              <a:xfrm>
                <a:off x="1296" y="587"/>
                <a:ext cx="646" cy="647"/>
              </a:xfrm>
              <a:prstGeom prst="ellipse">
                <a:avLst/>
              </a:prstGeom>
              <a:gradFill rotWithShape="1">
                <a:gsLst>
                  <a:gs pos="0">
                    <a:srgbClr val="D6E1E2">
                      <a:gamma/>
                      <a:shade val="46275"/>
                      <a:invGamma/>
                    </a:srgbClr>
                  </a:gs>
                  <a:gs pos="100000">
                    <a:srgbClr val="D6E1E2"/>
                  </a:gs>
                </a:gsLst>
                <a:lin ang="5400000" scaled="1"/>
              </a:gradFill>
              <a:ln w="9525" algn="ctr">
                <a:noFill/>
                <a:round/>
                <a:headEnd/>
                <a:tailEnd/>
              </a:ln>
              <a:effectLst/>
            </p:spPr>
            <p:txBody>
              <a:bodyPr vert="eaVert" wrap="none" anchor="ctr"/>
              <a:lstStyle/>
              <a:p>
                <a:endParaRPr lang="en-US"/>
              </a:p>
            </p:txBody>
          </p:sp>
          <p:sp>
            <p:nvSpPr>
              <p:cNvPr id="600125" name="Oval 61"/>
              <p:cNvSpPr>
                <a:spLocks noChangeArrowheads="1"/>
              </p:cNvSpPr>
              <p:nvPr/>
            </p:nvSpPr>
            <p:spPr bwMode="gray">
              <a:xfrm>
                <a:off x="1304" y="591"/>
                <a:ext cx="631" cy="631"/>
              </a:xfrm>
              <a:prstGeom prst="ellipse">
                <a:avLst/>
              </a:prstGeom>
              <a:gradFill rotWithShape="1">
                <a:gsLst>
                  <a:gs pos="0">
                    <a:srgbClr val="D6E1E2">
                      <a:alpha val="0"/>
                    </a:srgbClr>
                  </a:gs>
                  <a:gs pos="100000">
                    <a:srgbClr val="D6E1E2">
                      <a:gamma/>
                      <a:tint val="34902"/>
                      <a:invGamma/>
                    </a:srgbClr>
                  </a:gs>
                </a:gsLst>
                <a:lin ang="5400000" scaled="1"/>
              </a:gradFill>
              <a:ln w="9525" algn="ctr">
                <a:noFill/>
                <a:round/>
                <a:headEnd/>
                <a:tailEnd/>
              </a:ln>
              <a:effectLst/>
            </p:spPr>
            <p:txBody>
              <a:bodyPr vert="eaVert" wrap="none" anchor="ctr"/>
              <a:lstStyle/>
              <a:p>
                <a:endParaRPr lang="en-US"/>
              </a:p>
            </p:txBody>
          </p:sp>
          <p:sp>
            <p:nvSpPr>
              <p:cNvPr id="600126" name="Oval 62"/>
              <p:cNvSpPr>
                <a:spLocks noChangeArrowheads="1"/>
              </p:cNvSpPr>
              <p:nvPr/>
            </p:nvSpPr>
            <p:spPr bwMode="gray">
              <a:xfrm>
                <a:off x="1311" y="597"/>
                <a:ext cx="600" cy="589"/>
              </a:xfrm>
              <a:prstGeom prst="ellipse">
                <a:avLst/>
              </a:prstGeom>
              <a:gradFill rotWithShape="1">
                <a:gsLst>
                  <a:gs pos="0">
                    <a:srgbClr val="D6E1E2">
                      <a:gamma/>
                      <a:shade val="79216"/>
                      <a:invGamma/>
                    </a:srgbClr>
                  </a:gs>
                  <a:gs pos="100000">
                    <a:srgbClr val="D6E1E2">
                      <a:alpha val="48000"/>
                    </a:srgbClr>
                  </a:gs>
                </a:gsLst>
                <a:lin ang="5400000" scaled="1"/>
              </a:gradFill>
              <a:ln w="9525" algn="ctr">
                <a:noFill/>
                <a:round/>
                <a:headEnd/>
                <a:tailEnd/>
              </a:ln>
              <a:effectLst/>
            </p:spPr>
            <p:txBody>
              <a:bodyPr vert="eaVert" wrap="none" anchor="ctr"/>
              <a:lstStyle/>
              <a:p>
                <a:endParaRPr lang="en-US"/>
              </a:p>
            </p:txBody>
          </p:sp>
          <p:sp>
            <p:nvSpPr>
              <p:cNvPr id="600127" name="Oval 63"/>
              <p:cNvSpPr>
                <a:spLocks noChangeArrowheads="1"/>
              </p:cNvSpPr>
              <p:nvPr/>
            </p:nvSpPr>
            <p:spPr bwMode="gray">
              <a:xfrm>
                <a:off x="1346" y="613"/>
                <a:ext cx="533" cy="479"/>
              </a:xfrm>
              <a:prstGeom prst="ellipse">
                <a:avLst/>
              </a:prstGeom>
              <a:gradFill rotWithShape="1">
                <a:gsLst>
                  <a:gs pos="0">
                    <a:srgbClr val="D6E1E2">
                      <a:gamma/>
                      <a:tint val="0"/>
                      <a:invGamma/>
                    </a:srgbClr>
                  </a:gs>
                  <a:gs pos="100000">
                    <a:srgbClr val="D6E1E2">
                      <a:alpha val="38000"/>
                    </a:srgbClr>
                  </a:gs>
                </a:gsLst>
                <a:lin ang="5400000" scaled="1"/>
              </a:gradFill>
              <a:ln w="9525" algn="ctr">
                <a:noFill/>
                <a:round/>
                <a:headEnd/>
                <a:tailEnd/>
              </a:ln>
              <a:effectLst/>
            </p:spPr>
            <p:txBody>
              <a:bodyPr vert="eaVert" wrap="none" anchor="ctr"/>
              <a:lstStyle/>
              <a:p>
                <a:endParaRPr lang="en-US"/>
              </a:p>
            </p:txBody>
          </p:sp>
        </p:grpSp>
        <p:sp>
          <p:nvSpPr>
            <p:cNvPr id="600128" name="Text Box 64"/>
            <p:cNvSpPr txBox="1">
              <a:spLocks noChangeArrowheads="1"/>
            </p:cNvSpPr>
            <p:nvPr/>
          </p:nvSpPr>
          <p:spPr bwMode="gray">
            <a:xfrm>
              <a:off x="1276" y="1354"/>
              <a:ext cx="223" cy="288"/>
            </a:xfrm>
            <a:prstGeom prst="rect">
              <a:avLst/>
            </a:prstGeom>
            <a:noFill/>
            <a:ln w="9525" algn="ctr">
              <a:noFill/>
              <a:miter lim="800000"/>
              <a:headEnd/>
              <a:tailEnd/>
            </a:ln>
            <a:effectLst/>
          </p:spPr>
          <p:txBody>
            <a:bodyPr wrap="none">
              <a:spAutoFit/>
            </a:bodyPr>
            <a:lstStyle/>
            <a:p>
              <a:r>
                <a:rPr lang="en-US" sz="2400">
                  <a:solidFill>
                    <a:srgbClr val="000000"/>
                  </a:solidFill>
                </a:rPr>
                <a:t>1</a:t>
              </a:r>
            </a:p>
          </p:txBody>
        </p:sp>
        <p:sp>
          <p:nvSpPr>
            <p:cNvPr id="600129" name="Text Box 65"/>
            <p:cNvSpPr txBox="1">
              <a:spLocks noChangeArrowheads="1"/>
            </p:cNvSpPr>
            <p:nvPr/>
          </p:nvSpPr>
          <p:spPr bwMode="gray">
            <a:xfrm>
              <a:off x="768" y="1776"/>
              <a:ext cx="1296" cy="1112"/>
            </a:xfrm>
            <a:prstGeom prst="rect">
              <a:avLst/>
            </a:prstGeom>
            <a:noFill/>
            <a:ln w="9525" algn="ctr">
              <a:noFill/>
              <a:miter lim="800000"/>
              <a:headEnd/>
              <a:tailEnd/>
            </a:ln>
            <a:effectLst/>
          </p:spPr>
          <p:txBody>
            <a:bodyPr wrap="square">
              <a:spAutoFit/>
            </a:bodyPr>
            <a:lstStyle/>
            <a:p>
              <a:pPr eaLnBrk="1" hangingPunct="1">
                <a:buNone/>
              </a:pPr>
              <a:r>
                <a:rPr lang="en-US" dirty="0" err="1" smtClean="0">
                  <a:latin typeface="Times New Roman" pitchFamily="18" charset="0"/>
                  <a:cs typeface="Times New Roman" pitchFamily="18" charset="0"/>
                </a:rPr>
                <a:t>Khi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phát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trở</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thụ</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hưởng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hối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phiếu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nhận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ngày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đến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thanh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toán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hoặc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sau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ngày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đó</a:t>
              </a:r>
              <a:r>
                <a:rPr lang="en-US" sz="1400" dirty="0" smtClean="0">
                  <a:latin typeface="Times New Roman" pitchFamily="18" charset="0"/>
                  <a:cs typeface="Times New Roman" pitchFamily="18" charset="0"/>
                </a:rPr>
                <a:t>;</a:t>
              </a:r>
            </a:p>
          </p:txBody>
        </p:sp>
      </p:grpSp>
      <p:grpSp>
        <p:nvGrpSpPr>
          <p:cNvPr id="4" name="Group 96"/>
          <p:cNvGrpSpPr>
            <a:grpSpLocks/>
          </p:cNvGrpSpPr>
          <p:nvPr/>
        </p:nvGrpSpPr>
        <p:grpSpPr bwMode="auto">
          <a:xfrm>
            <a:off x="3505200" y="1447800"/>
            <a:ext cx="2166938" cy="4645025"/>
            <a:chOff x="2208" y="1296"/>
            <a:chExt cx="1365" cy="2542"/>
          </a:xfrm>
        </p:grpSpPr>
        <p:sp>
          <p:nvSpPr>
            <p:cNvPr id="600131" name="AutoShape 67"/>
            <p:cNvSpPr>
              <a:spLocks noChangeArrowheads="1"/>
            </p:cNvSpPr>
            <p:nvPr/>
          </p:nvSpPr>
          <p:spPr bwMode="gray">
            <a:xfrm>
              <a:off x="2208" y="1490"/>
              <a:ext cx="1363" cy="1800"/>
            </a:xfrm>
            <a:prstGeom prst="roundRect">
              <a:avLst>
                <a:gd name="adj" fmla="val 17509"/>
              </a:avLst>
            </a:prstGeom>
            <a:gradFill rotWithShape="1">
              <a:gsLst>
                <a:gs pos="0">
                  <a:srgbClr val="66AF35"/>
                </a:gs>
                <a:gs pos="100000">
                  <a:srgbClr val="588D3D"/>
                </a:gs>
              </a:gsLst>
              <a:lin ang="2700000" scaled="1"/>
            </a:gradFill>
            <a:ln w="9525">
              <a:noFill/>
              <a:round/>
              <a:headEnd/>
              <a:tailEnd/>
            </a:ln>
            <a:effectLst/>
          </p:spPr>
          <p:txBody>
            <a:bodyPr wrap="none" anchor="ctr"/>
            <a:lstStyle/>
            <a:p>
              <a:endParaRPr lang="en-US"/>
            </a:p>
          </p:txBody>
        </p:sp>
        <p:sp>
          <p:nvSpPr>
            <p:cNvPr id="600132" name="AutoShape 68"/>
            <p:cNvSpPr>
              <a:spLocks noChangeArrowheads="1"/>
            </p:cNvSpPr>
            <p:nvPr/>
          </p:nvSpPr>
          <p:spPr bwMode="gray">
            <a:xfrm>
              <a:off x="2229" y="1495"/>
              <a:ext cx="1322" cy="1766"/>
            </a:xfrm>
            <a:prstGeom prst="roundRect">
              <a:avLst>
                <a:gd name="adj" fmla="val 16667"/>
              </a:avLst>
            </a:prstGeom>
            <a:solidFill>
              <a:srgbClr val="99D844"/>
            </a:solidFill>
            <a:ln w="9525">
              <a:noFill/>
              <a:round/>
              <a:headEnd/>
              <a:tailEnd/>
            </a:ln>
            <a:effectLst/>
          </p:spPr>
          <p:txBody>
            <a:bodyPr wrap="none" anchor="ctr"/>
            <a:lstStyle/>
            <a:p>
              <a:endParaRPr lang="en-US"/>
            </a:p>
          </p:txBody>
        </p:sp>
        <p:sp>
          <p:nvSpPr>
            <p:cNvPr id="600133" name="AutoShape 69"/>
            <p:cNvSpPr>
              <a:spLocks noChangeArrowheads="1"/>
            </p:cNvSpPr>
            <p:nvPr/>
          </p:nvSpPr>
          <p:spPr bwMode="gray">
            <a:xfrm>
              <a:off x="2240" y="2795"/>
              <a:ext cx="1304" cy="447"/>
            </a:xfrm>
            <a:prstGeom prst="roundRect">
              <a:avLst>
                <a:gd name="adj" fmla="val 50000"/>
              </a:avLst>
            </a:prstGeom>
            <a:gradFill rotWithShape="1">
              <a:gsLst>
                <a:gs pos="0">
                  <a:srgbClr val="99D844"/>
                </a:gs>
                <a:gs pos="100000">
                  <a:srgbClr val="99D844">
                    <a:gamma/>
                    <a:tint val="54510"/>
                    <a:invGamma/>
                  </a:srgbClr>
                </a:gs>
              </a:gsLst>
              <a:lin ang="5400000" scaled="1"/>
            </a:gradFill>
            <a:ln w="9525">
              <a:noFill/>
              <a:round/>
              <a:headEnd/>
              <a:tailEnd/>
            </a:ln>
            <a:effectLst/>
          </p:spPr>
          <p:txBody>
            <a:bodyPr wrap="none" anchor="ctr"/>
            <a:lstStyle/>
            <a:p>
              <a:endParaRPr lang="en-US"/>
            </a:p>
          </p:txBody>
        </p:sp>
        <p:sp>
          <p:nvSpPr>
            <p:cNvPr id="600134" name="AutoShape 70"/>
            <p:cNvSpPr>
              <a:spLocks noChangeArrowheads="1"/>
            </p:cNvSpPr>
            <p:nvPr/>
          </p:nvSpPr>
          <p:spPr bwMode="gray">
            <a:xfrm>
              <a:off x="2240" y="1509"/>
              <a:ext cx="1304" cy="446"/>
            </a:xfrm>
            <a:prstGeom prst="roundRect">
              <a:avLst>
                <a:gd name="adj" fmla="val 50000"/>
              </a:avLst>
            </a:prstGeom>
            <a:gradFill rotWithShape="1">
              <a:gsLst>
                <a:gs pos="0">
                  <a:srgbClr val="99D844">
                    <a:gamma/>
                    <a:tint val="33333"/>
                    <a:invGamma/>
                  </a:srgbClr>
                </a:gs>
                <a:gs pos="100000">
                  <a:srgbClr val="99D844"/>
                </a:gs>
              </a:gsLst>
              <a:lin ang="5400000" scaled="1"/>
            </a:gradFill>
            <a:ln w="9525">
              <a:noFill/>
              <a:round/>
              <a:headEnd/>
              <a:tailEnd/>
            </a:ln>
            <a:effectLst/>
          </p:spPr>
          <p:txBody>
            <a:bodyPr wrap="none" anchor="ctr"/>
            <a:lstStyle/>
            <a:p>
              <a:endParaRPr lang="en-US"/>
            </a:p>
          </p:txBody>
        </p:sp>
        <p:sp>
          <p:nvSpPr>
            <p:cNvPr id="600135" name="Oval 71"/>
            <p:cNvSpPr>
              <a:spLocks noChangeArrowheads="1"/>
            </p:cNvSpPr>
            <p:nvPr/>
          </p:nvSpPr>
          <p:spPr bwMode="gray">
            <a:xfrm>
              <a:off x="2677" y="1296"/>
              <a:ext cx="405" cy="405"/>
            </a:xfrm>
            <a:prstGeom prst="ellipse">
              <a:avLst/>
            </a:prstGeom>
            <a:solidFill>
              <a:srgbClr val="333333"/>
            </a:solidFill>
            <a:ln w="38100" algn="ctr">
              <a:noFill/>
              <a:round/>
              <a:headEnd/>
              <a:tailEnd/>
            </a:ln>
            <a:effectLst/>
          </p:spPr>
          <p:txBody>
            <a:bodyPr anchor="ctr">
              <a:spAutoFit/>
            </a:bodyPr>
            <a:lstStyle/>
            <a:p>
              <a:endParaRPr lang="en-US"/>
            </a:p>
          </p:txBody>
        </p:sp>
        <p:sp>
          <p:nvSpPr>
            <p:cNvPr id="600136" name="Oval 72"/>
            <p:cNvSpPr>
              <a:spLocks noChangeArrowheads="1"/>
            </p:cNvSpPr>
            <p:nvPr/>
          </p:nvSpPr>
          <p:spPr bwMode="gray">
            <a:xfrm>
              <a:off x="2681" y="1299"/>
              <a:ext cx="392" cy="392"/>
            </a:xfrm>
            <a:prstGeom prst="ellipse">
              <a:avLst/>
            </a:prstGeom>
            <a:gradFill rotWithShape="1">
              <a:gsLst>
                <a:gs pos="0">
                  <a:srgbClr val="D6E1E2">
                    <a:gamma/>
                    <a:shade val="46275"/>
                    <a:invGamma/>
                  </a:srgbClr>
                </a:gs>
                <a:gs pos="100000">
                  <a:srgbClr val="D6E1E2"/>
                </a:gs>
              </a:gsLst>
              <a:lin ang="5400000" scaled="1"/>
            </a:gradFill>
            <a:ln w="9525" algn="ctr">
              <a:noFill/>
              <a:round/>
              <a:headEnd/>
              <a:tailEnd/>
            </a:ln>
            <a:effectLst/>
          </p:spPr>
          <p:txBody>
            <a:bodyPr vert="eaVert" wrap="none" anchor="ctr"/>
            <a:lstStyle/>
            <a:p>
              <a:endParaRPr lang="en-US"/>
            </a:p>
          </p:txBody>
        </p:sp>
        <p:sp>
          <p:nvSpPr>
            <p:cNvPr id="600137" name="Oval 73"/>
            <p:cNvSpPr>
              <a:spLocks noChangeArrowheads="1"/>
            </p:cNvSpPr>
            <p:nvPr/>
          </p:nvSpPr>
          <p:spPr bwMode="gray">
            <a:xfrm>
              <a:off x="2686" y="1301"/>
              <a:ext cx="383" cy="383"/>
            </a:xfrm>
            <a:prstGeom prst="ellipse">
              <a:avLst/>
            </a:prstGeom>
            <a:gradFill rotWithShape="1">
              <a:gsLst>
                <a:gs pos="0">
                  <a:srgbClr val="D6E1E2">
                    <a:alpha val="0"/>
                  </a:srgbClr>
                </a:gs>
                <a:gs pos="100000">
                  <a:srgbClr val="D6E1E2">
                    <a:gamma/>
                    <a:tint val="34902"/>
                    <a:invGamma/>
                  </a:srgbClr>
                </a:gs>
              </a:gsLst>
              <a:lin ang="5400000" scaled="1"/>
            </a:gradFill>
            <a:ln w="9525" algn="ctr">
              <a:noFill/>
              <a:round/>
              <a:headEnd/>
              <a:tailEnd/>
            </a:ln>
            <a:effectLst/>
          </p:spPr>
          <p:txBody>
            <a:bodyPr vert="eaVert" wrap="none" anchor="ctr"/>
            <a:lstStyle/>
            <a:p>
              <a:endParaRPr lang="en-US"/>
            </a:p>
          </p:txBody>
        </p:sp>
        <p:sp>
          <p:nvSpPr>
            <p:cNvPr id="600138" name="Oval 74"/>
            <p:cNvSpPr>
              <a:spLocks noChangeArrowheads="1"/>
            </p:cNvSpPr>
            <p:nvPr/>
          </p:nvSpPr>
          <p:spPr bwMode="gray">
            <a:xfrm>
              <a:off x="2690" y="1305"/>
              <a:ext cx="364" cy="357"/>
            </a:xfrm>
            <a:prstGeom prst="ellipse">
              <a:avLst/>
            </a:prstGeom>
            <a:gradFill rotWithShape="1">
              <a:gsLst>
                <a:gs pos="0">
                  <a:srgbClr val="D6E1E2">
                    <a:gamma/>
                    <a:shade val="79216"/>
                    <a:invGamma/>
                  </a:srgbClr>
                </a:gs>
                <a:gs pos="100000">
                  <a:srgbClr val="D6E1E2">
                    <a:alpha val="48000"/>
                  </a:srgbClr>
                </a:gs>
              </a:gsLst>
              <a:lin ang="5400000" scaled="1"/>
            </a:gradFill>
            <a:ln w="9525" algn="ctr">
              <a:noFill/>
              <a:round/>
              <a:headEnd/>
              <a:tailEnd/>
            </a:ln>
            <a:effectLst/>
          </p:spPr>
          <p:txBody>
            <a:bodyPr vert="eaVert" wrap="none" anchor="ctr"/>
            <a:lstStyle/>
            <a:p>
              <a:endParaRPr lang="en-US"/>
            </a:p>
          </p:txBody>
        </p:sp>
        <p:sp>
          <p:nvSpPr>
            <p:cNvPr id="600139" name="Oval 75"/>
            <p:cNvSpPr>
              <a:spLocks noChangeArrowheads="1"/>
            </p:cNvSpPr>
            <p:nvPr/>
          </p:nvSpPr>
          <p:spPr bwMode="gray">
            <a:xfrm>
              <a:off x="2712" y="1315"/>
              <a:ext cx="323" cy="290"/>
            </a:xfrm>
            <a:prstGeom prst="ellipse">
              <a:avLst/>
            </a:prstGeom>
            <a:gradFill rotWithShape="1">
              <a:gsLst>
                <a:gs pos="0">
                  <a:srgbClr val="D6E1E2">
                    <a:gamma/>
                    <a:tint val="0"/>
                    <a:invGamma/>
                  </a:srgbClr>
                </a:gs>
                <a:gs pos="100000">
                  <a:srgbClr val="D6E1E2">
                    <a:alpha val="38000"/>
                  </a:srgbClr>
                </a:gs>
              </a:gsLst>
              <a:lin ang="5400000" scaled="1"/>
            </a:gradFill>
            <a:ln w="9525" algn="ctr">
              <a:noFill/>
              <a:round/>
              <a:headEnd/>
              <a:tailEnd/>
            </a:ln>
            <a:effectLst/>
          </p:spPr>
          <p:txBody>
            <a:bodyPr vert="eaVert" wrap="none" anchor="ctr"/>
            <a:lstStyle/>
            <a:p>
              <a:endParaRPr lang="en-US"/>
            </a:p>
          </p:txBody>
        </p:sp>
        <p:sp>
          <p:nvSpPr>
            <p:cNvPr id="600140" name="Text Box 76"/>
            <p:cNvSpPr txBox="1">
              <a:spLocks noChangeArrowheads="1"/>
            </p:cNvSpPr>
            <p:nvPr/>
          </p:nvSpPr>
          <p:spPr bwMode="gray">
            <a:xfrm>
              <a:off x="2764" y="1354"/>
              <a:ext cx="223" cy="288"/>
            </a:xfrm>
            <a:prstGeom prst="rect">
              <a:avLst/>
            </a:prstGeom>
            <a:noFill/>
            <a:ln w="9525" algn="ctr">
              <a:noFill/>
              <a:miter lim="800000"/>
              <a:headEnd/>
              <a:tailEnd/>
            </a:ln>
            <a:effectLst/>
          </p:spPr>
          <p:txBody>
            <a:bodyPr wrap="none">
              <a:spAutoFit/>
            </a:bodyPr>
            <a:lstStyle/>
            <a:p>
              <a:r>
                <a:rPr lang="en-US" sz="2400">
                  <a:solidFill>
                    <a:srgbClr val="000000"/>
                  </a:solidFill>
                </a:rPr>
                <a:t>2</a:t>
              </a:r>
            </a:p>
          </p:txBody>
        </p:sp>
        <p:sp>
          <p:nvSpPr>
            <p:cNvPr id="600141" name="Text Box 77"/>
            <p:cNvSpPr txBox="1">
              <a:spLocks noChangeArrowheads="1"/>
            </p:cNvSpPr>
            <p:nvPr/>
          </p:nvSpPr>
          <p:spPr bwMode="gray">
            <a:xfrm>
              <a:off x="2256" y="1776"/>
              <a:ext cx="1296" cy="808"/>
            </a:xfrm>
            <a:prstGeom prst="rect">
              <a:avLst/>
            </a:prstGeom>
            <a:noFill/>
            <a:ln w="9525" algn="ctr">
              <a:noFill/>
              <a:miter lim="800000"/>
              <a:headEnd/>
              <a:tailEnd/>
            </a:ln>
            <a:effectLst/>
          </p:spPr>
          <p:txBody>
            <a:bodyPr>
              <a:spAutoFit/>
            </a:bodyPr>
            <a:lstStyle/>
            <a:p>
              <a:pPr eaLnBrk="1" hangingPunct="1">
                <a:buFontTx/>
                <a:buNone/>
              </a:pP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phát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thanh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toán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toàn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bộ</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số</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tiền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ghi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hối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phiếu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nhận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thụ</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hưởng</a:t>
              </a:r>
              <a:r>
                <a:rPr lang="en-US" sz="1400" dirty="0" smtClean="0">
                  <a:latin typeface="Times New Roman" pitchFamily="18" charset="0"/>
                  <a:cs typeface="Times New Roman" pitchFamily="18" charset="0"/>
                </a:rPr>
                <a:t>; </a:t>
              </a:r>
            </a:p>
          </p:txBody>
        </p:sp>
        <p:sp>
          <p:nvSpPr>
            <p:cNvPr id="600142" name="AutoShape 78"/>
            <p:cNvSpPr>
              <a:spLocks noChangeArrowheads="1"/>
            </p:cNvSpPr>
            <p:nvPr/>
          </p:nvSpPr>
          <p:spPr bwMode="gray">
            <a:xfrm>
              <a:off x="2210" y="3290"/>
              <a:ext cx="1363" cy="548"/>
            </a:xfrm>
            <a:prstGeom prst="roundRect">
              <a:avLst>
                <a:gd name="adj" fmla="val 40389"/>
              </a:avLst>
            </a:prstGeom>
            <a:gradFill rotWithShape="1">
              <a:gsLst>
                <a:gs pos="0">
                  <a:srgbClr val="B2B2B2"/>
                </a:gs>
                <a:gs pos="100000">
                  <a:srgbClr val="B2B2B2">
                    <a:gamma/>
                    <a:tint val="0"/>
                    <a:invGamma/>
                  </a:srgbClr>
                </a:gs>
              </a:gsLst>
              <a:lin ang="5400000" scaled="1"/>
            </a:gradFill>
            <a:ln w="9525">
              <a:noFill/>
              <a:round/>
              <a:headEnd/>
              <a:tailEnd/>
            </a:ln>
            <a:effectLst/>
          </p:spPr>
          <p:txBody>
            <a:bodyPr wrap="none" anchor="ctr"/>
            <a:lstStyle/>
            <a:p>
              <a:endParaRPr lang="en-US"/>
            </a:p>
          </p:txBody>
        </p:sp>
        <p:sp>
          <p:nvSpPr>
            <p:cNvPr id="600143" name="AutoShape 79"/>
            <p:cNvSpPr>
              <a:spLocks noChangeArrowheads="1"/>
            </p:cNvSpPr>
            <p:nvPr/>
          </p:nvSpPr>
          <p:spPr bwMode="gray">
            <a:xfrm>
              <a:off x="2238" y="3305"/>
              <a:ext cx="1304" cy="446"/>
            </a:xfrm>
            <a:prstGeom prst="roundRect">
              <a:avLst>
                <a:gd name="adj" fmla="val 50000"/>
              </a:avLst>
            </a:prstGeom>
            <a:gradFill rotWithShape="1">
              <a:gsLst>
                <a:gs pos="0">
                  <a:srgbClr val="DDDDDD"/>
                </a:gs>
                <a:gs pos="100000">
                  <a:srgbClr val="DDDDDD">
                    <a:gamma/>
                    <a:tint val="0"/>
                    <a:invGamma/>
                  </a:srgbClr>
                </a:gs>
              </a:gsLst>
              <a:lin ang="5400000" scaled="1"/>
            </a:gradFill>
            <a:ln w="9525">
              <a:noFill/>
              <a:round/>
              <a:headEnd/>
              <a:tailEnd/>
            </a:ln>
            <a:effectLst/>
          </p:spPr>
          <p:txBody>
            <a:bodyPr wrap="none" anchor="ctr"/>
            <a:lstStyle/>
            <a:p>
              <a:endParaRPr lang="en-US"/>
            </a:p>
          </p:txBody>
        </p:sp>
      </p:grpSp>
      <p:grpSp>
        <p:nvGrpSpPr>
          <p:cNvPr id="5" name="Group 97"/>
          <p:cNvGrpSpPr>
            <a:grpSpLocks/>
          </p:cNvGrpSpPr>
          <p:nvPr/>
        </p:nvGrpSpPr>
        <p:grpSpPr bwMode="auto">
          <a:xfrm>
            <a:off x="6629400" y="1447800"/>
            <a:ext cx="2170113" cy="4645025"/>
            <a:chOff x="3692" y="1296"/>
            <a:chExt cx="1367" cy="2542"/>
          </a:xfrm>
        </p:grpSpPr>
        <p:sp>
          <p:nvSpPr>
            <p:cNvPr id="600145" name="AutoShape 81"/>
            <p:cNvSpPr>
              <a:spLocks noChangeArrowheads="1"/>
            </p:cNvSpPr>
            <p:nvPr/>
          </p:nvSpPr>
          <p:spPr bwMode="gray">
            <a:xfrm>
              <a:off x="3696" y="1490"/>
              <a:ext cx="1363" cy="1800"/>
            </a:xfrm>
            <a:prstGeom prst="roundRect">
              <a:avLst>
                <a:gd name="adj" fmla="val 17509"/>
              </a:avLst>
            </a:prstGeom>
            <a:gradFill rotWithShape="1">
              <a:gsLst>
                <a:gs pos="0">
                  <a:srgbClr val="C16237"/>
                </a:gs>
                <a:gs pos="100000">
                  <a:srgbClr val="AB4E47"/>
                </a:gs>
              </a:gsLst>
              <a:lin ang="2700000" scaled="1"/>
            </a:gradFill>
            <a:ln w="9525">
              <a:noFill/>
              <a:round/>
              <a:headEnd/>
              <a:tailEnd/>
            </a:ln>
            <a:effectLst/>
          </p:spPr>
          <p:txBody>
            <a:bodyPr wrap="none" anchor="ctr"/>
            <a:lstStyle/>
            <a:p>
              <a:endParaRPr lang="en-US"/>
            </a:p>
          </p:txBody>
        </p:sp>
        <p:sp>
          <p:nvSpPr>
            <p:cNvPr id="600146" name="AutoShape 82"/>
            <p:cNvSpPr>
              <a:spLocks noChangeArrowheads="1"/>
            </p:cNvSpPr>
            <p:nvPr/>
          </p:nvSpPr>
          <p:spPr bwMode="gray">
            <a:xfrm>
              <a:off x="3717" y="1495"/>
              <a:ext cx="1322" cy="1766"/>
            </a:xfrm>
            <a:prstGeom prst="roundRect">
              <a:avLst>
                <a:gd name="adj" fmla="val 16667"/>
              </a:avLst>
            </a:prstGeom>
            <a:solidFill>
              <a:srgbClr val="E98B65"/>
            </a:solidFill>
            <a:ln w="9525">
              <a:noFill/>
              <a:round/>
              <a:headEnd/>
              <a:tailEnd/>
            </a:ln>
            <a:effectLst/>
          </p:spPr>
          <p:txBody>
            <a:bodyPr wrap="none" anchor="ctr"/>
            <a:lstStyle/>
            <a:p>
              <a:endParaRPr lang="en-US"/>
            </a:p>
          </p:txBody>
        </p:sp>
        <p:sp>
          <p:nvSpPr>
            <p:cNvPr id="600147" name="AutoShape 83"/>
            <p:cNvSpPr>
              <a:spLocks noChangeArrowheads="1"/>
            </p:cNvSpPr>
            <p:nvPr/>
          </p:nvSpPr>
          <p:spPr bwMode="gray">
            <a:xfrm>
              <a:off x="3728" y="2795"/>
              <a:ext cx="1304" cy="447"/>
            </a:xfrm>
            <a:prstGeom prst="roundRect">
              <a:avLst>
                <a:gd name="adj" fmla="val 50000"/>
              </a:avLst>
            </a:prstGeom>
            <a:gradFill rotWithShape="1">
              <a:gsLst>
                <a:gs pos="0">
                  <a:srgbClr val="E98B65"/>
                </a:gs>
                <a:gs pos="100000">
                  <a:srgbClr val="E98B65">
                    <a:gamma/>
                    <a:tint val="57647"/>
                    <a:invGamma/>
                  </a:srgbClr>
                </a:gs>
              </a:gsLst>
              <a:lin ang="5400000" scaled="1"/>
            </a:gradFill>
            <a:ln w="9525">
              <a:noFill/>
              <a:round/>
              <a:headEnd/>
              <a:tailEnd/>
            </a:ln>
            <a:effectLst/>
          </p:spPr>
          <p:txBody>
            <a:bodyPr wrap="none" anchor="ctr"/>
            <a:lstStyle/>
            <a:p>
              <a:endParaRPr lang="en-US"/>
            </a:p>
          </p:txBody>
        </p:sp>
        <p:sp>
          <p:nvSpPr>
            <p:cNvPr id="600148" name="AutoShape 84"/>
            <p:cNvSpPr>
              <a:spLocks noChangeArrowheads="1"/>
            </p:cNvSpPr>
            <p:nvPr/>
          </p:nvSpPr>
          <p:spPr bwMode="gray">
            <a:xfrm>
              <a:off x="3728" y="1509"/>
              <a:ext cx="1304" cy="446"/>
            </a:xfrm>
            <a:prstGeom prst="roundRect">
              <a:avLst>
                <a:gd name="adj" fmla="val 50000"/>
              </a:avLst>
            </a:prstGeom>
            <a:gradFill rotWithShape="1">
              <a:gsLst>
                <a:gs pos="0">
                  <a:srgbClr val="E98B65">
                    <a:gamma/>
                    <a:tint val="33333"/>
                    <a:invGamma/>
                  </a:srgbClr>
                </a:gs>
                <a:gs pos="100000">
                  <a:srgbClr val="E98B65"/>
                </a:gs>
              </a:gsLst>
              <a:lin ang="5400000" scaled="1"/>
            </a:gradFill>
            <a:ln w="9525">
              <a:noFill/>
              <a:round/>
              <a:headEnd/>
              <a:tailEnd/>
            </a:ln>
            <a:effectLst/>
          </p:spPr>
          <p:txBody>
            <a:bodyPr wrap="none" anchor="ctr"/>
            <a:lstStyle/>
            <a:p>
              <a:endParaRPr lang="en-US"/>
            </a:p>
          </p:txBody>
        </p:sp>
        <p:grpSp>
          <p:nvGrpSpPr>
            <p:cNvPr id="6" name="Group 85"/>
            <p:cNvGrpSpPr>
              <a:grpSpLocks/>
            </p:cNvGrpSpPr>
            <p:nvPr/>
          </p:nvGrpSpPr>
          <p:grpSpPr bwMode="auto">
            <a:xfrm>
              <a:off x="4165" y="1296"/>
              <a:ext cx="405" cy="405"/>
              <a:chOff x="1289" y="582"/>
              <a:chExt cx="668" cy="668"/>
            </a:xfrm>
          </p:grpSpPr>
          <p:sp>
            <p:nvSpPr>
              <p:cNvPr id="600150" name="Oval 86"/>
              <p:cNvSpPr>
                <a:spLocks noChangeArrowheads="1"/>
              </p:cNvSpPr>
              <p:nvPr/>
            </p:nvSpPr>
            <p:spPr bwMode="gray">
              <a:xfrm>
                <a:off x="1289" y="582"/>
                <a:ext cx="668" cy="668"/>
              </a:xfrm>
              <a:prstGeom prst="ellipse">
                <a:avLst/>
              </a:prstGeom>
              <a:solidFill>
                <a:srgbClr val="333333"/>
              </a:solidFill>
              <a:ln w="38100" algn="ctr">
                <a:noFill/>
                <a:round/>
                <a:headEnd/>
                <a:tailEnd/>
              </a:ln>
              <a:effectLst/>
            </p:spPr>
            <p:txBody>
              <a:bodyPr anchor="ctr">
                <a:spAutoFit/>
              </a:bodyPr>
              <a:lstStyle/>
              <a:p>
                <a:endParaRPr lang="en-US"/>
              </a:p>
            </p:txBody>
          </p:sp>
          <p:sp>
            <p:nvSpPr>
              <p:cNvPr id="600151" name="Oval 87"/>
              <p:cNvSpPr>
                <a:spLocks noChangeArrowheads="1"/>
              </p:cNvSpPr>
              <p:nvPr/>
            </p:nvSpPr>
            <p:spPr bwMode="gray">
              <a:xfrm>
                <a:off x="1296" y="587"/>
                <a:ext cx="646" cy="647"/>
              </a:xfrm>
              <a:prstGeom prst="ellipse">
                <a:avLst/>
              </a:prstGeom>
              <a:gradFill rotWithShape="1">
                <a:gsLst>
                  <a:gs pos="0">
                    <a:srgbClr val="D6E1E2">
                      <a:gamma/>
                      <a:shade val="46275"/>
                      <a:invGamma/>
                    </a:srgbClr>
                  </a:gs>
                  <a:gs pos="100000">
                    <a:srgbClr val="D6E1E2"/>
                  </a:gs>
                </a:gsLst>
                <a:lin ang="5400000" scaled="1"/>
              </a:gradFill>
              <a:ln w="9525" algn="ctr">
                <a:noFill/>
                <a:round/>
                <a:headEnd/>
                <a:tailEnd/>
              </a:ln>
              <a:effectLst/>
            </p:spPr>
            <p:txBody>
              <a:bodyPr vert="eaVert" wrap="none" anchor="ctr"/>
              <a:lstStyle/>
              <a:p>
                <a:endParaRPr lang="en-US"/>
              </a:p>
            </p:txBody>
          </p:sp>
          <p:sp>
            <p:nvSpPr>
              <p:cNvPr id="600152" name="Oval 88"/>
              <p:cNvSpPr>
                <a:spLocks noChangeArrowheads="1"/>
              </p:cNvSpPr>
              <p:nvPr/>
            </p:nvSpPr>
            <p:spPr bwMode="gray">
              <a:xfrm>
                <a:off x="1304" y="591"/>
                <a:ext cx="631" cy="631"/>
              </a:xfrm>
              <a:prstGeom prst="ellipse">
                <a:avLst/>
              </a:prstGeom>
              <a:gradFill rotWithShape="1">
                <a:gsLst>
                  <a:gs pos="0">
                    <a:srgbClr val="D6E1E2">
                      <a:alpha val="0"/>
                    </a:srgbClr>
                  </a:gs>
                  <a:gs pos="100000">
                    <a:srgbClr val="D6E1E2">
                      <a:gamma/>
                      <a:tint val="34902"/>
                      <a:invGamma/>
                    </a:srgbClr>
                  </a:gs>
                </a:gsLst>
                <a:lin ang="5400000" scaled="1"/>
              </a:gradFill>
              <a:ln w="9525" algn="ctr">
                <a:noFill/>
                <a:round/>
                <a:headEnd/>
                <a:tailEnd/>
              </a:ln>
              <a:effectLst/>
            </p:spPr>
            <p:txBody>
              <a:bodyPr vert="eaVert" wrap="none" anchor="ctr"/>
              <a:lstStyle/>
              <a:p>
                <a:endParaRPr lang="en-US"/>
              </a:p>
            </p:txBody>
          </p:sp>
          <p:sp>
            <p:nvSpPr>
              <p:cNvPr id="600153" name="Oval 89"/>
              <p:cNvSpPr>
                <a:spLocks noChangeArrowheads="1"/>
              </p:cNvSpPr>
              <p:nvPr/>
            </p:nvSpPr>
            <p:spPr bwMode="gray">
              <a:xfrm>
                <a:off x="1311" y="597"/>
                <a:ext cx="600" cy="589"/>
              </a:xfrm>
              <a:prstGeom prst="ellipse">
                <a:avLst/>
              </a:prstGeom>
              <a:gradFill rotWithShape="1">
                <a:gsLst>
                  <a:gs pos="0">
                    <a:srgbClr val="D6E1E2">
                      <a:gamma/>
                      <a:shade val="79216"/>
                      <a:invGamma/>
                    </a:srgbClr>
                  </a:gs>
                  <a:gs pos="100000">
                    <a:srgbClr val="D6E1E2">
                      <a:alpha val="48000"/>
                    </a:srgbClr>
                  </a:gs>
                </a:gsLst>
                <a:lin ang="5400000" scaled="1"/>
              </a:gradFill>
              <a:ln w="9525" algn="ctr">
                <a:noFill/>
                <a:round/>
                <a:headEnd/>
                <a:tailEnd/>
              </a:ln>
              <a:effectLst/>
            </p:spPr>
            <p:txBody>
              <a:bodyPr vert="eaVert" wrap="none" anchor="ctr"/>
              <a:lstStyle/>
              <a:p>
                <a:endParaRPr lang="en-US"/>
              </a:p>
            </p:txBody>
          </p:sp>
          <p:sp>
            <p:nvSpPr>
              <p:cNvPr id="600154" name="Oval 90"/>
              <p:cNvSpPr>
                <a:spLocks noChangeArrowheads="1"/>
              </p:cNvSpPr>
              <p:nvPr/>
            </p:nvSpPr>
            <p:spPr bwMode="gray">
              <a:xfrm>
                <a:off x="1346" y="613"/>
                <a:ext cx="533" cy="479"/>
              </a:xfrm>
              <a:prstGeom prst="ellipse">
                <a:avLst/>
              </a:prstGeom>
              <a:gradFill rotWithShape="1">
                <a:gsLst>
                  <a:gs pos="0">
                    <a:srgbClr val="D6E1E2">
                      <a:gamma/>
                      <a:tint val="0"/>
                      <a:invGamma/>
                    </a:srgbClr>
                  </a:gs>
                  <a:gs pos="100000">
                    <a:srgbClr val="D6E1E2">
                      <a:alpha val="38000"/>
                    </a:srgbClr>
                  </a:gs>
                </a:gsLst>
                <a:lin ang="5400000" scaled="1"/>
              </a:gradFill>
              <a:ln w="9525" algn="ctr">
                <a:noFill/>
                <a:round/>
                <a:headEnd/>
                <a:tailEnd/>
              </a:ln>
              <a:effectLst/>
            </p:spPr>
            <p:txBody>
              <a:bodyPr vert="eaVert" wrap="none" anchor="ctr"/>
              <a:lstStyle/>
              <a:p>
                <a:endParaRPr lang="en-US"/>
              </a:p>
            </p:txBody>
          </p:sp>
        </p:grpSp>
        <p:sp>
          <p:nvSpPr>
            <p:cNvPr id="600155" name="Text Box 91"/>
            <p:cNvSpPr txBox="1">
              <a:spLocks noChangeArrowheads="1"/>
            </p:cNvSpPr>
            <p:nvPr/>
          </p:nvSpPr>
          <p:spPr bwMode="gray">
            <a:xfrm>
              <a:off x="4252" y="1354"/>
              <a:ext cx="223" cy="288"/>
            </a:xfrm>
            <a:prstGeom prst="rect">
              <a:avLst/>
            </a:prstGeom>
            <a:noFill/>
            <a:ln w="9525" algn="ctr">
              <a:noFill/>
              <a:miter lim="800000"/>
              <a:headEnd/>
              <a:tailEnd/>
            </a:ln>
            <a:effectLst/>
          </p:spPr>
          <p:txBody>
            <a:bodyPr wrap="none">
              <a:spAutoFit/>
            </a:bodyPr>
            <a:lstStyle/>
            <a:p>
              <a:r>
                <a:rPr lang="en-US" sz="2400">
                  <a:solidFill>
                    <a:srgbClr val="000000"/>
                  </a:solidFill>
                </a:rPr>
                <a:t>3</a:t>
              </a:r>
            </a:p>
          </p:txBody>
        </p:sp>
        <p:sp>
          <p:nvSpPr>
            <p:cNvPr id="600156" name="Text Box 92"/>
            <p:cNvSpPr txBox="1">
              <a:spLocks noChangeArrowheads="1"/>
            </p:cNvSpPr>
            <p:nvPr/>
          </p:nvSpPr>
          <p:spPr bwMode="gray">
            <a:xfrm>
              <a:off x="3744" y="1776"/>
              <a:ext cx="1296" cy="505"/>
            </a:xfrm>
            <a:prstGeom prst="rect">
              <a:avLst/>
            </a:prstGeom>
            <a:noFill/>
            <a:ln w="9525" algn="ctr">
              <a:noFill/>
              <a:miter lim="800000"/>
              <a:headEnd/>
              <a:tailEnd/>
            </a:ln>
            <a:effectLst/>
          </p:spPr>
          <p:txBody>
            <a:bodyPr>
              <a:spAutoFit/>
            </a:bodyPr>
            <a:lstStyle/>
            <a:p>
              <a:pPr eaLnBrk="1" hangingPunct="1">
                <a:buFontTx/>
                <a:buNone/>
              </a:pP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thụ</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hưởng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huỷ</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bỏ</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hối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phiếu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nhận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nợ</a:t>
              </a:r>
              <a:r>
                <a:rPr lang="en-US" dirty="0" smtClean="0"/>
                <a:t>.</a:t>
              </a:r>
            </a:p>
          </p:txBody>
        </p:sp>
        <p:sp>
          <p:nvSpPr>
            <p:cNvPr id="600157" name="AutoShape 93"/>
            <p:cNvSpPr>
              <a:spLocks noChangeArrowheads="1"/>
            </p:cNvSpPr>
            <p:nvPr/>
          </p:nvSpPr>
          <p:spPr bwMode="gray">
            <a:xfrm>
              <a:off x="3692" y="3290"/>
              <a:ext cx="1363" cy="548"/>
            </a:xfrm>
            <a:prstGeom prst="roundRect">
              <a:avLst>
                <a:gd name="adj" fmla="val 40389"/>
              </a:avLst>
            </a:prstGeom>
            <a:gradFill rotWithShape="1">
              <a:gsLst>
                <a:gs pos="0">
                  <a:srgbClr val="B2B2B2"/>
                </a:gs>
                <a:gs pos="100000">
                  <a:srgbClr val="B2B2B2">
                    <a:gamma/>
                    <a:tint val="0"/>
                    <a:invGamma/>
                  </a:srgbClr>
                </a:gs>
              </a:gsLst>
              <a:lin ang="5400000" scaled="1"/>
            </a:gradFill>
            <a:ln w="9525">
              <a:noFill/>
              <a:round/>
              <a:headEnd/>
              <a:tailEnd/>
            </a:ln>
            <a:effectLst/>
          </p:spPr>
          <p:txBody>
            <a:bodyPr wrap="none" anchor="ctr"/>
            <a:lstStyle/>
            <a:p>
              <a:endParaRPr lang="en-US"/>
            </a:p>
          </p:txBody>
        </p:sp>
        <p:sp>
          <p:nvSpPr>
            <p:cNvPr id="600158" name="AutoShape 94"/>
            <p:cNvSpPr>
              <a:spLocks noChangeArrowheads="1"/>
            </p:cNvSpPr>
            <p:nvPr/>
          </p:nvSpPr>
          <p:spPr bwMode="gray">
            <a:xfrm>
              <a:off x="3720" y="3305"/>
              <a:ext cx="1304" cy="446"/>
            </a:xfrm>
            <a:prstGeom prst="roundRect">
              <a:avLst>
                <a:gd name="adj" fmla="val 50000"/>
              </a:avLst>
            </a:prstGeom>
            <a:gradFill rotWithShape="1">
              <a:gsLst>
                <a:gs pos="0">
                  <a:srgbClr val="DDDDDD"/>
                </a:gs>
                <a:gs pos="100000">
                  <a:srgbClr val="DDDDDD">
                    <a:gamma/>
                    <a:tint val="0"/>
                    <a:invGamma/>
                  </a:srgbClr>
                </a:gs>
              </a:gsLst>
              <a:lin ang="5400000" scaled="1"/>
            </a:gradFill>
            <a:ln w="9525">
              <a:noFill/>
              <a:round/>
              <a:headEnd/>
              <a:tailEnd/>
            </a:ln>
            <a:effectLst/>
          </p:spPr>
          <p:txBody>
            <a:bodyPr wrap="none" anchor="ctr"/>
            <a:lstStyle/>
            <a:p>
              <a:endParaRPr lang="en-US"/>
            </a:p>
          </p:txBody>
        </p:sp>
      </p:grpSp>
      <p:sp>
        <p:nvSpPr>
          <p:cNvPr id="47" name="Rectangle 46"/>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1" y="0"/>
            <a:ext cx="5410200" cy="1828800"/>
          </a:xfrm>
        </p:spPr>
        <p:txBody>
          <a:bodyPr>
            <a:normAutofit/>
          </a:bodyPr>
          <a:lstStyle/>
          <a:p>
            <a:pPr eaLnBrk="1" hangingPunct="1">
              <a:defRPr/>
            </a:pPr>
            <a:r>
              <a:rPr lang="en-US" sz="2200" i="1" dirty="0" err="1" smtClean="0">
                <a:latin typeface="Times New Roman" pitchFamily="18" charset="0"/>
                <a:cs typeface="Times New Roman" pitchFamily="18" charset="0"/>
              </a:rPr>
              <a:t>Bảo</a:t>
            </a:r>
            <a:r>
              <a:rPr lang="en-US" sz="2200" i="1" dirty="0" smtClean="0">
                <a:latin typeface="Times New Roman" pitchFamily="18" charset="0"/>
                <a:cs typeface="Times New Roman" pitchFamily="18" charset="0"/>
              </a:rPr>
              <a:t> </a:t>
            </a:r>
            <a:r>
              <a:rPr lang="en-US" sz="2200" i="1" dirty="0" err="1" smtClean="0">
                <a:latin typeface="Times New Roman" pitchFamily="18" charset="0"/>
                <a:cs typeface="Times New Roman" pitchFamily="18" charset="0"/>
              </a:rPr>
              <a:t>lãnh</a:t>
            </a:r>
            <a:r>
              <a:rPr lang="en-US" sz="2200" i="1" dirty="0" smtClean="0">
                <a:latin typeface="Times New Roman" pitchFamily="18" charset="0"/>
                <a:cs typeface="Times New Roman" pitchFamily="18" charset="0"/>
              </a:rPr>
              <a:t>, </a:t>
            </a:r>
            <a:r>
              <a:rPr lang="en-US" sz="2200" i="1" dirty="0" err="1" smtClean="0">
                <a:latin typeface="Times New Roman" pitchFamily="18" charset="0"/>
                <a:cs typeface="Times New Roman" pitchFamily="18" charset="0"/>
              </a:rPr>
              <a:t>chuyển</a:t>
            </a:r>
            <a:r>
              <a:rPr lang="en-US" sz="2200" i="1" dirty="0" smtClean="0">
                <a:latin typeface="Times New Roman" pitchFamily="18" charset="0"/>
                <a:cs typeface="Times New Roman" pitchFamily="18" charset="0"/>
              </a:rPr>
              <a:t> </a:t>
            </a:r>
            <a:r>
              <a:rPr lang="en-US" sz="2200" i="1" dirty="0" err="1" smtClean="0">
                <a:latin typeface="Times New Roman" pitchFamily="18" charset="0"/>
                <a:cs typeface="Times New Roman" pitchFamily="18" charset="0"/>
              </a:rPr>
              <a:t>nhượng</a:t>
            </a:r>
            <a:r>
              <a:rPr lang="en-US" sz="2200" i="1" dirty="0" smtClean="0">
                <a:latin typeface="Times New Roman" pitchFamily="18" charset="0"/>
                <a:cs typeface="Times New Roman" pitchFamily="18" charset="0"/>
              </a:rPr>
              <a:t>, </a:t>
            </a:r>
            <a:r>
              <a:rPr lang="en-US" sz="2200" i="1" dirty="0" err="1" smtClean="0">
                <a:latin typeface="Times New Roman" pitchFamily="18" charset="0"/>
                <a:cs typeface="Times New Roman" pitchFamily="18" charset="0"/>
              </a:rPr>
              <a:t>cầm</a:t>
            </a:r>
            <a:r>
              <a:rPr lang="en-US" sz="2200" i="1" dirty="0" smtClean="0">
                <a:latin typeface="Times New Roman" pitchFamily="18" charset="0"/>
                <a:cs typeface="Times New Roman" pitchFamily="18" charset="0"/>
              </a:rPr>
              <a:t> </a:t>
            </a:r>
            <a:r>
              <a:rPr lang="en-US" sz="2200" i="1" dirty="0" err="1" smtClean="0">
                <a:latin typeface="Times New Roman" pitchFamily="18" charset="0"/>
                <a:cs typeface="Times New Roman" pitchFamily="18" charset="0"/>
              </a:rPr>
              <a:t>cố</a:t>
            </a:r>
            <a:r>
              <a:rPr lang="en-US" sz="2200" i="1" dirty="0" smtClean="0">
                <a:latin typeface="Times New Roman" pitchFamily="18" charset="0"/>
                <a:cs typeface="Times New Roman" pitchFamily="18" charset="0"/>
              </a:rPr>
              <a:t>, </a:t>
            </a:r>
            <a:r>
              <a:rPr lang="en-US" sz="2200" i="1" dirty="0" err="1" smtClean="0">
                <a:latin typeface="Times New Roman" pitchFamily="18" charset="0"/>
                <a:cs typeface="Times New Roman" pitchFamily="18" charset="0"/>
              </a:rPr>
              <a:t>nhờ</a:t>
            </a:r>
            <a:r>
              <a:rPr lang="en-US" sz="2200" i="1" dirty="0" smtClean="0">
                <a:latin typeface="Times New Roman" pitchFamily="18" charset="0"/>
                <a:cs typeface="Times New Roman" pitchFamily="18" charset="0"/>
              </a:rPr>
              <a:t> </a:t>
            </a:r>
            <a:r>
              <a:rPr lang="en-US" sz="2200" i="1" dirty="0" err="1" smtClean="0">
                <a:latin typeface="Times New Roman" pitchFamily="18" charset="0"/>
                <a:cs typeface="Times New Roman" pitchFamily="18" charset="0"/>
              </a:rPr>
              <a:t>thu</a:t>
            </a:r>
            <a:r>
              <a:rPr lang="en-US" sz="2200" i="1" dirty="0" smtClean="0">
                <a:latin typeface="Times New Roman" pitchFamily="18" charset="0"/>
                <a:cs typeface="Times New Roman" pitchFamily="18" charset="0"/>
              </a:rPr>
              <a:t>, </a:t>
            </a:r>
            <a:r>
              <a:rPr lang="en-US" sz="2200" i="1" dirty="0" err="1" smtClean="0">
                <a:latin typeface="Times New Roman" pitchFamily="18" charset="0"/>
                <a:cs typeface="Times New Roman" pitchFamily="18" charset="0"/>
              </a:rPr>
              <a:t>thanh</a:t>
            </a:r>
            <a:r>
              <a:rPr lang="en-US" sz="2200" i="1" dirty="0" smtClean="0">
                <a:latin typeface="Times New Roman" pitchFamily="18" charset="0"/>
                <a:cs typeface="Times New Roman" pitchFamily="18" charset="0"/>
              </a:rPr>
              <a:t> </a:t>
            </a:r>
            <a:r>
              <a:rPr lang="en-US" sz="2200" i="1" dirty="0" err="1" smtClean="0">
                <a:latin typeface="Times New Roman" pitchFamily="18" charset="0"/>
                <a:cs typeface="Times New Roman" pitchFamily="18" charset="0"/>
              </a:rPr>
              <a:t>toán</a:t>
            </a:r>
            <a:r>
              <a:rPr lang="en-US" sz="2200" i="1" dirty="0" smtClean="0">
                <a:latin typeface="Times New Roman" pitchFamily="18" charset="0"/>
                <a:cs typeface="Times New Roman" pitchFamily="18" charset="0"/>
              </a:rPr>
              <a:t>, </a:t>
            </a:r>
            <a:r>
              <a:rPr lang="en-US" sz="2200" i="1" dirty="0" err="1" smtClean="0">
                <a:latin typeface="Times New Roman" pitchFamily="18" charset="0"/>
                <a:cs typeface="Times New Roman" pitchFamily="18" charset="0"/>
              </a:rPr>
              <a:t>truy</a:t>
            </a:r>
            <a:r>
              <a:rPr lang="en-US" sz="2200" i="1" dirty="0" smtClean="0">
                <a:latin typeface="Times New Roman" pitchFamily="18" charset="0"/>
                <a:cs typeface="Times New Roman" pitchFamily="18" charset="0"/>
              </a:rPr>
              <a:t> </a:t>
            </a:r>
            <a:r>
              <a:rPr lang="en-US" sz="2200" i="1" dirty="0" err="1" smtClean="0">
                <a:latin typeface="Times New Roman" pitchFamily="18" charset="0"/>
                <a:cs typeface="Times New Roman" pitchFamily="18" charset="0"/>
              </a:rPr>
              <a:t>đòi</a:t>
            </a:r>
            <a:r>
              <a:rPr lang="en-US" sz="2200" i="1" dirty="0" smtClean="0">
                <a:latin typeface="Times New Roman" pitchFamily="18" charset="0"/>
                <a:cs typeface="Times New Roman" pitchFamily="18" charset="0"/>
              </a:rPr>
              <a:t> </a:t>
            </a:r>
            <a:r>
              <a:rPr lang="en-US" sz="2200" i="1" dirty="0" err="1" smtClean="0">
                <a:latin typeface="Times New Roman" pitchFamily="18" charset="0"/>
                <a:cs typeface="Times New Roman" pitchFamily="18" charset="0"/>
              </a:rPr>
              <a:t>hối</a:t>
            </a:r>
            <a:r>
              <a:rPr lang="en-US" sz="2200" i="1" dirty="0" smtClean="0">
                <a:latin typeface="Times New Roman" pitchFamily="18" charset="0"/>
                <a:cs typeface="Times New Roman" pitchFamily="18" charset="0"/>
              </a:rPr>
              <a:t> </a:t>
            </a:r>
            <a:r>
              <a:rPr lang="en-US" sz="2200" i="1" dirty="0" err="1" smtClean="0">
                <a:latin typeface="Times New Roman" pitchFamily="18" charset="0"/>
                <a:cs typeface="Times New Roman" pitchFamily="18" charset="0"/>
              </a:rPr>
              <a:t>phiếu</a:t>
            </a:r>
            <a:r>
              <a:rPr lang="en-US" sz="2200" i="1" dirty="0" smtClean="0">
                <a:latin typeface="Times New Roman" pitchFamily="18" charset="0"/>
                <a:cs typeface="Times New Roman" pitchFamily="18" charset="0"/>
              </a:rPr>
              <a:t> </a:t>
            </a:r>
            <a:r>
              <a:rPr lang="en-US" sz="2200" i="1" dirty="0" err="1" smtClean="0">
                <a:latin typeface="Times New Roman" pitchFamily="18" charset="0"/>
                <a:cs typeface="Times New Roman" pitchFamily="18" charset="0"/>
              </a:rPr>
              <a:t>nhận</a:t>
            </a:r>
            <a:r>
              <a:rPr lang="en-US" sz="2200" i="1" dirty="0" smtClean="0">
                <a:latin typeface="Times New Roman" pitchFamily="18" charset="0"/>
                <a:cs typeface="Times New Roman" pitchFamily="18" charset="0"/>
              </a:rPr>
              <a:t> </a:t>
            </a:r>
            <a:r>
              <a:rPr lang="en-US" sz="2200" i="1" dirty="0" err="1" smtClean="0">
                <a:latin typeface="Times New Roman" pitchFamily="18" charset="0"/>
                <a:cs typeface="Times New Roman" pitchFamily="18" charset="0"/>
              </a:rPr>
              <a:t>nợ</a:t>
            </a:r>
            <a:r>
              <a:rPr lang="en-US" sz="2200" i="1" dirty="0" smtClean="0">
                <a:latin typeface="Times New Roman" pitchFamily="18" charset="0"/>
                <a:cs typeface="Times New Roman" pitchFamily="18" charset="0"/>
              </a:rPr>
              <a:t> </a:t>
            </a:r>
            <a:endParaRPr lang="en-US" sz="2200" dirty="0" smtClean="0">
              <a:latin typeface="Times New Roman" pitchFamily="18" charset="0"/>
              <a:cs typeface="Times New Roman" pitchFamily="18" charset="0"/>
            </a:endParaRPr>
          </a:p>
        </p:txBody>
      </p:sp>
      <p:sp>
        <p:nvSpPr>
          <p:cNvPr id="28675" name="Content Placeholder 2"/>
          <p:cNvSpPr>
            <a:spLocks noGrp="1"/>
          </p:cNvSpPr>
          <p:nvPr>
            <p:ph idx="1"/>
          </p:nvPr>
        </p:nvSpPr>
        <p:spPr>
          <a:xfrm>
            <a:off x="381000" y="2590800"/>
            <a:ext cx="8305800" cy="3657600"/>
          </a:xfrm>
        </p:spPr>
        <p:txBody>
          <a:bodyPr/>
          <a:lstStyle/>
          <a:p>
            <a:pPr eaLnBrk="1" hangingPunct="1">
              <a:buNone/>
            </a:pP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định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từ</a:t>
            </a:r>
            <a:r>
              <a:rPr lang="en-US"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Điều</a:t>
            </a:r>
            <a:r>
              <a:rPr lang="en-US" b="1" dirty="0" smtClean="0">
                <a:latin typeface="Times New Roman" pitchFamily="18" charset="0"/>
                <a:cs typeface="Times New Roman" pitchFamily="18" charset="0"/>
              </a:rPr>
              <a:t> 24 </a:t>
            </a:r>
            <a:r>
              <a:rPr lang="en-US" dirty="0" err="1" smtClean="0">
                <a:latin typeface="Times New Roman" pitchFamily="18" charset="0"/>
                <a:cs typeface="Times New Roman" pitchFamily="18" charset="0"/>
              </a:rPr>
              <a:t>đến</a:t>
            </a:r>
            <a:r>
              <a:rPr lang="en-US"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Điều</a:t>
            </a:r>
            <a:r>
              <a:rPr lang="en-US" b="1" dirty="0" smtClean="0">
                <a:latin typeface="Times New Roman" pitchFamily="18" charset="0"/>
                <a:cs typeface="Times New Roman" pitchFamily="18" charset="0"/>
              </a:rPr>
              <a:t> 52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Luật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này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về</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bảo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lãnh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chuyển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nhượng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cầm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cố</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nhờ</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thanh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toán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truy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đòi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hối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phiếu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đòi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cũng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được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áp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dụng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tương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đối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với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hối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phiếu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nhận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nợ</a:t>
            </a:r>
            <a:r>
              <a:rPr lang="en-US" dirty="0" smtClean="0">
                <a:latin typeface="Times New Roman" pitchFamily="18" charset="0"/>
                <a:cs typeface="Times New Roman" pitchFamily="18" charset="0"/>
              </a:rPr>
              <a:t>.</a:t>
            </a:r>
          </a:p>
        </p:txBody>
      </p:sp>
      <p:sp>
        <p:nvSpPr>
          <p:cNvPr id="4" name="Rectangle 3"/>
          <p:cNvSpPr/>
          <p:nvPr/>
        </p:nvSpPr>
        <p:spPr>
          <a:xfrm>
            <a:off x="6705600" y="381000"/>
            <a:ext cx="2057400" cy="523220"/>
          </a:xfrm>
          <a:prstGeom prst="rect">
            <a:avLst/>
          </a:prstGeom>
        </p:spPr>
        <p:txBody>
          <a:bodyPr wrap="square">
            <a:spAutoFit/>
          </a:bodyPr>
          <a:lstStyle/>
          <a:p>
            <a:pPr algn="ctr">
              <a:lnSpc>
                <a:spcPct val="100000"/>
              </a:lnSpc>
              <a:defRPr/>
            </a:pPr>
            <a:r>
              <a:rPr lang="en-US" sz="2800" b="1" kern="0" dirty="0" smtClean="0">
                <a:solidFill>
                  <a:srgbClr val="FF0000"/>
                </a:solidFill>
                <a:latin typeface="Chiller" pitchFamily="82" charset="0"/>
              </a:rPr>
              <a:t>NHÓM TTQT 7</a:t>
            </a:r>
            <a:endParaRPr lang="en-US" sz="2800" b="1" kern="0" dirty="0">
              <a:solidFill>
                <a:srgbClr val="FF0000"/>
              </a:solidFill>
              <a:latin typeface="Chiller" pitchFamily="82" charset="0"/>
            </a:endParaRPr>
          </a:p>
        </p:txBody>
      </p:sp>
      <p:sp>
        <p:nvSpPr>
          <p:cNvPr id="5" name="Rectangle 4"/>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55638"/>
            <a:ext cx="5410200" cy="563562"/>
          </a:xfrm>
        </p:spPr>
        <p:txBody>
          <a:bodyPr/>
          <a:lstStyle/>
          <a:p>
            <a:r>
              <a:rPr lang="en-US" kern="1200" dirty="0" err="1" smtClean="0"/>
              <a:t>Hối</a:t>
            </a:r>
            <a:r>
              <a:rPr lang="en-US" kern="1200" dirty="0" smtClean="0"/>
              <a:t> </a:t>
            </a:r>
            <a:r>
              <a:rPr lang="en-US" kern="1200" dirty="0" err="1" smtClean="0"/>
              <a:t>phiếu</a:t>
            </a:r>
            <a:r>
              <a:rPr lang="en-US" kern="1200" dirty="0" smtClean="0"/>
              <a:t> </a:t>
            </a:r>
            <a:r>
              <a:rPr lang="en-US" kern="1200" dirty="0" err="1" smtClean="0"/>
              <a:t>đòi</a:t>
            </a:r>
            <a:r>
              <a:rPr lang="en-US" kern="1200" dirty="0" smtClean="0"/>
              <a:t> </a:t>
            </a:r>
            <a:r>
              <a:rPr lang="en-US" kern="1200" dirty="0" err="1" smtClean="0"/>
              <a:t>nợ</a:t>
            </a:r>
            <a:r>
              <a:rPr lang="en-US" kern="1200" dirty="0" smtClean="0"/>
              <a:t> </a:t>
            </a:r>
            <a:r>
              <a:rPr lang="en-US" dirty="0" smtClean="0"/>
              <a:t>&amp; </a:t>
            </a:r>
            <a:r>
              <a:rPr lang="en-US" dirty="0" err="1" smtClean="0"/>
              <a:t>nhận</a:t>
            </a:r>
            <a:r>
              <a:rPr lang="en-US" dirty="0" smtClean="0"/>
              <a:t> </a:t>
            </a:r>
            <a:r>
              <a:rPr lang="en-US" dirty="0" err="1" smtClean="0"/>
              <a:t>nợ</a:t>
            </a:r>
            <a:endParaRPr lang="en-US" dirty="0"/>
          </a:p>
        </p:txBody>
      </p:sp>
      <p:graphicFrame>
        <p:nvGraphicFramePr>
          <p:cNvPr id="5" name="Content Placeholder 4"/>
          <p:cNvGraphicFramePr>
            <a:graphicFrameLocks noGrp="1"/>
          </p:cNvGraphicFramePr>
          <p:nvPr>
            <p:ph idx="1"/>
          </p:nvPr>
        </p:nvGraphicFramePr>
        <p:xfrm>
          <a:off x="304800" y="2056643"/>
          <a:ext cx="8305800" cy="3675111"/>
        </p:xfrm>
        <a:graphic>
          <a:graphicData uri="http://schemas.openxmlformats.org/drawingml/2006/table">
            <a:tbl>
              <a:tblPr firstRow="1" bandRow="1">
                <a:tableStyleId>{5C22544A-7EE6-4342-B048-85BDC9FD1C3A}</a:tableStyleId>
              </a:tblPr>
              <a:tblGrid>
                <a:gridCol w="2667000"/>
                <a:gridCol w="2743200"/>
                <a:gridCol w="2895600"/>
              </a:tblGrid>
              <a:tr h="0">
                <a:tc>
                  <a:txBody>
                    <a:bodyPr/>
                    <a:lstStyle/>
                    <a:p>
                      <a:endParaRPr lang="en-US" dirty="0">
                        <a:latin typeface="Times New Roman" pitchFamily="18" charset="0"/>
                        <a:cs typeface="Times New Roman" pitchFamily="18" charset="0"/>
                      </a:endParaRPr>
                    </a:p>
                  </a:txBody>
                  <a:tcPr/>
                </a:tc>
                <a:tc>
                  <a:txBody>
                    <a:bodyPr/>
                    <a:lstStyle/>
                    <a:p>
                      <a:r>
                        <a:rPr lang="en-US" sz="1800" b="1" kern="1200" dirty="0" err="1" smtClean="0">
                          <a:solidFill>
                            <a:schemeClr val="lt1"/>
                          </a:solidFill>
                          <a:latin typeface="Times New Roman" pitchFamily="18" charset="0"/>
                          <a:ea typeface="+mn-ea"/>
                          <a:cs typeface="Times New Roman" pitchFamily="18" charset="0"/>
                        </a:rPr>
                        <a:t>Hối</a:t>
                      </a:r>
                      <a:r>
                        <a:rPr lang="en-US" sz="1800" b="1" kern="1200" dirty="0" smtClean="0">
                          <a:solidFill>
                            <a:schemeClr val="lt1"/>
                          </a:solidFill>
                          <a:latin typeface="Times New Roman" pitchFamily="18" charset="0"/>
                          <a:ea typeface="+mn-ea"/>
                          <a:cs typeface="Times New Roman" pitchFamily="18" charset="0"/>
                        </a:rPr>
                        <a:t> </a:t>
                      </a:r>
                      <a:r>
                        <a:rPr lang="en-US" sz="1800" b="1" kern="1200" dirty="0" err="1" smtClean="0">
                          <a:solidFill>
                            <a:schemeClr val="lt1"/>
                          </a:solidFill>
                          <a:latin typeface="Times New Roman" pitchFamily="18" charset="0"/>
                          <a:ea typeface="+mn-ea"/>
                          <a:cs typeface="Times New Roman" pitchFamily="18" charset="0"/>
                        </a:rPr>
                        <a:t>phiếu</a:t>
                      </a:r>
                      <a:r>
                        <a:rPr lang="en-US" sz="1800" b="1" kern="1200" dirty="0" smtClean="0">
                          <a:solidFill>
                            <a:schemeClr val="lt1"/>
                          </a:solidFill>
                          <a:latin typeface="Times New Roman" pitchFamily="18" charset="0"/>
                          <a:ea typeface="+mn-ea"/>
                          <a:cs typeface="Times New Roman" pitchFamily="18" charset="0"/>
                        </a:rPr>
                        <a:t> </a:t>
                      </a:r>
                      <a:r>
                        <a:rPr lang="en-US" sz="1800" b="1" kern="1200" dirty="0" err="1" smtClean="0">
                          <a:solidFill>
                            <a:schemeClr val="lt1"/>
                          </a:solidFill>
                          <a:latin typeface="Times New Roman" pitchFamily="18" charset="0"/>
                          <a:ea typeface="+mn-ea"/>
                          <a:cs typeface="Times New Roman" pitchFamily="18" charset="0"/>
                        </a:rPr>
                        <a:t>đòi</a:t>
                      </a:r>
                      <a:r>
                        <a:rPr lang="en-US" sz="1800" b="1" kern="1200" dirty="0" smtClean="0">
                          <a:solidFill>
                            <a:schemeClr val="lt1"/>
                          </a:solidFill>
                          <a:latin typeface="Times New Roman" pitchFamily="18" charset="0"/>
                          <a:ea typeface="+mn-ea"/>
                          <a:cs typeface="Times New Roman" pitchFamily="18" charset="0"/>
                        </a:rPr>
                        <a:t> </a:t>
                      </a:r>
                      <a:r>
                        <a:rPr lang="en-US" sz="1800" b="1" kern="1200" dirty="0" err="1" smtClean="0">
                          <a:solidFill>
                            <a:schemeClr val="lt1"/>
                          </a:solidFill>
                          <a:latin typeface="Times New Roman" pitchFamily="18" charset="0"/>
                          <a:ea typeface="+mn-ea"/>
                          <a:cs typeface="Times New Roman" pitchFamily="18" charset="0"/>
                        </a:rPr>
                        <a:t>nợ</a:t>
                      </a:r>
                      <a:endParaRPr lang="en-US" dirty="0">
                        <a:latin typeface="Times New Roman" pitchFamily="18" charset="0"/>
                        <a:cs typeface="Times New Roman" pitchFamily="18" charset="0"/>
                      </a:endParaRPr>
                    </a:p>
                  </a:txBody>
                  <a:tcPr/>
                </a:tc>
                <a:tc>
                  <a:txBody>
                    <a:bodyPr/>
                    <a:lstStyle/>
                    <a:p>
                      <a:r>
                        <a:rPr lang="en-US" sz="1800" b="1" kern="1200" dirty="0" err="1" smtClean="0">
                          <a:solidFill>
                            <a:schemeClr val="lt1"/>
                          </a:solidFill>
                          <a:latin typeface="Times New Roman" pitchFamily="18" charset="0"/>
                          <a:ea typeface="+mn-ea"/>
                          <a:cs typeface="Times New Roman" pitchFamily="18" charset="0"/>
                        </a:rPr>
                        <a:t>Hối</a:t>
                      </a:r>
                      <a:r>
                        <a:rPr lang="en-US" sz="1800" b="1" kern="1200" dirty="0" smtClean="0">
                          <a:solidFill>
                            <a:schemeClr val="lt1"/>
                          </a:solidFill>
                          <a:latin typeface="Times New Roman" pitchFamily="18" charset="0"/>
                          <a:ea typeface="+mn-ea"/>
                          <a:cs typeface="Times New Roman" pitchFamily="18" charset="0"/>
                        </a:rPr>
                        <a:t> </a:t>
                      </a:r>
                      <a:r>
                        <a:rPr lang="en-US" sz="1800" b="1" kern="1200" dirty="0" err="1" smtClean="0">
                          <a:solidFill>
                            <a:schemeClr val="lt1"/>
                          </a:solidFill>
                          <a:latin typeface="Times New Roman" pitchFamily="18" charset="0"/>
                          <a:ea typeface="+mn-ea"/>
                          <a:cs typeface="Times New Roman" pitchFamily="18" charset="0"/>
                        </a:rPr>
                        <a:t>phiếu</a:t>
                      </a:r>
                      <a:r>
                        <a:rPr lang="en-US" sz="1800" b="1" kern="1200" dirty="0" smtClean="0">
                          <a:solidFill>
                            <a:schemeClr val="lt1"/>
                          </a:solidFill>
                          <a:latin typeface="Times New Roman" pitchFamily="18" charset="0"/>
                          <a:ea typeface="+mn-ea"/>
                          <a:cs typeface="Times New Roman" pitchFamily="18" charset="0"/>
                        </a:rPr>
                        <a:t> </a:t>
                      </a:r>
                      <a:r>
                        <a:rPr lang="en-US" sz="1800" b="1" kern="1200" dirty="0" err="1" smtClean="0">
                          <a:solidFill>
                            <a:schemeClr val="lt1"/>
                          </a:solidFill>
                          <a:latin typeface="Times New Roman" pitchFamily="18" charset="0"/>
                          <a:ea typeface="+mn-ea"/>
                          <a:cs typeface="Times New Roman" pitchFamily="18" charset="0"/>
                        </a:rPr>
                        <a:t>nhận</a:t>
                      </a:r>
                      <a:r>
                        <a:rPr lang="en-US" sz="1800" b="1" kern="1200" dirty="0" smtClean="0">
                          <a:solidFill>
                            <a:schemeClr val="lt1"/>
                          </a:solidFill>
                          <a:latin typeface="Times New Roman" pitchFamily="18" charset="0"/>
                          <a:ea typeface="+mn-ea"/>
                          <a:cs typeface="Times New Roman" pitchFamily="18" charset="0"/>
                        </a:rPr>
                        <a:t> </a:t>
                      </a:r>
                      <a:r>
                        <a:rPr lang="en-US" sz="1800" b="1" kern="1200" dirty="0" err="1" smtClean="0">
                          <a:solidFill>
                            <a:schemeClr val="lt1"/>
                          </a:solidFill>
                          <a:latin typeface="Times New Roman" pitchFamily="18" charset="0"/>
                          <a:ea typeface="+mn-ea"/>
                          <a:cs typeface="Times New Roman" pitchFamily="18" charset="0"/>
                        </a:rPr>
                        <a:t>nợ</a:t>
                      </a:r>
                      <a:endParaRPr lang="en-US" dirty="0">
                        <a:latin typeface="Times New Roman" pitchFamily="18" charset="0"/>
                        <a:cs typeface="Times New Roman" pitchFamily="18" charset="0"/>
                      </a:endParaRPr>
                    </a:p>
                  </a:txBody>
                  <a:tcPr/>
                </a:tc>
              </a:tr>
              <a:tr h="857980">
                <a:tc>
                  <a:txBody>
                    <a:bodyPr/>
                    <a:lstStyle/>
                    <a:p>
                      <a:r>
                        <a:rPr lang="en-US" sz="1800" kern="1200" dirty="0" err="1" smtClean="0">
                          <a:solidFill>
                            <a:schemeClr val="dk1"/>
                          </a:solidFill>
                          <a:latin typeface="Times New Roman" pitchFamily="18" charset="0"/>
                          <a:ea typeface="+mn-ea"/>
                          <a:cs typeface="Times New Roman" pitchFamily="18" charset="0"/>
                        </a:rPr>
                        <a:t>Người</a:t>
                      </a:r>
                      <a:r>
                        <a:rPr lang="en-US" sz="1800" kern="1200" dirty="0" smtClean="0">
                          <a:solidFill>
                            <a:schemeClr val="dk1"/>
                          </a:solidFill>
                          <a:latin typeface="Times New Roman" pitchFamily="18" charset="0"/>
                          <a:ea typeface="+mn-ea"/>
                          <a:cs typeface="Times New Roman" pitchFamily="18" charset="0"/>
                        </a:rPr>
                        <a:t> </a:t>
                      </a:r>
                      <a:r>
                        <a:rPr lang="en-US" sz="1800" kern="1200" dirty="0" err="1" smtClean="0">
                          <a:solidFill>
                            <a:schemeClr val="dk1"/>
                          </a:solidFill>
                          <a:latin typeface="Times New Roman" pitchFamily="18" charset="0"/>
                          <a:ea typeface="+mn-ea"/>
                          <a:cs typeface="Times New Roman" pitchFamily="18" charset="0"/>
                        </a:rPr>
                        <a:t>phát</a:t>
                      </a:r>
                      <a:r>
                        <a:rPr lang="en-US" sz="1800" kern="1200" dirty="0" smtClean="0">
                          <a:solidFill>
                            <a:schemeClr val="dk1"/>
                          </a:solidFill>
                          <a:latin typeface="Times New Roman" pitchFamily="18" charset="0"/>
                          <a:ea typeface="+mn-ea"/>
                          <a:cs typeface="Times New Roman" pitchFamily="18" charset="0"/>
                        </a:rPr>
                        <a:t> </a:t>
                      </a:r>
                      <a:r>
                        <a:rPr lang="en-US" sz="1800" kern="1200" dirty="0" err="1" smtClean="0">
                          <a:solidFill>
                            <a:schemeClr val="dk1"/>
                          </a:solidFill>
                          <a:latin typeface="Times New Roman" pitchFamily="18" charset="0"/>
                          <a:ea typeface="+mn-ea"/>
                          <a:cs typeface="Times New Roman" pitchFamily="18" charset="0"/>
                        </a:rPr>
                        <a:t>hành</a:t>
                      </a:r>
                      <a:r>
                        <a:rPr lang="en-US" sz="1800" kern="1200" dirty="0" smtClean="0">
                          <a:solidFill>
                            <a:schemeClr val="dk1"/>
                          </a:solidFill>
                          <a:latin typeface="Times New Roman" pitchFamily="18" charset="0"/>
                          <a:ea typeface="+mn-ea"/>
                          <a:cs typeface="Times New Roman" pitchFamily="18" charset="0"/>
                        </a:rPr>
                        <a:t>( </a:t>
                      </a:r>
                      <a:r>
                        <a:rPr lang="en-US" sz="1800" kern="1200" dirty="0" err="1" smtClean="0">
                          <a:solidFill>
                            <a:schemeClr val="dk1"/>
                          </a:solidFill>
                          <a:latin typeface="Times New Roman" pitchFamily="18" charset="0"/>
                          <a:ea typeface="+mn-ea"/>
                          <a:cs typeface="Times New Roman" pitchFamily="18" charset="0"/>
                        </a:rPr>
                        <a:t>ký</a:t>
                      </a:r>
                      <a:r>
                        <a:rPr lang="en-US" sz="1800" kern="1200" dirty="0" smtClean="0">
                          <a:solidFill>
                            <a:schemeClr val="dk1"/>
                          </a:solidFill>
                          <a:latin typeface="Times New Roman" pitchFamily="18" charset="0"/>
                          <a:ea typeface="+mn-ea"/>
                          <a:cs typeface="Times New Roman" pitchFamily="18" charset="0"/>
                        </a:rPr>
                        <a:t>  </a:t>
                      </a:r>
                      <a:r>
                        <a:rPr lang="en-US" sz="1800" kern="1200" dirty="0" err="1" smtClean="0">
                          <a:solidFill>
                            <a:schemeClr val="dk1"/>
                          </a:solidFill>
                          <a:latin typeface="Times New Roman" pitchFamily="18" charset="0"/>
                          <a:ea typeface="+mn-ea"/>
                          <a:cs typeface="Times New Roman" pitchFamily="18" charset="0"/>
                        </a:rPr>
                        <a:t>phát</a:t>
                      </a:r>
                      <a:r>
                        <a:rPr lang="en-US" sz="1800" kern="1200" dirty="0" smtClean="0">
                          <a:solidFill>
                            <a:schemeClr val="dk1"/>
                          </a:solidFill>
                          <a:latin typeface="Times New Roman" pitchFamily="18" charset="0"/>
                          <a:ea typeface="+mn-ea"/>
                          <a:cs typeface="Times New Roman" pitchFamily="18" charset="0"/>
                        </a:rPr>
                        <a:t>)</a:t>
                      </a:r>
                      <a:endParaRPr lang="en-US" dirty="0">
                        <a:latin typeface="Times New Roman" pitchFamily="18" charset="0"/>
                        <a:cs typeface="Times New Roman" pitchFamily="18" charset="0"/>
                      </a:endParaRPr>
                    </a:p>
                  </a:txBody>
                  <a:tcPr/>
                </a:tc>
                <a:tc>
                  <a:txBody>
                    <a:bodyPr/>
                    <a:lstStyle/>
                    <a:p>
                      <a:r>
                        <a:rPr lang="en-US" sz="1800" kern="1200" smtClean="0">
                          <a:solidFill>
                            <a:schemeClr val="dk1"/>
                          </a:solidFill>
                          <a:latin typeface="Times New Roman" pitchFamily="18" charset="0"/>
                          <a:ea typeface="+mn-ea"/>
                          <a:cs typeface="Times New Roman" pitchFamily="18" charset="0"/>
                        </a:rPr>
                        <a:t>Người</a:t>
                      </a:r>
                      <a:r>
                        <a:rPr lang="en-US" sz="1800" kern="1200" baseline="0" smtClean="0">
                          <a:solidFill>
                            <a:schemeClr val="dk1"/>
                          </a:solidFill>
                          <a:latin typeface="Times New Roman" pitchFamily="18" charset="0"/>
                          <a:ea typeface="+mn-ea"/>
                          <a:cs typeface="Times New Roman" pitchFamily="18" charset="0"/>
                        </a:rPr>
                        <a:t> bán</a:t>
                      </a:r>
                      <a:endParaRPr lang="en-US" dirty="0">
                        <a:latin typeface="Times New Roman" pitchFamily="18" charset="0"/>
                        <a:cs typeface="Times New Roman" pitchFamily="18" charset="0"/>
                      </a:endParaRPr>
                    </a:p>
                  </a:txBody>
                  <a:tcPr/>
                </a:tc>
                <a:tc>
                  <a:txBody>
                    <a:bodyPr/>
                    <a:lstStyle/>
                    <a:p>
                      <a:r>
                        <a:rPr lang="en-US" sz="1800" kern="1200" smtClean="0">
                          <a:solidFill>
                            <a:schemeClr val="dk1"/>
                          </a:solidFill>
                          <a:latin typeface="Times New Roman" pitchFamily="18" charset="0"/>
                          <a:ea typeface="+mn-ea"/>
                          <a:cs typeface="Times New Roman" pitchFamily="18" charset="0"/>
                        </a:rPr>
                        <a:t>Người mua</a:t>
                      </a:r>
                      <a:endParaRPr lang="en-US" dirty="0">
                        <a:latin typeface="Times New Roman" pitchFamily="18" charset="0"/>
                        <a:cs typeface="Times New Roman" pitchFamily="18" charset="0"/>
                      </a:endParaRPr>
                    </a:p>
                  </a:txBody>
                  <a:tcPr/>
                </a:tc>
              </a:tr>
              <a:tr h="857980">
                <a:tc>
                  <a:txBody>
                    <a:bodyPr/>
                    <a:lstStyle/>
                    <a:p>
                      <a:r>
                        <a:rPr lang="en-US" sz="1800" kern="1200" dirty="0" err="1" smtClean="0">
                          <a:solidFill>
                            <a:schemeClr val="dk1"/>
                          </a:solidFill>
                          <a:latin typeface="Times New Roman" pitchFamily="18" charset="0"/>
                          <a:ea typeface="+mn-ea"/>
                          <a:cs typeface="Times New Roman" pitchFamily="18" charset="0"/>
                        </a:rPr>
                        <a:t>Người</a:t>
                      </a:r>
                      <a:r>
                        <a:rPr lang="en-US" sz="1800" kern="1200" dirty="0" smtClean="0">
                          <a:solidFill>
                            <a:schemeClr val="dk1"/>
                          </a:solidFill>
                          <a:latin typeface="Times New Roman" pitchFamily="18" charset="0"/>
                          <a:ea typeface="+mn-ea"/>
                          <a:cs typeface="Times New Roman" pitchFamily="18" charset="0"/>
                        </a:rPr>
                        <a:t> </a:t>
                      </a:r>
                      <a:r>
                        <a:rPr lang="en-US" sz="1800" kern="1200" dirty="0" err="1" smtClean="0">
                          <a:solidFill>
                            <a:schemeClr val="dk1"/>
                          </a:solidFill>
                          <a:latin typeface="Times New Roman" pitchFamily="18" charset="0"/>
                          <a:ea typeface="+mn-ea"/>
                          <a:cs typeface="Times New Roman" pitchFamily="18" charset="0"/>
                        </a:rPr>
                        <a:t>thụ</a:t>
                      </a:r>
                      <a:r>
                        <a:rPr lang="en-US" sz="1800" kern="1200" dirty="0" smtClean="0">
                          <a:solidFill>
                            <a:schemeClr val="dk1"/>
                          </a:solidFill>
                          <a:latin typeface="Times New Roman" pitchFamily="18" charset="0"/>
                          <a:ea typeface="+mn-ea"/>
                          <a:cs typeface="Times New Roman" pitchFamily="18" charset="0"/>
                        </a:rPr>
                        <a:t> </a:t>
                      </a:r>
                      <a:r>
                        <a:rPr lang="en-US" sz="1800" kern="1200" dirty="0" err="1" smtClean="0">
                          <a:solidFill>
                            <a:schemeClr val="dk1"/>
                          </a:solidFill>
                          <a:latin typeface="Times New Roman" pitchFamily="18" charset="0"/>
                          <a:ea typeface="+mn-ea"/>
                          <a:cs typeface="Times New Roman" pitchFamily="18" charset="0"/>
                        </a:rPr>
                        <a:t>hưởng</a:t>
                      </a:r>
                      <a:endParaRPr lang="en-US" dirty="0">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smtClean="0">
                          <a:solidFill>
                            <a:schemeClr val="dk1"/>
                          </a:solidFill>
                          <a:latin typeface="Times New Roman" pitchFamily="18" charset="0"/>
                          <a:ea typeface="+mn-ea"/>
                          <a:cs typeface="Times New Roman" pitchFamily="18" charset="0"/>
                        </a:rPr>
                        <a:t>Người bán</a:t>
                      </a:r>
                      <a:endParaRPr lang="en-US" dirty="0" smtClean="0">
                        <a:latin typeface="Times New Roman" pitchFamily="18" charset="0"/>
                        <a:cs typeface="Times New Roman" pitchFamily="18" charset="0"/>
                      </a:endParaRPr>
                    </a:p>
                    <a:p>
                      <a:endParaRPr lang="en-US" dirty="0">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smtClean="0">
                          <a:solidFill>
                            <a:schemeClr val="dk1"/>
                          </a:solidFill>
                          <a:latin typeface="Times New Roman" pitchFamily="18" charset="0"/>
                          <a:ea typeface="+mn-ea"/>
                          <a:cs typeface="Times New Roman" pitchFamily="18" charset="0"/>
                        </a:rPr>
                        <a:t>Người mua</a:t>
                      </a:r>
                      <a:endParaRPr lang="en-US" dirty="0" smtClean="0">
                        <a:latin typeface="Times New Roman" pitchFamily="18" charset="0"/>
                        <a:cs typeface="Times New Roman" pitchFamily="18" charset="0"/>
                      </a:endParaRPr>
                    </a:p>
                    <a:p>
                      <a:endParaRPr lang="en-US" dirty="0">
                        <a:latin typeface="Times New Roman" pitchFamily="18" charset="0"/>
                        <a:cs typeface="Times New Roman" pitchFamily="18" charset="0"/>
                      </a:endParaRPr>
                    </a:p>
                  </a:txBody>
                  <a:tcPr/>
                </a:tc>
              </a:tr>
              <a:tr h="1593391">
                <a:tc>
                  <a:txBody>
                    <a:bodyPr/>
                    <a:lstStyle/>
                    <a:p>
                      <a:r>
                        <a:rPr lang="en-US" sz="1800" kern="1200" dirty="0" err="1" smtClean="0">
                          <a:solidFill>
                            <a:schemeClr val="dk1"/>
                          </a:solidFill>
                          <a:latin typeface="Times New Roman" pitchFamily="18" charset="0"/>
                          <a:ea typeface="+mn-ea"/>
                          <a:cs typeface="Times New Roman" pitchFamily="18" charset="0"/>
                        </a:rPr>
                        <a:t>Địa</a:t>
                      </a:r>
                      <a:r>
                        <a:rPr lang="en-US" sz="1800" kern="1200" dirty="0" smtClean="0">
                          <a:solidFill>
                            <a:schemeClr val="dk1"/>
                          </a:solidFill>
                          <a:latin typeface="Times New Roman" pitchFamily="18" charset="0"/>
                          <a:ea typeface="+mn-ea"/>
                          <a:cs typeface="Times New Roman" pitchFamily="18" charset="0"/>
                        </a:rPr>
                        <a:t> </a:t>
                      </a:r>
                      <a:r>
                        <a:rPr lang="en-US" sz="1800" kern="1200" dirty="0" err="1" smtClean="0">
                          <a:solidFill>
                            <a:schemeClr val="dk1"/>
                          </a:solidFill>
                          <a:latin typeface="Times New Roman" pitchFamily="18" charset="0"/>
                          <a:ea typeface="+mn-ea"/>
                          <a:cs typeface="Times New Roman" pitchFamily="18" charset="0"/>
                        </a:rPr>
                        <a:t>điểm</a:t>
                      </a:r>
                      <a:r>
                        <a:rPr lang="en-US" sz="1800" kern="1200" dirty="0" smtClean="0">
                          <a:solidFill>
                            <a:schemeClr val="dk1"/>
                          </a:solidFill>
                          <a:latin typeface="Times New Roman" pitchFamily="18" charset="0"/>
                          <a:ea typeface="+mn-ea"/>
                          <a:cs typeface="Times New Roman" pitchFamily="18" charset="0"/>
                        </a:rPr>
                        <a:t> </a:t>
                      </a:r>
                      <a:r>
                        <a:rPr lang="en-US" sz="1800" kern="1200" dirty="0" err="1" smtClean="0">
                          <a:solidFill>
                            <a:schemeClr val="dk1"/>
                          </a:solidFill>
                          <a:latin typeface="Times New Roman" pitchFamily="18" charset="0"/>
                          <a:ea typeface="+mn-ea"/>
                          <a:cs typeface="Times New Roman" pitchFamily="18" charset="0"/>
                        </a:rPr>
                        <a:t>thanh</a:t>
                      </a:r>
                      <a:r>
                        <a:rPr lang="en-US" sz="1800" kern="1200" dirty="0" smtClean="0">
                          <a:solidFill>
                            <a:schemeClr val="dk1"/>
                          </a:solidFill>
                          <a:latin typeface="Times New Roman" pitchFamily="18" charset="0"/>
                          <a:ea typeface="+mn-ea"/>
                          <a:cs typeface="Times New Roman" pitchFamily="18" charset="0"/>
                        </a:rPr>
                        <a:t> </a:t>
                      </a:r>
                      <a:r>
                        <a:rPr lang="en-US" sz="1800" kern="1200" dirty="0" err="1" smtClean="0">
                          <a:solidFill>
                            <a:schemeClr val="dk1"/>
                          </a:solidFill>
                          <a:latin typeface="Times New Roman" pitchFamily="18" charset="0"/>
                          <a:ea typeface="+mn-ea"/>
                          <a:cs typeface="Times New Roman" pitchFamily="18" charset="0"/>
                        </a:rPr>
                        <a:t>toán</a:t>
                      </a:r>
                      <a:r>
                        <a:rPr lang="en-US" sz="1800" kern="1200" dirty="0" smtClean="0">
                          <a:solidFill>
                            <a:schemeClr val="dk1"/>
                          </a:solidFill>
                          <a:latin typeface="Times New Roman" pitchFamily="18" charset="0"/>
                          <a:ea typeface="+mn-ea"/>
                          <a:cs typeface="Times New Roman" pitchFamily="18" charset="0"/>
                        </a:rPr>
                        <a:t> ( </a:t>
                      </a:r>
                      <a:r>
                        <a:rPr lang="en-US" sz="1800" kern="1200" dirty="0" err="1" smtClean="0">
                          <a:solidFill>
                            <a:schemeClr val="dk1"/>
                          </a:solidFill>
                          <a:latin typeface="Times New Roman" pitchFamily="18" charset="0"/>
                          <a:ea typeface="+mn-ea"/>
                          <a:cs typeface="Times New Roman" pitchFamily="18" charset="0"/>
                        </a:rPr>
                        <a:t>nếu</a:t>
                      </a:r>
                      <a:r>
                        <a:rPr lang="en-US" sz="1800" kern="1200" dirty="0" smtClean="0">
                          <a:solidFill>
                            <a:schemeClr val="dk1"/>
                          </a:solidFill>
                          <a:latin typeface="Times New Roman" pitchFamily="18" charset="0"/>
                          <a:ea typeface="+mn-ea"/>
                          <a:cs typeface="Times New Roman" pitchFamily="18" charset="0"/>
                        </a:rPr>
                        <a:t> </a:t>
                      </a:r>
                      <a:r>
                        <a:rPr lang="en-US" sz="1800" kern="1200" dirty="0" err="1" smtClean="0">
                          <a:solidFill>
                            <a:schemeClr val="dk1"/>
                          </a:solidFill>
                          <a:latin typeface="Times New Roman" pitchFamily="18" charset="0"/>
                          <a:ea typeface="+mn-ea"/>
                          <a:cs typeface="Times New Roman" pitchFamily="18" charset="0"/>
                        </a:rPr>
                        <a:t>không</a:t>
                      </a:r>
                      <a:r>
                        <a:rPr lang="en-US" sz="1800" kern="1200" dirty="0" smtClean="0">
                          <a:solidFill>
                            <a:schemeClr val="dk1"/>
                          </a:solidFill>
                          <a:latin typeface="Times New Roman" pitchFamily="18" charset="0"/>
                          <a:ea typeface="+mn-ea"/>
                          <a:cs typeface="Times New Roman" pitchFamily="18" charset="0"/>
                        </a:rPr>
                        <a:t> </a:t>
                      </a:r>
                      <a:r>
                        <a:rPr lang="en-US" sz="1800" kern="1200" dirty="0" err="1" smtClean="0">
                          <a:solidFill>
                            <a:schemeClr val="dk1"/>
                          </a:solidFill>
                          <a:latin typeface="Times New Roman" pitchFamily="18" charset="0"/>
                          <a:ea typeface="+mn-ea"/>
                          <a:cs typeface="Times New Roman" pitchFamily="18" charset="0"/>
                        </a:rPr>
                        <a:t>được</a:t>
                      </a:r>
                      <a:r>
                        <a:rPr lang="en-US" sz="1800" kern="1200" dirty="0" smtClean="0">
                          <a:solidFill>
                            <a:schemeClr val="dk1"/>
                          </a:solidFill>
                          <a:latin typeface="Times New Roman" pitchFamily="18" charset="0"/>
                          <a:ea typeface="+mn-ea"/>
                          <a:cs typeface="Times New Roman" pitchFamily="18" charset="0"/>
                        </a:rPr>
                        <a:t> </a:t>
                      </a:r>
                      <a:r>
                        <a:rPr lang="en-US" sz="1800" kern="1200" dirty="0" err="1" smtClean="0">
                          <a:solidFill>
                            <a:schemeClr val="dk1"/>
                          </a:solidFill>
                          <a:latin typeface="Times New Roman" pitchFamily="18" charset="0"/>
                          <a:ea typeface="+mn-ea"/>
                          <a:cs typeface="Times New Roman" pitchFamily="18" charset="0"/>
                        </a:rPr>
                        <a:t>ghi</a:t>
                      </a:r>
                      <a:r>
                        <a:rPr lang="en-US" sz="1800" kern="1200" dirty="0" smtClean="0">
                          <a:solidFill>
                            <a:schemeClr val="dk1"/>
                          </a:solidFill>
                          <a:latin typeface="Times New Roman" pitchFamily="18" charset="0"/>
                          <a:ea typeface="+mn-ea"/>
                          <a:cs typeface="Times New Roman" pitchFamily="18" charset="0"/>
                        </a:rPr>
                        <a:t> </a:t>
                      </a:r>
                      <a:r>
                        <a:rPr lang="en-US" sz="1800" kern="1200" dirty="0" err="1" smtClean="0">
                          <a:solidFill>
                            <a:schemeClr val="dk1"/>
                          </a:solidFill>
                          <a:latin typeface="Times New Roman" pitchFamily="18" charset="0"/>
                          <a:ea typeface="+mn-ea"/>
                          <a:cs typeface="Times New Roman" pitchFamily="18" charset="0"/>
                        </a:rPr>
                        <a:t>trên</a:t>
                      </a:r>
                      <a:r>
                        <a:rPr lang="en-US" sz="1800" kern="1200" dirty="0" smtClean="0">
                          <a:solidFill>
                            <a:schemeClr val="dk1"/>
                          </a:solidFill>
                          <a:latin typeface="Times New Roman" pitchFamily="18" charset="0"/>
                          <a:ea typeface="+mn-ea"/>
                          <a:cs typeface="Times New Roman" pitchFamily="18" charset="0"/>
                        </a:rPr>
                        <a:t> </a:t>
                      </a:r>
                      <a:r>
                        <a:rPr lang="en-US" sz="1800" kern="1200" dirty="0" err="1" smtClean="0">
                          <a:solidFill>
                            <a:schemeClr val="dk1"/>
                          </a:solidFill>
                          <a:latin typeface="Times New Roman" pitchFamily="18" charset="0"/>
                          <a:ea typeface="+mn-ea"/>
                          <a:cs typeface="Times New Roman" pitchFamily="18" charset="0"/>
                        </a:rPr>
                        <a:t>cụ</a:t>
                      </a:r>
                      <a:r>
                        <a:rPr lang="en-US" sz="1800" kern="1200" dirty="0" smtClean="0">
                          <a:solidFill>
                            <a:schemeClr val="dk1"/>
                          </a:solidFill>
                          <a:latin typeface="Times New Roman" pitchFamily="18" charset="0"/>
                          <a:ea typeface="+mn-ea"/>
                          <a:cs typeface="Times New Roman" pitchFamily="18" charset="0"/>
                        </a:rPr>
                        <a:t> </a:t>
                      </a:r>
                      <a:r>
                        <a:rPr lang="en-US" sz="1800" kern="1200" dirty="0" err="1" smtClean="0">
                          <a:solidFill>
                            <a:schemeClr val="dk1"/>
                          </a:solidFill>
                          <a:latin typeface="Times New Roman" pitchFamily="18" charset="0"/>
                          <a:ea typeface="+mn-ea"/>
                          <a:cs typeface="Times New Roman" pitchFamily="18" charset="0"/>
                        </a:rPr>
                        <a:t>thể</a:t>
                      </a:r>
                      <a:r>
                        <a:rPr lang="en-US" sz="1800" kern="1200" dirty="0" smtClean="0">
                          <a:solidFill>
                            <a:schemeClr val="dk1"/>
                          </a:solidFill>
                          <a:latin typeface="Times New Roman" pitchFamily="18" charset="0"/>
                          <a:ea typeface="+mn-ea"/>
                          <a:cs typeface="Times New Roman" pitchFamily="18" charset="0"/>
                        </a:rPr>
                        <a:t> </a:t>
                      </a:r>
                      <a:r>
                        <a:rPr lang="en-US" sz="1800" kern="1200" dirty="0" err="1" smtClean="0">
                          <a:solidFill>
                            <a:schemeClr val="dk1"/>
                          </a:solidFill>
                          <a:latin typeface="Times New Roman" pitchFamily="18" charset="0"/>
                          <a:ea typeface="+mn-ea"/>
                          <a:cs typeface="Times New Roman" pitchFamily="18" charset="0"/>
                        </a:rPr>
                        <a:t>trên</a:t>
                      </a:r>
                      <a:r>
                        <a:rPr lang="en-US" sz="1800" kern="1200" dirty="0" smtClean="0">
                          <a:solidFill>
                            <a:schemeClr val="dk1"/>
                          </a:solidFill>
                          <a:latin typeface="Times New Roman" pitchFamily="18" charset="0"/>
                          <a:ea typeface="+mn-ea"/>
                          <a:cs typeface="Times New Roman" pitchFamily="18" charset="0"/>
                        </a:rPr>
                        <a:t> </a:t>
                      </a:r>
                      <a:r>
                        <a:rPr lang="en-US" sz="1800" kern="1200" dirty="0" err="1" smtClean="0">
                          <a:solidFill>
                            <a:schemeClr val="dk1"/>
                          </a:solidFill>
                          <a:latin typeface="Times New Roman" pitchFamily="18" charset="0"/>
                          <a:ea typeface="+mn-ea"/>
                          <a:cs typeface="Times New Roman" pitchFamily="18" charset="0"/>
                        </a:rPr>
                        <a:t>hối</a:t>
                      </a:r>
                      <a:r>
                        <a:rPr lang="en-US" sz="1800" kern="1200" dirty="0" smtClean="0">
                          <a:solidFill>
                            <a:schemeClr val="dk1"/>
                          </a:solidFill>
                          <a:latin typeface="Times New Roman" pitchFamily="18" charset="0"/>
                          <a:ea typeface="+mn-ea"/>
                          <a:cs typeface="Times New Roman" pitchFamily="18" charset="0"/>
                        </a:rPr>
                        <a:t> </a:t>
                      </a:r>
                      <a:r>
                        <a:rPr lang="en-US" sz="1800" kern="1200" dirty="0" err="1" smtClean="0">
                          <a:solidFill>
                            <a:schemeClr val="dk1"/>
                          </a:solidFill>
                          <a:latin typeface="Times New Roman" pitchFamily="18" charset="0"/>
                          <a:ea typeface="+mn-ea"/>
                          <a:cs typeface="Times New Roman" pitchFamily="18" charset="0"/>
                        </a:rPr>
                        <a:t>phiếu</a:t>
                      </a:r>
                      <a:r>
                        <a:rPr lang="en-US" sz="1800" kern="1200" dirty="0" smtClean="0">
                          <a:solidFill>
                            <a:schemeClr val="dk1"/>
                          </a:solidFill>
                          <a:latin typeface="Times New Roman" pitchFamily="18" charset="0"/>
                          <a:ea typeface="+mn-ea"/>
                          <a:cs typeface="Times New Roman" pitchFamily="18" charset="0"/>
                        </a:rPr>
                        <a:t> )</a:t>
                      </a:r>
                      <a:endParaRPr lang="en-US" dirty="0">
                        <a:latin typeface="Times New Roman" pitchFamily="18" charset="0"/>
                        <a:cs typeface="Times New Roman" pitchFamily="18" charset="0"/>
                      </a:endParaRPr>
                    </a:p>
                  </a:txBody>
                  <a:tcPr/>
                </a:tc>
                <a:tc>
                  <a:txBody>
                    <a:bodyPr/>
                    <a:lstStyle/>
                    <a:p>
                      <a:r>
                        <a:rPr lang="en-US" sz="1800" kern="1200" dirty="0" err="1" smtClean="0">
                          <a:solidFill>
                            <a:schemeClr val="dk1"/>
                          </a:solidFill>
                          <a:latin typeface="Times New Roman" pitchFamily="18" charset="0"/>
                          <a:ea typeface="+mn-ea"/>
                          <a:cs typeface="Times New Roman" pitchFamily="18" charset="0"/>
                        </a:rPr>
                        <a:t>Người</a:t>
                      </a:r>
                      <a:r>
                        <a:rPr lang="en-US" sz="1800" kern="1200" dirty="0" smtClean="0">
                          <a:solidFill>
                            <a:schemeClr val="dk1"/>
                          </a:solidFill>
                          <a:latin typeface="Times New Roman" pitchFamily="18" charset="0"/>
                          <a:ea typeface="+mn-ea"/>
                          <a:cs typeface="Times New Roman" pitchFamily="18" charset="0"/>
                        </a:rPr>
                        <a:t> </a:t>
                      </a:r>
                      <a:r>
                        <a:rPr lang="en-US" sz="1800" kern="1200" dirty="0" err="1" smtClean="0">
                          <a:solidFill>
                            <a:schemeClr val="dk1"/>
                          </a:solidFill>
                          <a:latin typeface="Times New Roman" pitchFamily="18" charset="0"/>
                          <a:ea typeface="+mn-ea"/>
                          <a:cs typeface="Times New Roman" pitchFamily="18" charset="0"/>
                        </a:rPr>
                        <a:t>bị</a:t>
                      </a:r>
                      <a:r>
                        <a:rPr lang="en-US" sz="1800" kern="1200" dirty="0" smtClean="0">
                          <a:solidFill>
                            <a:schemeClr val="dk1"/>
                          </a:solidFill>
                          <a:latin typeface="Times New Roman" pitchFamily="18" charset="0"/>
                          <a:ea typeface="+mn-ea"/>
                          <a:cs typeface="Times New Roman" pitchFamily="18" charset="0"/>
                        </a:rPr>
                        <a:t> </a:t>
                      </a:r>
                      <a:r>
                        <a:rPr lang="en-US" sz="1800" kern="1200" dirty="0" err="1" smtClean="0">
                          <a:solidFill>
                            <a:schemeClr val="dk1"/>
                          </a:solidFill>
                          <a:latin typeface="Times New Roman" pitchFamily="18" charset="0"/>
                          <a:ea typeface="+mn-ea"/>
                          <a:cs typeface="Times New Roman" pitchFamily="18" charset="0"/>
                        </a:rPr>
                        <a:t>ký</a:t>
                      </a:r>
                      <a:r>
                        <a:rPr lang="en-US" sz="1800" kern="1200" dirty="0" smtClean="0">
                          <a:solidFill>
                            <a:schemeClr val="dk1"/>
                          </a:solidFill>
                          <a:latin typeface="Times New Roman" pitchFamily="18" charset="0"/>
                          <a:ea typeface="+mn-ea"/>
                          <a:cs typeface="Times New Roman" pitchFamily="18" charset="0"/>
                        </a:rPr>
                        <a:t> </a:t>
                      </a:r>
                      <a:r>
                        <a:rPr lang="en-US" sz="1800" kern="1200" dirty="0" err="1" smtClean="0">
                          <a:solidFill>
                            <a:schemeClr val="dk1"/>
                          </a:solidFill>
                          <a:latin typeface="Times New Roman" pitchFamily="18" charset="0"/>
                          <a:ea typeface="+mn-ea"/>
                          <a:cs typeface="Times New Roman" pitchFamily="18" charset="0"/>
                        </a:rPr>
                        <a:t>phát</a:t>
                      </a:r>
                      <a:endParaRPr lang="en-US" dirty="0">
                        <a:latin typeface="Times New Roman" pitchFamily="18" charset="0"/>
                        <a:cs typeface="Times New Roman" pitchFamily="18" charset="0"/>
                      </a:endParaRPr>
                    </a:p>
                  </a:txBody>
                  <a:tcPr/>
                </a:tc>
                <a:tc>
                  <a:txBody>
                    <a:bodyPr/>
                    <a:lstStyle/>
                    <a:p>
                      <a:r>
                        <a:rPr lang="en-US" sz="1800" kern="1200" dirty="0" err="1" smtClean="0">
                          <a:solidFill>
                            <a:schemeClr val="dk1"/>
                          </a:solidFill>
                          <a:latin typeface="Times New Roman" pitchFamily="18" charset="0"/>
                          <a:ea typeface="+mn-ea"/>
                          <a:cs typeface="Times New Roman" pitchFamily="18" charset="0"/>
                        </a:rPr>
                        <a:t>Người</a:t>
                      </a:r>
                      <a:r>
                        <a:rPr lang="en-US" sz="1800" kern="1200" dirty="0" smtClean="0">
                          <a:solidFill>
                            <a:schemeClr val="dk1"/>
                          </a:solidFill>
                          <a:latin typeface="Times New Roman" pitchFamily="18" charset="0"/>
                          <a:ea typeface="+mn-ea"/>
                          <a:cs typeface="Times New Roman" pitchFamily="18" charset="0"/>
                        </a:rPr>
                        <a:t> </a:t>
                      </a:r>
                      <a:r>
                        <a:rPr lang="en-US" sz="1800" kern="1200" dirty="0" err="1" smtClean="0">
                          <a:solidFill>
                            <a:schemeClr val="dk1"/>
                          </a:solidFill>
                          <a:latin typeface="Times New Roman" pitchFamily="18" charset="0"/>
                          <a:ea typeface="+mn-ea"/>
                          <a:cs typeface="Times New Roman" pitchFamily="18" charset="0"/>
                        </a:rPr>
                        <a:t>phát</a:t>
                      </a:r>
                      <a:r>
                        <a:rPr lang="en-US" sz="1800" kern="1200" dirty="0" smtClean="0">
                          <a:solidFill>
                            <a:schemeClr val="dk1"/>
                          </a:solidFill>
                          <a:latin typeface="Times New Roman" pitchFamily="18" charset="0"/>
                          <a:ea typeface="+mn-ea"/>
                          <a:cs typeface="Times New Roman" pitchFamily="18" charset="0"/>
                        </a:rPr>
                        <a:t> </a:t>
                      </a:r>
                      <a:r>
                        <a:rPr lang="en-US" sz="1800" kern="1200" dirty="0" err="1" smtClean="0">
                          <a:solidFill>
                            <a:schemeClr val="dk1"/>
                          </a:solidFill>
                          <a:latin typeface="Times New Roman" pitchFamily="18" charset="0"/>
                          <a:ea typeface="+mn-ea"/>
                          <a:cs typeface="Times New Roman" pitchFamily="18" charset="0"/>
                        </a:rPr>
                        <a:t>hành</a:t>
                      </a:r>
                      <a:endParaRPr lang="en-US" dirty="0">
                        <a:latin typeface="Times New Roman" pitchFamily="18" charset="0"/>
                        <a:cs typeface="Times New Roman" pitchFamily="18" charset="0"/>
                      </a:endParaRPr>
                    </a:p>
                  </a:txBody>
                  <a:tcPr/>
                </a:tc>
              </a:tr>
            </a:tbl>
          </a:graphicData>
        </a:graphic>
      </p:graphicFrame>
      <p:sp>
        <p:nvSpPr>
          <p:cNvPr id="4" name="Footer Placeholder 3"/>
          <p:cNvSpPr>
            <a:spLocks noGrp="1"/>
          </p:cNvSpPr>
          <p:nvPr>
            <p:ph type="ftr" sz="quarter" idx="11"/>
          </p:nvPr>
        </p:nvSpPr>
        <p:spPr/>
        <p:txBody>
          <a:bodyPr/>
          <a:lstStyle/>
          <a:p>
            <a:r>
              <a:rPr lang="en-US" smtClean="0"/>
              <a:t>www.themegallery.com</a:t>
            </a:r>
            <a:endParaRPr lang="en-US"/>
          </a:p>
        </p:txBody>
      </p:sp>
      <p:sp>
        <p:nvSpPr>
          <p:cNvPr id="6" name="Rectangle 5"/>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nl-NL" dirty="0" smtClean="0">
                <a:latin typeface="Times New Roman" pitchFamily="18" charset="0"/>
                <a:cs typeface="Times New Roman" pitchFamily="18" charset="0"/>
              </a:rPr>
              <a:t>Kỳ phiếu &amp; hối phiếu nhận nợ</a:t>
            </a:r>
            <a:endParaRPr lang="en-US" dirty="0" smtClean="0"/>
          </a:p>
        </p:txBody>
      </p:sp>
      <p:sp>
        <p:nvSpPr>
          <p:cNvPr id="4" name="Slide Number Placeholder 3"/>
          <p:cNvSpPr>
            <a:spLocks noGrp="1"/>
          </p:cNvSpPr>
          <p:nvPr>
            <p:ph type="sldNum" sz="quarter" idx="10"/>
          </p:nvPr>
        </p:nvSpPr>
        <p:spPr/>
        <p:txBody>
          <a:bodyPr/>
          <a:lstStyle/>
          <a:p>
            <a:pPr>
              <a:defRPr/>
            </a:pPr>
            <a:fld id="{EDBB34F2-30F6-40B6-9424-764D0841B7A0}" type="slidenum">
              <a:rPr lang="en-US" smtClean="0"/>
              <a:pPr>
                <a:defRPr/>
              </a:pPr>
              <a:t>36</a:t>
            </a:fld>
            <a:endParaRPr lang="en-US"/>
          </a:p>
        </p:txBody>
      </p:sp>
      <p:sp>
        <p:nvSpPr>
          <p:cNvPr id="5" name="Rectangle 4"/>
          <p:cNvSpPr/>
          <p:nvPr/>
        </p:nvSpPr>
        <p:spPr>
          <a:xfrm>
            <a:off x="6705600" y="381000"/>
            <a:ext cx="2057400" cy="523220"/>
          </a:xfrm>
          <a:prstGeom prst="rect">
            <a:avLst/>
          </a:prstGeom>
        </p:spPr>
        <p:txBody>
          <a:bodyPr wrap="square">
            <a:spAutoFit/>
          </a:bodyPr>
          <a:lstStyle/>
          <a:p>
            <a:pPr algn="ctr">
              <a:lnSpc>
                <a:spcPct val="100000"/>
              </a:lnSpc>
              <a:defRPr/>
            </a:pPr>
            <a:r>
              <a:rPr lang="en-US" sz="2800" b="1" kern="0" dirty="0" smtClean="0">
                <a:solidFill>
                  <a:srgbClr val="FF0000"/>
                </a:solidFill>
                <a:latin typeface="Chiller" pitchFamily="82" charset="0"/>
              </a:rPr>
              <a:t>NHÓM TTQT 7</a:t>
            </a:r>
            <a:endParaRPr lang="en-US" sz="2800" b="1" kern="0" dirty="0">
              <a:solidFill>
                <a:srgbClr val="FF0000"/>
              </a:solidFill>
              <a:latin typeface="Chiller" pitchFamily="82" charset="0"/>
            </a:endParaRPr>
          </a:p>
        </p:txBody>
      </p:sp>
      <p:sp>
        <p:nvSpPr>
          <p:cNvPr id="9" name="Content Placeholder 8"/>
          <p:cNvSpPr>
            <a:spLocks noGrp="1"/>
          </p:cNvSpPr>
          <p:nvPr>
            <p:ph idx="1"/>
          </p:nvPr>
        </p:nvSpPr>
        <p:spPr>
          <a:xfrm>
            <a:off x="381000" y="2133600"/>
            <a:ext cx="8305800" cy="4114800"/>
          </a:xfrm>
        </p:spPr>
        <p:txBody>
          <a:bodyPr/>
          <a:lstStyle/>
          <a:p>
            <a:r>
              <a:rPr lang="en-US" b="1" dirty="0" err="1" smtClean="0">
                <a:latin typeface="Times New Roman" pitchFamily="18" charset="0"/>
                <a:cs typeface="Times New Roman" pitchFamily="18" charset="0"/>
              </a:rPr>
              <a:t>Giống</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nhau</a:t>
            </a:r>
            <a:endParaRPr lang="en-US" dirty="0" smtClean="0">
              <a:latin typeface="Times New Roman" pitchFamily="18" charset="0"/>
              <a:cs typeface="Times New Roman" pitchFamily="18" charset="0"/>
            </a:endParaRPr>
          </a:p>
          <a:p>
            <a:pPr>
              <a:buNone/>
            </a:pPr>
            <a:r>
              <a:rPr lang="en-US" dirty="0" smtClean="0">
                <a:latin typeface="Times New Roman" pitchFamily="18" charset="0"/>
                <a:cs typeface="Times New Roman" pitchFamily="18" charset="0"/>
              </a:rPr>
              <a:t>     -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phát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hành</a:t>
            </a:r>
            <a:r>
              <a:rPr lang="en-US" dirty="0" smtClean="0">
                <a:latin typeface="Times New Roman" pitchFamily="18" charset="0"/>
                <a:cs typeface="Times New Roman" pitchFamily="18" charset="0"/>
              </a:rPr>
              <a:t> ( </a:t>
            </a:r>
            <a:r>
              <a:rPr lang="en-US" dirty="0" err="1" smtClean="0">
                <a:latin typeface="Times New Roman" pitchFamily="18" charset="0"/>
                <a:cs typeface="Times New Roman" pitchFamily="18" charset="0"/>
              </a:rPr>
              <a:t>ký</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phát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nghĩa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vụ</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thanh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toán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số</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tiền</a:t>
            </a:r>
            <a:r>
              <a:rPr lang="en-US" dirty="0" smtClean="0">
                <a:latin typeface="Times New Roman" pitchFamily="18" charset="0"/>
                <a:cs typeface="Times New Roman" pitchFamily="18" charset="0"/>
              </a:rPr>
              <a:t>   &gt;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thụ</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hưởng</a:t>
            </a:r>
            <a:endParaRPr lang="en-US" dirty="0" smtClean="0">
              <a:latin typeface="Times New Roman" pitchFamily="18" charset="0"/>
              <a:cs typeface="Times New Roman" pitchFamily="18" charset="0"/>
            </a:endParaRPr>
          </a:p>
          <a:p>
            <a:pPr>
              <a:buNone/>
            </a:pPr>
            <a:r>
              <a:rPr lang="en-US" dirty="0" smtClean="0">
                <a:latin typeface="Times New Roman" pitchFamily="18" charset="0"/>
                <a:cs typeface="Times New Roman" pitchFamily="18" charset="0"/>
              </a:rPr>
              <a:t>     </a:t>
            </a:r>
          </a:p>
          <a:p>
            <a:pPr>
              <a:buNone/>
            </a:pPr>
            <a:r>
              <a:rPr lang="en-US" dirty="0" smtClean="0">
                <a:latin typeface="Times New Roman" pitchFamily="18" charset="0"/>
                <a:cs typeface="Times New Roman" pitchFamily="18" charset="0"/>
              </a:rPr>
              <a:t>     - </a:t>
            </a:r>
            <a:r>
              <a:rPr lang="nl-NL" dirty="0" smtClean="0">
                <a:latin typeface="Times New Roman" pitchFamily="18" charset="0"/>
                <a:cs typeface="Times New Roman" pitchFamily="18" charset="0"/>
              </a:rPr>
              <a:t>Được cam kết thanh toán không điều kiện một số tiền xác định khi có yêu cầu</a:t>
            </a:r>
            <a:endParaRPr lang="en-US" dirty="0" smtClean="0">
              <a:latin typeface="Times New Roman" pitchFamily="18" charset="0"/>
              <a:cs typeface="Times New Roman" pitchFamily="18" charset="0"/>
            </a:endParaRPr>
          </a:p>
        </p:txBody>
      </p:sp>
      <p:sp>
        <p:nvSpPr>
          <p:cNvPr id="6" name="Rectangle 5"/>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Footer Placeholder 5"/>
          <p:cNvSpPr>
            <a:spLocks noGrp="1"/>
          </p:cNvSpPr>
          <p:nvPr>
            <p:ph type="ftr" sz="quarter" idx="11"/>
          </p:nvPr>
        </p:nvSpPr>
        <p:spPr/>
        <p:txBody>
          <a:bodyPr/>
          <a:lstStyle/>
          <a:p>
            <a:r>
              <a:rPr lang="en-US"/>
              <a:t>www.themegallery.com</a:t>
            </a:r>
          </a:p>
        </p:txBody>
      </p:sp>
      <p:sp>
        <p:nvSpPr>
          <p:cNvPr id="40962" name="Rectangle 2"/>
          <p:cNvSpPr>
            <a:spLocks noGrp="1" noChangeArrowheads="1"/>
          </p:cNvSpPr>
          <p:nvPr>
            <p:ph type="title"/>
          </p:nvPr>
        </p:nvSpPr>
        <p:spPr>
          <a:xfrm>
            <a:off x="152400" y="609600"/>
            <a:ext cx="4800600" cy="563562"/>
          </a:xfrm>
        </p:spPr>
        <p:txBody>
          <a:bodyPr/>
          <a:lstStyle/>
          <a:p>
            <a:r>
              <a:rPr lang="en-US" sz="2400" err="1" smtClean="0">
                <a:solidFill>
                  <a:srgbClr val="FF0000"/>
                </a:solidFill>
                <a:latin typeface="Times New Roman" pitchFamily="18" charset="0"/>
                <a:cs typeface="Times New Roman" pitchFamily="18" charset="0"/>
              </a:rPr>
              <a:t>Phần</a:t>
            </a:r>
            <a:r>
              <a:rPr lang="en-US" sz="2400" smtClean="0">
                <a:solidFill>
                  <a:srgbClr val="FF0000"/>
                </a:solidFill>
                <a:latin typeface="Times New Roman" pitchFamily="18" charset="0"/>
                <a:cs typeface="Times New Roman" pitchFamily="18" charset="0"/>
              </a:rPr>
              <a:t> 3: </a:t>
            </a:r>
            <a:r>
              <a:rPr lang="en-US" sz="2400" err="1" smtClean="0">
                <a:solidFill>
                  <a:srgbClr val="FF0000"/>
                </a:solidFill>
                <a:latin typeface="Times New Roman" pitchFamily="18" charset="0"/>
                <a:cs typeface="Times New Roman" pitchFamily="18" charset="0"/>
              </a:rPr>
              <a:t>Séc</a:t>
            </a:r>
            <a:r>
              <a:rPr lang="en-US" sz="2400" smtClean="0">
                <a:solidFill>
                  <a:srgbClr val="FF0000"/>
                </a:solidFill>
                <a:latin typeface="Times New Roman" pitchFamily="18" charset="0"/>
                <a:cs typeface="Times New Roman" pitchFamily="18" charset="0"/>
              </a:rPr>
              <a:t> (</a:t>
            </a:r>
            <a:r>
              <a:rPr lang="en-US" sz="2400" err="1" smtClean="0">
                <a:solidFill>
                  <a:srgbClr val="FF0000"/>
                </a:solidFill>
                <a:latin typeface="Times New Roman" pitchFamily="18" charset="0"/>
                <a:cs typeface="Times New Roman" pitchFamily="18" charset="0"/>
              </a:rPr>
              <a:t>cheque,check</a:t>
            </a:r>
            <a:r>
              <a:rPr lang="en-US" sz="2400" smtClean="0">
                <a:solidFill>
                  <a:srgbClr val="FF0000"/>
                </a:solidFill>
                <a:latin typeface="Times New Roman" pitchFamily="18" charset="0"/>
                <a:cs typeface="Times New Roman" pitchFamily="18" charset="0"/>
              </a:rPr>
              <a:t>)</a:t>
            </a:r>
            <a:endParaRPr lang="en-US" sz="2400">
              <a:solidFill>
                <a:srgbClr val="FF0000"/>
              </a:solidFill>
              <a:latin typeface="Times New Roman" pitchFamily="18" charset="0"/>
              <a:cs typeface="Times New Roman" pitchFamily="18" charset="0"/>
            </a:endParaRPr>
          </a:p>
        </p:txBody>
      </p:sp>
      <p:grpSp>
        <p:nvGrpSpPr>
          <p:cNvPr id="41012" name="Group 52"/>
          <p:cNvGrpSpPr>
            <a:grpSpLocks/>
          </p:cNvGrpSpPr>
          <p:nvPr/>
        </p:nvGrpSpPr>
        <p:grpSpPr bwMode="auto">
          <a:xfrm>
            <a:off x="1905000" y="1600200"/>
            <a:ext cx="266700" cy="412749"/>
            <a:chOff x="1239" y="1515"/>
            <a:chExt cx="168" cy="260"/>
          </a:xfrm>
        </p:grpSpPr>
        <p:sp>
          <p:nvSpPr>
            <p:cNvPr id="41013" name="AutoShape 53"/>
            <p:cNvSpPr>
              <a:spLocks noChangeArrowheads="1"/>
            </p:cNvSpPr>
            <p:nvPr/>
          </p:nvSpPr>
          <p:spPr bwMode="gray">
            <a:xfrm rot="2700000">
              <a:off x="1239" y="1515"/>
              <a:ext cx="115" cy="115"/>
            </a:xfrm>
            <a:prstGeom prst="rtTriangle">
              <a:avLst/>
            </a:prstGeom>
            <a:solidFill>
              <a:srgbClr val="808080"/>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14" name="AutoShape 54"/>
            <p:cNvSpPr>
              <a:spLocks noChangeArrowheads="1"/>
            </p:cNvSpPr>
            <p:nvPr/>
          </p:nvSpPr>
          <p:spPr bwMode="gray">
            <a:xfrm rot="18900000" flipH="1">
              <a:off x="1271" y="1639"/>
              <a:ext cx="136" cy="136"/>
            </a:xfrm>
            <a:prstGeom prst="rtTriangle">
              <a:avLst/>
            </a:prstGeom>
            <a:solidFill>
              <a:schemeClr val="accent1"/>
            </a:solidFill>
            <a:ln>
              <a:noFill/>
            </a:ln>
            <a:effectLst/>
            <a:extLst>
              <a:ext uri="{91240B29-F687-4F45-9708-019B960494DF}">
                <a14:hiddenLine xmlns="" xmlns:a14="http://schemas.microsoft.com/office/drawing/2010/main" w="9525" algn="ctr">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41015" name="Text Box 55"/>
          <p:cNvSpPr txBox="1">
            <a:spLocks noChangeArrowheads="1"/>
          </p:cNvSpPr>
          <p:nvPr/>
        </p:nvSpPr>
        <p:spPr bwMode="auto">
          <a:xfrm>
            <a:off x="2514600" y="1505487"/>
            <a:ext cx="5389543"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r>
              <a:rPr lang="en-US" sz="2400">
                <a:solidFill>
                  <a:srgbClr val="000000"/>
                </a:solidFill>
              </a:rPr>
              <a:t>1. </a:t>
            </a:r>
            <a:r>
              <a:rPr lang="en-US" sz="2400" err="1" smtClean="0">
                <a:solidFill>
                  <a:srgbClr val="000000"/>
                </a:solidFill>
              </a:rPr>
              <a:t>Nội</a:t>
            </a:r>
            <a:r>
              <a:rPr lang="en-US" sz="2400" smtClean="0">
                <a:solidFill>
                  <a:srgbClr val="000000"/>
                </a:solidFill>
              </a:rPr>
              <a:t> dung </a:t>
            </a:r>
            <a:r>
              <a:rPr lang="en-US" sz="2400" err="1" smtClean="0">
                <a:solidFill>
                  <a:srgbClr val="000000"/>
                </a:solidFill>
              </a:rPr>
              <a:t>của</a:t>
            </a:r>
            <a:r>
              <a:rPr lang="en-US" sz="2400" smtClean="0">
                <a:solidFill>
                  <a:srgbClr val="000000"/>
                </a:solidFill>
              </a:rPr>
              <a:t> </a:t>
            </a:r>
            <a:r>
              <a:rPr lang="en-US" sz="2400" err="1" smtClean="0">
                <a:solidFill>
                  <a:srgbClr val="000000"/>
                </a:solidFill>
              </a:rPr>
              <a:t>séc</a:t>
            </a:r>
            <a:r>
              <a:rPr lang="en-US" sz="2400" smtClean="0">
                <a:solidFill>
                  <a:srgbClr val="000000"/>
                </a:solidFill>
              </a:rPr>
              <a:t> </a:t>
            </a:r>
            <a:r>
              <a:rPr lang="en-US" sz="2400" err="1" smtClean="0">
                <a:solidFill>
                  <a:srgbClr val="000000"/>
                </a:solidFill>
              </a:rPr>
              <a:t>và</a:t>
            </a:r>
            <a:r>
              <a:rPr lang="en-US" sz="2400" smtClean="0">
                <a:solidFill>
                  <a:srgbClr val="000000"/>
                </a:solidFill>
              </a:rPr>
              <a:t> </a:t>
            </a:r>
            <a:r>
              <a:rPr lang="en-US" sz="2400" err="1" smtClean="0">
                <a:solidFill>
                  <a:srgbClr val="000000"/>
                </a:solidFill>
              </a:rPr>
              <a:t>kí</a:t>
            </a:r>
            <a:r>
              <a:rPr lang="en-US" sz="2400" smtClean="0">
                <a:solidFill>
                  <a:srgbClr val="000000"/>
                </a:solidFill>
              </a:rPr>
              <a:t> </a:t>
            </a:r>
            <a:r>
              <a:rPr lang="en-US" sz="2400" err="1" smtClean="0">
                <a:solidFill>
                  <a:srgbClr val="000000"/>
                </a:solidFill>
              </a:rPr>
              <a:t>phát</a:t>
            </a:r>
            <a:r>
              <a:rPr lang="en-US" sz="2400" smtClean="0">
                <a:solidFill>
                  <a:srgbClr val="000000"/>
                </a:solidFill>
              </a:rPr>
              <a:t> </a:t>
            </a:r>
            <a:r>
              <a:rPr lang="en-US" sz="2400" err="1" smtClean="0">
                <a:solidFill>
                  <a:srgbClr val="000000"/>
                </a:solidFill>
              </a:rPr>
              <a:t>séc</a:t>
            </a:r>
            <a:endParaRPr lang="en-US" sz="2400">
              <a:solidFill>
                <a:srgbClr val="000000"/>
              </a:solidFill>
            </a:endParaRPr>
          </a:p>
        </p:txBody>
      </p:sp>
      <p:grpSp>
        <p:nvGrpSpPr>
          <p:cNvPr id="41016" name="Group 56"/>
          <p:cNvGrpSpPr>
            <a:grpSpLocks/>
          </p:cNvGrpSpPr>
          <p:nvPr/>
        </p:nvGrpSpPr>
        <p:grpSpPr bwMode="auto">
          <a:xfrm>
            <a:off x="1905000" y="2438403"/>
            <a:ext cx="4272981" cy="461963"/>
            <a:chOff x="1239" y="1488"/>
            <a:chExt cx="2659" cy="291"/>
          </a:xfrm>
        </p:grpSpPr>
        <p:grpSp>
          <p:nvGrpSpPr>
            <p:cNvPr id="41018" name="Group 58"/>
            <p:cNvGrpSpPr>
              <a:grpSpLocks/>
            </p:cNvGrpSpPr>
            <p:nvPr/>
          </p:nvGrpSpPr>
          <p:grpSpPr bwMode="auto">
            <a:xfrm>
              <a:off x="1239" y="1515"/>
              <a:ext cx="138" cy="208"/>
              <a:chOff x="1239" y="1515"/>
              <a:chExt cx="138" cy="208"/>
            </a:xfrm>
          </p:grpSpPr>
          <p:sp>
            <p:nvSpPr>
              <p:cNvPr id="41019" name="AutoShape 59"/>
              <p:cNvSpPr>
                <a:spLocks noChangeArrowheads="1"/>
              </p:cNvSpPr>
              <p:nvPr/>
            </p:nvSpPr>
            <p:spPr bwMode="gray">
              <a:xfrm rot="2700000">
                <a:off x="1239" y="1515"/>
                <a:ext cx="115" cy="115"/>
              </a:xfrm>
              <a:prstGeom prst="rtTriangle">
                <a:avLst/>
              </a:prstGeom>
              <a:solidFill>
                <a:srgbClr val="808080"/>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20" name="AutoShape 60"/>
              <p:cNvSpPr>
                <a:spLocks noChangeArrowheads="1"/>
              </p:cNvSpPr>
              <p:nvPr/>
            </p:nvSpPr>
            <p:spPr bwMode="gray">
              <a:xfrm rot="18900000" flipH="1">
                <a:off x="1262" y="1608"/>
                <a:ext cx="115" cy="115"/>
              </a:xfrm>
              <a:prstGeom prst="rtTriangle">
                <a:avLst/>
              </a:prstGeom>
              <a:solidFill>
                <a:schemeClr val="hlink"/>
              </a:solidFill>
              <a:ln>
                <a:noFill/>
              </a:ln>
              <a:effectLst/>
              <a:extLst>
                <a:ext uri="{91240B29-F687-4F45-9708-019B960494DF}">
                  <a14:hiddenLine xmlns="" xmlns:a14="http://schemas.microsoft.com/office/drawing/2010/main" w="9525" algn="ctr">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41021" name="Text Box 61"/>
            <p:cNvSpPr txBox="1">
              <a:spLocks noChangeArrowheads="1"/>
            </p:cNvSpPr>
            <p:nvPr/>
          </p:nvSpPr>
          <p:spPr bwMode="auto">
            <a:xfrm>
              <a:off x="1618" y="1488"/>
              <a:ext cx="2280" cy="29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r>
                <a:rPr lang="en-US" sz="2400">
                  <a:solidFill>
                    <a:srgbClr val="000000"/>
                  </a:solidFill>
                </a:rPr>
                <a:t>2. </a:t>
              </a:r>
              <a:r>
                <a:rPr lang="en-US" sz="2400" err="1" smtClean="0">
                  <a:solidFill>
                    <a:srgbClr val="000000"/>
                  </a:solidFill>
                </a:rPr>
                <a:t>Cung</a:t>
              </a:r>
              <a:r>
                <a:rPr lang="en-US" sz="2400" smtClean="0">
                  <a:solidFill>
                    <a:srgbClr val="000000"/>
                  </a:solidFill>
                </a:rPr>
                <a:t> </a:t>
              </a:r>
              <a:r>
                <a:rPr lang="en-US" sz="2400" err="1" smtClean="0">
                  <a:solidFill>
                    <a:srgbClr val="000000"/>
                  </a:solidFill>
                </a:rPr>
                <a:t>ứng</a:t>
              </a:r>
              <a:r>
                <a:rPr lang="en-US" sz="2400" smtClean="0">
                  <a:solidFill>
                    <a:srgbClr val="000000"/>
                  </a:solidFill>
                </a:rPr>
                <a:t> </a:t>
              </a:r>
              <a:r>
                <a:rPr lang="en-US" sz="2400" err="1" smtClean="0">
                  <a:solidFill>
                    <a:srgbClr val="000000"/>
                  </a:solidFill>
                </a:rPr>
                <a:t>séc</a:t>
              </a:r>
              <a:r>
                <a:rPr lang="en-US" sz="2400" smtClean="0">
                  <a:solidFill>
                    <a:srgbClr val="000000"/>
                  </a:solidFill>
                </a:rPr>
                <a:t> </a:t>
              </a:r>
              <a:r>
                <a:rPr lang="en-US" sz="2400" err="1" smtClean="0">
                  <a:solidFill>
                    <a:srgbClr val="000000"/>
                  </a:solidFill>
                </a:rPr>
                <a:t>trắng</a:t>
              </a:r>
              <a:endParaRPr lang="en-US" sz="2400">
                <a:solidFill>
                  <a:srgbClr val="000000"/>
                </a:solidFill>
              </a:endParaRPr>
            </a:p>
          </p:txBody>
        </p:sp>
      </p:grpSp>
      <p:grpSp>
        <p:nvGrpSpPr>
          <p:cNvPr id="41022" name="Group 62"/>
          <p:cNvGrpSpPr>
            <a:grpSpLocks/>
          </p:cNvGrpSpPr>
          <p:nvPr/>
        </p:nvGrpSpPr>
        <p:grpSpPr bwMode="auto">
          <a:xfrm>
            <a:off x="1966913" y="3171481"/>
            <a:ext cx="5934072" cy="530225"/>
            <a:chOff x="1239" y="1296"/>
            <a:chExt cx="3738" cy="334"/>
          </a:xfrm>
        </p:grpSpPr>
        <p:grpSp>
          <p:nvGrpSpPr>
            <p:cNvPr id="41024" name="Group 64"/>
            <p:cNvGrpSpPr>
              <a:grpSpLocks/>
            </p:cNvGrpSpPr>
            <p:nvPr/>
          </p:nvGrpSpPr>
          <p:grpSpPr bwMode="auto">
            <a:xfrm>
              <a:off x="1239" y="1386"/>
              <a:ext cx="148" cy="244"/>
              <a:chOff x="1239" y="1386"/>
              <a:chExt cx="148" cy="244"/>
            </a:xfrm>
          </p:grpSpPr>
          <p:sp>
            <p:nvSpPr>
              <p:cNvPr id="41025" name="AutoShape 65"/>
              <p:cNvSpPr>
                <a:spLocks noChangeArrowheads="1"/>
              </p:cNvSpPr>
              <p:nvPr/>
            </p:nvSpPr>
            <p:spPr bwMode="gray">
              <a:xfrm rot="2700000">
                <a:off x="1239" y="1515"/>
                <a:ext cx="115" cy="115"/>
              </a:xfrm>
              <a:prstGeom prst="rtTriangle">
                <a:avLst/>
              </a:prstGeom>
              <a:solidFill>
                <a:srgbClr val="808080"/>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26" name="AutoShape 66"/>
              <p:cNvSpPr>
                <a:spLocks noChangeArrowheads="1"/>
              </p:cNvSpPr>
              <p:nvPr/>
            </p:nvSpPr>
            <p:spPr bwMode="gray">
              <a:xfrm rot="18900000" flipH="1">
                <a:off x="1272" y="1386"/>
                <a:ext cx="115" cy="115"/>
              </a:xfrm>
              <a:prstGeom prst="rtTriangle">
                <a:avLst/>
              </a:prstGeom>
              <a:solidFill>
                <a:schemeClr val="accent1"/>
              </a:solidFill>
              <a:ln>
                <a:noFill/>
              </a:ln>
              <a:effectLst/>
              <a:extLst>
                <a:ext uri="{91240B29-F687-4F45-9708-019B960494DF}">
                  <a14:hiddenLine xmlns="" xmlns:a14="http://schemas.microsoft.com/office/drawing/2010/main" w="9525" algn="ctr">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41027" name="Text Box 67"/>
            <p:cNvSpPr txBox="1">
              <a:spLocks noChangeArrowheads="1"/>
            </p:cNvSpPr>
            <p:nvPr/>
          </p:nvSpPr>
          <p:spPr bwMode="auto">
            <a:xfrm>
              <a:off x="1632" y="1296"/>
              <a:ext cx="3345" cy="29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r>
                <a:rPr lang="en-US" sz="2400">
                  <a:solidFill>
                    <a:srgbClr val="000000"/>
                  </a:solidFill>
                </a:rPr>
                <a:t>3. </a:t>
              </a:r>
              <a:r>
                <a:rPr lang="en-US" sz="2400" err="1" smtClean="0">
                  <a:solidFill>
                    <a:srgbClr val="000000"/>
                  </a:solidFill>
                </a:rPr>
                <a:t>Chuyển</a:t>
              </a:r>
              <a:r>
                <a:rPr lang="en-US" sz="2400" smtClean="0">
                  <a:solidFill>
                    <a:srgbClr val="000000"/>
                  </a:solidFill>
                </a:rPr>
                <a:t> </a:t>
              </a:r>
              <a:r>
                <a:rPr lang="en-US" sz="2400" err="1" smtClean="0">
                  <a:solidFill>
                    <a:srgbClr val="000000"/>
                  </a:solidFill>
                </a:rPr>
                <a:t>nhượng</a:t>
              </a:r>
              <a:r>
                <a:rPr lang="en-US" sz="2400" smtClean="0">
                  <a:solidFill>
                    <a:srgbClr val="000000"/>
                  </a:solidFill>
                </a:rPr>
                <a:t> </a:t>
              </a:r>
              <a:r>
                <a:rPr lang="en-US" sz="2400" err="1" smtClean="0">
                  <a:solidFill>
                    <a:srgbClr val="000000"/>
                  </a:solidFill>
                </a:rPr>
                <a:t>và</a:t>
              </a:r>
              <a:r>
                <a:rPr lang="en-US" sz="2400" smtClean="0">
                  <a:solidFill>
                    <a:srgbClr val="000000"/>
                  </a:solidFill>
                </a:rPr>
                <a:t> </a:t>
              </a:r>
              <a:r>
                <a:rPr lang="en-US" sz="2400" err="1" smtClean="0">
                  <a:solidFill>
                    <a:srgbClr val="000000"/>
                  </a:solidFill>
                </a:rPr>
                <a:t>nhờ</a:t>
              </a:r>
              <a:r>
                <a:rPr lang="en-US" sz="2400" smtClean="0">
                  <a:solidFill>
                    <a:srgbClr val="000000"/>
                  </a:solidFill>
                </a:rPr>
                <a:t> </a:t>
              </a:r>
              <a:r>
                <a:rPr lang="en-US" sz="2400" err="1" smtClean="0">
                  <a:solidFill>
                    <a:srgbClr val="000000"/>
                  </a:solidFill>
                </a:rPr>
                <a:t>thu</a:t>
              </a:r>
              <a:r>
                <a:rPr lang="en-US" sz="2400" smtClean="0">
                  <a:solidFill>
                    <a:srgbClr val="000000"/>
                  </a:solidFill>
                </a:rPr>
                <a:t> </a:t>
              </a:r>
              <a:r>
                <a:rPr lang="en-US" sz="2400" err="1" smtClean="0">
                  <a:solidFill>
                    <a:srgbClr val="000000"/>
                  </a:solidFill>
                </a:rPr>
                <a:t>séc</a:t>
              </a:r>
              <a:endParaRPr lang="en-US" sz="2400">
                <a:solidFill>
                  <a:srgbClr val="000000"/>
                </a:solidFill>
              </a:endParaRPr>
            </a:p>
          </p:txBody>
        </p:sp>
      </p:grpSp>
      <p:grpSp>
        <p:nvGrpSpPr>
          <p:cNvPr id="41028" name="Group 68"/>
          <p:cNvGrpSpPr>
            <a:grpSpLocks/>
          </p:cNvGrpSpPr>
          <p:nvPr/>
        </p:nvGrpSpPr>
        <p:grpSpPr bwMode="auto">
          <a:xfrm>
            <a:off x="1966913" y="4028315"/>
            <a:ext cx="4911725" cy="530225"/>
            <a:chOff x="1239" y="1296"/>
            <a:chExt cx="3094" cy="334"/>
          </a:xfrm>
        </p:grpSpPr>
        <p:grpSp>
          <p:nvGrpSpPr>
            <p:cNvPr id="41030" name="Group 70"/>
            <p:cNvGrpSpPr>
              <a:grpSpLocks/>
            </p:cNvGrpSpPr>
            <p:nvPr/>
          </p:nvGrpSpPr>
          <p:grpSpPr bwMode="auto">
            <a:xfrm>
              <a:off x="1239" y="1422"/>
              <a:ext cx="148" cy="208"/>
              <a:chOff x="1239" y="1422"/>
              <a:chExt cx="148" cy="208"/>
            </a:xfrm>
          </p:grpSpPr>
          <p:sp>
            <p:nvSpPr>
              <p:cNvPr id="41031" name="AutoShape 71"/>
              <p:cNvSpPr>
                <a:spLocks noChangeArrowheads="1"/>
              </p:cNvSpPr>
              <p:nvPr/>
            </p:nvSpPr>
            <p:spPr bwMode="gray">
              <a:xfrm rot="2700000">
                <a:off x="1239" y="1515"/>
                <a:ext cx="115" cy="115"/>
              </a:xfrm>
              <a:prstGeom prst="rtTriangle">
                <a:avLst/>
              </a:prstGeom>
              <a:solidFill>
                <a:srgbClr val="808080"/>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32" name="AutoShape 72"/>
              <p:cNvSpPr>
                <a:spLocks noChangeArrowheads="1"/>
              </p:cNvSpPr>
              <p:nvPr/>
            </p:nvSpPr>
            <p:spPr bwMode="gray">
              <a:xfrm rot="18900000" flipH="1">
                <a:off x="1272" y="1422"/>
                <a:ext cx="115" cy="115"/>
              </a:xfrm>
              <a:prstGeom prst="rtTriangle">
                <a:avLst/>
              </a:prstGeom>
              <a:solidFill>
                <a:schemeClr val="hlink"/>
              </a:solidFill>
              <a:ln>
                <a:noFill/>
              </a:ln>
              <a:effectLst/>
              <a:extLst>
                <a:ext uri="{91240B29-F687-4F45-9708-019B960494DF}">
                  <a14:hiddenLine xmlns="" xmlns:a14="http://schemas.microsoft.com/office/drawing/2010/main" w="9525" algn="ctr">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41033" name="Text Box 73"/>
            <p:cNvSpPr txBox="1">
              <a:spLocks noChangeArrowheads="1"/>
            </p:cNvSpPr>
            <p:nvPr/>
          </p:nvSpPr>
          <p:spPr bwMode="auto">
            <a:xfrm>
              <a:off x="1632" y="1296"/>
              <a:ext cx="2701" cy="29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r>
                <a:rPr lang="en-US" sz="2400">
                  <a:solidFill>
                    <a:srgbClr val="000000"/>
                  </a:solidFill>
                </a:rPr>
                <a:t>4. </a:t>
              </a:r>
              <a:r>
                <a:rPr lang="en-US" sz="2400" err="1" smtClean="0">
                  <a:solidFill>
                    <a:srgbClr val="000000"/>
                  </a:solidFill>
                </a:rPr>
                <a:t>Bảo</a:t>
              </a:r>
              <a:r>
                <a:rPr lang="en-US" sz="2400" smtClean="0">
                  <a:solidFill>
                    <a:srgbClr val="000000"/>
                  </a:solidFill>
                </a:rPr>
                <a:t> </a:t>
              </a:r>
              <a:r>
                <a:rPr lang="en-US" sz="2400" err="1" smtClean="0">
                  <a:solidFill>
                    <a:srgbClr val="000000"/>
                  </a:solidFill>
                </a:rPr>
                <a:t>đảm</a:t>
              </a:r>
              <a:r>
                <a:rPr lang="en-US" sz="2400" smtClean="0">
                  <a:solidFill>
                    <a:srgbClr val="000000"/>
                  </a:solidFill>
                </a:rPr>
                <a:t> </a:t>
              </a:r>
              <a:r>
                <a:rPr lang="en-US" sz="2400" err="1" smtClean="0">
                  <a:solidFill>
                    <a:srgbClr val="000000"/>
                  </a:solidFill>
                </a:rPr>
                <a:t>thanh</a:t>
              </a:r>
              <a:r>
                <a:rPr lang="en-US" sz="2400" smtClean="0">
                  <a:solidFill>
                    <a:srgbClr val="000000"/>
                  </a:solidFill>
                </a:rPr>
                <a:t> </a:t>
              </a:r>
              <a:r>
                <a:rPr lang="en-US" sz="2400" err="1" smtClean="0">
                  <a:solidFill>
                    <a:srgbClr val="000000"/>
                  </a:solidFill>
                </a:rPr>
                <a:t>toán</a:t>
              </a:r>
              <a:r>
                <a:rPr lang="en-US" sz="2400" smtClean="0">
                  <a:solidFill>
                    <a:srgbClr val="000000"/>
                  </a:solidFill>
                </a:rPr>
                <a:t> </a:t>
              </a:r>
              <a:r>
                <a:rPr lang="en-US" sz="2400" err="1" smtClean="0">
                  <a:solidFill>
                    <a:srgbClr val="000000"/>
                  </a:solidFill>
                </a:rPr>
                <a:t>séc</a:t>
              </a:r>
              <a:endParaRPr lang="en-US" sz="2400">
                <a:solidFill>
                  <a:srgbClr val="000000"/>
                </a:solidFill>
              </a:endParaRPr>
            </a:p>
          </p:txBody>
        </p:sp>
      </p:grpSp>
      <p:grpSp>
        <p:nvGrpSpPr>
          <p:cNvPr id="30" name="Group 68"/>
          <p:cNvGrpSpPr>
            <a:grpSpLocks/>
          </p:cNvGrpSpPr>
          <p:nvPr/>
        </p:nvGrpSpPr>
        <p:grpSpPr bwMode="auto">
          <a:xfrm>
            <a:off x="1985359" y="4877339"/>
            <a:ext cx="5422899" cy="477838"/>
            <a:chOff x="1239" y="1329"/>
            <a:chExt cx="3416" cy="301"/>
          </a:xfrm>
        </p:grpSpPr>
        <p:grpSp>
          <p:nvGrpSpPr>
            <p:cNvPr id="32" name="Group 70"/>
            <p:cNvGrpSpPr>
              <a:grpSpLocks/>
            </p:cNvGrpSpPr>
            <p:nvPr/>
          </p:nvGrpSpPr>
          <p:grpSpPr bwMode="auto">
            <a:xfrm>
              <a:off x="1239" y="1400"/>
              <a:ext cx="136" cy="230"/>
              <a:chOff x="1239" y="1400"/>
              <a:chExt cx="136" cy="230"/>
            </a:xfrm>
          </p:grpSpPr>
          <p:sp>
            <p:nvSpPr>
              <p:cNvPr id="34" name="AutoShape 71"/>
              <p:cNvSpPr>
                <a:spLocks noChangeArrowheads="1"/>
              </p:cNvSpPr>
              <p:nvPr/>
            </p:nvSpPr>
            <p:spPr bwMode="gray">
              <a:xfrm rot="2700000">
                <a:off x="1260" y="1400"/>
                <a:ext cx="115" cy="115"/>
              </a:xfrm>
              <a:prstGeom prst="rtTriangle">
                <a:avLst/>
              </a:prstGeom>
              <a:solidFill>
                <a:srgbClr val="808080"/>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5" name="AutoShape 72"/>
              <p:cNvSpPr>
                <a:spLocks noChangeArrowheads="1"/>
              </p:cNvSpPr>
              <p:nvPr/>
            </p:nvSpPr>
            <p:spPr bwMode="gray">
              <a:xfrm rot="18900000" flipH="1">
                <a:off x="1239" y="1515"/>
                <a:ext cx="115" cy="115"/>
              </a:xfrm>
              <a:prstGeom prst="rtTriangle">
                <a:avLst/>
              </a:prstGeom>
              <a:solidFill>
                <a:schemeClr val="hlink"/>
              </a:solidFill>
              <a:ln>
                <a:noFill/>
              </a:ln>
              <a:effectLst/>
              <a:extLst>
                <a:ext uri="{91240B29-F687-4F45-9708-019B960494DF}">
                  <a14:hiddenLine xmlns="" xmlns:a14="http://schemas.microsoft.com/office/drawing/2010/main" w="9525" algn="ctr">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33" name="Text Box 73"/>
            <p:cNvSpPr txBox="1">
              <a:spLocks noChangeArrowheads="1"/>
            </p:cNvSpPr>
            <p:nvPr/>
          </p:nvSpPr>
          <p:spPr bwMode="auto">
            <a:xfrm>
              <a:off x="1620" y="1329"/>
              <a:ext cx="3035" cy="29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r>
                <a:rPr lang="en-US" sz="2400" smtClean="0">
                  <a:solidFill>
                    <a:srgbClr val="000000"/>
                  </a:solidFill>
                </a:rPr>
                <a:t>5. </a:t>
              </a:r>
              <a:r>
                <a:rPr lang="en-US" sz="2400" err="1" smtClean="0">
                  <a:solidFill>
                    <a:srgbClr val="000000"/>
                  </a:solidFill>
                </a:rPr>
                <a:t>Xuất</a:t>
              </a:r>
              <a:r>
                <a:rPr lang="en-US" sz="2400" smtClean="0">
                  <a:solidFill>
                    <a:srgbClr val="000000"/>
                  </a:solidFill>
                </a:rPr>
                <a:t> </a:t>
              </a:r>
              <a:r>
                <a:rPr lang="en-US" sz="2400" err="1" smtClean="0">
                  <a:solidFill>
                    <a:srgbClr val="000000"/>
                  </a:solidFill>
                </a:rPr>
                <a:t>trình</a:t>
              </a:r>
              <a:r>
                <a:rPr lang="en-US" sz="2400" smtClean="0">
                  <a:solidFill>
                    <a:srgbClr val="000000"/>
                  </a:solidFill>
                </a:rPr>
                <a:t> </a:t>
              </a:r>
              <a:r>
                <a:rPr lang="en-US" sz="2400" err="1" smtClean="0">
                  <a:solidFill>
                    <a:srgbClr val="000000"/>
                  </a:solidFill>
                </a:rPr>
                <a:t>và</a:t>
              </a:r>
              <a:r>
                <a:rPr lang="en-US" sz="2400" smtClean="0">
                  <a:solidFill>
                    <a:srgbClr val="000000"/>
                  </a:solidFill>
                </a:rPr>
                <a:t> </a:t>
              </a:r>
              <a:r>
                <a:rPr lang="en-US" sz="2400" err="1" smtClean="0">
                  <a:solidFill>
                    <a:srgbClr val="000000"/>
                  </a:solidFill>
                </a:rPr>
                <a:t>thanh</a:t>
              </a:r>
              <a:r>
                <a:rPr lang="en-US" sz="2400" smtClean="0">
                  <a:solidFill>
                    <a:srgbClr val="000000"/>
                  </a:solidFill>
                </a:rPr>
                <a:t> </a:t>
              </a:r>
              <a:r>
                <a:rPr lang="en-US" sz="2400" err="1" smtClean="0">
                  <a:solidFill>
                    <a:srgbClr val="000000"/>
                  </a:solidFill>
                </a:rPr>
                <a:t>toán</a:t>
              </a:r>
              <a:r>
                <a:rPr lang="en-US" sz="2400" smtClean="0">
                  <a:solidFill>
                    <a:srgbClr val="000000"/>
                  </a:solidFill>
                </a:rPr>
                <a:t> </a:t>
              </a:r>
              <a:r>
                <a:rPr lang="en-US" sz="2400" err="1" smtClean="0">
                  <a:solidFill>
                    <a:srgbClr val="000000"/>
                  </a:solidFill>
                </a:rPr>
                <a:t>séc</a:t>
              </a:r>
              <a:endParaRPr lang="en-US" sz="2400">
                <a:solidFill>
                  <a:srgbClr val="000000"/>
                </a:solidFill>
              </a:endParaRPr>
            </a:p>
          </p:txBody>
        </p:sp>
      </p:grpSp>
      <p:grpSp>
        <p:nvGrpSpPr>
          <p:cNvPr id="36" name="Group 68"/>
          <p:cNvGrpSpPr>
            <a:grpSpLocks/>
          </p:cNvGrpSpPr>
          <p:nvPr/>
        </p:nvGrpSpPr>
        <p:grpSpPr bwMode="auto">
          <a:xfrm>
            <a:off x="1985359" y="5545386"/>
            <a:ext cx="6246811" cy="530225"/>
            <a:chOff x="1239" y="1296"/>
            <a:chExt cx="3935" cy="334"/>
          </a:xfrm>
        </p:grpSpPr>
        <p:grpSp>
          <p:nvGrpSpPr>
            <p:cNvPr id="38" name="Group 70"/>
            <p:cNvGrpSpPr>
              <a:grpSpLocks/>
            </p:cNvGrpSpPr>
            <p:nvPr/>
          </p:nvGrpSpPr>
          <p:grpSpPr bwMode="auto">
            <a:xfrm>
              <a:off x="1239" y="1331"/>
              <a:ext cx="136" cy="299"/>
              <a:chOff x="1239" y="1331"/>
              <a:chExt cx="136" cy="299"/>
            </a:xfrm>
          </p:grpSpPr>
          <p:sp>
            <p:nvSpPr>
              <p:cNvPr id="40" name="AutoShape 71"/>
              <p:cNvSpPr>
                <a:spLocks noChangeArrowheads="1"/>
              </p:cNvSpPr>
              <p:nvPr/>
            </p:nvSpPr>
            <p:spPr bwMode="gray">
              <a:xfrm rot="2700000">
                <a:off x="1239" y="1515"/>
                <a:ext cx="115" cy="115"/>
              </a:xfrm>
              <a:prstGeom prst="rtTriangle">
                <a:avLst/>
              </a:prstGeom>
              <a:solidFill>
                <a:srgbClr val="808080"/>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 name="AutoShape 72"/>
              <p:cNvSpPr>
                <a:spLocks noChangeArrowheads="1"/>
              </p:cNvSpPr>
              <p:nvPr/>
            </p:nvSpPr>
            <p:spPr bwMode="gray">
              <a:xfrm rot="18900000" flipH="1">
                <a:off x="1260" y="1331"/>
                <a:ext cx="115" cy="115"/>
              </a:xfrm>
              <a:prstGeom prst="rtTriangle">
                <a:avLst/>
              </a:prstGeom>
              <a:solidFill>
                <a:schemeClr val="hlink"/>
              </a:solidFill>
              <a:ln>
                <a:noFill/>
              </a:ln>
              <a:effectLst/>
              <a:extLst>
                <a:ext uri="{91240B29-F687-4F45-9708-019B960494DF}">
                  <a14:hiddenLine xmlns="" xmlns:a14="http://schemas.microsoft.com/office/drawing/2010/main" w="9525" algn="ctr">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39" name="Text Box 73"/>
            <p:cNvSpPr txBox="1">
              <a:spLocks noChangeArrowheads="1"/>
            </p:cNvSpPr>
            <p:nvPr/>
          </p:nvSpPr>
          <p:spPr bwMode="auto">
            <a:xfrm>
              <a:off x="1668" y="1296"/>
              <a:ext cx="3506" cy="29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r>
                <a:rPr lang="en-US" sz="2400">
                  <a:solidFill>
                    <a:srgbClr val="000000"/>
                  </a:solidFill>
                </a:rPr>
                <a:t>6</a:t>
              </a:r>
              <a:r>
                <a:rPr lang="en-US" sz="2400" smtClean="0">
                  <a:solidFill>
                    <a:srgbClr val="000000"/>
                  </a:solidFill>
                </a:rPr>
                <a:t>. </a:t>
              </a:r>
              <a:r>
                <a:rPr lang="en-US" sz="2400" err="1" smtClean="0">
                  <a:solidFill>
                    <a:srgbClr val="000000"/>
                  </a:solidFill>
                </a:rPr>
                <a:t>Đình</a:t>
              </a:r>
              <a:r>
                <a:rPr lang="en-US" sz="2400" smtClean="0">
                  <a:solidFill>
                    <a:srgbClr val="000000"/>
                  </a:solidFill>
                </a:rPr>
                <a:t> </a:t>
              </a:r>
              <a:r>
                <a:rPr lang="en-US" sz="2400" err="1" smtClean="0">
                  <a:solidFill>
                    <a:srgbClr val="000000"/>
                  </a:solidFill>
                </a:rPr>
                <a:t>chỉ</a:t>
              </a:r>
              <a:r>
                <a:rPr lang="en-US" sz="2400" smtClean="0">
                  <a:solidFill>
                    <a:srgbClr val="000000"/>
                  </a:solidFill>
                </a:rPr>
                <a:t> </a:t>
              </a:r>
              <a:r>
                <a:rPr lang="en-US" sz="2400" err="1" smtClean="0">
                  <a:solidFill>
                    <a:srgbClr val="000000"/>
                  </a:solidFill>
                </a:rPr>
                <a:t>và</a:t>
              </a:r>
              <a:r>
                <a:rPr lang="en-US" sz="2400" smtClean="0">
                  <a:solidFill>
                    <a:srgbClr val="000000"/>
                  </a:solidFill>
                </a:rPr>
                <a:t> </a:t>
              </a:r>
              <a:r>
                <a:rPr lang="en-US" sz="2400" err="1" smtClean="0">
                  <a:solidFill>
                    <a:srgbClr val="000000"/>
                  </a:solidFill>
                </a:rPr>
                <a:t>từ</a:t>
              </a:r>
              <a:r>
                <a:rPr lang="en-US" sz="2400" smtClean="0">
                  <a:solidFill>
                    <a:srgbClr val="000000"/>
                  </a:solidFill>
                </a:rPr>
                <a:t> </a:t>
              </a:r>
              <a:r>
                <a:rPr lang="en-US" sz="2400" err="1" smtClean="0">
                  <a:solidFill>
                    <a:srgbClr val="000000"/>
                  </a:solidFill>
                </a:rPr>
                <a:t>chối</a:t>
              </a:r>
              <a:r>
                <a:rPr lang="en-US" sz="2400" smtClean="0">
                  <a:solidFill>
                    <a:srgbClr val="000000"/>
                  </a:solidFill>
                </a:rPr>
                <a:t> </a:t>
              </a:r>
              <a:r>
                <a:rPr lang="en-US" sz="2400" err="1" smtClean="0">
                  <a:solidFill>
                    <a:srgbClr val="000000"/>
                  </a:solidFill>
                </a:rPr>
                <a:t>thanh</a:t>
              </a:r>
              <a:r>
                <a:rPr lang="en-US" sz="2400" smtClean="0">
                  <a:solidFill>
                    <a:srgbClr val="000000"/>
                  </a:solidFill>
                </a:rPr>
                <a:t> </a:t>
              </a:r>
              <a:r>
                <a:rPr lang="en-US" sz="2400" err="1" smtClean="0">
                  <a:solidFill>
                    <a:srgbClr val="000000"/>
                  </a:solidFill>
                </a:rPr>
                <a:t>toán</a:t>
              </a:r>
              <a:r>
                <a:rPr lang="en-US" sz="2400" smtClean="0">
                  <a:solidFill>
                    <a:srgbClr val="000000"/>
                  </a:solidFill>
                </a:rPr>
                <a:t> </a:t>
              </a:r>
              <a:r>
                <a:rPr lang="en-US" sz="2400" err="1" smtClean="0">
                  <a:solidFill>
                    <a:srgbClr val="000000"/>
                  </a:solidFill>
                </a:rPr>
                <a:t>séc</a:t>
              </a:r>
              <a:endParaRPr lang="en-US" sz="2400">
                <a:solidFill>
                  <a:srgbClr val="000000"/>
                </a:solidFill>
              </a:endParaRPr>
            </a:p>
          </p:txBody>
        </p:sp>
      </p:grpSp>
      <p:sp>
        <p:nvSpPr>
          <p:cNvPr id="42" name="Rectangle 41"/>
          <p:cNvSpPr/>
          <p:nvPr/>
        </p:nvSpPr>
        <p:spPr>
          <a:xfrm>
            <a:off x="6705600" y="381000"/>
            <a:ext cx="2057400" cy="523220"/>
          </a:xfrm>
          <a:prstGeom prst="rect">
            <a:avLst/>
          </a:prstGeom>
        </p:spPr>
        <p:txBody>
          <a:bodyPr wrap="square">
            <a:spAutoFit/>
          </a:bodyPr>
          <a:lstStyle/>
          <a:p>
            <a:pPr algn="ctr">
              <a:lnSpc>
                <a:spcPct val="100000"/>
              </a:lnSpc>
              <a:defRPr/>
            </a:pPr>
            <a:r>
              <a:rPr lang="en-US" sz="2800" b="1" kern="0" smtClean="0">
                <a:solidFill>
                  <a:srgbClr val="FF0000"/>
                </a:solidFill>
                <a:latin typeface="Chiller" pitchFamily="82" charset="0"/>
              </a:rPr>
              <a:t>NHÓM TTQT 7</a:t>
            </a:r>
            <a:endParaRPr lang="en-US" sz="2800" b="1" kern="0">
              <a:solidFill>
                <a:srgbClr val="FF0000"/>
              </a:solidFill>
              <a:latin typeface="Chiller" pitchFamily="82" charset="0"/>
            </a:endParaRPr>
          </a:p>
        </p:txBody>
      </p:sp>
      <p:sp>
        <p:nvSpPr>
          <p:cNvPr id="37" name="Rectangle 36"/>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1015"/>
                                        </p:tgtEl>
                                        <p:attrNameLst>
                                          <p:attrName>style.visibility</p:attrName>
                                        </p:attrNameLst>
                                      </p:cBhvr>
                                      <p:to>
                                        <p:strVal val="visible"/>
                                      </p:to>
                                    </p:set>
                                    <p:animEffect transition="in" filter="blinds(horizontal)">
                                      <p:cBhvr>
                                        <p:cTn id="7" dur="500"/>
                                        <p:tgtEl>
                                          <p:spTgt spid="410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1016"/>
                                        </p:tgtEl>
                                        <p:attrNameLst>
                                          <p:attrName>style.visibility</p:attrName>
                                        </p:attrNameLst>
                                      </p:cBhvr>
                                      <p:to>
                                        <p:strVal val="visible"/>
                                      </p:to>
                                    </p:set>
                                    <p:animEffect transition="in" filter="blinds(horizontal)">
                                      <p:cBhvr>
                                        <p:cTn id="12" dur="500"/>
                                        <p:tgtEl>
                                          <p:spTgt spid="4101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1022"/>
                                        </p:tgtEl>
                                        <p:attrNameLst>
                                          <p:attrName>style.visibility</p:attrName>
                                        </p:attrNameLst>
                                      </p:cBhvr>
                                      <p:to>
                                        <p:strVal val="visible"/>
                                      </p:to>
                                    </p:set>
                                    <p:animEffect transition="in" filter="blinds(horizontal)">
                                      <p:cBhvr>
                                        <p:cTn id="17" dur="500"/>
                                        <p:tgtEl>
                                          <p:spTgt spid="4102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1028"/>
                                        </p:tgtEl>
                                        <p:attrNameLst>
                                          <p:attrName>style.visibility</p:attrName>
                                        </p:attrNameLst>
                                      </p:cBhvr>
                                      <p:to>
                                        <p:strVal val="visible"/>
                                      </p:to>
                                    </p:set>
                                    <p:animEffect transition="in" filter="blinds(horizontal)">
                                      <p:cBhvr>
                                        <p:cTn id="22" dur="500"/>
                                        <p:tgtEl>
                                          <p:spTgt spid="4102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blinds(horizontal)">
                                      <p:cBhvr>
                                        <p:cTn id="27" dur="500"/>
                                        <p:tgtEl>
                                          <p:spTgt spid="3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blinds(horizontal)">
                                      <p:cBhvr>
                                        <p:cTn id="3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1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r>
              <a:rPr lang="en-US" smtClean="0">
                <a:solidFill>
                  <a:srgbClr val="FF0000"/>
                </a:solidFill>
                <a:latin typeface="Times New Roman" pitchFamily="18" charset="0"/>
                <a:cs typeface="Times New Roman" pitchFamily="18" charset="0"/>
              </a:rPr>
              <a:t>1.1.Nội dung </a:t>
            </a:r>
            <a:r>
              <a:rPr lang="en-US" err="1" smtClean="0">
                <a:solidFill>
                  <a:srgbClr val="FF0000"/>
                </a:solidFill>
                <a:latin typeface="Times New Roman" pitchFamily="18" charset="0"/>
                <a:cs typeface="Times New Roman" pitchFamily="18" charset="0"/>
              </a:rPr>
              <a:t>của</a:t>
            </a:r>
            <a:r>
              <a:rPr lang="en-US" smtClean="0">
                <a:solidFill>
                  <a:srgbClr val="FF0000"/>
                </a:solidFill>
                <a:latin typeface="Times New Roman" pitchFamily="18" charset="0"/>
                <a:cs typeface="Times New Roman" pitchFamily="18" charset="0"/>
              </a:rPr>
              <a:t> </a:t>
            </a:r>
            <a:r>
              <a:rPr lang="en-US" err="1" smtClean="0">
                <a:solidFill>
                  <a:srgbClr val="FF0000"/>
                </a:solidFill>
                <a:latin typeface="Times New Roman" pitchFamily="18" charset="0"/>
                <a:cs typeface="Times New Roman" pitchFamily="18" charset="0"/>
              </a:rPr>
              <a:t>séc</a:t>
            </a:r>
            <a:endParaRPr lang="en-US" smtClean="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0"/>
          </p:nvPr>
        </p:nvSpPr>
        <p:spPr/>
        <p:txBody>
          <a:bodyPr/>
          <a:lstStyle/>
          <a:p>
            <a:pPr>
              <a:defRPr/>
            </a:pPr>
            <a:fld id="{DCA4EAB2-7A9C-4D25-AC66-6D48797133BC}" type="slidenum">
              <a:rPr lang="en-US" smtClean="0"/>
              <a:pPr>
                <a:defRPr/>
              </a:pPr>
              <a:t>38</a:t>
            </a:fld>
            <a:endParaRPr lang="en-US"/>
          </a:p>
        </p:txBody>
      </p:sp>
      <p:pic>
        <p:nvPicPr>
          <p:cNvPr id="35844" name="Content Placeholder 4" descr="C:\Documents and Settings\toan\Desktop\bai tap thanh toan quoc te\mau-sec-moi1.jpg"/>
          <p:cNvPicPr>
            <a:picLocks noGrp="1"/>
          </p:cNvPicPr>
          <p:nvPr>
            <p:ph idx="1"/>
          </p:nvPr>
        </p:nvPicPr>
        <p:blipFill>
          <a:blip r:embed="rId2">
            <a:extLst>
              <a:ext uri="{28A0092B-C50C-407E-A947-70E740481C1C}">
                <a14:useLocalDpi xmlns="" xmlns:a14="http://schemas.microsoft.com/office/drawing/2010/main" val="0"/>
              </a:ext>
            </a:extLst>
          </a:blip>
          <a:srcRect/>
          <a:stretch>
            <a:fillRect/>
          </a:stretch>
        </p:blipFill>
        <p:spPr>
          <a:xfrm>
            <a:off x="0" y="1308100"/>
            <a:ext cx="9144000" cy="2819400"/>
          </a:xfrm>
        </p:spPr>
      </p:pic>
      <p:pic>
        <p:nvPicPr>
          <p:cNvPr id="35845" name="Picture 5" descr="C:\Documents and Settings\toan\Desktop\bai tap thanh toan quoc te\mau-sec-moi2.jp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0" y="4140200"/>
            <a:ext cx="9144000" cy="2717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 name="5-Point Star 5"/>
          <p:cNvSpPr/>
          <p:nvPr/>
        </p:nvSpPr>
        <p:spPr bwMode="auto">
          <a:xfrm>
            <a:off x="5562600" y="1371600"/>
            <a:ext cx="736600" cy="774700"/>
          </a:xfrm>
          <a:prstGeom prst="star5">
            <a:avLst/>
          </a:prstGeom>
          <a:solidFill>
            <a:schemeClr val="bg1"/>
          </a:solidFill>
          <a:ln w="9525" cap="flat" cmpd="sng" algn="ctr">
            <a:solidFill>
              <a:schemeClr val="tx1"/>
            </a:solidFill>
            <a:prstDash val="solid"/>
            <a:round/>
            <a:headEnd type="none" w="med" len="med"/>
            <a:tailEnd type="none" w="med" len="med"/>
          </a:ln>
          <a:effectLst/>
        </p:spPr>
        <p:txBody>
          <a:bodyPr/>
          <a:lstStyle/>
          <a:p>
            <a:pPr algn="ctr">
              <a:defRPr/>
            </a:pPr>
            <a:r>
              <a:rPr lang="en-US">
                <a:solidFill>
                  <a:srgbClr val="FF0000"/>
                </a:solidFill>
              </a:rPr>
              <a:t>1</a:t>
            </a:r>
          </a:p>
        </p:txBody>
      </p:sp>
      <p:sp>
        <p:nvSpPr>
          <p:cNvPr id="11" name="5-Point Star 10"/>
          <p:cNvSpPr/>
          <p:nvPr/>
        </p:nvSpPr>
        <p:spPr bwMode="auto">
          <a:xfrm>
            <a:off x="4000500" y="2311400"/>
            <a:ext cx="736600" cy="876300"/>
          </a:xfrm>
          <a:prstGeom prst="star5">
            <a:avLst/>
          </a:prstGeom>
          <a:solidFill>
            <a:schemeClr val="bg1"/>
          </a:solidFill>
          <a:ln w="9525" cap="flat" cmpd="sng" algn="ctr">
            <a:solidFill>
              <a:schemeClr val="tx1"/>
            </a:solidFill>
            <a:prstDash val="solid"/>
            <a:round/>
            <a:headEnd type="none" w="med" len="med"/>
            <a:tailEnd type="none" w="med" len="med"/>
          </a:ln>
          <a:effectLst/>
        </p:spPr>
        <p:txBody>
          <a:bodyPr/>
          <a:lstStyle/>
          <a:p>
            <a:pPr algn="ctr">
              <a:defRPr/>
            </a:pPr>
            <a:r>
              <a:rPr lang="en-US">
                <a:solidFill>
                  <a:srgbClr val="FF0000"/>
                </a:solidFill>
              </a:rPr>
              <a:t>2</a:t>
            </a:r>
          </a:p>
        </p:txBody>
      </p:sp>
      <p:sp>
        <p:nvSpPr>
          <p:cNvPr id="12" name="5-Point Star 11"/>
          <p:cNvSpPr/>
          <p:nvPr/>
        </p:nvSpPr>
        <p:spPr bwMode="auto">
          <a:xfrm>
            <a:off x="3441700" y="1352550"/>
            <a:ext cx="736600" cy="774700"/>
          </a:xfrm>
          <a:prstGeom prst="star5">
            <a:avLst/>
          </a:prstGeom>
          <a:solidFill>
            <a:schemeClr val="bg1"/>
          </a:solidFill>
          <a:ln w="9525" cap="flat" cmpd="sng" algn="ctr">
            <a:solidFill>
              <a:schemeClr val="tx1"/>
            </a:solidFill>
            <a:prstDash val="solid"/>
            <a:round/>
            <a:headEnd type="none" w="med" len="med"/>
            <a:tailEnd type="none" w="med" len="med"/>
          </a:ln>
          <a:effectLst/>
        </p:spPr>
        <p:txBody>
          <a:bodyPr/>
          <a:lstStyle/>
          <a:p>
            <a:pPr algn="ctr">
              <a:defRPr/>
            </a:pPr>
            <a:r>
              <a:rPr lang="en-US">
                <a:solidFill>
                  <a:srgbClr val="FF0000"/>
                </a:solidFill>
              </a:rPr>
              <a:t>3</a:t>
            </a:r>
          </a:p>
        </p:txBody>
      </p:sp>
      <p:sp>
        <p:nvSpPr>
          <p:cNvPr id="13" name="5-Point Star 12"/>
          <p:cNvSpPr/>
          <p:nvPr/>
        </p:nvSpPr>
        <p:spPr bwMode="auto">
          <a:xfrm>
            <a:off x="6743700" y="1352550"/>
            <a:ext cx="736600" cy="774700"/>
          </a:xfrm>
          <a:prstGeom prst="star5">
            <a:avLst/>
          </a:prstGeom>
          <a:solidFill>
            <a:schemeClr val="bg1"/>
          </a:solidFill>
          <a:ln w="9525" cap="flat" cmpd="sng" algn="ctr">
            <a:solidFill>
              <a:schemeClr val="tx1"/>
            </a:solidFill>
            <a:prstDash val="solid"/>
            <a:round/>
            <a:headEnd type="none" w="med" len="med"/>
            <a:tailEnd type="none" w="med" len="med"/>
          </a:ln>
          <a:effectLst/>
        </p:spPr>
        <p:txBody>
          <a:bodyPr/>
          <a:lstStyle/>
          <a:p>
            <a:pPr algn="ctr">
              <a:defRPr/>
            </a:pPr>
            <a:r>
              <a:rPr lang="en-US">
                <a:solidFill>
                  <a:srgbClr val="FF0000"/>
                </a:solidFill>
              </a:rPr>
              <a:t>4</a:t>
            </a:r>
          </a:p>
        </p:txBody>
      </p:sp>
      <p:sp>
        <p:nvSpPr>
          <p:cNvPr id="14" name="5-Point Star 13"/>
          <p:cNvSpPr/>
          <p:nvPr/>
        </p:nvSpPr>
        <p:spPr bwMode="auto">
          <a:xfrm>
            <a:off x="8407400" y="1593850"/>
            <a:ext cx="736600" cy="774700"/>
          </a:xfrm>
          <a:prstGeom prst="star5">
            <a:avLst/>
          </a:prstGeom>
          <a:solidFill>
            <a:schemeClr val="bg1"/>
          </a:solidFill>
          <a:ln w="9525" cap="flat" cmpd="sng" algn="ctr">
            <a:solidFill>
              <a:schemeClr val="tx1"/>
            </a:solidFill>
            <a:prstDash val="solid"/>
            <a:round/>
            <a:headEnd type="none" w="med" len="med"/>
            <a:tailEnd type="none" w="med" len="med"/>
          </a:ln>
          <a:effectLst/>
        </p:spPr>
        <p:txBody>
          <a:bodyPr/>
          <a:lstStyle/>
          <a:p>
            <a:pPr algn="ctr">
              <a:defRPr/>
            </a:pPr>
            <a:r>
              <a:rPr lang="en-US">
                <a:solidFill>
                  <a:srgbClr val="FF0000"/>
                </a:solidFill>
              </a:rPr>
              <a:t>5</a:t>
            </a:r>
          </a:p>
        </p:txBody>
      </p:sp>
      <p:sp>
        <p:nvSpPr>
          <p:cNvPr id="15" name="5-Point Star 14"/>
          <p:cNvSpPr/>
          <p:nvPr/>
        </p:nvSpPr>
        <p:spPr bwMode="auto">
          <a:xfrm>
            <a:off x="7112000" y="3524250"/>
            <a:ext cx="736600" cy="774700"/>
          </a:xfrm>
          <a:prstGeom prst="star5">
            <a:avLst/>
          </a:prstGeom>
          <a:solidFill>
            <a:schemeClr val="bg1"/>
          </a:solidFill>
          <a:ln w="9525" cap="flat" cmpd="sng" algn="ctr">
            <a:solidFill>
              <a:schemeClr val="tx1"/>
            </a:solidFill>
            <a:prstDash val="solid"/>
            <a:round/>
            <a:headEnd type="none" w="med" len="med"/>
            <a:tailEnd type="none" w="med" len="med"/>
          </a:ln>
          <a:effectLst/>
        </p:spPr>
        <p:txBody>
          <a:bodyPr/>
          <a:lstStyle/>
          <a:p>
            <a:pPr algn="ctr">
              <a:defRPr/>
            </a:pPr>
            <a:r>
              <a:rPr lang="en-US">
                <a:solidFill>
                  <a:srgbClr val="FF0000"/>
                </a:solidFill>
              </a:rPr>
              <a:t>6</a:t>
            </a:r>
          </a:p>
        </p:txBody>
      </p:sp>
      <p:sp>
        <p:nvSpPr>
          <p:cNvPr id="16" name="5-Point Star 15"/>
          <p:cNvSpPr/>
          <p:nvPr/>
        </p:nvSpPr>
        <p:spPr bwMode="auto">
          <a:xfrm>
            <a:off x="4737100" y="1752600"/>
            <a:ext cx="736600" cy="774700"/>
          </a:xfrm>
          <a:prstGeom prst="star5">
            <a:avLst/>
          </a:prstGeom>
          <a:solidFill>
            <a:schemeClr val="bg1"/>
          </a:solidFill>
          <a:ln w="9525" cap="flat" cmpd="sng" algn="ctr">
            <a:solidFill>
              <a:schemeClr val="tx1"/>
            </a:solidFill>
            <a:prstDash val="solid"/>
            <a:round/>
            <a:headEnd type="none" w="med" len="med"/>
            <a:tailEnd type="none" w="med" len="med"/>
          </a:ln>
          <a:effectLst/>
        </p:spPr>
        <p:txBody>
          <a:bodyPr/>
          <a:lstStyle/>
          <a:p>
            <a:pPr algn="ctr">
              <a:defRPr/>
            </a:pPr>
            <a:r>
              <a:rPr lang="en-US">
                <a:solidFill>
                  <a:srgbClr val="FF0000"/>
                </a:solidFill>
              </a:rPr>
              <a:t>7</a:t>
            </a:r>
          </a:p>
        </p:txBody>
      </p:sp>
      <p:sp>
        <p:nvSpPr>
          <p:cNvPr id="18" name="Rectangle 17"/>
          <p:cNvSpPr/>
          <p:nvPr/>
        </p:nvSpPr>
        <p:spPr>
          <a:xfrm>
            <a:off x="6705600" y="381000"/>
            <a:ext cx="2057400" cy="523220"/>
          </a:xfrm>
          <a:prstGeom prst="rect">
            <a:avLst/>
          </a:prstGeom>
        </p:spPr>
        <p:txBody>
          <a:bodyPr wrap="square">
            <a:spAutoFit/>
          </a:bodyPr>
          <a:lstStyle/>
          <a:p>
            <a:pPr algn="ctr">
              <a:lnSpc>
                <a:spcPct val="100000"/>
              </a:lnSpc>
              <a:defRPr/>
            </a:pPr>
            <a:r>
              <a:rPr lang="en-US" sz="2800" b="1" kern="0" smtClean="0">
                <a:solidFill>
                  <a:srgbClr val="FF0000"/>
                </a:solidFill>
                <a:latin typeface="Chiller" pitchFamily="82" charset="0"/>
              </a:rPr>
              <a:t>NHÓM TTQT 7</a:t>
            </a:r>
            <a:endParaRPr lang="en-US" sz="2800" b="1" kern="0">
              <a:solidFill>
                <a:srgbClr val="FF0000"/>
              </a:solidFill>
              <a:latin typeface="Chiller" pitchFamily="82" charset="0"/>
            </a:endParaRPr>
          </a:p>
        </p:txBody>
      </p:sp>
      <p:sp>
        <p:nvSpPr>
          <p:cNvPr id="17" name="Rectangle 16"/>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extLst>
      <p:ext uri="{BB962C8B-B14F-4D97-AF65-F5344CB8AC3E}">
        <p14:creationId xmlns="" xmlns:p14="http://schemas.microsoft.com/office/powerpoint/2010/main" val="126438613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linds(horizontal)">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linds(horizontal)">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linds(horizontal)">
                                      <p:cBhvr>
                                        <p:cTn id="3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12" grpId="0" animBg="1"/>
      <p:bldP spid="13" grpId="0" animBg="1"/>
      <p:bldP spid="14" grpId="0" animBg="1"/>
      <p:bldP spid="15" grpId="0" animBg="1"/>
      <p:bldP spid="1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ooter Placeholder 4"/>
          <p:cNvSpPr>
            <a:spLocks noGrp="1"/>
          </p:cNvSpPr>
          <p:nvPr>
            <p:ph type="ftr" sz="quarter" idx="11"/>
          </p:nvPr>
        </p:nvSpPr>
        <p:spPr/>
        <p:txBody>
          <a:bodyPr/>
          <a:lstStyle/>
          <a:p>
            <a:r>
              <a:rPr lang="en-US"/>
              <a:t>www.themegallery.com</a:t>
            </a:r>
          </a:p>
        </p:txBody>
      </p:sp>
      <p:sp>
        <p:nvSpPr>
          <p:cNvPr id="43010" name="Rectangle 2"/>
          <p:cNvSpPr>
            <a:spLocks noGrp="1" noChangeArrowheads="1"/>
          </p:cNvSpPr>
          <p:nvPr>
            <p:ph type="title"/>
          </p:nvPr>
        </p:nvSpPr>
        <p:spPr/>
        <p:txBody>
          <a:bodyPr/>
          <a:lstStyle/>
          <a:p>
            <a:r>
              <a:rPr lang="en-US" sz="3200" err="1" smtClean="0">
                <a:solidFill>
                  <a:srgbClr val="FF0000"/>
                </a:solidFill>
                <a:latin typeface="Times New Roman" pitchFamily="18" charset="0"/>
                <a:cs typeface="Times New Roman" pitchFamily="18" charset="0"/>
              </a:rPr>
              <a:t>1.2.Kí</a:t>
            </a:r>
            <a:r>
              <a:rPr lang="en-US" sz="3200" smtClean="0">
                <a:solidFill>
                  <a:srgbClr val="FF0000"/>
                </a:solidFill>
                <a:latin typeface="Times New Roman" pitchFamily="18" charset="0"/>
                <a:cs typeface="Times New Roman" pitchFamily="18" charset="0"/>
              </a:rPr>
              <a:t> </a:t>
            </a:r>
            <a:r>
              <a:rPr lang="en-US" sz="3200" err="1" smtClean="0">
                <a:solidFill>
                  <a:srgbClr val="FF0000"/>
                </a:solidFill>
                <a:latin typeface="Times New Roman" pitchFamily="18" charset="0"/>
                <a:cs typeface="Times New Roman" pitchFamily="18" charset="0"/>
              </a:rPr>
              <a:t>phát</a:t>
            </a:r>
            <a:r>
              <a:rPr lang="en-US" sz="3200" smtClean="0">
                <a:solidFill>
                  <a:srgbClr val="FF0000"/>
                </a:solidFill>
                <a:latin typeface="Times New Roman" pitchFamily="18" charset="0"/>
                <a:cs typeface="Times New Roman" pitchFamily="18" charset="0"/>
              </a:rPr>
              <a:t> </a:t>
            </a:r>
            <a:r>
              <a:rPr lang="en-US" sz="3200" err="1" smtClean="0">
                <a:solidFill>
                  <a:srgbClr val="FF0000"/>
                </a:solidFill>
                <a:latin typeface="Times New Roman" pitchFamily="18" charset="0"/>
                <a:cs typeface="Times New Roman" pitchFamily="18" charset="0"/>
              </a:rPr>
              <a:t>séc</a:t>
            </a:r>
            <a:endParaRPr lang="en-US" sz="1800">
              <a:solidFill>
                <a:srgbClr val="FF0000"/>
              </a:solidFill>
              <a:latin typeface="Times New Roman" pitchFamily="18" charset="0"/>
              <a:cs typeface="Times New Roman" pitchFamily="18" charset="0"/>
            </a:endParaRPr>
          </a:p>
        </p:txBody>
      </p:sp>
      <p:sp>
        <p:nvSpPr>
          <p:cNvPr id="43011" name="AutoShape 3"/>
          <p:cNvSpPr>
            <a:spLocks noChangeArrowheads="1"/>
          </p:cNvSpPr>
          <p:nvPr/>
        </p:nvSpPr>
        <p:spPr bwMode="auto">
          <a:xfrm>
            <a:off x="6378575" y="3352800"/>
            <a:ext cx="2155825" cy="2544762"/>
          </a:xfrm>
          <a:prstGeom prst="roundRect">
            <a:avLst>
              <a:gd name="adj" fmla="val 16667"/>
            </a:avLst>
          </a:prstGeom>
          <a:noFill/>
          <a:ln w="38100">
            <a:solidFill>
              <a:schemeClr val="bg2"/>
            </a:solidFill>
            <a:round/>
            <a:headEnd/>
            <a:tailEnd/>
          </a:ln>
          <a:effectLst/>
          <a:extLst>
            <a:ext uri="{909E8E84-426E-40DD-AFC4-6F175D3DCCD1}">
              <a14:hiddenFill xmlns="" xmlns:a14="http://schemas.microsoft.com/office/drawing/2010/main">
                <a:gradFill rotWithShape="1">
                  <a:gsLst>
                    <a:gs pos="0">
                      <a:srgbClr val="99CCFF"/>
                    </a:gs>
                    <a:gs pos="100000">
                      <a:srgbClr val="99CCFF">
                        <a:gamma/>
                        <a:tint val="27451"/>
                        <a:invGamma/>
                      </a:srgbClr>
                    </a:gs>
                  </a:gsLst>
                  <a:lin ang="5400000" scaled="1"/>
                </a:gra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endParaRPr lang="en-US">
              <a:latin typeface="Verdana" pitchFamily="34" charset="0"/>
            </a:endParaRPr>
          </a:p>
        </p:txBody>
      </p:sp>
      <p:sp>
        <p:nvSpPr>
          <p:cNvPr id="43013" name="AutoShape 5"/>
          <p:cNvSpPr>
            <a:spLocks noChangeArrowheads="1"/>
          </p:cNvSpPr>
          <p:nvPr/>
        </p:nvSpPr>
        <p:spPr bwMode="auto">
          <a:xfrm>
            <a:off x="699146" y="3398838"/>
            <a:ext cx="2155825" cy="2544762"/>
          </a:xfrm>
          <a:prstGeom prst="roundRect">
            <a:avLst>
              <a:gd name="adj" fmla="val 16667"/>
            </a:avLst>
          </a:prstGeom>
          <a:noFill/>
          <a:ln w="38100">
            <a:solidFill>
              <a:schemeClr val="bg2"/>
            </a:solidFill>
            <a:round/>
            <a:headEnd/>
            <a:tailEnd/>
          </a:ln>
          <a:effectLst/>
          <a:extLst>
            <a:ext uri="{909E8E84-426E-40DD-AFC4-6F175D3DCCD1}">
              <a14:hiddenFill xmlns="" xmlns:a14="http://schemas.microsoft.com/office/drawing/2010/main">
                <a:gradFill rotWithShape="1">
                  <a:gsLst>
                    <a:gs pos="0">
                      <a:srgbClr val="99CCFF"/>
                    </a:gs>
                    <a:gs pos="100000">
                      <a:srgbClr val="99CCFF">
                        <a:gamma/>
                        <a:tint val="27451"/>
                        <a:invGamma/>
                      </a:srgbClr>
                    </a:gs>
                  </a:gsLst>
                  <a:lin ang="5400000" scaled="1"/>
                </a:gra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endParaRPr lang="en-US">
              <a:latin typeface="Verdana" pitchFamily="34" charset="0"/>
            </a:endParaRPr>
          </a:p>
        </p:txBody>
      </p:sp>
      <p:sp>
        <p:nvSpPr>
          <p:cNvPr id="43014" name="Text Box 6"/>
          <p:cNvSpPr txBox="1">
            <a:spLocks noChangeArrowheads="1"/>
          </p:cNvSpPr>
          <p:nvPr/>
        </p:nvSpPr>
        <p:spPr bwMode="auto">
          <a:xfrm>
            <a:off x="815827" y="3589338"/>
            <a:ext cx="1922462" cy="224676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r>
              <a:rPr lang="en-US" sz="2000" b="1" err="1" smtClean="0">
                <a:solidFill>
                  <a:srgbClr val="000000"/>
                </a:solidFill>
              </a:rPr>
              <a:t>Thanh</a:t>
            </a:r>
            <a:r>
              <a:rPr lang="en-US" sz="2000" b="1" smtClean="0">
                <a:solidFill>
                  <a:srgbClr val="000000"/>
                </a:solidFill>
              </a:rPr>
              <a:t> </a:t>
            </a:r>
            <a:r>
              <a:rPr lang="en-US" sz="2000" b="1" err="1" smtClean="0">
                <a:solidFill>
                  <a:srgbClr val="000000"/>
                </a:solidFill>
              </a:rPr>
              <a:t>toán</a:t>
            </a:r>
            <a:r>
              <a:rPr lang="en-US" sz="2000" b="1" smtClean="0">
                <a:solidFill>
                  <a:srgbClr val="000000"/>
                </a:solidFill>
              </a:rPr>
              <a:t> </a:t>
            </a:r>
            <a:r>
              <a:rPr lang="en-US" sz="2000" b="1" err="1" smtClean="0">
                <a:solidFill>
                  <a:srgbClr val="000000"/>
                </a:solidFill>
              </a:rPr>
              <a:t>cho</a:t>
            </a:r>
            <a:r>
              <a:rPr lang="en-US" sz="2000" b="1" smtClean="0">
                <a:solidFill>
                  <a:srgbClr val="000000"/>
                </a:solidFill>
              </a:rPr>
              <a:t> </a:t>
            </a:r>
            <a:r>
              <a:rPr lang="en-US" sz="2000" b="1" err="1" smtClean="0">
                <a:solidFill>
                  <a:srgbClr val="000000"/>
                </a:solidFill>
              </a:rPr>
              <a:t>một</a:t>
            </a:r>
            <a:r>
              <a:rPr lang="en-US" sz="2000" b="1" smtClean="0">
                <a:solidFill>
                  <a:srgbClr val="000000"/>
                </a:solidFill>
              </a:rPr>
              <a:t> </a:t>
            </a:r>
            <a:r>
              <a:rPr lang="en-US" sz="2000" b="1" err="1" smtClean="0">
                <a:solidFill>
                  <a:srgbClr val="000000"/>
                </a:solidFill>
              </a:rPr>
              <a:t>người</a:t>
            </a:r>
            <a:r>
              <a:rPr lang="en-US" sz="2000" b="1" smtClean="0">
                <a:solidFill>
                  <a:srgbClr val="000000"/>
                </a:solidFill>
              </a:rPr>
              <a:t> </a:t>
            </a:r>
            <a:r>
              <a:rPr lang="en-US" sz="2000" b="1" err="1" smtClean="0">
                <a:solidFill>
                  <a:srgbClr val="000000"/>
                </a:solidFill>
              </a:rPr>
              <a:t>xác</a:t>
            </a:r>
            <a:r>
              <a:rPr lang="en-US" sz="2000" b="1" smtClean="0">
                <a:solidFill>
                  <a:srgbClr val="000000"/>
                </a:solidFill>
              </a:rPr>
              <a:t> </a:t>
            </a:r>
            <a:r>
              <a:rPr lang="en-US" sz="2000" b="1" err="1" smtClean="0">
                <a:solidFill>
                  <a:srgbClr val="000000"/>
                </a:solidFill>
              </a:rPr>
              <a:t>định</a:t>
            </a:r>
            <a:r>
              <a:rPr lang="en-US" sz="2000" b="1" smtClean="0">
                <a:solidFill>
                  <a:srgbClr val="000000"/>
                </a:solidFill>
              </a:rPr>
              <a:t> </a:t>
            </a:r>
            <a:r>
              <a:rPr lang="en-US" sz="2000" b="1" err="1" smtClean="0">
                <a:solidFill>
                  <a:srgbClr val="000000"/>
                </a:solidFill>
              </a:rPr>
              <a:t>và</a:t>
            </a:r>
            <a:r>
              <a:rPr lang="en-US" sz="2000" b="1" smtClean="0">
                <a:solidFill>
                  <a:srgbClr val="000000"/>
                </a:solidFill>
              </a:rPr>
              <a:t> </a:t>
            </a:r>
            <a:r>
              <a:rPr lang="en-US" sz="2000" b="1" err="1" smtClean="0">
                <a:solidFill>
                  <a:srgbClr val="000000"/>
                </a:solidFill>
              </a:rPr>
              <a:t>không</a:t>
            </a:r>
            <a:r>
              <a:rPr lang="en-US" sz="2000" b="1" smtClean="0">
                <a:solidFill>
                  <a:srgbClr val="000000"/>
                </a:solidFill>
              </a:rPr>
              <a:t> </a:t>
            </a:r>
            <a:r>
              <a:rPr lang="en-US" sz="2000" b="1" err="1" smtClean="0">
                <a:solidFill>
                  <a:srgbClr val="000000"/>
                </a:solidFill>
              </a:rPr>
              <a:t>được</a:t>
            </a:r>
            <a:r>
              <a:rPr lang="en-US" sz="2000" b="1" smtClean="0">
                <a:solidFill>
                  <a:srgbClr val="000000"/>
                </a:solidFill>
              </a:rPr>
              <a:t> </a:t>
            </a:r>
            <a:r>
              <a:rPr lang="en-US" sz="2000" b="1" err="1" smtClean="0">
                <a:solidFill>
                  <a:srgbClr val="000000"/>
                </a:solidFill>
              </a:rPr>
              <a:t>phép</a:t>
            </a:r>
            <a:r>
              <a:rPr lang="en-US" sz="2000" b="1" smtClean="0">
                <a:solidFill>
                  <a:srgbClr val="000000"/>
                </a:solidFill>
              </a:rPr>
              <a:t> </a:t>
            </a:r>
            <a:r>
              <a:rPr lang="en-US" sz="2000" b="1" err="1" smtClean="0">
                <a:solidFill>
                  <a:srgbClr val="000000"/>
                </a:solidFill>
              </a:rPr>
              <a:t>chuyển</a:t>
            </a:r>
            <a:r>
              <a:rPr lang="en-US" sz="2000" b="1" smtClean="0">
                <a:solidFill>
                  <a:srgbClr val="000000"/>
                </a:solidFill>
              </a:rPr>
              <a:t> </a:t>
            </a:r>
            <a:r>
              <a:rPr lang="en-US" sz="2000" b="1" err="1" smtClean="0">
                <a:solidFill>
                  <a:srgbClr val="000000"/>
                </a:solidFill>
              </a:rPr>
              <a:t>nhượng</a:t>
            </a:r>
            <a:r>
              <a:rPr lang="en-US" sz="2000" b="1" smtClean="0">
                <a:solidFill>
                  <a:srgbClr val="000000"/>
                </a:solidFill>
              </a:rPr>
              <a:t>  </a:t>
            </a:r>
            <a:endParaRPr lang="en-US" sz="1400">
              <a:solidFill>
                <a:srgbClr val="000000"/>
              </a:solidFill>
            </a:endParaRPr>
          </a:p>
        </p:txBody>
      </p:sp>
      <p:sp>
        <p:nvSpPr>
          <p:cNvPr id="43016" name="Freeform 8"/>
          <p:cNvSpPr>
            <a:spLocks/>
          </p:cNvSpPr>
          <p:nvPr/>
        </p:nvSpPr>
        <p:spPr bwMode="gray">
          <a:xfrm>
            <a:off x="2150145" y="2566182"/>
            <a:ext cx="850900" cy="1185863"/>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gs>
              <a:gs pos="100000">
                <a:schemeClr val="hlink">
                  <a:gamma/>
                  <a:tint val="31765"/>
                  <a:invGamma/>
                </a:schemeClr>
              </a:gs>
            </a:gsLst>
            <a:lin ang="0" scaled="1"/>
          </a:gradFill>
          <a:ln>
            <a:noFill/>
          </a:ln>
          <a:extLst>
            <a:ext uri="{91240B29-F687-4F45-9708-019B960494DF}">
              <a14:hiddenLine xmlns="" xmlns:a14="http://schemas.microsoft.com/office/drawing/2010/main" w="0">
                <a:solidFill>
                  <a:srgbClr val="00A06C"/>
                </a:solidFill>
                <a:prstDash val="solid"/>
                <a:round/>
                <a:headEnd/>
                <a:tailEnd/>
              </a14:hiddenLine>
            </a:ext>
          </a:extLst>
        </p:spPr>
        <p:txBody>
          <a:bodyPr/>
          <a:lstStyle/>
          <a:p>
            <a:endParaRPr lang="en-US"/>
          </a:p>
        </p:txBody>
      </p:sp>
      <p:sp>
        <p:nvSpPr>
          <p:cNvPr id="43018" name="Freeform 10"/>
          <p:cNvSpPr>
            <a:spLocks/>
          </p:cNvSpPr>
          <p:nvPr/>
        </p:nvSpPr>
        <p:spPr bwMode="gray">
          <a:xfrm flipH="1">
            <a:off x="5742131" y="2683668"/>
            <a:ext cx="852487" cy="1185863"/>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accent1"/>
              </a:gs>
              <a:gs pos="100000">
                <a:schemeClr val="accent1">
                  <a:gamma/>
                  <a:tint val="31765"/>
                  <a:invGamma/>
                </a:schemeClr>
              </a:gs>
            </a:gsLst>
            <a:lin ang="0" scaled="1"/>
          </a:gradFill>
          <a:ln>
            <a:noFill/>
          </a:ln>
          <a:extLst>
            <a:ext uri="{91240B29-F687-4F45-9708-019B960494DF}">
              <a14:hiddenLine xmlns="" xmlns:a14="http://schemas.microsoft.com/office/drawing/2010/main" w="0">
                <a:solidFill>
                  <a:srgbClr val="00A06C"/>
                </a:solidFill>
                <a:prstDash val="solid"/>
                <a:round/>
                <a:headEnd/>
                <a:tailEnd/>
              </a14:hiddenLine>
            </a:ext>
          </a:extLst>
        </p:spPr>
        <p:txBody>
          <a:bodyPr/>
          <a:lstStyle/>
          <a:p>
            <a:endParaRPr lang="en-US"/>
          </a:p>
        </p:txBody>
      </p:sp>
      <p:grpSp>
        <p:nvGrpSpPr>
          <p:cNvPr id="43019" name="Group 11"/>
          <p:cNvGrpSpPr>
            <a:grpSpLocks/>
          </p:cNvGrpSpPr>
          <p:nvPr/>
        </p:nvGrpSpPr>
        <p:grpSpPr bwMode="auto">
          <a:xfrm>
            <a:off x="2864091" y="1447800"/>
            <a:ext cx="3100388" cy="1828800"/>
            <a:chOff x="1997" y="1314"/>
            <a:chExt cx="1889" cy="1009"/>
          </a:xfrm>
        </p:grpSpPr>
        <p:grpSp>
          <p:nvGrpSpPr>
            <p:cNvPr id="43020" name="Group 12"/>
            <p:cNvGrpSpPr>
              <a:grpSpLocks/>
            </p:cNvGrpSpPr>
            <p:nvPr/>
          </p:nvGrpSpPr>
          <p:grpSpPr bwMode="auto">
            <a:xfrm>
              <a:off x="1997" y="1404"/>
              <a:ext cx="1889" cy="919"/>
              <a:chOff x="1973" y="1027"/>
              <a:chExt cx="1926" cy="937"/>
            </a:xfrm>
          </p:grpSpPr>
          <p:sp>
            <p:nvSpPr>
              <p:cNvPr id="43021" name="Oval 13"/>
              <p:cNvSpPr>
                <a:spLocks noChangeArrowheads="1"/>
              </p:cNvSpPr>
              <p:nvPr/>
            </p:nvSpPr>
            <p:spPr bwMode="gray">
              <a:xfrm>
                <a:off x="1994" y="1057"/>
                <a:ext cx="1905" cy="907"/>
              </a:xfrm>
              <a:prstGeom prst="ellipse">
                <a:avLst/>
              </a:prstGeom>
              <a:gradFill rotWithShape="1">
                <a:gsLst>
                  <a:gs pos="0">
                    <a:schemeClr val="hlink"/>
                  </a:gs>
                  <a:gs pos="100000">
                    <a:schemeClr val="hlink">
                      <a:gamma/>
                      <a:shade val="48627"/>
                      <a:invGamma/>
                    </a:schemeClr>
                  </a:gs>
                </a:gsLst>
                <a:lin ang="2700000" scaled="1"/>
              </a:gra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022" name="Oval 14"/>
              <p:cNvSpPr>
                <a:spLocks noChangeArrowheads="1"/>
              </p:cNvSpPr>
              <p:nvPr/>
            </p:nvSpPr>
            <p:spPr bwMode="gray">
              <a:xfrm>
                <a:off x="1973" y="1027"/>
                <a:ext cx="1905" cy="907"/>
              </a:xfrm>
              <a:prstGeom prst="ellipse">
                <a:avLst/>
              </a:prstGeom>
              <a:gradFill rotWithShape="1">
                <a:gsLst>
                  <a:gs pos="0">
                    <a:schemeClr val="folHlink">
                      <a:gamma/>
                      <a:tint val="44314"/>
                      <a:invGamma/>
                    </a:schemeClr>
                  </a:gs>
                  <a:gs pos="100000">
                    <a:schemeClr val="folHlink"/>
                  </a:gs>
                </a:gsLst>
                <a:lin ang="2700000" scaled="1"/>
              </a:gra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43023" name="Oval 15"/>
            <p:cNvSpPr>
              <a:spLocks noChangeArrowheads="1"/>
            </p:cNvSpPr>
            <p:nvPr/>
          </p:nvSpPr>
          <p:spPr bwMode="gray">
            <a:xfrm>
              <a:off x="2086" y="1314"/>
              <a:ext cx="1691" cy="845"/>
            </a:xfrm>
            <a:prstGeom prst="ellipse">
              <a:avLst/>
            </a:prstGeom>
            <a:gradFill rotWithShape="1">
              <a:gsLst>
                <a:gs pos="0">
                  <a:schemeClr val="accent1">
                    <a:gamma/>
                    <a:shade val="46275"/>
                    <a:invGamma/>
                  </a:schemeClr>
                </a:gs>
                <a:gs pos="100000">
                  <a:schemeClr val="accent1"/>
                </a:gs>
              </a:gsLst>
              <a:lin ang="2700000" scaled="1"/>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43024" name="Oval 16"/>
            <p:cNvSpPr>
              <a:spLocks noChangeArrowheads="1"/>
            </p:cNvSpPr>
            <p:nvPr/>
          </p:nvSpPr>
          <p:spPr bwMode="gray">
            <a:xfrm>
              <a:off x="2108" y="1319"/>
              <a:ext cx="1650" cy="824"/>
            </a:xfrm>
            <a:prstGeom prst="ellipse">
              <a:avLst/>
            </a:prstGeom>
            <a:gradFill rotWithShape="1">
              <a:gsLst>
                <a:gs pos="0">
                  <a:schemeClr val="accent1">
                    <a:alpha val="0"/>
                  </a:schemeClr>
                </a:gs>
                <a:gs pos="100000">
                  <a:schemeClr val="accent1">
                    <a:gamma/>
                    <a:tint val="34902"/>
                    <a:invGamma/>
                  </a:schemeClr>
                </a:gs>
              </a:gsLst>
              <a:lin ang="2700000" scaled="1"/>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43025" name="Oval 17"/>
            <p:cNvSpPr>
              <a:spLocks noChangeArrowheads="1"/>
            </p:cNvSpPr>
            <p:nvPr/>
          </p:nvSpPr>
          <p:spPr bwMode="gray">
            <a:xfrm>
              <a:off x="2125" y="1327"/>
              <a:ext cx="1570" cy="770"/>
            </a:xfrm>
            <a:prstGeom prst="ellipse">
              <a:avLst/>
            </a:prstGeom>
            <a:gradFill rotWithShape="1">
              <a:gsLst>
                <a:gs pos="0">
                  <a:schemeClr val="accent1">
                    <a:gamma/>
                    <a:shade val="79216"/>
                    <a:invGamma/>
                  </a:schemeClr>
                </a:gs>
                <a:gs pos="100000">
                  <a:schemeClr val="accent1">
                    <a:alpha val="48000"/>
                  </a:schemeClr>
                </a:gs>
              </a:gsLst>
              <a:lin ang="2700000" scaled="1"/>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43026" name="Oval 18"/>
            <p:cNvSpPr>
              <a:spLocks noChangeArrowheads="1"/>
            </p:cNvSpPr>
            <p:nvPr/>
          </p:nvSpPr>
          <p:spPr bwMode="gray">
            <a:xfrm>
              <a:off x="2208" y="1344"/>
              <a:ext cx="1382" cy="624"/>
            </a:xfrm>
            <a:prstGeom prst="ellipse">
              <a:avLst/>
            </a:prstGeom>
            <a:gradFill rotWithShape="1">
              <a:gsLst>
                <a:gs pos="0">
                  <a:schemeClr val="accent1">
                    <a:gamma/>
                    <a:tint val="0"/>
                    <a:invGamma/>
                  </a:schemeClr>
                </a:gs>
                <a:gs pos="100000">
                  <a:schemeClr val="accent1">
                    <a:alpha val="38000"/>
                  </a:schemeClr>
                </a:gs>
              </a:gsLst>
              <a:lin ang="2700000" scaled="1"/>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grpSp>
      <p:sp>
        <p:nvSpPr>
          <p:cNvPr id="43027" name="Text Box 19"/>
          <p:cNvSpPr txBox="1">
            <a:spLocks noChangeArrowheads="1"/>
          </p:cNvSpPr>
          <p:nvPr/>
        </p:nvSpPr>
        <p:spPr bwMode="auto">
          <a:xfrm>
            <a:off x="3124200" y="1695271"/>
            <a:ext cx="2623297" cy="120032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marL="0" indent="0" algn="ctr">
              <a:buFontTx/>
              <a:buNone/>
            </a:pPr>
            <a:r>
              <a:rPr lang="en-US" err="1" smtClean="0"/>
              <a:t>Người</a:t>
            </a:r>
            <a:r>
              <a:rPr lang="en-US" smtClean="0"/>
              <a:t> </a:t>
            </a:r>
            <a:r>
              <a:rPr lang="en-US" err="1" smtClean="0"/>
              <a:t>kí</a:t>
            </a:r>
            <a:r>
              <a:rPr lang="en-US" smtClean="0"/>
              <a:t> </a:t>
            </a:r>
            <a:r>
              <a:rPr lang="en-US" err="1" smtClean="0"/>
              <a:t>phát</a:t>
            </a:r>
            <a:r>
              <a:rPr lang="en-US" smtClean="0"/>
              <a:t> </a:t>
            </a:r>
            <a:r>
              <a:rPr lang="en-US" err="1" smtClean="0"/>
              <a:t>là</a:t>
            </a:r>
            <a:r>
              <a:rPr lang="en-US" smtClean="0"/>
              <a:t> </a:t>
            </a:r>
            <a:r>
              <a:rPr lang="en-US" err="1"/>
              <a:t>t</a:t>
            </a:r>
            <a:r>
              <a:rPr lang="en-US" err="1" smtClean="0"/>
              <a:t>ổ</a:t>
            </a:r>
            <a:r>
              <a:rPr lang="en-US" smtClean="0"/>
              <a:t> </a:t>
            </a:r>
            <a:r>
              <a:rPr lang="en-US" err="1" smtClean="0"/>
              <a:t>chức</a:t>
            </a:r>
            <a:r>
              <a:rPr lang="en-US" smtClean="0"/>
              <a:t>, </a:t>
            </a:r>
            <a:r>
              <a:rPr lang="en-US" err="1" smtClean="0"/>
              <a:t>cá</a:t>
            </a:r>
            <a:r>
              <a:rPr lang="en-US" smtClean="0"/>
              <a:t> </a:t>
            </a:r>
            <a:r>
              <a:rPr lang="en-US" err="1" smtClean="0"/>
              <a:t>nhân</a:t>
            </a:r>
            <a:r>
              <a:rPr lang="en-US" smtClean="0"/>
              <a:t> </a:t>
            </a:r>
            <a:r>
              <a:rPr lang="en-US" err="1" smtClean="0"/>
              <a:t>có</a:t>
            </a:r>
            <a:r>
              <a:rPr lang="en-US" smtClean="0"/>
              <a:t> </a:t>
            </a:r>
            <a:r>
              <a:rPr lang="en-US" err="1" smtClean="0"/>
              <a:t>tài</a:t>
            </a:r>
            <a:r>
              <a:rPr lang="en-US" smtClean="0"/>
              <a:t> </a:t>
            </a:r>
            <a:r>
              <a:rPr lang="en-US" err="1" smtClean="0"/>
              <a:t>khoản</a:t>
            </a:r>
            <a:r>
              <a:rPr lang="en-US" smtClean="0"/>
              <a:t> </a:t>
            </a:r>
            <a:r>
              <a:rPr lang="en-US" err="1" smtClean="0"/>
              <a:t>tại</a:t>
            </a:r>
            <a:r>
              <a:rPr lang="en-US" smtClean="0"/>
              <a:t> </a:t>
            </a:r>
            <a:r>
              <a:rPr lang="en-US" err="1" smtClean="0"/>
              <a:t>ngân</a:t>
            </a:r>
            <a:r>
              <a:rPr lang="en-US" smtClean="0"/>
              <a:t> </a:t>
            </a:r>
            <a:r>
              <a:rPr lang="en-US" err="1" smtClean="0"/>
              <a:t>hàng</a:t>
            </a:r>
            <a:r>
              <a:rPr lang="en-US" smtClean="0"/>
              <a:t>,</a:t>
            </a:r>
          </a:p>
          <a:p>
            <a:pPr marL="0" indent="0" algn="ctr">
              <a:buFontTx/>
              <a:buNone/>
            </a:pPr>
            <a:r>
              <a:rPr lang="en-US" smtClean="0"/>
              <a:t> </a:t>
            </a:r>
          </a:p>
        </p:txBody>
      </p:sp>
      <p:sp>
        <p:nvSpPr>
          <p:cNvPr id="43031" name="Text Box 23"/>
          <p:cNvSpPr txBox="1">
            <a:spLocks noChangeArrowheads="1"/>
          </p:cNvSpPr>
          <p:nvPr/>
        </p:nvSpPr>
        <p:spPr bwMode="auto">
          <a:xfrm>
            <a:off x="6553200" y="3535362"/>
            <a:ext cx="1922463" cy="193899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r>
              <a:rPr lang="en-US" sz="2000" b="1" err="1" smtClean="0">
                <a:solidFill>
                  <a:srgbClr val="000000"/>
                </a:solidFill>
              </a:rPr>
              <a:t>Thanh</a:t>
            </a:r>
            <a:r>
              <a:rPr lang="en-US" sz="2000" b="1" smtClean="0">
                <a:solidFill>
                  <a:srgbClr val="000000"/>
                </a:solidFill>
              </a:rPr>
              <a:t> </a:t>
            </a:r>
            <a:r>
              <a:rPr lang="en-US" sz="2000" b="1" err="1" smtClean="0">
                <a:solidFill>
                  <a:srgbClr val="000000"/>
                </a:solidFill>
              </a:rPr>
              <a:t>toán</a:t>
            </a:r>
            <a:r>
              <a:rPr lang="en-US" sz="2000" b="1" smtClean="0">
                <a:solidFill>
                  <a:srgbClr val="000000"/>
                </a:solidFill>
              </a:rPr>
              <a:t> </a:t>
            </a:r>
            <a:r>
              <a:rPr lang="en-US" sz="2000" b="1" err="1" smtClean="0">
                <a:solidFill>
                  <a:srgbClr val="000000"/>
                </a:solidFill>
              </a:rPr>
              <a:t>cho</a:t>
            </a:r>
            <a:r>
              <a:rPr lang="en-US" sz="2000" b="1" smtClean="0">
                <a:solidFill>
                  <a:srgbClr val="000000"/>
                </a:solidFill>
              </a:rPr>
              <a:t> </a:t>
            </a:r>
            <a:r>
              <a:rPr lang="en-US" sz="2000" b="1" err="1" smtClean="0">
                <a:solidFill>
                  <a:srgbClr val="000000"/>
                </a:solidFill>
              </a:rPr>
              <a:t>một</a:t>
            </a:r>
            <a:r>
              <a:rPr lang="en-US" sz="2000" b="1" smtClean="0">
                <a:solidFill>
                  <a:srgbClr val="000000"/>
                </a:solidFill>
              </a:rPr>
              <a:t> </a:t>
            </a:r>
            <a:r>
              <a:rPr lang="en-US" sz="2000" b="1" err="1" smtClean="0">
                <a:solidFill>
                  <a:srgbClr val="000000"/>
                </a:solidFill>
              </a:rPr>
              <a:t>người</a:t>
            </a:r>
            <a:r>
              <a:rPr lang="en-US" sz="2000" b="1" smtClean="0">
                <a:solidFill>
                  <a:srgbClr val="000000"/>
                </a:solidFill>
              </a:rPr>
              <a:t> </a:t>
            </a:r>
            <a:r>
              <a:rPr lang="en-US" sz="2000" b="1" err="1" smtClean="0">
                <a:solidFill>
                  <a:srgbClr val="000000"/>
                </a:solidFill>
              </a:rPr>
              <a:t>xác</a:t>
            </a:r>
            <a:r>
              <a:rPr lang="en-US" sz="2000" b="1" smtClean="0">
                <a:solidFill>
                  <a:srgbClr val="000000"/>
                </a:solidFill>
              </a:rPr>
              <a:t> </a:t>
            </a:r>
            <a:r>
              <a:rPr lang="en-US" sz="2000" b="1" err="1" smtClean="0">
                <a:solidFill>
                  <a:srgbClr val="000000"/>
                </a:solidFill>
              </a:rPr>
              <a:t>định</a:t>
            </a:r>
            <a:r>
              <a:rPr lang="en-US" sz="2000" b="1" smtClean="0">
                <a:solidFill>
                  <a:srgbClr val="000000"/>
                </a:solidFill>
              </a:rPr>
              <a:t> </a:t>
            </a:r>
            <a:r>
              <a:rPr lang="en-US" sz="2000" b="1" err="1" smtClean="0">
                <a:solidFill>
                  <a:srgbClr val="000000"/>
                </a:solidFill>
              </a:rPr>
              <a:t>và</a:t>
            </a:r>
            <a:r>
              <a:rPr lang="en-US" sz="2000" b="1" smtClean="0">
                <a:solidFill>
                  <a:srgbClr val="000000"/>
                </a:solidFill>
              </a:rPr>
              <a:t> </a:t>
            </a:r>
            <a:r>
              <a:rPr lang="en-US" sz="2000" b="1" err="1" smtClean="0">
                <a:solidFill>
                  <a:srgbClr val="000000"/>
                </a:solidFill>
              </a:rPr>
              <a:t>được</a:t>
            </a:r>
            <a:r>
              <a:rPr lang="en-US" sz="2000" b="1" smtClean="0">
                <a:solidFill>
                  <a:srgbClr val="000000"/>
                </a:solidFill>
              </a:rPr>
              <a:t> </a:t>
            </a:r>
            <a:r>
              <a:rPr lang="en-US" sz="2000" b="1" err="1" smtClean="0">
                <a:solidFill>
                  <a:srgbClr val="000000"/>
                </a:solidFill>
              </a:rPr>
              <a:t>phép</a:t>
            </a:r>
            <a:r>
              <a:rPr lang="en-US" sz="2000" b="1" smtClean="0">
                <a:solidFill>
                  <a:srgbClr val="000000"/>
                </a:solidFill>
              </a:rPr>
              <a:t> </a:t>
            </a:r>
            <a:r>
              <a:rPr lang="en-US" sz="2000" b="1" err="1" smtClean="0">
                <a:solidFill>
                  <a:srgbClr val="000000"/>
                </a:solidFill>
              </a:rPr>
              <a:t>chuyển</a:t>
            </a:r>
            <a:r>
              <a:rPr lang="en-US" sz="2000" b="1" smtClean="0">
                <a:solidFill>
                  <a:srgbClr val="000000"/>
                </a:solidFill>
              </a:rPr>
              <a:t> </a:t>
            </a:r>
            <a:r>
              <a:rPr lang="en-US" sz="2000" b="1" err="1" smtClean="0">
                <a:solidFill>
                  <a:srgbClr val="000000"/>
                </a:solidFill>
              </a:rPr>
              <a:t>nhượng</a:t>
            </a:r>
            <a:r>
              <a:rPr lang="en-US" sz="1400" smtClean="0">
                <a:solidFill>
                  <a:srgbClr val="000000"/>
                </a:solidFill>
              </a:rPr>
              <a:t>.</a:t>
            </a:r>
            <a:endParaRPr lang="en-US" sz="1400">
              <a:solidFill>
                <a:srgbClr val="000000"/>
              </a:solidFill>
            </a:endParaRPr>
          </a:p>
        </p:txBody>
      </p:sp>
      <p:sp>
        <p:nvSpPr>
          <p:cNvPr id="23" name="AutoShape 3"/>
          <p:cNvSpPr>
            <a:spLocks noChangeArrowheads="1"/>
          </p:cNvSpPr>
          <p:nvPr/>
        </p:nvSpPr>
        <p:spPr bwMode="auto">
          <a:xfrm>
            <a:off x="3451631" y="3440341"/>
            <a:ext cx="2155825" cy="2544762"/>
          </a:xfrm>
          <a:prstGeom prst="roundRect">
            <a:avLst>
              <a:gd name="adj" fmla="val 16667"/>
            </a:avLst>
          </a:prstGeom>
          <a:noFill/>
          <a:ln w="38100">
            <a:solidFill>
              <a:schemeClr val="bg2"/>
            </a:solidFill>
            <a:round/>
            <a:headEnd/>
            <a:tailEnd/>
          </a:ln>
          <a:effectLst/>
          <a:extLst>
            <a:ext uri="{909E8E84-426E-40DD-AFC4-6F175D3DCCD1}">
              <a14:hiddenFill xmlns="" xmlns:a14="http://schemas.microsoft.com/office/drawing/2010/main">
                <a:gradFill rotWithShape="1">
                  <a:gsLst>
                    <a:gs pos="0">
                      <a:srgbClr val="99CCFF"/>
                    </a:gs>
                    <a:gs pos="100000">
                      <a:srgbClr val="99CCFF">
                        <a:gamma/>
                        <a:tint val="27451"/>
                        <a:invGamma/>
                      </a:srgbClr>
                    </a:gs>
                  </a:gsLst>
                  <a:lin ang="5400000" scaled="1"/>
                </a:gra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sz="2000" b="1" smtClean="0"/>
              <a:t>Cho </a:t>
            </a:r>
            <a:r>
              <a:rPr lang="en-US" sz="2000" b="1" err="1" smtClean="0"/>
              <a:t>người</a:t>
            </a:r>
            <a:r>
              <a:rPr lang="en-US" sz="2000" b="1" smtClean="0"/>
              <a:t> </a:t>
            </a:r>
            <a:br>
              <a:rPr lang="en-US" sz="2000" b="1" smtClean="0"/>
            </a:br>
            <a:r>
              <a:rPr lang="en-US" sz="2000" b="1" err="1" smtClean="0"/>
              <a:t>cầm</a:t>
            </a:r>
            <a:r>
              <a:rPr lang="en-US" sz="2000" b="1" smtClean="0"/>
              <a:t> </a:t>
            </a:r>
            <a:r>
              <a:rPr lang="en-US" sz="2000" b="1" err="1" smtClean="0"/>
              <a:t>giữ</a:t>
            </a:r>
            <a:r>
              <a:rPr lang="en-US" sz="2000" b="1" smtClean="0"/>
              <a:t> </a:t>
            </a:r>
            <a:r>
              <a:rPr lang="en-US" sz="2000" b="1" err="1" smtClean="0"/>
              <a:t>séc</a:t>
            </a:r>
            <a:endParaRPr lang="en-US" sz="2000" b="1" smtClean="0"/>
          </a:p>
          <a:p>
            <a:pPr algn="ctr" eaLnBrk="0" hangingPunct="0"/>
            <a:endParaRPr lang="en-US" b="1">
              <a:latin typeface="Verdana" pitchFamily="34" charset="0"/>
            </a:endParaRPr>
          </a:p>
        </p:txBody>
      </p:sp>
      <p:sp>
        <p:nvSpPr>
          <p:cNvPr id="2" name="Down Arrow 1"/>
          <p:cNvSpPr/>
          <p:nvPr/>
        </p:nvSpPr>
        <p:spPr>
          <a:xfrm>
            <a:off x="4191000" y="3223270"/>
            <a:ext cx="533400" cy="31209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ight Arrow 2">
            <a:hlinkClick r:id="rId2" action="ppaction://hlinksldjump"/>
          </p:cNvPr>
          <p:cNvSpPr/>
          <p:nvPr/>
        </p:nvSpPr>
        <p:spPr>
          <a:xfrm>
            <a:off x="2362200" y="5474354"/>
            <a:ext cx="376089" cy="36175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6705600" y="381000"/>
            <a:ext cx="2057400" cy="523220"/>
          </a:xfrm>
          <a:prstGeom prst="rect">
            <a:avLst/>
          </a:prstGeom>
        </p:spPr>
        <p:txBody>
          <a:bodyPr wrap="square">
            <a:spAutoFit/>
          </a:bodyPr>
          <a:lstStyle/>
          <a:p>
            <a:pPr algn="ctr">
              <a:lnSpc>
                <a:spcPct val="100000"/>
              </a:lnSpc>
              <a:defRPr/>
            </a:pPr>
            <a:r>
              <a:rPr lang="en-US" sz="2800" b="1" kern="0" smtClean="0">
                <a:solidFill>
                  <a:srgbClr val="FF0000"/>
                </a:solidFill>
                <a:latin typeface="Chiller" pitchFamily="82" charset="0"/>
              </a:rPr>
              <a:t>NHÓM TTQT 7</a:t>
            </a:r>
            <a:endParaRPr lang="en-US" sz="2800" b="1" kern="0">
              <a:solidFill>
                <a:srgbClr val="FF0000"/>
              </a:solidFill>
              <a:latin typeface="Chiller" pitchFamily="82" charset="0"/>
            </a:endParaRPr>
          </a:p>
        </p:txBody>
      </p:sp>
      <p:sp>
        <p:nvSpPr>
          <p:cNvPr id="25" name="Rectangle 24"/>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3027"/>
                                        </p:tgtEl>
                                        <p:attrNameLst>
                                          <p:attrName>style.visibility</p:attrName>
                                        </p:attrNameLst>
                                      </p:cBhvr>
                                      <p:to>
                                        <p:strVal val="visible"/>
                                      </p:to>
                                    </p:set>
                                    <p:animEffect transition="in" filter="blinds(horizontal)">
                                      <p:cBhvr>
                                        <p:cTn id="7" dur="500"/>
                                        <p:tgtEl>
                                          <p:spTgt spid="4302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3014"/>
                                        </p:tgtEl>
                                        <p:attrNameLst>
                                          <p:attrName>style.visibility</p:attrName>
                                        </p:attrNameLst>
                                      </p:cBhvr>
                                      <p:to>
                                        <p:strVal val="visible"/>
                                      </p:to>
                                    </p:set>
                                    <p:animEffect transition="in" filter="blinds(horizontal)">
                                      <p:cBhvr>
                                        <p:cTn id="12" dur="500"/>
                                        <p:tgtEl>
                                          <p:spTgt spid="430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blinds(horizontal)">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3031"/>
                                        </p:tgtEl>
                                        <p:attrNameLst>
                                          <p:attrName>style.visibility</p:attrName>
                                        </p:attrNameLst>
                                      </p:cBhvr>
                                      <p:to>
                                        <p:strVal val="visible"/>
                                      </p:to>
                                    </p:set>
                                    <p:animEffect transition="in" filter="blinds(horizontal)">
                                      <p:cBhvr>
                                        <p:cTn id="22" dur="500"/>
                                        <p:tgtEl>
                                          <p:spTgt spid="4303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blinds(horizontal)">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4" grpId="0"/>
      <p:bldP spid="43027" grpId="0"/>
      <p:bldP spid="43031" grpId="0"/>
      <p:bldP spid="23" grpId="0" animBg="1"/>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9CAE5FF5-7ECC-4954-946B-E4D4150BCECD}" type="slidenum">
              <a:rPr lang="en-US"/>
              <a:pPr>
                <a:defRPr/>
              </a:pPr>
              <a:t>4</a:t>
            </a:fld>
            <a:endParaRPr lang="en-US"/>
          </a:p>
        </p:txBody>
      </p:sp>
      <p:sp>
        <p:nvSpPr>
          <p:cNvPr id="6" name="Rectangle 2"/>
          <p:cNvSpPr txBox="1">
            <a:spLocks noChangeArrowheads="1"/>
          </p:cNvSpPr>
          <p:nvPr/>
        </p:nvSpPr>
        <p:spPr bwMode="auto">
          <a:xfrm>
            <a:off x="1550988" y="266700"/>
            <a:ext cx="6588125" cy="873125"/>
          </a:xfrm>
          <a:prstGeom prst="rect">
            <a:avLst/>
          </a:prstGeom>
          <a:noFill/>
          <a:ln w="12700">
            <a:noFill/>
            <a:miter lim="800000"/>
            <a:headEnd/>
            <a:tailEnd/>
          </a:ln>
          <a:effectLst/>
        </p:spPr>
        <p:txBody>
          <a:bodyPr lIns="90488" tIns="44450" rIns="90488" bIns="44450" anchor="b"/>
          <a:lstStyle/>
          <a:p>
            <a:pPr>
              <a:lnSpc>
                <a:spcPct val="100000"/>
              </a:lnSpc>
              <a:defRPr/>
            </a:pPr>
            <a:endParaRPr lang="en-US" kern="0">
              <a:solidFill>
                <a:schemeClr val="bg1"/>
              </a:solidFill>
              <a:latin typeface="+mn-lt"/>
            </a:endParaRPr>
          </a:p>
        </p:txBody>
      </p:sp>
      <p:sp>
        <p:nvSpPr>
          <p:cNvPr id="7" name="Rectangle 2"/>
          <p:cNvSpPr txBox="1">
            <a:spLocks noChangeArrowheads="1"/>
          </p:cNvSpPr>
          <p:nvPr/>
        </p:nvSpPr>
        <p:spPr bwMode="auto">
          <a:xfrm>
            <a:off x="228600" y="1884363"/>
            <a:ext cx="8915400" cy="4059237"/>
          </a:xfrm>
          <a:prstGeom prst="rect">
            <a:avLst/>
          </a:prstGeom>
          <a:noFill/>
          <a:ln w="12700">
            <a:noFill/>
            <a:miter lim="800000"/>
            <a:headEnd/>
            <a:tailEnd/>
          </a:ln>
          <a:effectLst/>
        </p:spPr>
        <p:txBody>
          <a:bodyPr lIns="90488" tIns="44450" rIns="90488" bIns="44450" anchor="b"/>
          <a:lstStyle/>
          <a:p>
            <a:pPr>
              <a:lnSpc>
                <a:spcPct val="100000"/>
              </a:lnSpc>
              <a:defRPr/>
            </a:pPr>
            <a:endParaRPr lang="en-US" sz="2400" b="0" i="1">
              <a:solidFill>
                <a:schemeClr val="bg1"/>
              </a:solidFill>
              <a:latin typeface="+mj-lt"/>
            </a:endParaRPr>
          </a:p>
          <a:p>
            <a:pPr>
              <a:lnSpc>
                <a:spcPct val="100000"/>
              </a:lnSpc>
              <a:defRPr/>
            </a:pPr>
            <a:endParaRPr lang="en-US" sz="2400" b="0" i="1">
              <a:solidFill>
                <a:schemeClr val="bg1"/>
              </a:solidFill>
              <a:latin typeface="+mj-lt"/>
            </a:endParaRPr>
          </a:p>
          <a:p>
            <a:pPr>
              <a:lnSpc>
                <a:spcPct val="100000"/>
              </a:lnSpc>
              <a:defRPr/>
            </a:pPr>
            <a:endParaRPr lang="en-US" sz="2400" b="0" i="1">
              <a:solidFill>
                <a:schemeClr val="bg1"/>
              </a:solidFill>
              <a:latin typeface="+mj-lt"/>
            </a:endParaRPr>
          </a:p>
          <a:p>
            <a:pPr>
              <a:lnSpc>
                <a:spcPct val="100000"/>
              </a:lnSpc>
              <a:defRPr/>
            </a:pPr>
            <a:endParaRPr lang="en-US" sz="2400" b="0" i="1">
              <a:solidFill>
                <a:schemeClr val="bg1"/>
              </a:solidFill>
              <a:latin typeface="+mj-lt"/>
            </a:endParaRPr>
          </a:p>
          <a:p>
            <a:pPr>
              <a:lnSpc>
                <a:spcPct val="130000"/>
              </a:lnSpc>
              <a:defRPr/>
            </a:pPr>
            <a:r>
              <a:rPr lang="en-US" sz="2400" i="1" err="1">
                <a:solidFill>
                  <a:srgbClr val="FF0000"/>
                </a:solidFill>
                <a:latin typeface="Times New Roman" pitchFamily="18" charset="0"/>
                <a:cs typeface="Times New Roman" pitchFamily="18" charset="0"/>
              </a:rPr>
              <a:t>Về</a:t>
            </a:r>
            <a:r>
              <a:rPr lang="en-US" sz="2400" i="1">
                <a:solidFill>
                  <a:srgbClr val="FF0000"/>
                </a:solidFill>
                <a:latin typeface="Times New Roman" pitchFamily="18" charset="0"/>
                <a:cs typeface="Times New Roman" pitchFamily="18" charset="0"/>
              </a:rPr>
              <a:t> </a:t>
            </a:r>
            <a:r>
              <a:rPr lang="en-US" sz="2400" i="1" err="1">
                <a:solidFill>
                  <a:srgbClr val="FF0000"/>
                </a:solidFill>
                <a:latin typeface="Times New Roman" pitchFamily="18" charset="0"/>
                <a:cs typeface="Times New Roman" pitchFamily="18" charset="0"/>
              </a:rPr>
              <a:t>cơ</a:t>
            </a:r>
            <a:r>
              <a:rPr lang="en-US" sz="2400" i="1">
                <a:solidFill>
                  <a:srgbClr val="FF0000"/>
                </a:solidFill>
                <a:latin typeface="Times New Roman" pitchFamily="18" charset="0"/>
                <a:cs typeface="Times New Roman" pitchFamily="18" charset="0"/>
              </a:rPr>
              <a:t> </a:t>
            </a:r>
            <a:r>
              <a:rPr lang="en-US" sz="2400" i="1" err="1">
                <a:solidFill>
                  <a:srgbClr val="FF0000"/>
                </a:solidFill>
                <a:latin typeface="Times New Roman" pitchFamily="18" charset="0"/>
                <a:cs typeface="Times New Roman" pitchFamily="18" charset="0"/>
              </a:rPr>
              <a:t>sở</a:t>
            </a:r>
            <a:r>
              <a:rPr lang="en-US" sz="2400" i="1">
                <a:solidFill>
                  <a:srgbClr val="FF0000"/>
                </a:solidFill>
                <a:latin typeface="Times New Roman" pitchFamily="18" charset="0"/>
                <a:cs typeface="Times New Roman" pitchFamily="18" charset="0"/>
              </a:rPr>
              <a:t> </a:t>
            </a:r>
            <a:r>
              <a:rPr lang="en-US" sz="2400" i="1" err="1">
                <a:solidFill>
                  <a:srgbClr val="FF0000"/>
                </a:solidFill>
                <a:latin typeface="Times New Roman" pitchFamily="18" charset="0"/>
                <a:cs typeface="Times New Roman" pitchFamily="18" charset="0"/>
              </a:rPr>
              <a:t>phát</a:t>
            </a:r>
            <a:r>
              <a:rPr lang="en-US" sz="2400" i="1">
                <a:solidFill>
                  <a:srgbClr val="FF0000"/>
                </a:solidFill>
                <a:latin typeface="Times New Roman" pitchFamily="18" charset="0"/>
                <a:cs typeface="Times New Roman" pitchFamily="18" charset="0"/>
              </a:rPr>
              <a:t> </a:t>
            </a:r>
            <a:r>
              <a:rPr lang="en-US" sz="2400" i="1" err="1">
                <a:solidFill>
                  <a:srgbClr val="FF0000"/>
                </a:solidFill>
                <a:latin typeface="Times New Roman" pitchFamily="18" charset="0"/>
                <a:cs typeface="Times New Roman" pitchFamily="18" charset="0"/>
              </a:rPr>
              <a:t>hành</a:t>
            </a:r>
            <a:r>
              <a:rPr lang="en-US" sz="2400" i="1">
                <a:solidFill>
                  <a:srgbClr val="FF0000"/>
                </a:solidFill>
                <a:latin typeface="Times New Roman" pitchFamily="18" charset="0"/>
                <a:cs typeface="Times New Roman" pitchFamily="18" charset="0"/>
              </a:rPr>
              <a:t> </a:t>
            </a:r>
            <a:r>
              <a:rPr lang="en-US" sz="2400" i="1" err="1">
                <a:solidFill>
                  <a:srgbClr val="FF0000"/>
                </a:solidFill>
                <a:latin typeface="Times New Roman" pitchFamily="18" charset="0"/>
                <a:cs typeface="Times New Roman" pitchFamily="18" charset="0"/>
              </a:rPr>
              <a:t>công</a:t>
            </a:r>
            <a:r>
              <a:rPr lang="en-US" sz="2400" i="1">
                <a:solidFill>
                  <a:srgbClr val="FF0000"/>
                </a:solidFill>
                <a:latin typeface="Times New Roman" pitchFamily="18" charset="0"/>
                <a:cs typeface="Times New Roman" pitchFamily="18" charset="0"/>
              </a:rPr>
              <a:t> </a:t>
            </a:r>
            <a:r>
              <a:rPr lang="en-US" sz="2400" i="1" err="1">
                <a:solidFill>
                  <a:srgbClr val="FF0000"/>
                </a:solidFill>
                <a:latin typeface="Times New Roman" pitchFamily="18" charset="0"/>
                <a:cs typeface="Times New Roman" pitchFamily="18" charset="0"/>
              </a:rPr>
              <a:t>cụ</a:t>
            </a:r>
            <a:r>
              <a:rPr lang="en-US" sz="2400" i="1">
                <a:solidFill>
                  <a:srgbClr val="FF0000"/>
                </a:solidFill>
                <a:latin typeface="Times New Roman" pitchFamily="18" charset="0"/>
                <a:cs typeface="Times New Roman" pitchFamily="18" charset="0"/>
              </a:rPr>
              <a:t> </a:t>
            </a:r>
            <a:r>
              <a:rPr lang="en-US" sz="2400" i="1" err="1">
                <a:solidFill>
                  <a:srgbClr val="FF0000"/>
                </a:solidFill>
                <a:latin typeface="Times New Roman" pitchFamily="18" charset="0"/>
                <a:cs typeface="Times New Roman" pitchFamily="18" charset="0"/>
              </a:rPr>
              <a:t>chuyển</a:t>
            </a:r>
            <a:r>
              <a:rPr lang="en-US" sz="2400" i="1">
                <a:solidFill>
                  <a:srgbClr val="FF0000"/>
                </a:solidFill>
                <a:latin typeface="Times New Roman" pitchFamily="18" charset="0"/>
                <a:cs typeface="Times New Roman" pitchFamily="18" charset="0"/>
              </a:rPr>
              <a:t> </a:t>
            </a:r>
            <a:r>
              <a:rPr lang="en-US" sz="2400" i="1" err="1">
                <a:solidFill>
                  <a:srgbClr val="FF0000"/>
                </a:solidFill>
                <a:latin typeface="Times New Roman" pitchFamily="18" charset="0"/>
                <a:cs typeface="Times New Roman" pitchFamily="18" charset="0"/>
              </a:rPr>
              <a:t>nhượng</a:t>
            </a:r>
            <a:endParaRPr lang="en-US" sz="2400" i="1">
              <a:solidFill>
                <a:srgbClr val="FF0000"/>
              </a:solidFill>
              <a:latin typeface="Times New Roman" pitchFamily="18" charset="0"/>
              <a:cs typeface="Times New Roman" pitchFamily="18" charset="0"/>
            </a:endParaRPr>
          </a:p>
          <a:p>
            <a:pPr>
              <a:lnSpc>
                <a:spcPct val="130000"/>
              </a:lnSpc>
              <a:buFont typeface="Arial" pitchFamily="34" charset="0"/>
              <a:buChar char="•"/>
              <a:defRPr/>
            </a:pPr>
            <a:r>
              <a:rPr lang="it-IT" sz="2400" smtClean="0">
                <a:latin typeface="Times New Roman" pitchFamily="18" charset="0"/>
                <a:cs typeface="Times New Roman" pitchFamily="18" charset="0"/>
              </a:rPr>
              <a:t>Dựa trên cơ </a:t>
            </a:r>
            <a:r>
              <a:rPr lang="it-IT" sz="2400">
                <a:latin typeface="Times New Roman" pitchFamily="18" charset="0"/>
                <a:cs typeface="Times New Roman" pitchFamily="18" charset="0"/>
              </a:rPr>
              <a:t>sở giao dịch mua bán hàng hoá, cung ứng dịch vụ, cho vay giữa các tổ chức, cá nhân với nhau; giao dịch cho vay </a:t>
            </a:r>
            <a:r>
              <a:rPr lang="it-IT" sz="2400" smtClean="0">
                <a:latin typeface="Times New Roman" pitchFamily="18" charset="0"/>
                <a:cs typeface="Times New Roman" pitchFamily="18" charset="0"/>
              </a:rPr>
              <a:t>giữa </a:t>
            </a:r>
            <a:r>
              <a:rPr lang="it-IT" sz="2400">
                <a:latin typeface="Times New Roman" pitchFamily="18" charset="0"/>
                <a:cs typeface="Times New Roman" pitchFamily="18" charset="0"/>
              </a:rPr>
              <a:t>tổ chức tín dụng với tổ chức, cá </a:t>
            </a:r>
            <a:r>
              <a:rPr lang="it-IT" sz="2400" smtClean="0">
                <a:latin typeface="Times New Roman" pitchFamily="18" charset="0"/>
                <a:cs typeface="Times New Roman" pitchFamily="18" charset="0"/>
              </a:rPr>
              <a:t>nhân khác; </a:t>
            </a:r>
            <a:r>
              <a:rPr lang="it-IT" sz="2400">
                <a:latin typeface="Times New Roman" pitchFamily="18" charset="0"/>
                <a:cs typeface="Times New Roman" pitchFamily="18" charset="0"/>
              </a:rPr>
              <a:t>giao dịch thanh toán và giao dịch </a:t>
            </a:r>
            <a:r>
              <a:rPr lang="it-IT" sz="2400" smtClean="0">
                <a:latin typeface="Times New Roman" pitchFamily="18" charset="0"/>
                <a:cs typeface="Times New Roman" pitchFamily="18" charset="0"/>
              </a:rPr>
              <a:t>tặng, </a:t>
            </a:r>
            <a:r>
              <a:rPr lang="it-IT" sz="2400">
                <a:latin typeface="Times New Roman" pitchFamily="18" charset="0"/>
                <a:cs typeface="Times New Roman" pitchFamily="18" charset="0"/>
              </a:rPr>
              <a:t>cho theo quy định của pháp luật. </a:t>
            </a:r>
          </a:p>
          <a:p>
            <a:pPr>
              <a:lnSpc>
                <a:spcPct val="130000"/>
              </a:lnSpc>
              <a:buFont typeface="Arial" pitchFamily="34" charset="0"/>
              <a:buChar char="•"/>
              <a:defRPr/>
            </a:pPr>
            <a:r>
              <a:rPr lang="it-IT" sz="2400">
                <a:latin typeface="Times New Roman" pitchFamily="18" charset="0"/>
                <a:cs typeface="Times New Roman" pitchFamily="18" charset="0"/>
              </a:rPr>
              <a:t> Quan hệ công cụ chuyển nhượng quy định trong Luật này độc lập, không phụ thuộc vào giao dịch cơ sở phát hành công cụ chuyển </a:t>
            </a:r>
            <a:r>
              <a:rPr lang="it-IT" sz="2400" smtClean="0">
                <a:latin typeface="Times New Roman" pitchFamily="18" charset="0"/>
                <a:cs typeface="Times New Roman" pitchFamily="18" charset="0"/>
              </a:rPr>
              <a:t>nhượng.</a:t>
            </a:r>
            <a:r>
              <a:rPr lang="en-US" sz="2400" i="1" smtClean="0">
                <a:solidFill>
                  <a:schemeClr val="bg1"/>
                </a:solidFill>
                <a:latin typeface="Times New Roman" pitchFamily="18" charset="0"/>
                <a:cs typeface="Times New Roman" pitchFamily="18" charset="0"/>
              </a:rPr>
              <a:t> </a:t>
            </a:r>
            <a:endParaRPr lang="en-US" sz="2400" i="1">
              <a:solidFill>
                <a:schemeClr val="bg1"/>
              </a:solidFill>
              <a:latin typeface="Times New Roman" pitchFamily="18" charset="0"/>
              <a:cs typeface="Times New Roman" pitchFamily="18" charset="0"/>
            </a:endParaRPr>
          </a:p>
          <a:p>
            <a:pPr>
              <a:lnSpc>
                <a:spcPct val="100000"/>
              </a:lnSpc>
              <a:defRPr/>
            </a:pPr>
            <a:r>
              <a:rPr lang="en-US" sz="2400">
                <a:latin typeface="+mj-lt"/>
              </a:rPr>
              <a:t> </a:t>
            </a:r>
            <a:endParaRPr lang="en-US" sz="2400" b="0" kern="0">
              <a:solidFill>
                <a:schemeClr val="bg1"/>
              </a:solidFill>
              <a:latin typeface="+mj-lt"/>
              <a:ea typeface="+mj-ea"/>
              <a:cs typeface="+mj-cs"/>
            </a:endParaRPr>
          </a:p>
        </p:txBody>
      </p:sp>
      <p:sp>
        <p:nvSpPr>
          <p:cNvPr id="10" name="Rectangle 9"/>
          <p:cNvSpPr/>
          <p:nvPr/>
        </p:nvSpPr>
        <p:spPr>
          <a:xfrm>
            <a:off x="1" y="685800"/>
            <a:ext cx="6788150" cy="800219"/>
          </a:xfrm>
          <a:prstGeom prst="rect">
            <a:avLst/>
          </a:prstGeom>
        </p:spPr>
        <p:txBody>
          <a:bodyPr wrap="square">
            <a:spAutoFit/>
          </a:bodyPr>
          <a:lstStyle/>
          <a:p>
            <a:pPr>
              <a:lnSpc>
                <a:spcPct val="100000"/>
              </a:lnSpc>
              <a:defRPr/>
            </a:pPr>
            <a:r>
              <a:rPr lang="en-US" sz="2800" kern="0">
                <a:solidFill>
                  <a:schemeClr val="tx2"/>
                </a:solidFill>
                <a:latin typeface="Times New Roman" pitchFamily="18" charset="0"/>
                <a:cs typeface="Times New Roman" pitchFamily="18" charset="0"/>
              </a:rPr>
              <a:t>PHẦN 1 : QUY ĐỊNH CHUNG</a:t>
            </a:r>
          </a:p>
          <a:p>
            <a:pPr>
              <a:lnSpc>
                <a:spcPct val="100000"/>
              </a:lnSpc>
              <a:defRPr/>
            </a:pPr>
            <a:endParaRPr lang="en-US" kern="0">
              <a:solidFill>
                <a:schemeClr val="bg1"/>
              </a:solidFill>
            </a:endParaRPr>
          </a:p>
        </p:txBody>
      </p:sp>
      <p:sp>
        <p:nvSpPr>
          <p:cNvPr id="8" name="Rectangle 7"/>
          <p:cNvSpPr/>
          <p:nvPr/>
        </p:nvSpPr>
        <p:spPr>
          <a:xfrm>
            <a:off x="6705600" y="381000"/>
            <a:ext cx="2057400" cy="523220"/>
          </a:xfrm>
          <a:prstGeom prst="rect">
            <a:avLst/>
          </a:prstGeom>
        </p:spPr>
        <p:txBody>
          <a:bodyPr wrap="square">
            <a:spAutoFit/>
          </a:bodyPr>
          <a:lstStyle/>
          <a:p>
            <a:pPr algn="ctr">
              <a:lnSpc>
                <a:spcPct val="100000"/>
              </a:lnSpc>
              <a:defRPr/>
            </a:pPr>
            <a:r>
              <a:rPr lang="en-US" sz="2800" b="1" kern="0" smtClean="0">
                <a:solidFill>
                  <a:srgbClr val="FF0000"/>
                </a:solidFill>
                <a:latin typeface="Chiller" pitchFamily="82" charset="0"/>
              </a:rPr>
              <a:t>NHÓM TTQT 7</a:t>
            </a:r>
            <a:endParaRPr lang="en-US" sz="2800" b="1" kern="0">
              <a:solidFill>
                <a:srgbClr val="FF0000"/>
              </a:solidFill>
              <a:latin typeface="Chiller" pitchFamily="82" charset="0"/>
            </a:endParaRPr>
          </a:p>
        </p:txBody>
      </p:sp>
      <p:sp>
        <p:nvSpPr>
          <p:cNvPr id="9" name="Rectangle 8"/>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animEffect transition="in" filter="blinds(horizontal)">
                                      <p:cBhvr>
                                        <p:cTn id="7" dur="500"/>
                                        <p:tgtEl>
                                          <p:spTgt spid="7">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6" end="6"/>
                                            </p:txEl>
                                          </p:spTgt>
                                        </p:tgtEl>
                                        <p:attrNameLst>
                                          <p:attrName>style.visibility</p:attrName>
                                        </p:attrNameLst>
                                      </p:cBhvr>
                                      <p:to>
                                        <p:strVal val="visible"/>
                                      </p:to>
                                    </p:set>
                                    <p:animEffect transition="in" filter="blinds(horizontal)">
                                      <p:cBhvr>
                                        <p:cTn id="12" dur="500"/>
                                        <p:tgtEl>
                                          <p:spTgt spid="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en-US" sz="2400" err="1" smtClean="0">
                <a:latin typeface="Times New Roman" pitchFamily="18" charset="0"/>
                <a:cs typeface="Times New Roman" pitchFamily="18" charset="0"/>
              </a:rPr>
              <a:t>1.2.Kí</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phát</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séc</a:t>
            </a:r>
            <a:endParaRPr lang="en-US" sz="2400" smtClean="0">
              <a:latin typeface="Times New Roman" pitchFamily="18" charset="0"/>
              <a:cs typeface="Times New Roman" pitchFamily="18" charset="0"/>
            </a:endParaRPr>
          </a:p>
        </p:txBody>
      </p:sp>
      <p:sp>
        <p:nvSpPr>
          <p:cNvPr id="4" name="Slide Number Placeholder 3"/>
          <p:cNvSpPr>
            <a:spLocks noGrp="1"/>
          </p:cNvSpPr>
          <p:nvPr>
            <p:ph type="sldNum" sz="quarter" idx="10"/>
          </p:nvPr>
        </p:nvSpPr>
        <p:spPr/>
        <p:txBody>
          <a:bodyPr/>
          <a:lstStyle/>
          <a:p>
            <a:pPr>
              <a:defRPr/>
            </a:pPr>
            <a:fld id="{77BCB1C1-9852-466D-AEC5-CCCA43D60999}" type="slidenum">
              <a:rPr lang="en-US" smtClean="0"/>
              <a:pPr>
                <a:defRPr/>
              </a:pPr>
              <a:t>40</a:t>
            </a:fld>
            <a:endParaRPr lang="en-US"/>
          </a:p>
        </p:txBody>
      </p:sp>
      <p:pic>
        <p:nvPicPr>
          <p:cNvPr id="38916" name="Content Placeholder 4" descr="C:\Documents and Settings\toan\Desktop\bai tap thanh toan quoc te\mau-sec-moi1.jpg"/>
          <p:cNvPicPr>
            <a:picLocks noGrp="1"/>
          </p:cNvPicPr>
          <p:nvPr>
            <p:ph idx="1"/>
          </p:nvPr>
        </p:nvPicPr>
        <p:blipFill>
          <a:blip r:embed="rId2">
            <a:extLst>
              <a:ext uri="{28A0092B-C50C-407E-A947-70E740481C1C}">
                <a14:useLocalDpi xmlns="" xmlns:a14="http://schemas.microsoft.com/office/drawing/2010/main" val="0"/>
              </a:ext>
            </a:extLst>
          </a:blip>
          <a:srcRect/>
          <a:stretch>
            <a:fillRect/>
          </a:stretch>
        </p:blipFill>
        <p:spPr>
          <a:xfrm>
            <a:off x="0" y="1308100"/>
            <a:ext cx="9144000" cy="2654300"/>
          </a:xfrm>
        </p:spPr>
      </p:pic>
      <p:sp>
        <p:nvSpPr>
          <p:cNvPr id="38917" name="Text Box 2"/>
          <p:cNvSpPr txBox="1">
            <a:spLocks noChangeArrowheads="1"/>
          </p:cNvSpPr>
          <p:nvPr/>
        </p:nvSpPr>
        <p:spPr bwMode="auto">
          <a:xfrm>
            <a:off x="3254374" y="1981200"/>
            <a:ext cx="2689225" cy="241300"/>
          </a:xfrm>
          <a:prstGeom prst="rect">
            <a:avLst/>
          </a:prstGeom>
          <a:noFill/>
          <a:ln w="9525">
            <a:solidFill>
              <a:schemeClr val="bg1"/>
            </a:solidFill>
            <a:miter lim="800000"/>
            <a:headEnd/>
            <a:tailEnd/>
          </a:ln>
          <a:extLst>
            <a:ext uri="{909E8E84-426E-40DD-AFC4-6F175D3DCCD1}">
              <a14:hiddenFill xmlns="" xmlns:a14="http://schemas.microsoft.com/office/drawing/2010/main">
                <a:solidFill>
                  <a:srgbClr val="FFFFFF"/>
                </a:solidFill>
              </a14:hiddenFill>
            </a:ext>
          </a:extLst>
        </p:spPr>
        <p:txBody>
          <a:bodyPr/>
          <a:lstStyle>
            <a:lvl1pPr>
              <a:defRPr sz="3200" b="1">
                <a:solidFill>
                  <a:schemeClr val="tx1"/>
                </a:solidFill>
                <a:latin typeface="Arial" charset="0"/>
              </a:defRPr>
            </a:lvl1pPr>
            <a:lvl2pPr marL="742950" indent="-285750">
              <a:defRPr sz="3200" b="1">
                <a:solidFill>
                  <a:schemeClr val="tx1"/>
                </a:solidFill>
                <a:latin typeface="Arial" charset="0"/>
              </a:defRPr>
            </a:lvl2pPr>
            <a:lvl3pPr marL="1143000" indent="-228600">
              <a:defRPr sz="3200" b="1">
                <a:solidFill>
                  <a:schemeClr val="tx1"/>
                </a:solidFill>
                <a:latin typeface="Arial" charset="0"/>
              </a:defRPr>
            </a:lvl3pPr>
            <a:lvl4pPr marL="1600200" indent="-228600">
              <a:defRPr sz="3200" b="1">
                <a:solidFill>
                  <a:schemeClr val="tx1"/>
                </a:solidFill>
                <a:latin typeface="Arial" charset="0"/>
              </a:defRPr>
            </a:lvl4pPr>
            <a:lvl5pPr marL="2057400" indent="-228600">
              <a:defRPr sz="3200" b="1">
                <a:solidFill>
                  <a:schemeClr val="tx1"/>
                </a:solidFill>
                <a:latin typeface="Arial" charset="0"/>
              </a:defRPr>
            </a:lvl5pPr>
            <a:lvl6pPr marL="2514600" indent="-228600" eaLnBrk="0" fontAlgn="base" hangingPunct="0">
              <a:lnSpc>
                <a:spcPct val="80000"/>
              </a:lnSpc>
              <a:spcBef>
                <a:spcPct val="0"/>
              </a:spcBef>
              <a:spcAft>
                <a:spcPct val="0"/>
              </a:spcAft>
              <a:defRPr sz="3200" b="1">
                <a:solidFill>
                  <a:schemeClr val="tx1"/>
                </a:solidFill>
                <a:latin typeface="Arial" charset="0"/>
              </a:defRPr>
            </a:lvl6pPr>
            <a:lvl7pPr marL="2971800" indent="-228600" eaLnBrk="0" fontAlgn="base" hangingPunct="0">
              <a:lnSpc>
                <a:spcPct val="80000"/>
              </a:lnSpc>
              <a:spcBef>
                <a:spcPct val="0"/>
              </a:spcBef>
              <a:spcAft>
                <a:spcPct val="0"/>
              </a:spcAft>
              <a:defRPr sz="3200" b="1">
                <a:solidFill>
                  <a:schemeClr val="tx1"/>
                </a:solidFill>
                <a:latin typeface="Arial" charset="0"/>
              </a:defRPr>
            </a:lvl7pPr>
            <a:lvl8pPr marL="3429000" indent="-228600" eaLnBrk="0" fontAlgn="base" hangingPunct="0">
              <a:lnSpc>
                <a:spcPct val="80000"/>
              </a:lnSpc>
              <a:spcBef>
                <a:spcPct val="0"/>
              </a:spcBef>
              <a:spcAft>
                <a:spcPct val="0"/>
              </a:spcAft>
              <a:defRPr sz="3200" b="1">
                <a:solidFill>
                  <a:schemeClr val="tx1"/>
                </a:solidFill>
                <a:latin typeface="Arial" charset="0"/>
              </a:defRPr>
            </a:lvl8pPr>
            <a:lvl9pPr marL="3886200" indent="-228600" eaLnBrk="0" fontAlgn="base" hangingPunct="0">
              <a:lnSpc>
                <a:spcPct val="80000"/>
              </a:lnSpc>
              <a:spcBef>
                <a:spcPct val="0"/>
              </a:spcBef>
              <a:spcAft>
                <a:spcPct val="0"/>
              </a:spcAft>
              <a:defRPr sz="3200" b="1">
                <a:solidFill>
                  <a:schemeClr val="tx1"/>
                </a:solidFill>
                <a:latin typeface="Arial" charset="0"/>
              </a:defRPr>
            </a:lvl9pPr>
          </a:lstStyle>
          <a:p>
            <a:pPr>
              <a:lnSpc>
                <a:spcPct val="115000"/>
              </a:lnSpc>
              <a:spcAft>
                <a:spcPts val="1000"/>
              </a:spcAft>
            </a:pPr>
            <a:r>
              <a:rPr lang="en-US" sz="1400">
                <a:latin typeface="Calibri" pitchFamily="34" charset="0"/>
                <a:ea typeface="Calibri" pitchFamily="34" charset="0"/>
                <a:cs typeface="Times New Roman" pitchFamily="18" charset="0"/>
              </a:rPr>
              <a:t>Ông Nguyễn </a:t>
            </a:r>
            <a:r>
              <a:rPr lang="en-US" sz="1400" smtClean="0">
                <a:latin typeface="Calibri" pitchFamily="34" charset="0"/>
                <a:ea typeface="Calibri" pitchFamily="34" charset="0"/>
                <a:cs typeface="Times New Roman" pitchFamily="18" charset="0"/>
              </a:rPr>
              <a:t> Trọng  Minh (NHD)</a:t>
            </a:r>
            <a:endParaRPr lang="en-US" sz="1400">
              <a:latin typeface="Calibri" pitchFamily="34" charset="0"/>
              <a:ea typeface="Calibri" pitchFamily="34" charset="0"/>
              <a:cs typeface="Times New Roman" pitchFamily="18" charset="0"/>
            </a:endParaRPr>
          </a:p>
        </p:txBody>
      </p:sp>
      <p:pic>
        <p:nvPicPr>
          <p:cNvPr id="38918" name="Picture 6" descr="C:\Documents and Settings\toan\Desktop\bai tap thanh toan quoc te\mau-sec-moi2.jp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0" y="3937000"/>
            <a:ext cx="9144000" cy="292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8919" name="TextBox 7"/>
          <p:cNvSpPr txBox="1">
            <a:spLocks noChangeArrowheads="1"/>
          </p:cNvSpPr>
          <p:nvPr/>
        </p:nvSpPr>
        <p:spPr bwMode="auto">
          <a:xfrm>
            <a:off x="1536700" y="4051300"/>
            <a:ext cx="1917700" cy="485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3200" b="1">
                <a:solidFill>
                  <a:schemeClr val="tx1"/>
                </a:solidFill>
                <a:latin typeface="Arial" charset="0"/>
              </a:defRPr>
            </a:lvl1pPr>
            <a:lvl2pPr marL="742950" indent="-285750">
              <a:defRPr sz="3200" b="1">
                <a:solidFill>
                  <a:schemeClr val="tx1"/>
                </a:solidFill>
                <a:latin typeface="Arial" charset="0"/>
              </a:defRPr>
            </a:lvl2pPr>
            <a:lvl3pPr marL="1143000" indent="-228600">
              <a:defRPr sz="3200" b="1">
                <a:solidFill>
                  <a:schemeClr val="tx1"/>
                </a:solidFill>
                <a:latin typeface="Arial" charset="0"/>
              </a:defRPr>
            </a:lvl3pPr>
            <a:lvl4pPr marL="1600200" indent="-228600">
              <a:defRPr sz="3200" b="1">
                <a:solidFill>
                  <a:schemeClr val="tx1"/>
                </a:solidFill>
                <a:latin typeface="Arial" charset="0"/>
              </a:defRPr>
            </a:lvl4pPr>
            <a:lvl5pPr marL="2057400" indent="-228600">
              <a:defRPr sz="3200" b="1">
                <a:solidFill>
                  <a:schemeClr val="tx1"/>
                </a:solidFill>
                <a:latin typeface="Arial" charset="0"/>
              </a:defRPr>
            </a:lvl5pPr>
            <a:lvl6pPr marL="2514600" indent="-228600" eaLnBrk="0" fontAlgn="base" hangingPunct="0">
              <a:lnSpc>
                <a:spcPct val="80000"/>
              </a:lnSpc>
              <a:spcBef>
                <a:spcPct val="0"/>
              </a:spcBef>
              <a:spcAft>
                <a:spcPct val="0"/>
              </a:spcAft>
              <a:defRPr sz="3200" b="1">
                <a:solidFill>
                  <a:schemeClr val="tx1"/>
                </a:solidFill>
                <a:latin typeface="Arial" charset="0"/>
              </a:defRPr>
            </a:lvl6pPr>
            <a:lvl7pPr marL="2971800" indent="-228600" eaLnBrk="0" fontAlgn="base" hangingPunct="0">
              <a:lnSpc>
                <a:spcPct val="80000"/>
              </a:lnSpc>
              <a:spcBef>
                <a:spcPct val="0"/>
              </a:spcBef>
              <a:spcAft>
                <a:spcPct val="0"/>
              </a:spcAft>
              <a:defRPr sz="3200" b="1">
                <a:solidFill>
                  <a:schemeClr val="tx1"/>
                </a:solidFill>
                <a:latin typeface="Arial" charset="0"/>
              </a:defRPr>
            </a:lvl7pPr>
            <a:lvl8pPr marL="3429000" indent="-228600" eaLnBrk="0" fontAlgn="base" hangingPunct="0">
              <a:lnSpc>
                <a:spcPct val="80000"/>
              </a:lnSpc>
              <a:spcBef>
                <a:spcPct val="0"/>
              </a:spcBef>
              <a:spcAft>
                <a:spcPct val="0"/>
              </a:spcAft>
              <a:defRPr sz="3200" b="1">
                <a:solidFill>
                  <a:schemeClr val="tx1"/>
                </a:solidFill>
                <a:latin typeface="Arial" charset="0"/>
              </a:defRPr>
            </a:lvl8pPr>
            <a:lvl9pPr marL="3886200" indent="-228600" eaLnBrk="0" fontAlgn="base" hangingPunct="0">
              <a:lnSpc>
                <a:spcPct val="80000"/>
              </a:lnSpc>
              <a:spcBef>
                <a:spcPct val="0"/>
              </a:spcBef>
              <a:spcAft>
                <a:spcPct val="0"/>
              </a:spcAft>
              <a:defRPr sz="3200" b="1">
                <a:solidFill>
                  <a:schemeClr val="tx1"/>
                </a:solidFill>
                <a:latin typeface="Arial" charset="0"/>
              </a:defRPr>
            </a:lvl9pPr>
          </a:lstStyle>
          <a:p>
            <a:r>
              <a:rPr lang="en-US" sz="1600"/>
              <a:t>Không chuyển nhượng</a:t>
            </a:r>
          </a:p>
        </p:txBody>
      </p:sp>
      <p:sp>
        <p:nvSpPr>
          <p:cNvPr id="2" name="Right Arrow 1">
            <a:hlinkClick r:id="rId4" action="ppaction://hlinksldjump"/>
          </p:cNvPr>
          <p:cNvSpPr/>
          <p:nvPr/>
        </p:nvSpPr>
        <p:spPr>
          <a:xfrm>
            <a:off x="8305800" y="6324600"/>
            <a:ext cx="4572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6705600" y="381000"/>
            <a:ext cx="2057400" cy="523220"/>
          </a:xfrm>
          <a:prstGeom prst="rect">
            <a:avLst/>
          </a:prstGeom>
        </p:spPr>
        <p:txBody>
          <a:bodyPr wrap="square">
            <a:spAutoFit/>
          </a:bodyPr>
          <a:lstStyle/>
          <a:p>
            <a:pPr algn="ctr">
              <a:lnSpc>
                <a:spcPct val="100000"/>
              </a:lnSpc>
              <a:defRPr/>
            </a:pPr>
            <a:r>
              <a:rPr lang="en-US" sz="2800" b="1" kern="0" smtClean="0">
                <a:solidFill>
                  <a:srgbClr val="FF0000"/>
                </a:solidFill>
                <a:latin typeface="Chiller" pitchFamily="82" charset="0"/>
              </a:rPr>
              <a:t>NHÓM TTQT 7</a:t>
            </a:r>
            <a:endParaRPr lang="en-US" sz="2800" b="1" kern="0">
              <a:solidFill>
                <a:srgbClr val="FF0000"/>
              </a:solidFill>
              <a:latin typeface="Chiller" pitchFamily="82" charset="0"/>
            </a:endParaRPr>
          </a:p>
        </p:txBody>
      </p:sp>
      <p:sp>
        <p:nvSpPr>
          <p:cNvPr id="10" name="Rectangle 9"/>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extLst>
      <p:ext uri="{BB962C8B-B14F-4D97-AF65-F5344CB8AC3E}">
        <p14:creationId xmlns="" xmlns:p14="http://schemas.microsoft.com/office/powerpoint/2010/main" val="36622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path" presetSubtype="0" accel="50000" decel="50000" fill="hold" grpId="0" nodeType="clickEffect">
                                  <p:stCondLst>
                                    <p:cond delay="0"/>
                                  </p:stCondLst>
                                  <p:childTnLst>
                                    <p:animMotion origin="layout" path="M 0 0  L 0.016 0.132  L 0.031 0  L 0.047 0.132  L 0.063 0  L 0.078 0.132  L 0.094 0  L 0.109 0.132  L 0.125 0  L 0.141 0.132  L 0.156 0  L 0.172 0.132  L 0.187 0  L 0.203 0.132  L 0.219 0  L 0.234 0.132  L 0.25 0  E" pathEditMode="relative" ptsTypes="">
                                      <p:cBhvr>
                                        <p:cTn id="6" dur="2000" fill="hold"/>
                                        <p:tgtEl>
                                          <p:spTgt spid="38919"/>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en-US" smtClean="0"/>
              <a:t>1.2. </a:t>
            </a:r>
            <a:r>
              <a:rPr lang="en-US" err="1" smtClean="0"/>
              <a:t>Ký</a:t>
            </a:r>
            <a:r>
              <a:rPr lang="en-US" smtClean="0"/>
              <a:t> </a:t>
            </a:r>
            <a:r>
              <a:rPr lang="en-US" err="1" smtClean="0"/>
              <a:t>phát</a:t>
            </a:r>
            <a:r>
              <a:rPr lang="en-US" smtClean="0"/>
              <a:t> </a:t>
            </a:r>
            <a:r>
              <a:rPr lang="en-US" err="1" smtClean="0"/>
              <a:t>séc</a:t>
            </a:r>
            <a:endParaRPr lang="en-US" smtClean="0"/>
          </a:p>
        </p:txBody>
      </p:sp>
      <p:sp>
        <p:nvSpPr>
          <p:cNvPr id="37891" name="Content Placeholder 2"/>
          <p:cNvSpPr>
            <a:spLocks noGrp="1"/>
          </p:cNvSpPr>
          <p:nvPr>
            <p:ph idx="1"/>
          </p:nvPr>
        </p:nvSpPr>
        <p:spPr>
          <a:xfrm>
            <a:off x="152400" y="1600200"/>
            <a:ext cx="8775700" cy="4849812"/>
          </a:xfrm>
        </p:spPr>
        <p:txBody>
          <a:bodyPr/>
          <a:lstStyle/>
          <a:p>
            <a:r>
              <a:rPr lang="en-US" smtClean="0">
                <a:latin typeface="Times New Roman" pitchFamily="18" charset="0"/>
                <a:cs typeface="Times New Roman" pitchFamily="18" charset="0"/>
              </a:rPr>
              <a:t>Séc </a:t>
            </a:r>
            <a:r>
              <a:rPr lang="en-US" err="1" smtClean="0">
                <a:latin typeface="Times New Roman" pitchFamily="18" charset="0"/>
                <a:cs typeface="Times New Roman" pitchFamily="18" charset="0"/>
              </a:rPr>
              <a:t>có</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thể</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được</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ký</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phát</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ra</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lệnh</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cho</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người</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bị</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ký</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phát</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thanh</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toán</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số</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tiền</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ghi</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trên</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séc</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cho</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chính</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người</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ký</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phát</a:t>
            </a:r>
            <a:r>
              <a:rPr lang="en-US" smtClean="0">
                <a:latin typeface="Times New Roman" pitchFamily="18" charset="0"/>
                <a:cs typeface="Times New Roman" pitchFamily="18" charset="0"/>
              </a:rPr>
              <a:t>.</a:t>
            </a:r>
          </a:p>
          <a:p>
            <a:r>
              <a:rPr lang="en-US" err="1" smtClean="0">
                <a:latin typeface="Times New Roman" pitchFamily="18" charset="0"/>
                <a:cs typeface="Times New Roman" pitchFamily="18" charset="0"/>
              </a:rPr>
              <a:t>Séc</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không</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được</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ký</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phát</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để</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ra</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lệnh</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cho</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chính</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người</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ký</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phát</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thực</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hiện</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thanh</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toán</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séc</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trừ</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trường</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hợp</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ký</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phát</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để</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trả</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tiền</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từ</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đơn</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vị</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này</a:t>
            </a:r>
            <a:r>
              <a:rPr lang="en-US" smtClean="0">
                <a:latin typeface="Times New Roman" pitchFamily="18" charset="0"/>
                <a:cs typeface="Times New Roman" pitchFamily="18" charset="0"/>
              </a:rPr>
              <a:t> sang </a:t>
            </a:r>
            <a:r>
              <a:rPr lang="en-US" err="1" smtClean="0">
                <a:latin typeface="Times New Roman" pitchFamily="18" charset="0"/>
                <a:cs typeface="Times New Roman" pitchFamily="18" charset="0"/>
              </a:rPr>
              <a:t>đơn</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vị</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khác</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của</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người</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ký</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phát</a:t>
            </a:r>
            <a:r>
              <a:rPr lang="en-US" smtClean="0">
                <a:latin typeface="Times New Roman" pitchFamily="18" charset="0"/>
                <a:cs typeface="Times New Roman" pitchFamily="18" charset="0"/>
              </a:rPr>
              <a:t>.</a:t>
            </a:r>
          </a:p>
        </p:txBody>
      </p:sp>
      <p:sp>
        <p:nvSpPr>
          <p:cNvPr id="4" name="Slide Number Placeholder 3"/>
          <p:cNvSpPr>
            <a:spLocks noGrp="1"/>
          </p:cNvSpPr>
          <p:nvPr>
            <p:ph type="sldNum" sz="quarter" idx="10"/>
          </p:nvPr>
        </p:nvSpPr>
        <p:spPr/>
        <p:txBody>
          <a:bodyPr/>
          <a:lstStyle/>
          <a:p>
            <a:pPr>
              <a:defRPr/>
            </a:pPr>
            <a:fld id="{8A16899C-C162-47CC-87AF-81A9513F4E69}" type="slidenum">
              <a:rPr lang="en-US" smtClean="0"/>
              <a:pPr>
                <a:defRPr/>
              </a:pPr>
              <a:t>41</a:t>
            </a:fld>
            <a:endParaRPr lang="en-US"/>
          </a:p>
        </p:txBody>
      </p:sp>
      <p:sp>
        <p:nvSpPr>
          <p:cNvPr id="5" name="Title 1"/>
          <p:cNvSpPr txBox="1">
            <a:spLocks/>
          </p:cNvSpPr>
          <p:nvPr/>
        </p:nvSpPr>
        <p:spPr bwMode="gray">
          <a:xfrm>
            <a:off x="3810000" y="304800"/>
            <a:ext cx="4953000" cy="56356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bg1"/>
                </a:solidFill>
                <a:miter lim="800000"/>
                <a:headEnd/>
                <a:tailEnd/>
              </a14:hiddenLine>
            </a:ext>
            <a:ext uri="{AF507438-7753-43E0-B8FC-AC1667EBCBE1}">
              <a14:hiddenEffects xmlns="" xmlns:a14="http://schemas.microsoft.com/office/drawing/2010/main">
                <a:effectLst>
                  <a:outerShdw dist="53882" dir="2700000" algn="ctr" rotWithShape="0">
                    <a:schemeClr val="bg2">
                      <a:alpha val="50000"/>
                    </a:schemeClr>
                  </a:outerShdw>
                </a:effectLst>
              </a14:hiddenEffects>
            </a:ext>
          </a:extLst>
        </p:spPr>
        <p:txBody>
          <a:bodyPr vert="horz" wrap="square" lIns="91440" tIns="45720" rIns="91440" bIns="45720" numCol="1" anchor="ctr"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defRPr/>
            </a:pPr>
            <a:endParaRPr kumimoji="0" lang="en-US" sz="2800" b="1" i="0" u="none" strike="noStrike" kern="0" cap="none" spc="0" normalizeH="0" baseline="0" noProof="0" smtClean="0">
              <a:ln>
                <a:noFill/>
              </a:ln>
              <a:solidFill>
                <a:schemeClr val="tx1"/>
              </a:solidFill>
              <a:effectLst/>
              <a:uLnTx/>
              <a:uFillTx/>
              <a:latin typeface="+mj-lt"/>
              <a:ea typeface="+mj-ea"/>
              <a:cs typeface="+mj-cs"/>
            </a:endParaRPr>
          </a:p>
        </p:txBody>
      </p:sp>
      <p:sp>
        <p:nvSpPr>
          <p:cNvPr id="6" name="Rectangle 5"/>
          <p:cNvSpPr/>
          <p:nvPr/>
        </p:nvSpPr>
        <p:spPr>
          <a:xfrm>
            <a:off x="6705600" y="381000"/>
            <a:ext cx="2057400" cy="523220"/>
          </a:xfrm>
          <a:prstGeom prst="rect">
            <a:avLst/>
          </a:prstGeom>
        </p:spPr>
        <p:txBody>
          <a:bodyPr wrap="square">
            <a:spAutoFit/>
          </a:bodyPr>
          <a:lstStyle/>
          <a:p>
            <a:pPr algn="ctr">
              <a:lnSpc>
                <a:spcPct val="100000"/>
              </a:lnSpc>
              <a:defRPr/>
            </a:pPr>
            <a:r>
              <a:rPr lang="en-US" sz="2800" b="1" kern="0" smtClean="0">
                <a:solidFill>
                  <a:srgbClr val="FF0000"/>
                </a:solidFill>
                <a:latin typeface="Chiller" pitchFamily="82" charset="0"/>
              </a:rPr>
              <a:t>NHÓM TTQT 7</a:t>
            </a:r>
            <a:endParaRPr lang="en-US" sz="2800" b="1" kern="0">
              <a:solidFill>
                <a:srgbClr val="FF0000"/>
              </a:solidFill>
              <a:latin typeface="Chiller" pitchFamily="82" charset="0"/>
            </a:endParaRPr>
          </a:p>
        </p:txBody>
      </p:sp>
      <p:graphicFrame>
        <p:nvGraphicFramePr>
          <p:cNvPr id="7" name="Content Placeholder 4"/>
          <p:cNvGraphicFramePr>
            <a:graphicFrameLocks/>
          </p:cNvGraphicFramePr>
          <p:nvPr/>
        </p:nvGraphicFramePr>
        <p:xfrm>
          <a:off x="533400" y="4495800"/>
          <a:ext cx="8305800" cy="1010920"/>
        </p:xfrm>
        <a:graphic>
          <a:graphicData uri="http://schemas.openxmlformats.org/drawingml/2006/table">
            <a:tbl>
              <a:tblPr firstRow="1" bandRow="1">
                <a:tableStyleId>{5C22544A-7EE6-4342-B048-85BDC9FD1C3A}</a:tableStyleId>
              </a:tblPr>
              <a:tblGrid>
                <a:gridCol w="4152900"/>
                <a:gridCol w="4152900"/>
              </a:tblGrid>
              <a:tr h="370840">
                <a:tc>
                  <a:txBody>
                    <a:bodyPr/>
                    <a:lstStyle/>
                    <a:p>
                      <a:r>
                        <a:rPr lang="en-US" smtClean="0"/>
                        <a:t>ULC</a:t>
                      </a:r>
                      <a:r>
                        <a:rPr lang="en-US" baseline="0" smtClean="0"/>
                        <a:t> 1931</a:t>
                      </a:r>
                      <a:endParaRPr lang="en-US"/>
                    </a:p>
                  </a:txBody>
                  <a:tcPr/>
                </a:tc>
                <a:tc>
                  <a:txBody>
                    <a:bodyPr/>
                    <a:lstStyle/>
                    <a:p>
                      <a:r>
                        <a:rPr lang="en-US" smtClean="0"/>
                        <a:t>Luật</a:t>
                      </a:r>
                      <a:r>
                        <a:rPr lang="en-US" baseline="0" smtClean="0"/>
                        <a:t> Việt Nam</a:t>
                      </a:r>
                      <a:endParaRPr lang="en-US"/>
                    </a:p>
                  </a:txBody>
                  <a:tcPr/>
                </a:tc>
              </a:tr>
              <a:tr h="370840">
                <a:tc>
                  <a:txBody>
                    <a:bodyPr/>
                    <a:lstStyle/>
                    <a:p>
                      <a:r>
                        <a:rPr lang="en-US" smtClean="0"/>
                        <a:t>Séc</a:t>
                      </a:r>
                      <a:r>
                        <a:rPr lang="en-US" baseline="0" smtClean="0"/>
                        <a:t> đã ghi rõ tên của người thụ hưởng thì không được phép chuyển nhượng</a:t>
                      </a:r>
                      <a:endParaRPr lang="en-US"/>
                    </a:p>
                  </a:txBody>
                  <a:tcPr/>
                </a:tc>
                <a:tc>
                  <a:txBody>
                    <a:bodyPr/>
                    <a:lstStyle/>
                    <a:p>
                      <a:r>
                        <a:rPr lang="en-US" smtClean="0"/>
                        <a:t>Séc</a:t>
                      </a:r>
                      <a:r>
                        <a:rPr lang="en-US" baseline="0" smtClean="0"/>
                        <a:t> đã ghi rõ tên người thụ hưởng vẫn có thể chuyển nhượng</a:t>
                      </a:r>
                      <a:endParaRPr lang="en-US"/>
                    </a:p>
                  </a:txBody>
                  <a:tcPr/>
                </a:tc>
              </a:tr>
            </a:tbl>
          </a:graphicData>
        </a:graphic>
      </p:graphicFrame>
      <p:sp>
        <p:nvSpPr>
          <p:cNvPr id="8" name="Rectangle 7"/>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extLst>
      <p:ext uri="{BB962C8B-B14F-4D97-AF65-F5344CB8AC3E}">
        <p14:creationId xmlns="" xmlns:p14="http://schemas.microsoft.com/office/powerpoint/2010/main" val="286625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7891">
                                            <p:txEl>
                                              <p:pRg st="0" end="0"/>
                                            </p:txEl>
                                          </p:spTgt>
                                        </p:tgtEl>
                                        <p:attrNameLst>
                                          <p:attrName>style.visibility</p:attrName>
                                        </p:attrNameLst>
                                      </p:cBhvr>
                                      <p:to>
                                        <p:strVal val="visible"/>
                                      </p:to>
                                    </p:set>
                                    <p:animEffect transition="in" filter="blinds(horizontal)">
                                      <p:cBhvr>
                                        <p:cTn id="7" dur="500"/>
                                        <p:tgtEl>
                                          <p:spTgt spid="3789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7891">
                                            <p:txEl>
                                              <p:pRg st="1" end="1"/>
                                            </p:txEl>
                                          </p:spTgt>
                                        </p:tgtEl>
                                        <p:attrNameLst>
                                          <p:attrName>style.visibility</p:attrName>
                                        </p:attrNameLst>
                                      </p:cBhvr>
                                      <p:to>
                                        <p:strVal val="visible"/>
                                      </p:to>
                                    </p:set>
                                    <p:animEffect transition="in" filter="checkerboard(across)">
                                      <p:cBhvr>
                                        <p:cTn id="12" dur="500"/>
                                        <p:tgtEl>
                                          <p:spTgt spid="3789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Footer Placeholder 4"/>
          <p:cNvSpPr>
            <a:spLocks noGrp="1"/>
          </p:cNvSpPr>
          <p:nvPr>
            <p:ph type="ftr" sz="quarter" idx="11"/>
          </p:nvPr>
        </p:nvSpPr>
        <p:spPr/>
        <p:txBody>
          <a:bodyPr/>
          <a:lstStyle/>
          <a:p>
            <a:r>
              <a:rPr lang="en-US"/>
              <a:t>www.themegallery.com</a:t>
            </a:r>
          </a:p>
        </p:txBody>
      </p:sp>
      <p:sp>
        <p:nvSpPr>
          <p:cNvPr id="49154" name="Rectangle 2"/>
          <p:cNvSpPr>
            <a:spLocks noGrp="1" noChangeArrowheads="1"/>
          </p:cNvSpPr>
          <p:nvPr>
            <p:ph type="title"/>
          </p:nvPr>
        </p:nvSpPr>
        <p:spPr/>
        <p:txBody>
          <a:bodyPr/>
          <a:lstStyle/>
          <a:p>
            <a:r>
              <a:rPr lang="en-US" sz="2400" err="1" smtClean="0">
                <a:latin typeface="Times New Roman" pitchFamily="18" charset="0"/>
                <a:cs typeface="Times New Roman" pitchFamily="18" charset="0"/>
              </a:rPr>
              <a:t>2.Cung</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ứng</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séc</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trắng</a:t>
            </a:r>
            <a:endParaRPr lang="en-US" sz="2400">
              <a:latin typeface="Times New Roman" pitchFamily="18" charset="0"/>
              <a:cs typeface="Times New Roman" pitchFamily="18" charset="0"/>
            </a:endParaRPr>
          </a:p>
        </p:txBody>
      </p:sp>
      <p:grpSp>
        <p:nvGrpSpPr>
          <p:cNvPr id="49193" name="Group 41"/>
          <p:cNvGrpSpPr>
            <a:grpSpLocks/>
          </p:cNvGrpSpPr>
          <p:nvPr/>
        </p:nvGrpSpPr>
        <p:grpSpPr bwMode="auto">
          <a:xfrm>
            <a:off x="914400" y="2362200"/>
            <a:ext cx="7314756" cy="3733880"/>
            <a:chOff x="476" y="1388"/>
            <a:chExt cx="4910" cy="2481"/>
          </a:xfrm>
        </p:grpSpPr>
        <p:sp>
          <p:nvSpPr>
            <p:cNvPr id="49155" name="AutoShape 3"/>
            <p:cNvSpPr>
              <a:spLocks noChangeArrowheads="1"/>
            </p:cNvSpPr>
            <p:nvPr/>
          </p:nvSpPr>
          <p:spPr bwMode="gray">
            <a:xfrm>
              <a:off x="1837" y="1891"/>
              <a:ext cx="318" cy="363"/>
            </a:xfrm>
            <a:prstGeom prst="chevron">
              <a:avLst>
                <a:gd name="adj" fmla="val 52514"/>
              </a:avLst>
            </a:prstGeom>
            <a:solidFill>
              <a:schemeClr val="accent1"/>
            </a:solidFill>
            <a:ln>
              <a:noFill/>
            </a:ln>
            <a:effectLst/>
            <a:extLst>
              <a:ext uri="{91240B29-F687-4F45-9708-019B960494DF}">
                <a14:hiddenLine xmlns="" xmlns:a14="http://schemas.microsoft.com/office/drawing/2010/main" w="0" algn="ctr">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49156" name="AutoShape 4"/>
            <p:cNvSpPr>
              <a:spLocks noChangeArrowheads="1"/>
            </p:cNvSpPr>
            <p:nvPr/>
          </p:nvSpPr>
          <p:spPr bwMode="gray">
            <a:xfrm>
              <a:off x="3560" y="1891"/>
              <a:ext cx="318" cy="363"/>
            </a:xfrm>
            <a:prstGeom prst="chevron">
              <a:avLst>
                <a:gd name="adj" fmla="val 52514"/>
              </a:avLst>
            </a:prstGeom>
            <a:solidFill>
              <a:schemeClr val="hlink"/>
            </a:solidFill>
            <a:ln>
              <a:noFill/>
            </a:ln>
            <a:effectLst/>
            <a:extLst>
              <a:ext uri="{91240B29-F687-4F45-9708-019B960494DF}">
                <a14:hiddenLine xmlns="" xmlns:a14="http://schemas.microsoft.com/office/drawing/2010/main" w="0" algn="ctr">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49157" name="Oval 5"/>
            <p:cNvSpPr>
              <a:spLocks noChangeArrowheads="1"/>
            </p:cNvSpPr>
            <p:nvPr/>
          </p:nvSpPr>
          <p:spPr bwMode="gray">
            <a:xfrm>
              <a:off x="3923" y="1392"/>
              <a:ext cx="1361" cy="1361"/>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 xmlns:a14="http://schemas.microsoft.com/office/drawing/2010/main" w="38100" algn="ctr">
                  <a:solidFill>
                    <a:schemeClr val="bg1"/>
                  </a:solidFill>
                  <a:round/>
                  <a:headEnd/>
                  <a:tailEnd/>
                </a14:hiddenLine>
              </a:ext>
              <a:ext uri="{AF507438-7753-43E0-B8FC-AC1667EBCBE1}">
                <a14:hiddenEffects xmln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endParaRPr lang="en-US"/>
            </a:p>
          </p:txBody>
        </p:sp>
        <p:sp>
          <p:nvSpPr>
            <p:cNvPr id="49158" name="Oval 6"/>
            <p:cNvSpPr>
              <a:spLocks noChangeArrowheads="1"/>
            </p:cNvSpPr>
            <p:nvPr/>
          </p:nvSpPr>
          <p:spPr bwMode="gray">
            <a:xfrm>
              <a:off x="3923" y="1392"/>
              <a:ext cx="1361" cy="1361"/>
            </a:xfrm>
            <a:prstGeom prst="ellipse">
              <a:avLst/>
            </a:prstGeom>
            <a:gradFill rotWithShape="1">
              <a:gsLst>
                <a:gs pos="0">
                  <a:schemeClr val="hlink">
                    <a:alpha val="32001"/>
                  </a:schemeClr>
                </a:gs>
                <a:gs pos="100000">
                  <a:schemeClr val="hlink">
                    <a:gamma/>
                    <a:shade val="0"/>
                    <a:invGamma/>
                    <a:alpha val="89999"/>
                  </a:schemeClr>
                </a:gs>
              </a:gsLst>
              <a:lin ang="2700000" scaled="1"/>
            </a:gradFill>
            <a:ln>
              <a:noFill/>
            </a:ln>
            <a:effectLst/>
            <a:extLst>
              <a:ext uri="{91240B29-F687-4F45-9708-019B960494DF}">
                <a14:hiddenLine xmlns="" xmlns:a14="http://schemas.microsoft.com/office/drawing/2010/main" w="38100" algn="ctr">
                  <a:solidFill>
                    <a:schemeClr val="bg1"/>
                  </a:solidFill>
                  <a:round/>
                  <a:headEnd/>
                  <a:tailEnd/>
                </a14:hiddenLine>
              </a:ext>
              <a:ext uri="{AF507438-7753-43E0-B8FC-AC1667EBCBE1}">
                <a14:hiddenEffects xmln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endParaRPr lang="en-US"/>
            </a:p>
          </p:txBody>
        </p:sp>
        <p:sp>
          <p:nvSpPr>
            <p:cNvPr id="49159" name="Oval 7"/>
            <p:cNvSpPr>
              <a:spLocks noChangeArrowheads="1"/>
            </p:cNvSpPr>
            <p:nvPr/>
          </p:nvSpPr>
          <p:spPr bwMode="gray">
            <a:xfrm>
              <a:off x="4012" y="1481"/>
              <a:ext cx="1183" cy="1183"/>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 xmlns:a14="http://schemas.microsoft.com/office/drawing/2010/main" w="38100" algn="ctr">
                  <a:solidFill>
                    <a:schemeClr val="bg1"/>
                  </a:solidFill>
                  <a:round/>
                  <a:headEnd/>
                  <a:tailEnd/>
                </a14:hiddenLine>
              </a:ext>
              <a:ext uri="{AF507438-7753-43E0-B8FC-AC1667EBCBE1}">
                <a14:hiddenEffects xmln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en-US"/>
            </a:p>
          </p:txBody>
        </p:sp>
        <p:sp>
          <p:nvSpPr>
            <p:cNvPr id="49160" name="Oval 8"/>
            <p:cNvSpPr>
              <a:spLocks noChangeArrowheads="1"/>
            </p:cNvSpPr>
            <p:nvPr/>
          </p:nvSpPr>
          <p:spPr bwMode="gray">
            <a:xfrm>
              <a:off x="4032" y="1488"/>
              <a:ext cx="1183" cy="1183"/>
            </a:xfrm>
            <a:prstGeom prst="ellipse">
              <a:avLst/>
            </a:prstGeom>
            <a:gradFill rotWithShape="1">
              <a:gsLst>
                <a:gs pos="0">
                  <a:schemeClr val="hlink">
                    <a:gamma/>
                    <a:shade val="63529"/>
                    <a:invGamma/>
                  </a:schemeClr>
                </a:gs>
                <a:gs pos="100000">
                  <a:schemeClr val="hlink">
                    <a:alpha val="0"/>
                  </a:schemeClr>
                </a:gs>
              </a:gsLst>
              <a:lin ang="2700000" scaled="1"/>
            </a:gradFill>
            <a:ln>
              <a:noFill/>
            </a:ln>
            <a:effectLst/>
            <a:extLst>
              <a:ext uri="{91240B29-F687-4F45-9708-019B960494DF}">
                <a14:hiddenLine xmlns="" xmlns:a14="http://schemas.microsoft.com/office/drawing/2010/main" w="38100" algn="ctr">
                  <a:solidFill>
                    <a:schemeClr val="bg1"/>
                  </a:solidFill>
                  <a:round/>
                  <a:headEnd/>
                  <a:tailEnd/>
                </a14:hiddenLine>
              </a:ext>
              <a:ext uri="{AF507438-7753-43E0-B8FC-AC1667EBCBE1}">
                <a14:hiddenEffects xmln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en-US"/>
            </a:p>
          </p:txBody>
        </p:sp>
        <p:sp>
          <p:nvSpPr>
            <p:cNvPr id="49161" name="Oval 9"/>
            <p:cNvSpPr>
              <a:spLocks noChangeArrowheads="1"/>
            </p:cNvSpPr>
            <p:nvPr/>
          </p:nvSpPr>
          <p:spPr bwMode="gray">
            <a:xfrm>
              <a:off x="4076" y="1540"/>
              <a:ext cx="1065" cy="1065"/>
            </a:xfrm>
            <a:prstGeom prst="ellipse">
              <a:avLst/>
            </a:prstGeom>
            <a:solidFill>
              <a:srgbClr val="333333"/>
            </a:solidFill>
            <a:ln>
              <a:noFill/>
            </a:ln>
            <a:effectLst/>
            <a:extLst>
              <a:ext uri="{91240B29-F687-4F45-9708-019B960494DF}">
                <a14:hiddenLine xmlns="" xmlns:a14="http://schemas.microsoft.com/office/drawing/2010/main" w="38100" algn="ctr">
                  <a:solidFill>
                    <a:schemeClr val="bg1"/>
                  </a:solidFill>
                  <a:round/>
                  <a:headEnd/>
                  <a:tailEnd/>
                </a14:hiddenLine>
              </a:ext>
              <a:ext uri="{AF507438-7753-43E0-B8FC-AC1667EBCBE1}">
                <a14:hiddenEffects xmln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en-US"/>
            </a:p>
          </p:txBody>
        </p:sp>
        <p:sp>
          <p:nvSpPr>
            <p:cNvPr id="49162" name="Oval 10"/>
            <p:cNvSpPr>
              <a:spLocks noChangeArrowheads="1"/>
            </p:cNvSpPr>
            <p:nvPr/>
          </p:nvSpPr>
          <p:spPr bwMode="gray">
            <a:xfrm>
              <a:off x="476" y="1388"/>
              <a:ext cx="1361" cy="1361"/>
            </a:xfrm>
            <a:prstGeom prst="ellipse">
              <a:avLst/>
            </a:prstGeom>
            <a:gradFill rotWithShape="1">
              <a:gsLst>
                <a:gs pos="0">
                  <a:schemeClr val="folHlink">
                    <a:gamma/>
                    <a:tint val="0"/>
                    <a:invGamma/>
                  </a:schemeClr>
                </a:gs>
                <a:gs pos="50000">
                  <a:schemeClr val="folHlink"/>
                </a:gs>
                <a:gs pos="100000">
                  <a:schemeClr val="folHlink">
                    <a:gamma/>
                    <a:tint val="0"/>
                    <a:invGamma/>
                  </a:schemeClr>
                </a:gs>
              </a:gsLst>
              <a:lin ang="2700000" scaled="1"/>
            </a:gradFill>
            <a:ln>
              <a:noFill/>
            </a:ln>
            <a:effectLst/>
            <a:extLst>
              <a:ext uri="{91240B29-F687-4F45-9708-019B960494DF}">
                <a14:hiddenLine xmlns="" xmlns:a14="http://schemas.microsoft.com/office/drawing/2010/main" w="38100" algn="ctr">
                  <a:solidFill>
                    <a:schemeClr val="bg1"/>
                  </a:solidFill>
                  <a:round/>
                  <a:headEnd/>
                  <a:tailEnd/>
                </a14:hiddenLine>
              </a:ext>
              <a:ext uri="{AF507438-7753-43E0-B8FC-AC1667EBCBE1}">
                <a14:hiddenEffects xmln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endParaRPr lang="en-US"/>
            </a:p>
          </p:txBody>
        </p:sp>
        <p:sp>
          <p:nvSpPr>
            <p:cNvPr id="49163" name="Oval 11"/>
            <p:cNvSpPr>
              <a:spLocks noChangeArrowheads="1"/>
            </p:cNvSpPr>
            <p:nvPr/>
          </p:nvSpPr>
          <p:spPr bwMode="gray">
            <a:xfrm>
              <a:off x="476" y="1388"/>
              <a:ext cx="1361" cy="1361"/>
            </a:xfrm>
            <a:prstGeom prst="ellipse">
              <a:avLst/>
            </a:prstGeom>
            <a:gradFill rotWithShape="1">
              <a:gsLst>
                <a:gs pos="0">
                  <a:schemeClr val="folHlink">
                    <a:alpha val="32001"/>
                  </a:schemeClr>
                </a:gs>
                <a:gs pos="100000">
                  <a:schemeClr val="folHlink">
                    <a:gamma/>
                    <a:shade val="0"/>
                    <a:invGamma/>
                    <a:alpha val="89999"/>
                  </a:schemeClr>
                </a:gs>
              </a:gsLst>
              <a:lin ang="2700000" scaled="1"/>
            </a:gradFill>
            <a:ln>
              <a:noFill/>
            </a:ln>
            <a:effectLst/>
            <a:extLst>
              <a:ext uri="{91240B29-F687-4F45-9708-019B960494DF}">
                <a14:hiddenLine xmlns="" xmlns:a14="http://schemas.microsoft.com/office/drawing/2010/main" w="38100" algn="ctr">
                  <a:solidFill>
                    <a:schemeClr val="bg1"/>
                  </a:solidFill>
                  <a:round/>
                  <a:headEnd/>
                  <a:tailEnd/>
                </a14:hiddenLine>
              </a:ext>
              <a:ext uri="{AF507438-7753-43E0-B8FC-AC1667EBCBE1}">
                <a14:hiddenEffects xmln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endParaRPr lang="en-US"/>
            </a:p>
          </p:txBody>
        </p:sp>
        <p:sp>
          <p:nvSpPr>
            <p:cNvPr id="49164" name="Oval 12"/>
            <p:cNvSpPr>
              <a:spLocks noChangeArrowheads="1"/>
            </p:cNvSpPr>
            <p:nvPr/>
          </p:nvSpPr>
          <p:spPr bwMode="gray">
            <a:xfrm>
              <a:off x="565" y="1477"/>
              <a:ext cx="1183" cy="1183"/>
            </a:xfrm>
            <a:prstGeom prst="ellipse">
              <a:avLst/>
            </a:prstGeom>
            <a:gradFill rotWithShape="1">
              <a:gsLst>
                <a:gs pos="0">
                  <a:schemeClr val="folHlink">
                    <a:gamma/>
                    <a:shade val="54118"/>
                    <a:invGamma/>
                  </a:schemeClr>
                </a:gs>
                <a:gs pos="50000">
                  <a:schemeClr val="folHlink"/>
                </a:gs>
                <a:gs pos="100000">
                  <a:schemeClr val="folHlink">
                    <a:gamma/>
                    <a:shade val="54118"/>
                    <a:invGamma/>
                  </a:schemeClr>
                </a:gs>
              </a:gsLst>
              <a:lin ang="18900000" scaled="1"/>
            </a:gradFill>
            <a:ln>
              <a:noFill/>
            </a:ln>
            <a:effectLst/>
            <a:extLst>
              <a:ext uri="{91240B29-F687-4F45-9708-019B960494DF}">
                <a14:hiddenLine xmlns="" xmlns:a14="http://schemas.microsoft.com/office/drawing/2010/main" w="38100" algn="ctr">
                  <a:solidFill>
                    <a:schemeClr val="bg1"/>
                  </a:solidFill>
                  <a:round/>
                  <a:headEnd/>
                  <a:tailEnd/>
                </a14:hiddenLine>
              </a:ext>
              <a:ext uri="{AF507438-7753-43E0-B8FC-AC1667EBCBE1}">
                <a14:hiddenEffects xmln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en-US"/>
            </a:p>
          </p:txBody>
        </p:sp>
        <p:sp>
          <p:nvSpPr>
            <p:cNvPr id="49165" name="Oval 13"/>
            <p:cNvSpPr>
              <a:spLocks noChangeArrowheads="1"/>
            </p:cNvSpPr>
            <p:nvPr/>
          </p:nvSpPr>
          <p:spPr bwMode="gray">
            <a:xfrm>
              <a:off x="566" y="1479"/>
              <a:ext cx="1183" cy="1183"/>
            </a:xfrm>
            <a:prstGeom prst="ellipse">
              <a:avLst/>
            </a:prstGeom>
            <a:gradFill rotWithShape="1">
              <a:gsLst>
                <a:gs pos="0">
                  <a:schemeClr val="folHlink">
                    <a:gamma/>
                    <a:shade val="63529"/>
                    <a:invGamma/>
                  </a:schemeClr>
                </a:gs>
                <a:gs pos="100000">
                  <a:schemeClr val="folHlink">
                    <a:alpha val="0"/>
                  </a:schemeClr>
                </a:gs>
              </a:gsLst>
              <a:lin ang="2700000" scaled="1"/>
            </a:gradFill>
            <a:ln>
              <a:noFill/>
            </a:ln>
            <a:effectLst/>
            <a:extLst>
              <a:ext uri="{91240B29-F687-4F45-9708-019B960494DF}">
                <a14:hiddenLine xmlns="" xmlns:a14="http://schemas.microsoft.com/office/drawing/2010/main" w="38100" algn="ctr">
                  <a:solidFill>
                    <a:schemeClr val="bg1"/>
                  </a:solidFill>
                  <a:round/>
                  <a:headEnd/>
                  <a:tailEnd/>
                </a14:hiddenLine>
              </a:ext>
              <a:ext uri="{AF507438-7753-43E0-B8FC-AC1667EBCBE1}">
                <a14:hiddenEffects xmln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en-US"/>
            </a:p>
          </p:txBody>
        </p:sp>
        <p:sp>
          <p:nvSpPr>
            <p:cNvPr id="49166" name="Oval 14"/>
            <p:cNvSpPr>
              <a:spLocks noChangeArrowheads="1"/>
            </p:cNvSpPr>
            <p:nvPr/>
          </p:nvSpPr>
          <p:spPr bwMode="gray">
            <a:xfrm>
              <a:off x="624" y="1536"/>
              <a:ext cx="1065" cy="1065"/>
            </a:xfrm>
            <a:prstGeom prst="ellipse">
              <a:avLst/>
            </a:prstGeom>
            <a:solidFill>
              <a:srgbClr val="333333"/>
            </a:solidFill>
            <a:ln>
              <a:noFill/>
            </a:ln>
            <a:effectLst/>
            <a:extLst>
              <a:ext uri="{91240B29-F687-4F45-9708-019B960494DF}">
                <a14:hiddenLine xmlns="" xmlns:a14="http://schemas.microsoft.com/office/drawing/2010/main" w="38100" algn="ctr">
                  <a:solidFill>
                    <a:schemeClr val="bg1"/>
                  </a:solidFill>
                  <a:round/>
                  <a:headEnd/>
                  <a:tailEnd/>
                </a14:hiddenLine>
              </a:ext>
              <a:ext uri="{AF507438-7753-43E0-B8FC-AC1667EBCBE1}">
                <a14:hiddenEffects xmln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en-US"/>
            </a:p>
          </p:txBody>
        </p:sp>
        <p:grpSp>
          <p:nvGrpSpPr>
            <p:cNvPr id="49167" name="Group 15"/>
            <p:cNvGrpSpPr>
              <a:grpSpLocks/>
            </p:cNvGrpSpPr>
            <p:nvPr/>
          </p:nvGrpSpPr>
          <p:grpSpPr bwMode="auto">
            <a:xfrm>
              <a:off x="641" y="1552"/>
              <a:ext cx="1031" cy="1031"/>
              <a:chOff x="4166" y="1706"/>
              <a:chExt cx="1252" cy="1252"/>
            </a:xfrm>
          </p:grpSpPr>
          <p:sp>
            <p:nvSpPr>
              <p:cNvPr id="49168" name="Oval 16"/>
              <p:cNvSpPr>
                <a:spLocks noChangeArrowheads="1"/>
              </p:cNvSpPr>
              <p:nvPr/>
            </p:nvSpPr>
            <p:spPr bwMode="gray">
              <a:xfrm>
                <a:off x="4166" y="1706"/>
                <a:ext cx="1252" cy="1252"/>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49169" name="Oval 17"/>
              <p:cNvSpPr>
                <a:spLocks noChangeArrowheads="1"/>
              </p:cNvSpPr>
              <p:nvPr/>
            </p:nvSpPr>
            <p:spPr bwMode="gray">
              <a:xfrm>
                <a:off x="4182" y="1713"/>
                <a:ext cx="1222" cy="1221"/>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49170" name="Oval 18"/>
              <p:cNvSpPr>
                <a:spLocks noChangeArrowheads="1"/>
              </p:cNvSpPr>
              <p:nvPr/>
            </p:nvSpPr>
            <p:spPr bwMode="gray">
              <a:xfrm>
                <a:off x="4195" y="1725"/>
                <a:ext cx="1162" cy="1141"/>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49171" name="Oval 19"/>
              <p:cNvSpPr>
                <a:spLocks noChangeArrowheads="1"/>
              </p:cNvSpPr>
              <p:nvPr/>
            </p:nvSpPr>
            <p:spPr bwMode="gray">
              <a:xfrm>
                <a:off x="4263" y="1757"/>
                <a:ext cx="1033" cy="926"/>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grpSp>
        <p:sp>
          <p:nvSpPr>
            <p:cNvPr id="49172" name="Oval 20"/>
            <p:cNvSpPr>
              <a:spLocks noChangeArrowheads="1"/>
            </p:cNvSpPr>
            <p:nvPr/>
          </p:nvSpPr>
          <p:spPr bwMode="gray">
            <a:xfrm>
              <a:off x="2200" y="1392"/>
              <a:ext cx="1361" cy="1361"/>
            </a:xfrm>
            <a:prstGeom prst="ellipse">
              <a:avLst/>
            </a:prstGeom>
            <a:gradFill rotWithShape="1">
              <a:gsLst>
                <a:gs pos="0">
                  <a:schemeClr val="accent1">
                    <a:gamma/>
                    <a:tint val="0"/>
                    <a:invGamma/>
                  </a:schemeClr>
                </a:gs>
                <a:gs pos="50000">
                  <a:schemeClr val="accent1"/>
                </a:gs>
                <a:gs pos="100000">
                  <a:schemeClr val="accent1">
                    <a:gamma/>
                    <a:tint val="0"/>
                    <a:invGamma/>
                  </a:schemeClr>
                </a:gs>
              </a:gsLst>
              <a:lin ang="2700000" scaled="1"/>
            </a:gradFill>
            <a:ln>
              <a:noFill/>
            </a:ln>
            <a:effectLst/>
            <a:extLst>
              <a:ext uri="{91240B29-F687-4F45-9708-019B960494DF}">
                <a14:hiddenLine xmlns="" xmlns:a14="http://schemas.microsoft.com/office/drawing/2010/main" w="38100" algn="ctr">
                  <a:solidFill>
                    <a:schemeClr val="bg1"/>
                  </a:solidFill>
                  <a:round/>
                  <a:headEnd/>
                  <a:tailEnd/>
                </a14:hiddenLine>
              </a:ext>
              <a:ext uri="{AF507438-7753-43E0-B8FC-AC1667EBCBE1}">
                <a14:hiddenEffects xmln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endParaRPr lang="en-US"/>
            </a:p>
          </p:txBody>
        </p:sp>
        <p:sp>
          <p:nvSpPr>
            <p:cNvPr id="49173" name="Oval 21"/>
            <p:cNvSpPr>
              <a:spLocks noChangeArrowheads="1"/>
            </p:cNvSpPr>
            <p:nvPr/>
          </p:nvSpPr>
          <p:spPr bwMode="gray">
            <a:xfrm>
              <a:off x="2200" y="1392"/>
              <a:ext cx="1361" cy="1361"/>
            </a:xfrm>
            <a:prstGeom prst="ellipse">
              <a:avLst/>
            </a:prstGeom>
            <a:gradFill rotWithShape="1">
              <a:gsLst>
                <a:gs pos="0">
                  <a:schemeClr val="accent1">
                    <a:alpha val="32001"/>
                  </a:schemeClr>
                </a:gs>
                <a:gs pos="100000">
                  <a:schemeClr val="accent1">
                    <a:gamma/>
                    <a:shade val="46275"/>
                    <a:invGamma/>
                  </a:schemeClr>
                </a:gs>
              </a:gsLst>
              <a:lin ang="2700000" scaled="1"/>
            </a:gradFill>
            <a:ln>
              <a:noFill/>
            </a:ln>
            <a:effectLst/>
            <a:extLst>
              <a:ext uri="{91240B29-F687-4F45-9708-019B960494DF}">
                <a14:hiddenLine xmlns="" xmlns:a14="http://schemas.microsoft.com/office/drawing/2010/main" w="38100" algn="ctr">
                  <a:solidFill>
                    <a:schemeClr val="bg1"/>
                  </a:solidFill>
                  <a:round/>
                  <a:headEnd/>
                  <a:tailEnd/>
                </a14:hiddenLine>
              </a:ext>
              <a:ext uri="{AF507438-7753-43E0-B8FC-AC1667EBCBE1}">
                <a14:hiddenEffects xmln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endParaRPr lang="en-US"/>
            </a:p>
          </p:txBody>
        </p:sp>
        <p:sp>
          <p:nvSpPr>
            <p:cNvPr id="49174" name="Oval 22"/>
            <p:cNvSpPr>
              <a:spLocks noChangeArrowheads="1"/>
            </p:cNvSpPr>
            <p:nvPr/>
          </p:nvSpPr>
          <p:spPr bwMode="gray">
            <a:xfrm>
              <a:off x="2289" y="1481"/>
              <a:ext cx="1183" cy="1183"/>
            </a:xfrm>
            <a:prstGeom prst="ellipse">
              <a:avLst/>
            </a:prstGeom>
            <a:gradFill rotWithShape="1">
              <a:gsLst>
                <a:gs pos="0">
                  <a:schemeClr val="accent1">
                    <a:gamma/>
                    <a:shade val="54118"/>
                    <a:invGamma/>
                  </a:schemeClr>
                </a:gs>
                <a:gs pos="50000">
                  <a:schemeClr val="accent1"/>
                </a:gs>
                <a:gs pos="100000">
                  <a:schemeClr val="accent1">
                    <a:gamma/>
                    <a:shade val="54118"/>
                    <a:invGamma/>
                  </a:schemeClr>
                </a:gs>
              </a:gsLst>
              <a:lin ang="18900000" scaled="1"/>
            </a:gradFill>
            <a:ln>
              <a:noFill/>
            </a:ln>
            <a:effectLst/>
            <a:extLst>
              <a:ext uri="{91240B29-F687-4F45-9708-019B960494DF}">
                <a14:hiddenLine xmlns="" xmlns:a14="http://schemas.microsoft.com/office/drawing/2010/main" w="38100" algn="ctr">
                  <a:solidFill>
                    <a:schemeClr val="bg1"/>
                  </a:solidFill>
                  <a:round/>
                  <a:headEnd/>
                  <a:tailEnd/>
                </a14:hiddenLine>
              </a:ext>
              <a:ext uri="{AF507438-7753-43E0-B8FC-AC1667EBCBE1}">
                <a14:hiddenEffects xmln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en-US"/>
            </a:p>
          </p:txBody>
        </p:sp>
        <p:sp>
          <p:nvSpPr>
            <p:cNvPr id="49175" name="Oval 23"/>
            <p:cNvSpPr>
              <a:spLocks noChangeArrowheads="1"/>
            </p:cNvSpPr>
            <p:nvPr/>
          </p:nvSpPr>
          <p:spPr bwMode="gray">
            <a:xfrm>
              <a:off x="2290" y="1483"/>
              <a:ext cx="1183" cy="1183"/>
            </a:xfrm>
            <a:prstGeom prst="ellipse">
              <a:avLst/>
            </a:prstGeom>
            <a:gradFill rotWithShape="1">
              <a:gsLst>
                <a:gs pos="0">
                  <a:schemeClr val="accent1">
                    <a:gamma/>
                    <a:shade val="63529"/>
                    <a:invGamma/>
                  </a:schemeClr>
                </a:gs>
                <a:gs pos="100000">
                  <a:schemeClr val="accent1">
                    <a:alpha val="0"/>
                  </a:schemeClr>
                </a:gs>
              </a:gsLst>
              <a:lin ang="2700000" scaled="1"/>
            </a:gradFill>
            <a:ln>
              <a:noFill/>
            </a:ln>
            <a:effectLst/>
            <a:extLst>
              <a:ext uri="{91240B29-F687-4F45-9708-019B960494DF}">
                <a14:hiddenLine xmlns="" xmlns:a14="http://schemas.microsoft.com/office/drawing/2010/main" w="38100" algn="ctr">
                  <a:solidFill>
                    <a:schemeClr val="bg1"/>
                  </a:solidFill>
                  <a:round/>
                  <a:headEnd/>
                  <a:tailEnd/>
                </a14:hiddenLine>
              </a:ext>
              <a:ext uri="{AF507438-7753-43E0-B8FC-AC1667EBCBE1}">
                <a14:hiddenEffects xmln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en-US"/>
            </a:p>
          </p:txBody>
        </p:sp>
        <p:sp>
          <p:nvSpPr>
            <p:cNvPr id="49176" name="Oval 24"/>
            <p:cNvSpPr>
              <a:spLocks noChangeArrowheads="1"/>
            </p:cNvSpPr>
            <p:nvPr/>
          </p:nvSpPr>
          <p:spPr bwMode="gray">
            <a:xfrm>
              <a:off x="2348" y="1540"/>
              <a:ext cx="1065" cy="1065"/>
            </a:xfrm>
            <a:prstGeom prst="ellipse">
              <a:avLst/>
            </a:prstGeom>
            <a:solidFill>
              <a:srgbClr val="333333"/>
            </a:solidFill>
            <a:ln>
              <a:noFill/>
            </a:ln>
            <a:effectLst/>
            <a:extLst>
              <a:ext uri="{91240B29-F687-4F45-9708-019B960494DF}">
                <a14:hiddenLine xmlns="" xmlns:a14="http://schemas.microsoft.com/office/drawing/2010/main" w="38100" algn="ctr">
                  <a:solidFill>
                    <a:schemeClr val="bg1"/>
                  </a:solidFill>
                  <a:round/>
                  <a:headEnd/>
                  <a:tailEnd/>
                </a14:hiddenLine>
              </a:ext>
              <a:ext uri="{AF507438-7753-43E0-B8FC-AC1667EBCBE1}">
                <a14:hiddenEffects xmln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en-US"/>
            </a:p>
          </p:txBody>
        </p:sp>
        <p:grpSp>
          <p:nvGrpSpPr>
            <p:cNvPr id="49177" name="Group 25"/>
            <p:cNvGrpSpPr>
              <a:grpSpLocks/>
            </p:cNvGrpSpPr>
            <p:nvPr/>
          </p:nvGrpSpPr>
          <p:grpSpPr bwMode="auto">
            <a:xfrm>
              <a:off x="2365" y="1552"/>
              <a:ext cx="1031" cy="1031"/>
              <a:chOff x="4166" y="1706"/>
              <a:chExt cx="1252" cy="1252"/>
            </a:xfrm>
          </p:grpSpPr>
          <p:sp>
            <p:nvSpPr>
              <p:cNvPr id="49178" name="Oval 26"/>
              <p:cNvSpPr>
                <a:spLocks noChangeArrowheads="1"/>
              </p:cNvSpPr>
              <p:nvPr/>
            </p:nvSpPr>
            <p:spPr bwMode="gray">
              <a:xfrm>
                <a:off x="4166" y="1706"/>
                <a:ext cx="1252" cy="1252"/>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49179" name="Oval 27"/>
              <p:cNvSpPr>
                <a:spLocks noChangeArrowheads="1"/>
              </p:cNvSpPr>
              <p:nvPr/>
            </p:nvSpPr>
            <p:spPr bwMode="gray">
              <a:xfrm>
                <a:off x="4182" y="1713"/>
                <a:ext cx="1222" cy="1221"/>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49180" name="Oval 28"/>
              <p:cNvSpPr>
                <a:spLocks noChangeArrowheads="1"/>
              </p:cNvSpPr>
              <p:nvPr/>
            </p:nvSpPr>
            <p:spPr bwMode="gray">
              <a:xfrm>
                <a:off x="4195" y="1725"/>
                <a:ext cx="1162" cy="1141"/>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49181" name="Oval 29"/>
              <p:cNvSpPr>
                <a:spLocks noChangeArrowheads="1"/>
              </p:cNvSpPr>
              <p:nvPr/>
            </p:nvSpPr>
            <p:spPr bwMode="gray">
              <a:xfrm>
                <a:off x="4263" y="1757"/>
                <a:ext cx="1033" cy="926"/>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grpSp>
        <p:grpSp>
          <p:nvGrpSpPr>
            <p:cNvPr id="49182" name="Group 30"/>
            <p:cNvGrpSpPr>
              <a:grpSpLocks/>
            </p:cNvGrpSpPr>
            <p:nvPr/>
          </p:nvGrpSpPr>
          <p:grpSpPr bwMode="auto">
            <a:xfrm>
              <a:off x="4095" y="1552"/>
              <a:ext cx="1031" cy="1031"/>
              <a:chOff x="4166" y="1706"/>
              <a:chExt cx="1252" cy="1252"/>
            </a:xfrm>
          </p:grpSpPr>
          <p:sp>
            <p:nvSpPr>
              <p:cNvPr id="49183" name="Oval 31"/>
              <p:cNvSpPr>
                <a:spLocks noChangeArrowheads="1"/>
              </p:cNvSpPr>
              <p:nvPr/>
            </p:nvSpPr>
            <p:spPr bwMode="gray">
              <a:xfrm>
                <a:off x="4166" y="1706"/>
                <a:ext cx="1252" cy="1252"/>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49184" name="Oval 32"/>
              <p:cNvSpPr>
                <a:spLocks noChangeArrowheads="1"/>
              </p:cNvSpPr>
              <p:nvPr/>
            </p:nvSpPr>
            <p:spPr bwMode="gray">
              <a:xfrm>
                <a:off x="4182" y="1713"/>
                <a:ext cx="1222" cy="1221"/>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49185" name="Oval 33"/>
              <p:cNvSpPr>
                <a:spLocks noChangeArrowheads="1"/>
              </p:cNvSpPr>
              <p:nvPr/>
            </p:nvSpPr>
            <p:spPr bwMode="gray">
              <a:xfrm>
                <a:off x="4195" y="1725"/>
                <a:ext cx="1162" cy="1141"/>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49186" name="Oval 34"/>
              <p:cNvSpPr>
                <a:spLocks noChangeArrowheads="1"/>
              </p:cNvSpPr>
              <p:nvPr/>
            </p:nvSpPr>
            <p:spPr bwMode="gray">
              <a:xfrm>
                <a:off x="4263" y="1757"/>
                <a:ext cx="1033" cy="926"/>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grpSp>
        <p:sp>
          <p:nvSpPr>
            <p:cNvPr id="49187" name="AutoShape 35"/>
            <p:cNvSpPr>
              <a:spLocks noChangeArrowheads="1"/>
            </p:cNvSpPr>
            <p:nvPr/>
          </p:nvSpPr>
          <p:spPr bwMode="gray">
            <a:xfrm>
              <a:off x="507" y="2806"/>
              <a:ext cx="4879" cy="1063"/>
            </a:xfrm>
            <a:prstGeom prst="roundRect">
              <a:avLst>
                <a:gd name="adj" fmla="val 50000"/>
              </a:avLst>
            </a:prstGeom>
            <a:noFill/>
            <a:ln w="38100" algn="ctr">
              <a:solidFill>
                <a:schemeClr val="bg2"/>
              </a:solidFill>
              <a:round/>
              <a:headEnd/>
              <a:tailEnd/>
            </a:ln>
            <a:effectLst/>
            <a:extLst>
              <a:ext uri="{909E8E84-426E-40DD-AFC4-6F175D3DCCD1}">
                <a14:hiddenFill xmlns="" xmlns:a14="http://schemas.microsoft.com/office/drawing/2010/main">
                  <a:gradFill rotWithShape="1">
                    <a:gsLst>
                      <a:gs pos="0">
                        <a:schemeClr val="bg1"/>
                      </a:gs>
                      <a:gs pos="100000">
                        <a:schemeClr val="bg1">
                          <a:gamma/>
                          <a:shade val="46275"/>
                          <a:invGamma/>
                        </a:schemeClr>
                      </a:gs>
                    </a:gsLst>
                    <a:lin ang="0" scaled="1"/>
                  </a:gradFill>
                </a14:hiddenFill>
              </a:ext>
              <a:ext uri="{AF507438-7753-43E0-B8FC-AC1667EBCBE1}">
                <a14:hiddenEffects xmlns="" xmlns:a14="http://schemas.microsoft.com/office/drawing/2010/main">
                  <a:effectLst>
                    <a:outerShdw dist="63500" dir="3187806" algn="ctr" rotWithShape="0">
                      <a:srgbClr val="001D3A"/>
                    </a:outerShdw>
                  </a:effectLst>
                </a14:hiddenEffects>
              </a:ext>
            </a:extLst>
          </p:spPr>
          <p:txBody>
            <a:bodyPr wrap="none" anchor="t"/>
            <a:lstStyle/>
            <a:p>
              <a:pPr marL="285750" indent="-285750" eaLnBrk="0" hangingPunct="0">
                <a:buFont typeface="Arial" pitchFamily="34" charset="0"/>
                <a:buChar char="•"/>
              </a:pPr>
              <a:r>
                <a:rPr lang="en-US" err="1" smtClean="0">
                  <a:latin typeface="Times New Roman" pitchFamily="18" charset="0"/>
                  <a:cs typeface="Times New Roman" pitchFamily="18" charset="0"/>
                </a:rPr>
                <a:t>Trước</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khi</a:t>
              </a:r>
              <a:r>
                <a:rPr lang="en-US" smtClean="0">
                  <a:latin typeface="Times New Roman" pitchFamily="18" charset="0"/>
                  <a:cs typeface="Times New Roman" pitchFamily="18" charset="0"/>
                </a:rPr>
                <a:t> in </a:t>
              </a:r>
              <a:r>
                <a:rPr lang="en-US" err="1" smtClean="0">
                  <a:latin typeface="Times New Roman" pitchFamily="18" charset="0"/>
                  <a:cs typeface="Times New Roman" pitchFamily="18" charset="0"/>
                </a:rPr>
                <a:t>séc</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trắng</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phải</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được</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đăng</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kí</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mẫu</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tại</a:t>
              </a:r>
              <a:r>
                <a:rPr lang="en-US" smtClean="0">
                  <a:latin typeface="Times New Roman" pitchFamily="18" charset="0"/>
                  <a:cs typeface="Times New Roman" pitchFamily="18" charset="0"/>
                </a:rPr>
                <a:t> </a:t>
              </a:r>
            </a:p>
            <a:p>
              <a:pPr eaLnBrk="0" hangingPunct="0"/>
              <a:r>
                <a:rPr lang="en-US" err="1">
                  <a:latin typeface="Times New Roman" pitchFamily="18" charset="0"/>
                  <a:cs typeface="Times New Roman" pitchFamily="18" charset="0"/>
                </a:rPr>
                <a:t>n</a:t>
              </a:r>
              <a:r>
                <a:rPr lang="en-US" err="1" smtClean="0">
                  <a:latin typeface="Times New Roman" pitchFamily="18" charset="0"/>
                  <a:cs typeface="Times New Roman" pitchFamily="18" charset="0"/>
                </a:rPr>
                <a:t>gân</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hàng</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nhà</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nước</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Việt</a:t>
              </a:r>
              <a:r>
                <a:rPr lang="en-US" smtClean="0">
                  <a:latin typeface="Times New Roman" pitchFamily="18" charset="0"/>
                  <a:cs typeface="Times New Roman" pitchFamily="18" charset="0"/>
                </a:rPr>
                <a:t> Nam.</a:t>
              </a:r>
            </a:p>
            <a:p>
              <a:pPr marL="285750" indent="-285750" eaLnBrk="0" hangingPunct="0">
                <a:buFont typeface="Arial" pitchFamily="34" charset="0"/>
                <a:buChar char="•"/>
              </a:pPr>
              <a:r>
                <a:rPr lang="en-US" err="1" smtClean="0">
                  <a:latin typeface="Times New Roman" pitchFamily="18" charset="0"/>
                  <a:cs typeface="Times New Roman" pitchFamily="18" charset="0"/>
                </a:rPr>
                <a:t>Tổ</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chức</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cung</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ứng</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séc</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quy</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định</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điều</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kiện</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thủ</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tục</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đối</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với</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việc</a:t>
              </a:r>
              <a:endParaRPr lang="en-US" smtClean="0">
                <a:latin typeface="Times New Roman" pitchFamily="18" charset="0"/>
                <a:cs typeface="Times New Roman" pitchFamily="18" charset="0"/>
              </a:endParaRPr>
            </a:p>
            <a:p>
              <a:pPr eaLnBrk="0" hangingPunct="0"/>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bảo</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quản</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sử</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dụng</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séc</a:t>
              </a:r>
              <a:r>
                <a:rPr lang="en-US" smtClean="0">
                  <a:latin typeface="Times New Roman" pitchFamily="18" charset="0"/>
                  <a:cs typeface="Times New Roman" pitchFamily="18" charset="0"/>
                </a:rPr>
                <a:t> do </a:t>
              </a:r>
              <a:r>
                <a:rPr lang="en-US" err="1" smtClean="0">
                  <a:latin typeface="Times New Roman" pitchFamily="18" charset="0"/>
                  <a:cs typeface="Times New Roman" pitchFamily="18" charset="0"/>
                </a:rPr>
                <a:t>mình</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cung</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ứng</a:t>
              </a:r>
              <a:r>
                <a:rPr lang="en-US" smtClean="0">
                  <a:latin typeface="Times New Roman" pitchFamily="18" charset="0"/>
                  <a:cs typeface="Times New Roman" pitchFamily="18" charset="0"/>
                </a:rPr>
                <a:t>.</a:t>
              </a:r>
            </a:p>
            <a:p>
              <a:pPr marL="285750" indent="-285750" eaLnBrk="0" hangingPunct="0">
                <a:buFont typeface="Arial" pitchFamily="34" charset="0"/>
                <a:buChar char="•"/>
              </a:pPr>
              <a:endParaRPr lang="en-US" smtClean="0"/>
            </a:p>
            <a:p>
              <a:pPr eaLnBrk="0" hangingPunct="0"/>
              <a:endParaRPr lang="en-US">
                <a:effectLst>
                  <a:outerShdw blurRad="38100" dist="38100" dir="2700000" algn="tl">
                    <a:srgbClr val="C0C0C0"/>
                  </a:outerShdw>
                </a:effectLst>
                <a:latin typeface="Verdana" pitchFamily="34" charset="0"/>
              </a:endParaRPr>
            </a:p>
          </p:txBody>
        </p:sp>
        <p:sp>
          <p:nvSpPr>
            <p:cNvPr id="49191" name="Text Box 39"/>
            <p:cNvSpPr txBox="1">
              <a:spLocks noChangeArrowheads="1"/>
            </p:cNvSpPr>
            <p:nvPr/>
          </p:nvSpPr>
          <p:spPr bwMode="gray">
            <a:xfrm>
              <a:off x="2360" y="1635"/>
              <a:ext cx="1042" cy="87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lvl="0" algn="ctr"/>
              <a:r>
                <a:rPr lang="en-US" sz="2000" err="1" smtClean="0"/>
                <a:t>Các</a:t>
              </a:r>
              <a:r>
                <a:rPr lang="en-US" sz="2000" smtClean="0"/>
                <a:t> </a:t>
              </a:r>
              <a:r>
                <a:rPr lang="en-US" sz="2000" err="1" smtClean="0"/>
                <a:t>ngân</a:t>
              </a:r>
              <a:r>
                <a:rPr lang="en-US" sz="2000" smtClean="0"/>
                <a:t> </a:t>
              </a:r>
              <a:r>
                <a:rPr lang="en-US" sz="2000" err="1" smtClean="0"/>
                <a:t>hàng</a:t>
              </a:r>
              <a:r>
                <a:rPr lang="en-US" sz="2000" smtClean="0"/>
                <a:t> </a:t>
              </a:r>
              <a:r>
                <a:rPr lang="en-US" sz="2000" err="1" smtClean="0"/>
                <a:t>và</a:t>
              </a:r>
              <a:r>
                <a:rPr lang="en-US" sz="2000" smtClean="0"/>
                <a:t> </a:t>
              </a:r>
              <a:r>
                <a:rPr lang="en-US" sz="2000" err="1" smtClean="0"/>
                <a:t>tổ</a:t>
              </a:r>
              <a:r>
                <a:rPr lang="en-US" sz="2000" smtClean="0"/>
                <a:t> </a:t>
              </a:r>
              <a:r>
                <a:rPr lang="en-US" sz="2000" err="1" smtClean="0"/>
                <a:t>chức</a:t>
              </a:r>
              <a:r>
                <a:rPr lang="en-US" sz="2000" smtClean="0"/>
                <a:t> </a:t>
              </a:r>
              <a:r>
                <a:rPr lang="en-US" sz="2000" err="1" smtClean="0"/>
                <a:t>tín</a:t>
              </a:r>
              <a:r>
                <a:rPr lang="en-US" sz="2000" smtClean="0"/>
                <a:t> </a:t>
              </a:r>
              <a:r>
                <a:rPr lang="en-US" sz="2000" err="1" smtClean="0"/>
                <a:t>dụng</a:t>
              </a:r>
              <a:endParaRPr lang="en-US" sz="2000"/>
            </a:p>
          </p:txBody>
        </p:sp>
        <p:sp>
          <p:nvSpPr>
            <p:cNvPr id="49192" name="Text Box 40"/>
            <p:cNvSpPr txBox="1">
              <a:spLocks noChangeArrowheads="1"/>
            </p:cNvSpPr>
            <p:nvPr/>
          </p:nvSpPr>
          <p:spPr bwMode="gray">
            <a:xfrm>
              <a:off x="4252" y="1816"/>
              <a:ext cx="843" cy="47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lvl="0"/>
              <a:r>
                <a:rPr lang="en-US" sz="2000" err="1" smtClean="0"/>
                <a:t>Tổ</a:t>
              </a:r>
              <a:r>
                <a:rPr lang="en-US" sz="2000" smtClean="0"/>
                <a:t> </a:t>
              </a:r>
              <a:r>
                <a:rPr lang="en-US" sz="2000" err="1" smtClean="0"/>
                <a:t>chức</a:t>
              </a:r>
              <a:r>
                <a:rPr lang="en-US" sz="2000" smtClean="0"/>
                <a:t>, </a:t>
              </a:r>
              <a:r>
                <a:rPr lang="en-US" sz="2000" err="1" smtClean="0"/>
                <a:t>cá</a:t>
              </a:r>
              <a:r>
                <a:rPr lang="en-US" sz="2000" smtClean="0"/>
                <a:t> </a:t>
              </a:r>
              <a:r>
                <a:rPr lang="en-US" sz="2000" err="1" smtClean="0"/>
                <a:t>nhân</a:t>
              </a:r>
              <a:endParaRPr lang="en-US" sz="2000"/>
            </a:p>
          </p:txBody>
        </p:sp>
      </p:grpSp>
      <p:sp>
        <p:nvSpPr>
          <p:cNvPr id="49195" name="Text Box 43"/>
          <p:cNvSpPr txBox="1">
            <a:spLocks noChangeArrowheads="1"/>
          </p:cNvSpPr>
          <p:nvPr/>
        </p:nvSpPr>
        <p:spPr bwMode="auto">
          <a:xfrm>
            <a:off x="5638800" y="1011238"/>
            <a:ext cx="3070225" cy="2746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r>
              <a:rPr lang="en-US" sz="1200"/>
              <a:t>Edit your company slogan</a:t>
            </a:r>
          </a:p>
        </p:txBody>
      </p:sp>
      <p:sp>
        <p:nvSpPr>
          <p:cNvPr id="43" name="Rectangle 42"/>
          <p:cNvSpPr/>
          <p:nvPr/>
        </p:nvSpPr>
        <p:spPr>
          <a:xfrm>
            <a:off x="6705600" y="381000"/>
            <a:ext cx="2057400" cy="523220"/>
          </a:xfrm>
          <a:prstGeom prst="rect">
            <a:avLst/>
          </a:prstGeom>
        </p:spPr>
        <p:txBody>
          <a:bodyPr wrap="square">
            <a:spAutoFit/>
          </a:bodyPr>
          <a:lstStyle/>
          <a:p>
            <a:pPr algn="ctr">
              <a:lnSpc>
                <a:spcPct val="100000"/>
              </a:lnSpc>
              <a:defRPr/>
            </a:pPr>
            <a:r>
              <a:rPr lang="en-US" sz="2800" b="1" kern="0" smtClean="0">
                <a:solidFill>
                  <a:srgbClr val="FF0000"/>
                </a:solidFill>
                <a:latin typeface="Chiller" pitchFamily="82" charset="0"/>
              </a:rPr>
              <a:t>NHÓM TTQT 7</a:t>
            </a:r>
            <a:endParaRPr lang="en-US" sz="2800" b="1" kern="0">
              <a:solidFill>
                <a:srgbClr val="FF0000"/>
              </a:solidFill>
              <a:latin typeface="Chiller" pitchFamily="82" charset="0"/>
            </a:endParaRPr>
          </a:p>
        </p:txBody>
      </p:sp>
      <p:sp>
        <p:nvSpPr>
          <p:cNvPr id="44" name="Text Box 38"/>
          <p:cNvSpPr txBox="1">
            <a:spLocks noChangeArrowheads="1"/>
          </p:cNvSpPr>
          <p:nvPr/>
        </p:nvSpPr>
        <p:spPr bwMode="gray">
          <a:xfrm>
            <a:off x="1279393" y="2723398"/>
            <a:ext cx="1333341" cy="132288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lvl="0" algn="ctr"/>
            <a:r>
              <a:rPr lang="en-US" sz="2000" err="1" smtClean="0"/>
              <a:t>Ngân</a:t>
            </a:r>
            <a:r>
              <a:rPr lang="en-US" sz="2000" smtClean="0"/>
              <a:t> </a:t>
            </a:r>
            <a:r>
              <a:rPr lang="en-US" sz="2000" err="1" smtClean="0"/>
              <a:t>hàng</a:t>
            </a:r>
            <a:r>
              <a:rPr lang="en-US" sz="2000" smtClean="0"/>
              <a:t> </a:t>
            </a:r>
            <a:r>
              <a:rPr lang="en-US" sz="2000" err="1" smtClean="0"/>
              <a:t>nhà</a:t>
            </a:r>
            <a:r>
              <a:rPr lang="en-US" sz="2000" smtClean="0"/>
              <a:t> </a:t>
            </a:r>
            <a:r>
              <a:rPr lang="en-US" sz="2000" err="1" smtClean="0"/>
              <a:t>nước</a:t>
            </a:r>
            <a:r>
              <a:rPr lang="en-US" sz="2000" smtClean="0"/>
              <a:t> </a:t>
            </a:r>
            <a:r>
              <a:rPr lang="en-US" sz="2000" err="1" smtClean="0"/>
              <a:t>Việt</a:t>
            </a:r>
            <a:r>
              <a:rPr lang="en-US" sz="2000" smtClean="0"/>
              <a:t> Nam</a:t>
            </a:r>
            <a:endParaRPr lang="en-US" sz="2000"/>
          </a:p>
        </p:txBody>
      </p:sp>
      <p:sp>
        <p:nvSpPr>
          <p:cNvPr id="46" name="Rectangle 45"/>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en-US" sz="2400" err="1" smtClean="0">
                <a:latin typeface="Times New Roman" pitchFamily="18" charset="0"/>
                <a:cs typeface="Times New Roman" pitchFamily="18" charset="0"/>
              </a:rPr>
              <a:t>3.Chuyển</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nhượng</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và</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nhờ</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thu</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séc</a:t>
            </a:r>
            <a:endParaRPr lang="en-US" sz="2400" smtClean="0">
              <a:latin typeface="Times New Roman" pitchFamily="18" charset="0"/>
              <a:cs typeface="Times New Roman" pitchFamily="18" charset="0"/>
            </a:endParaRPr>
          </a:p>
        </p:txBody>
      </p:sp>
      <p:sp>
        <p:nvSpPr>
          <p:cNvPr id="39939" name="Content Placeholder 2"/>
          <p:cNvSpPr>
            <a:spLocks noGrp="1"/>
          </p:cNvSpPr>
          <p:nvPr>
            <p:ph idx="1"/>
          </p:nvPr>
        </p:nvSpPr>
        <p:spPr>
          <a:xfrm>
            <a:off x="341000" y="1392237"/>
            <a:ext cx="8043862" cy="4111625"/>
          </a:xfrm>
        </p:spPr>
        <p:txBody>
          <a:bodyPr/>
          <a:lstStyle/>
          <a:p>
            <a:r>
              <a:rPr lang="en-US" sz="2000" err="1" smtClean="0">
                <a:latin typeface="Times New Roman" pitchFamily="18" charset="0"/>
                <a:cs typeface="Times New Roman" pitchFamily="18" charset="0"/>
              </a:rPr>
              <a:t>Chuyển</a:t>
            </a:r>
            <a:r>
              <a:rPr lang="en-US" sz="2000" smtClean="0">
                <a:latin typeface="Times New Roman" pitchFamily="18" charset="0"/>
                <a:cs typeface="Times New Roman" pitchFamily="18" charset="0"/>
              </a:rPr>
              <a:t> </a:t>
            </a:r>
            <a:r>
              <a:rPr lang="en-US" sz="2000" err="1" smtClean="0">
                <a:latin typeface="Times New Roman" pitchFamily="18" charset="0"/>
                <a:cs typeface="Times New Roman" pitchFamily="18" charset="0"/>
              </a:rPr>
              <a:t>nhượng</a:t>
            </a:r>
            <a:r>
              <a:rPr lang="en-US" sz="2000" smtClean="0">
                <a:latin typeface="Times New Roman" pitchFamily="18" charset="0"/>
                <a:cs typeface="Times New Roman" pitchFamily="18" charset="0"/>
              </a:rPr>
              <a:t> </a:t>
            </a:r>
            <a:r>
              <a:rPr lang="en-US" sz="2000" err="1" smtClean="0">
                <a:latin typeface="Times New Roman" pitchFamily="18" charset="0"/>
                <a:cs typeface="Times New Roman" pitchFamily="18" charset="0"/>
              </a:rPr>
              <a:t>séc</a:t>
            </a:r>
            <a:r>
              <a:rPr lang="en-US" sz="2000" smtClean="0">
                <a:latin typeface="Times New Roman" pitchFamily="18" charset="0"/>
                <a:cs typeface="Times New Roman" pitchFamily="18" charset="0"/>
              </a:rPr>
              <a:t> </a:t>
            </a:r>
            <a:r>
              <a:rPr lang="en-US" sz="2000" err="1" smtClean="0">
                <a:latin typeface="Times New Roman" pitchFamily="18" charset="0"/>
                <a:cs typeface="Times New Roman" pitchFamily="18" charset="0"/>
              </a:rPr>
              <a:t>phải</a:t>
            </a:r>
            <a:r>
              <a:rPr lang="en-US" sz="2000" smtClean="0">
                <a:latin typeface="Times New Roman" pitchFamily="18" charset="0"/>
                <a:cs typeface="Times New Roman" pitchFamily="18" charset="0"/>
              </a:rPr>
              <a:t> </a:t>
            </a:r>
            <a:r>
              <a:rPr lang="en-US" sz="2000" err="1" smtClean="0">
                <a:latin typeface="Times New Roman" pitchFamily="18" charset="0"/>
                <a:cs typeface="Times New Roman" pitchFamily="18" charset="0"/>
              </a:rPr>
              <a:t>đảm</a:t>
            </a:r>
            <a:r>
              <a:rPr lang="en-US" sz="2000" smtClean="0">
                <a:latin typeface="Times New Roman" pitchFamily="18" charset="0"/>
                <a:cs typeface="Times New Roman" pitchFamily="18" charset="0"/>
              </a:rPr>
              <a:t> </a:t>
            </a:r>
            <a:r>
              <a:rPr lang="en-US" sz="2000" err="1" smtClean="0">
                <a:latin typeface="Times New Roman" pitchFamily="18" charset="0"/>
                <a:cs typeface="Times New Roman" pitchFamily="18" charset="0"/>
              </a:rPr>
              <a:t>bảo</a:t>
            </a:r>
            <a:r>
              <a:rPr lang="en-US" sz="2000" smtClean="0">
                <a:latin typeface="Times New Roman" pitchFamily="18" charset="0"/>
                <a:cs typeface="Times New Roman" pitchFamily="18" charset="0"/>
              </a:rPr>
              <a:t> </a:t>
            </a:r>
            <a:r>
              <a:rPr lang="en-US" sz="2000" err="1" smtClean="0">
                <a:latin typeface="Times New Roman" pitchFamily="18" charset="0"/>
                <a:cs typeface="Times New Roman" pitchFamily="18" charset="0"/>
              </a:rPr>
              <a:t>được</a:t>
            </a:r>
            <a:r>
              <a:rPr lang="en-US" sz="2000" smtClean="0">
                <a:latin typeface="Times New Roman" pitchFamily="18" charset="0"/>
                <a:cs typeface="Times New Roman" pitchFamily="18" charset="0"/>
              </a:rPr>
              <a:t> </a:t>
            </a:r>
            <a:r>
              <a:rPr lang="en-US" sz="2000" err="1" smtClean="0">
                <a:latin typeface="Times New Roman" pitchFamily="18" charset="0"/>
                <a:cs typeface="Times New Roman" pitchFamily="18" charset="0"/>
              </a:rPr>
              <a:t>tính</a:t>
            </a:r>
            <a:r>
              <a:rPr lang="en-US" sz="2000" smtClean="0">
                <a:latin typeface="Times New Roman" pitchFamily="18" charset="0"/>
                <a:cs typeface="Times New Roman" pitchFamily="18" charset="0"/>
              </a:rPr>
              <a:t> </a:t>
            </a:r>
            <a:r>
              <a:rPr lang="en-US" sz="2000" err="1" smtClean="0">
                <a:latin typeface="Times New Roman" pitchFamily="18" charset="0"/>
                <a:cs typeface="Times New Roman" pitchFamily="18" charset="0"/>
              </a:rPr>
              <a:t>liên</a:t>
            </a:r>
            <a:r>
              <a:rPr lang="en-US" sz="2000" smtClean="0">
                <a:latin typeface="Times New Roman" pitchFamily="18" charset="0"/>
                <a:cs typeface="Times New Roman" pitchFamily="18" charset="0"/>
              </a:rPr>
              <a:t> </a:t>
            </a:r>
            <a:r>
              <a:rPr lang="en-US" sz="2000" err="1" smtClean="0">
                <a:latin typeface="Times New Roman" pitchFamily="18" charset="0"/>
                <a:cs typeface="Times New Roman" pitchFamily="18" charset="0"/>
              </a:rPr>
              <a:t>tục</a:t>
            </a:r>
            <a:r>
              <a:rPr lang="en-US" sz="2000" smtClean="0">
                <a:latin typeface="Times New Roman" pitchFamily="18" charset="0"/>
                <a:cs typeface="Times New Roman" pitchFamily="18" charset="0"/>
              </a:rPr>
              <a:t> </a:t>
            </a:r>
            <a:r>
              <a:rPr lang="en-US" sz="2000" err="1" smtClean="0">
                <a:latin typeface="Times New Roman" pitchFamily="18" charset="0"/>
                <a:cs typeface="Times New Roman" pitchFamily="18" charset="0"/>
              </a:rPr>
              <a:t>và</a:t>
            </a:r>
            <a:r>
              <a:rPr lang="en-US" sz="2000" smtClean="0">
                <a:latin typeface="Times New Roman" pitchFamily="18" charset="0"/>
                <a:cs typeface="Times New Roman" pitchFamily="18" charset="0"/>
              </a:rPr>
              <a:t> </a:t>
            </a:r>
            <a:r>
              <a:rPr lang="en-US" sz="2000" err="1" smtClean="0">
                <a:latin typeface="Times New Roman" pitchFamily="18" charset="0"/>
                <a:cs typeface="Times New Roman" pitchFamily="18" charset="0"/>
              </a:rPr>
              <a:t>người</a:t>
            </a:r>
            <a:r>
              <a:rPr lang="en-US" sz="2000" smtClean="0">
                <a:latin typeface="Times New Roman" pitchFamily="18" charset="0"/>
                <a:cs typeface="Times New Roman" pitchFamily="18" charset="0"/>
              </a:rPr>
              <a:t> </a:t>
            </a:r>
            <a:r>
              <a:rPr lang="en-US" sz="2000" err="1" smtClean="0">
                <a:latin typeface="Times New Roman" pitchFamily="18" charset="0"/>
                <a:cs typeface="Times New Roman" pitchFamily="18" charset="0"/>
              </a:rPr>
              <a:t>cuối</a:t>
            </a:r>
            <a:r>
              <a:rPr lang="en-US" sz="2000" smtClean="0">
                <a:latin typeface="Times New Roman" pitchFamily="18" charset="0"/>
                <a:cs typeface="Times New Roman" pitchFamily="18" charset="0"/>
              </a:rPr>
              <a:t> </a:t>
            </a:r>
            <a:r>
              <a:rPr lang="en-US" sz="2000" err="1" smtClean="0">
                <a:latin typeface="Times New Roman" pitchFamily="18" charset="0"/>
                <a:cs typeface="Times New Roman" pitchFamily="18" charset="0"/>
              </a:rPr>
              <a:t>cùng</a:t>
            </a:r>
            <a:r>
              <a:rPr lang="en-US" sz="2000" smtClean="0">
                <a:latin typeface="Times New Roman" pitchFamily="18" charset="0"/>
                <a:cs typeface="Times New Roman" pitchFamily="18" charset="0"/>
              </a:rPr>
              <a:t> </a:t>
            </a:r>
            <a:r>
              <a:rPr lang="en-US" sz="2000" err="1" smtClean="0">
                <a:latin typeface="Times New Roman" pitchFamily="18" charset="0"/>
                <a:cs typeface="Times New Roman" pitchFamily="18" charset="0"/>
              </a:rPr>
              <a:t>trong</a:t>
            </a:r>
            <a:r>
              <a:rPr lang="en-US" sz="2000" smtClean="0">
                <a:latin typeface="Times New Roman" pitchFamily="18" charset="0"/>
                <a:cs typeface="Times New Roman" pitchFamily="18" charset="0"/>
              </a:rPr>
              <a:t> </a:t>
            </a:r>
            <a:r>
              <a:rPr lang="en-US" sz="2000" err="1" smtClean="0">
                <a:latin typeface="Times New Roman" pitchFamily="18" charset="0"/>
                <a:cs typeface="Times New Roman" pitchFamily="18" charset="0"/>
              </a:rPr>
              <a:t>dãy</a:t>
            </a:r>
            <a:r>
              <a:rPr lang="en-US" sz="2000" smtClean="0">
                <a:latin typeface="Times New Roman" pitchFamily="18" charset="0"/>
                <a:cs typeface="Times New Roman" pitchFamily="18" charset="0"/>
              </a:rPr>
              <a:t> </a:t>
            </a:r>
            <a:r>
              <a:rPr lang="en-US" sz="2000" err="1" smtClean="0">
                <a:latin typeface="Times New Roman" pitchFamily="18" charset="0"/>
                <a:cs typeface="Times New Roman" pitchFamily="18" charset="0"/>
              </a:rPr>
              <a:t>chữ</a:t>
            </a:r>
            <a:r>
              <a:rPr lang="en-US" sz="2000" smtClean="0">
                <a:latin typeface="Times New Roman" pitchFamily="18" charset="0"/>
                <a:cs typeface="Times New Roman" pitchFamily="18" charset="0"/>
              </a:rPr>
              <a:t> </a:t>
            </a:r>
            <a:r>
              <a:rPr lang="en-US" sz="2000" err="1" smtClean="0">
                <a:latin typeface="Times New Roman" pitchFamily="18" charset="0"/>
                <a:cs typeface="Times New Roman" pitchFamily="18" charset="0"/>
              </a:rPr>
              <a:t>kí</a:t>
            </a:r>
            <a:r>
              <a:rPr lang="en-US" sz="2000" smtClean="0">
                <a:latin typeface="Times New Roman" pitchFamily="18" charset="0"/>
                <a:cs typeface="Times New Roman" pitchFamily="18" charset="0"/>
              </a:rPr>
              <a:t> </a:t>
            </a:r>
            <a:r>
              <a:rPr lang="en-US" sz="2000" err="1" smtClean="0">
                <a:latin typeface="Times New Roman" pitchFamily="18" charset="0"/>
                <a:cs typeface="Times New Roman" pitchFamily="18" charset="0"/>
              </a:rPr>
              <a:t>chuyển</a:t>
            </a:r>
            <a:r>
              <a:rPr lang="en-US" sz="2000" smtClean="0">
                <a:latin typeface="Times New Roman" pitchFamily="18" charset="0"/>
                <a:cs typeface="Times New Roman" pitchFamily="18" charset="0"/>
              </a:rPr>
              <a:t> </a:t>
            </a:r>
            <a:r>
              <a:rPr lang="en-US" sz="2000" err="1" smtClean="0">
                <a:latin typeface="Times New Roman" pitchFamily="18" charset="0"/>
                <a:cs typeface="Times New Roman" pitchFamily="18" charset="0"/>
              </a:rPr>
              <a:t>nhượng</a:t>
            </a:r>
            <a:r>
              <a:rPr lang="en-US" sz="2000" smtClean="0">
                <a:latin typeface="Times New Roman" pitchFamily="18" charset="0"/>
                <a:cs typeface="Times New Roman" pitchFamily="18" charset="0"/>
              </a:rPr>
              <a:t> </a:t>
            </a:r>
            <a:r>
              <a:rPr lang="en-US" sz="2000" err="1" smtClean="0">
                <a:latin typeface="Times New Roman" pitchFamily="18" charset="0"/>
                <a:cs typeface="Times New Roman" pitchFamily="18" charset="0"/>
              </a:rPr>
              <a:t>là</a:t>
            </a:r>
            <a:r>
              <a:rPr lang="en-US" sz="2000" smtClean="0">
                <a:latin typeface="Times New Roman" pitchFamily="18" charset="0"/>
                <a:cs typeface="Times New Roman" pitchFamily="18" charset="0"/>
              </a:rPr>
              <a:t> </a:t>
            </a:r>
            <a:r>
              <a:rPr lang="en-US" sz="2000" err="1" smtClean="0">
                <a:latin typeface="Times New Roman" pitchFamily="18" charset="0"/>
                <a:cs typeface="Times New Roman" pitchFamily="18" charset="0"/>
              </a:rPr>
              <a:t>người</a:t>
            </a:r>
            <a:r>
              <a:rPr lang="en-US" sz="2000" smtClean="0">
                <a:latin typeface="Times New Roman" pitchFamily="18" charset="0"/>
                <a:cs typeface="Times New Roman" pitchFamily="18" charset="0"/>
              </a:rPr>
              <a:t> </a:t>
            </a:r>
            <a:r>
              <a:rPr lang="en-US" sz="2000" err="1" smtClean="0">
                <a:latin typeface="Times New Roman" pitchFamily="18" charset="0"/>
                <a:cs typeface="Times New Roman" pitchFamily="18" charset="0"/>
              </a:rPr>
              <a:t>được</a:t>
            </a:r>
            <a:r>
              <a:rPr lang="en-US" sz="2000" smtClean="0">
                <a:latin typeface="Times New Roman" pitchFamily="18" charset="0"/>
                <a:cs typeface="Times New Roman" pitchFamily="18" charset="0"/>
              </a:rPr>
              <a:t> </a:t>
            </a:r>
            <a:r>
              <a:rPr lang="en-US" sz="2000" err="1" smtClean="0">
                <a:latin typeface="Times New Roman" pitchFamily="18" charset="0"/>
                <a:cs typeface="Times New Roman" pitchFamily="18" charset="0"/>
              </a:rPr>
              <a:t>thụ</a:t>
            </a:r>
            <a:r>
              <a:rPr lang="en-US" sz="2000" smtClean="0">
                <a:latin typeface="Times New Roman" pitchFamily="18" charset="0"/>
                <a:cs typeface="Times New Roman" pitchFamily="18" charset="0"/>
              </a:rPr>
              <a:t> </a:t>
            </a:r>
            <a:r>
              <a:rPr lang="en-US" sz="2000" err="1" smtClean="0">
                <a:latin typeface="Times New Roman" pitchFamily="18" charset="0"/>
                <a:cs typeface="Times New Roman" pitchFamily="18" charset="0"/>
              </a:rPr>
              <a:t>hưởng</a:t>
            </a:r>
            <a:r>
              <a:rPr lang="en-US" sz="2000" smtClean="0">
                <a:latin typeface="Times New Roman" pitchFamily="18" charset="0"/>
                <a:cs typeface="Times New Roman" pitchFamily="18" charset="0"/>
              </a:rPr>
              <a:t>.</a:t>
            </a:r>
          </a:p>
          <a:p>
            <a:r>
              <a:rPr lang="en-US" sz="2000" err="1" smtClean="0">
                <a:latin typeface="Times New Roman" pitchFamily="18" charset="0"/>
                <a:cs typeface="Times New Roman" pitchFamily="18" charset="0"/>
              </a:rPr>
              <a:t>Chuyển</a:t>
            </a:r>
            <a:r>
              <a:rPr lang="en-US" sz="2000" smtClean="0">
                <a:latin typeface="Times New Roman" pitchFamily="18" charset="0"/>
                <a:cs typeface="Times New Roman" pitchFamily="18" charset="0"/>
              </a:rPr>
              <a:t> </a:t>
            </a:r>
            <a:r>
              <a:rPr lang="en-US" sz="2000" err="1" smtClean="0">
                <a:latin typeface="Times New Roman" pitchFamily="18" charset="0"/>
                <a:cs typeface="Times New Roman" pitchFamily="18" charset="0"/>
              </a:rPr>
              <a:t>giao</a:t>
            </a:r>
            <a:r>
              <a:rPr lang="en-US" sz="2000" smtClean="0">
                <a:latin typeface="Times New Roman" pitchFamily="18" charset="0"/>
                <a:cs typeface="Times New Roman" pitchFamily="18" charset="0"/>
              </a:rPr>
              <a:t> </a:t>
            </a:r>
            <a:r>
              <a:rPr lang="en-US" sz="2000" err="1" smtClean="0">
                <a:latin typeface="Times New Roman" pitchFamily="18" charset="0"/>
                <a:cs typeface="Times New Roman" pitchFamily="18" charset="0"/>
              </a:rPr>
              <a:t>séc</a:t>
            </a:r>
            <a:r>
              <a:rPr lang="en-US" sz="2000" smtClean="0">
                <a:latin typeface="Times New Roman" pitchFamily="18" charset="0"/>
                <a:cs typeface="Times New Roman" pitchFamily="18" charset="0"/>
              </a:rPr>
              <a:t> </a:t>
            </a:r>
            <a:r>
              <a:rPr lang="en-US" sz="2000" err="1" smtClean="0">
                <a:latin typeface="Times New Roman" pitchFamily="18" charset="0"/>
                <a:cs typeface="Times New Roman" pitchFamily="18" charset="0"/>
              </a:rPr>
              <a:t>để</a:t>
            </a:r>
            <a:r>
              <a:rPr lang="en-US" sz="2000" smtClean="0">
                <a:latin typeface="Times New Roman" pitchFamily="18" charset="0"/>
                <a:cs typeface="Times New Roman" pitchFamily="18" charset="0"/>
              </a:rPr>
              <a:t> </a:t>
            </a:r>
            <a:r>
              <a:rPr lang="en-US" sz="2000" err="1" smtClean="0">
                <a:latin typeface="Times New Roman" pitchFamily="18" charset="0"/>
                <a:cs typeface="Times New Roman" pitchFamily="18" charset="0"/>
              </a:rPr>
              <a:t>nhờ</a:t>
            </a:r>
            <a:r>
              <a:rPr lang="en-US" sz="2000" smtClean="0">
                <a:latin typeface="Times New Roman" pitchFamily="18" charset="0"/>
                <a:cs typeface="Times New Roman" pitchFamily="18" charset="0"/>
              </a:rPr>
              <a:t> </a:t>
            </a:r>
            <a:r>
              <a:rPr lang="en-US" sz="2000" err="1" smtClean="0">
                <a:latin typeface="Times New Roman" pitchFamily="18" charset="0"/>
                <a:cs typeface="Times New Roman" pitchFamily="18" charset="0"/>
              </a:rPr>
              <a:t>thu</a:t>
            </a:r>
            <a:r>
              <a:rPr lang="en-US" sz="2000" smtClean="0">
                <a:latin typeface="Times New Roman" pitchFamily="18" charset="0"/>
                <a:cs typeface="Times New Roman" pitchFamily="18" charset="0"/>
              </a:rPr>
              <a:t> : </a:t>
            </a:r>
            <a:r>
              <a:rPr lang="en-US" sz="2000" err="1" smtClean="0">
                <a:latin typeface="Times New Roman" pitchFamily="18" charset="0"/>
                <a:cs typeface="Times New Roman" pitchFamily="18" charset="0"/>
              </a:rPr>
              <a:t>người</a:t>
            </a:r>
            <a:r>
              <a:rPr lang="en-US" sz="2000" smtClean="0">
                <a:latin typeface="Times New Roman" pitchFamily="18" charset="0"/>
                <a:cs typeface="Times New Roman" pitchFamily="18" charset="0"/>
              </a:rPr>
              <a:t> </a:t>
            </a:r>
            <a:r>
              <a:rPr lang="en-US" sz="2000" err="1" smtClean="0">
                <a:latin typeface="Times New Roman" pitchFamily="18" charset="0"/>
                <a:cs typeface="Times New Roman" pitchFamily="18" charset="0"/>
              </a:rPr>
              <a:t>thu</a:t>
            </a:r>
            <a:r>
              <a:rPr lang="en-US" sz="2000" smtClean="0">
                <a:latin typeface="Times New Roman" pitchFamily="18" charset="0"/>
                <a:cs typeface="Times New Roman" pitchFamily="18" charset="0"/>
              </a:rPr>
              <a:t> </a:t>
            </a:r>
            <a:r>
              <a:rPr lang="en-US" sz="2000" err="1" smtClean="0">
                <a:latin typeface="Times New Roman" pitchFamily="18" charset="0"/>
                <a:cs typeface="Times New Roman" pitchFamily="18" charset="0"/>
              </a:rPr>
              <a:t>hộ</a:t>
            </a:r>
            <a:r>
              <a:rPr lang="en-US" sz="2000" smtClean="0">
                <a:latin typeface="Times New Roman" pitchFamily="18" charset="0"/>
                <a:cs typeface="Times New Roman" pitchFamily="18" charset="0"/>
              </a:rPr>
              <a:t> </a:t>
            </a:r>
            <a:r>
              <a:rPr lang="en-US" sz="2000" err="1" smtClean="0">
                <a:latin typeface="Times New Roman" pitchFamily="18" charset="0"/>
                <a:cs typeface="Times New Roman" pitchFamily="18" charset="0"/>
              </a:rPr>
              <a:t>có</a:t>
            </a:r>
            <a:r>
              <a:rPr lang="en-US" sz="2000" smtClean="0">
                <a:latin typeface="Times New Roman" pitchFamily="18" charset="0"/>
                <a:cs typeface="Times New Roman" pitchFamily="18" charset="0"/>
              </a:rPr>
              <a:t> </a:t>
            </a:r>
            <a:r>
              <a:rPr lang="en-US" sz="2000" err="1" smtClean="0">
                <a:latin typeface="Times New Roman" pitchFamily="18" charset="0"/>
                <a:cs typeface="Times New Roman" pitchFamily="18" charset="0"/>
              </a:rPr>
              <a:t>thể</a:t>
            </a:r>
            <a:r>
              <a:rPr lang="en-US" sz="2000" smtClean="0">
                <a:latin typeface="Times New Roman" pitchFamily="18" charset="0"/>
                <a:cs typeface="Times New Roman" pitchFamily="18" charset="0"/>
              </a:rPr>
              <a:t> </a:t>
            </a:r>
            <a:r>
              <a:rPr lang="en-US" sz="2000" err="1" smtClean="0">
                <a:latin typeface="Times New Roman" pitchFamily="18" charset="0"/>
                <a:cs typeface="Times New Roman" pitchFamily="18" charset="0"/>
              </a:rPr>
              <a:t>thanh</a:t>
            </a:r>
            <a:r>
              <a:rPr lang="en-US" sz="2000" smtClean="0">
                <a:latin typeface="Times New Roman" pitchFamily="18" charset="0"/>
                <a:cs typeface="Times New Roman" pitchFamily="18" charset="0"/>
              </a:rPr>
              <a:t> </a:t>
            </a:r>
            <a:r>
              <a:rPr lang="en-US" sz="2000" err="1" smtClean="0">
                <a:latin typeface="Times New Roman" pitchFamily="18" charset="0"/>
                <a:cs typeface="Times New Roman" pitchFamily="18" charset="0"/>
              </a:rPr>
              <a:t>toán</a:t>
            </a:r>
            <a:r>
              <a:rPr lang="en-US" sz="2000" smtClean="0">
                <a:latin typeface="Times New Roman" pitchFamily="18" charset="0"/>
                <a:cs typeface="Times New Roman" pitchFamily="18" charset="0"/>
              </a:rPr>
              <a:t> </a:t>
            </a:r>
            <a:r>
              <a:rPr lang="en-US" sz="2000" err="1" smtClean="0">
                <a:latin typeface="Times New Roman" pitchFamily="18" charset="0"/>
                <a:cs typeface="Times New Roman" pitchFamily="18" charset="0"/>
              </a:rPr>
              <a:t>trước</a:t>
            </a:r>
            <a:r>
              <a:rPr lang="en-US" sz="2000" smtClean="0">
                <a:latin typeface="Times New Roman" pitchFamily="18" charset="0"/>
                <a:cs typeface="Times New Roman" pitchFamily="18" charset="0"/>
              </a:rPr>
              <a:t> </a:t>
            </a:r>
            <a:r>
              <a:rPr lang="en-US" sz="2000" err="1" smtClean="0">
                <a:latin typeface="Times New Roman" pitchFamily="18" charset="0"/>
                <a:cs typeface="Times New Roman" pitchFamily="18" charset="0"/>
              </a:rPr>
              <a:t>cho</a:t>
            </a:r>
            <a:r>
              <a:rPr lang="en-US" sz="2000" smtClean="0">
                <a:latin typeface="Times New Roman" pitchFamily="18" charset="0"/>
                <a:cs typeface="Times New Roman" pitchFamily="18" charset="0"/>
              </a:rPr>
              <a:t> </a:t>
            </a:r>
            <a:r>
              <a:rPr lang="en-US" sz="2000" err="1" smtClean="0">
                <a:latin typeface="Times New Roman" pitchFamily="18" charset="0"/>
                <a:cs typeface="Times New Roman" pitchFamily="18" charset="0"/>
              </a:rPr>
              <a:t>người</a:t>
            </a:r>
            <a:r>
              <a:rPr lang="en-US" sz="2000" smtClean="0">
                <a:latin typeface="Times New Roman" pitchFamily="18" charset="0"/>
                <a:cs typeface="Times New Roman" pitchFamily="18" charset="0"/>
              </a:rPr>
              <a:t> </a:t>
            </a:r>
            <a:r>
              <a:rPr lang="en-US" sz="2000" err="1" smtClean="0">
                <a:latin typeface="Times New Roman" pitchFamily="18" charset="0"/>
                <a:cs typeface="Times New Roman" pitchFamily="18" charset="0"/>
              </a:rPr>
              <a:t>nhờ</a:t>
            </a:r>
            <a:r>
              <a:rPr lang="en-US" sz="2000" smtClean="0">
                <a:latin typeface="Times New Roman" pitchFamily="18" charset="0"/>
                <a:cs typeface="Times New Roman" pitchFamily="18" charset="0"/>
              </a:rPr>
              <a:t> </a:t>
            </a:r>
            <a:r>
              <a:rPr lang="en-US" sz="2000" err="1" smtClean="0">
                <a:latin typeface="Times New Roman" pitchFamily="18" charset="0"/>
                <a:cs typeface="Times New Roman" pitchFamily="18" charset="0"/>
              </a:rPr>
              <a:t>thu</a:t>
            </a:r>
            <a:r>
              <a:rPr lang="en-US" sz="2000" smtClean="0">
                <a:latin typeface="Times New Roman" pitchFamily="18" charset="0"/>
                <a:cs typeface="Times New Roman" pitchFamily="18" charset="0"/>
              </a:rPr>
              <a:t> </a:t>
            </a:r>
            <a:r>
              <a:rPr lang="en-US" sz="2000" err="1" smtClean="0">
                <a:latin typeface="Times New Roman" pitchFamily="18" charset="0"/>
                <a:cs typeface="Times New Roman" pitchFamily="18" charset="0"/>
              </a:rPr>
              <a:t>hoặc</a:t>
            </a:r>
            <a:r>
              <a:rPr lang="en-US" sz="2000" smtClean="0">
                <a:latin typeface="Times New Roman" pitchFamily="18" charset="0"/>
                <a:cs typeface="Times New Roman" pitchFamily="18" charset="0"/>
              </a:rPr>
              <a:t> </a:t>
            </a:r>
            <a:r>
              <a:rPr lang="en-US" sz="2000" err="1" smtClean="0">
                <a:latin typeface="Times New Roman" pitchFamily="18" charset="0"/>
                <a:cs typeface="Times New Roman" pitchFamily="18" charset="0"/>
              </a:rPr>
              <a:t>thanh</a:t>
            </a:r>
            <a:r>
              <a:rPr lang="en-US" sz="2000" smtClean="0">
                <a:latin typeface="Times New Roman" pitchFamily="18" charset="0"/>
                <a:cs typeface="Times New Roman" pitchFamily="18" charset="0"/>
              </a:rPr>
              <a:t> </a:t>
            </a:r>
            <a:r>
              <a:rPr lang="en-US" sz="2000" err="1" smtClean="0">
                <a:latin typeface="Times New Roman" pitchFamily="18" charset="0"/>
                <a:cs typeface="Times New Roman" pitchFamily="18" charset="0"/>
              </a:rPr>
              <a:t>toán</a:t>
            </a:r>
            <a:r>
              <a:rPr lang="en-US" sz="2000" smtClean="0">
                <a:latin typeface="Times New Roman" pitchFamily="18" charset="0"/>
                <a:cs typeface="Times New Roman" pitchFamily="18" charset="0"/>
              </a:rPr>
              <a:t> </a:t>
            </a:r>
            <a:r>
              <a:rPr lang="en-US" sz="2000" err="1" smtClean="0">
                <a:latin typeface="Times New Roman" pitchFamily="18" charset="0"/>
                <a:cs typeface="Times New Roman" pitchFamily="18" charset="0"/>
              </a:rPr>
              <a:t>sau</a:t>
            </a:r>
            <a:r>
              <a:rPr lang="en-US" sz="2000" smtClean="0">
                <a:latin typeface="Times New Roman" pitchFamily="18" charset="0"/>
                <a:cs typeface="Times New Roman" pitchFamily="18" charset="0"/>
              </a:rPr>
              <a:t> </a:t>
            </a:r>
            <a:r>
              <a:rPr lang="en-US" sz="2000" err="1" smtClean="0">
                <a:latin typeface="Times New Roman" pitchFamily="18" charset="0"/>
                <a:cs typeface="Times New Roman" pitchFamily="18" charset="0"/>
              </a:rPr>
              <a:t>khi</a:t>
            </a:r>
            <a:r>
              <a:rPr lang="en-US" sz="2000" smtClean="0">
                <a:latin typeface="Times New Roman" pitchFamily="18" charset="0"/>
                <a:cs typeface="Times New Roman" pitchFamily="18" charset="0"/>
              </a:rPr>
              <a:t> </a:t>
            </a:r>
            <a:r>
              <a:rPr lang="en-US" sz="2000" err="1" smtClean="0">
                <a:latin typeface="Times New Roman" pitchFamily="18" charset="0"/>
                <a:cs typeface="Times New Roman" pitchFamily="18" charset="0"/>
              </a:rPr>
              <a:t>có</a:t>
            </a:r>
            <a:r>
              <a:rPr lang="en-US" sz="2000" smtClean="0">
                <a:latin typeface="Times New Roman" pitchFamily="18" charset="0"/>
                <a:cs typeface="Times New Roman" pitchFamily="18" charset="0"/>
              </a:rPr>
              <a:t> </a:t>
            </a:r>
            <a:r>
              <a:rPr lang="en-US" sz="2000" err="1" smtClean="0">
                <a:latin typeface="Times New Roman" pitchFamily="18" charset="0"/>
                <a:cs typeface="Times New Roman" pitchFamily="18" charset="0"/>
              </a:rPr>
              <a:t>kết</a:t>
            </a:r>
            <a:r>
              <a:rPr lang="en-US" sz="2000" smtClean="0">
                <a:latin typeface="Times New Roman" pitchFamily="18" charset="0"/>
                <a:cs typeface="Times New Roman" pitchFamily="18" charset="0"/>
              </a:rPr>
              <a:t> </a:t>
            </a:r>
            <a:r>
              <a:rPr lang="en-US" sz="2000" err="1" smtClean="0">
                <a:latin typeface="Times New Roman" pitchFamily="18" charset="0"/>
                <a:cs typeface="Times New Roman" pitchFamily="18" charset="0"/>
              </a:rPr>
              <a:t>quả</a:t>
            </a:r>
            <a:r>
              <a:rPr lang="en-US" sz="2000" smtClean="0">
                <a:latin typeface="Times New Roman" pitchFamily="18" charset="0"/>
                <a:cs typeface="Times New Roman" pitchFamily="18" charset="0"/>
              </a:rPr>
              <a:t> </a:t>
            </a:r>
            <a:r>
              <a:rPr lang="en-US" sz="2000" err="1" smtClean="0">
                <a:latin typeface="Times New Roman" pitchFamily="18" charset="0"/>
                <a:cs typeface="Times New Roman" pitchFamily="18" charset="0"/>
              </a:rPr>
              <a:t>thu</a:t>
            </a:r>
            <a:endParaRPr lang="en-US" sz="2000" smtClean="0">
              <a:latin typeface="Times New Roman" pitchFamily="18" charset="0"/>
              <a:cs typeface="Times New Roman" pitchFamily="18" charset="0"/>
            </a:endParaRPr>
          </a:p>
        </p:txBody>
      </p:sp>
      <p:sp>
        <p:nvSpPr>
          <p:cNvPr id="4" name="Slide Number Placeholder 3"/>
          <p:cNvSpPr>
            <a:spLocks noGrp="1"/>
          </p:cNvSpPr>
          <p:nvPr>
            <p:ph type="sldNum" sz="quarter" idx="10"/>
          </p:nvPr>
        </p:nvSpPr>
        <p:spPr/>
        <p:txBody>
          <a:bodyPr/>
          <a:lstStyle/>
          <a:p>
            <a:pPr>
              <a:defRPr/>
            </a:pPr>
            <a:fld id="{25093DCF-D016-4D04-9ACE-F8AEA3DB2DF3}" type="slidenum">
              <a:rPr lang="en-US" smtClean="0"/>
              <a:pPr>
                <a:defRPr/>
              </a:pPr>
              <a:t>43</a:t>
            </a:fld>
            <a:endParaRPr lang="en-US"/>
          </a:p>
        </p:txBody>
      </p:sp>
      <p:sp>
        <p:nvSpPr>
          <p:cNvPr id="39941" name="Oval 4"/>
          <p:cNvSpPr>
            <a:spLocks noChangeArrowheads="1"/>
          </p:cNvSpPr>
          <p:nvPr/>
        </p:nvSpPr>
        <p:spPr bwMode="auto">
          <a:xfrm>
            <a:off x="152400" y="3055961"/>
            <a:ext cx="2641600" cy="784178"/>
          </a:xfrm>
          <a:prstGeom prst="ellipse">
            <a:avLst/>
          </a:prstGeom>
          <a:solidFill>
            <a:srgbClr val="00B0F0"/>
          </a:solidFill>
          <a:ln w="9525" algn="ctr">
            <a:solidFill>
              <a:schemeClr val="tx1"/>
            </a:solidFill>
            <a:round/>
            <a:headEnd/>
            <a:tailEnd/>
          </a:ln>
        </p:spPr>
        <p:txBody>
          <a:bodyPr/>
          <a:lstStyle/>
          <a:p>
            <a:pPr algn="ctr"/>
            <a:r>
              <a:rPr lang="en-US" sz="2000" err="1">
                <a:solidFill>
                  <a:schemeClr val="bg1"/>
                </a:solidFill>
              </a:rPr>
              <a:t>Người</a:t>
            </a:r>
            <a:r>
              <a:rPr lang="en-US" sz="2000">
                <a:solidFill>
                  <a:schemeClr val="bg1"/>
                </a:solidFill>
              </a:rPr>
              <a:t> </a:t>
            </a:r>
            <a:r>
              <a:rPr lang="en-US" sz="2000" err="1">
                <a:solidFill>
                  <a:schemeClr val="bg1"/>
                </a:solidFill>
              </a:rPr>
              <a:t>thụ</a:t>
            </a:r>
            <a:r>
              <a:rPr lang="en-US" sz="2000">
                <a:solidFill>
                  <a:schemeClr val="bg1"/>
                </a:solidFill>
              </a:rPr>
              <a:t> </a:t>
            </a:r>
            <a:r>
              <a:rPr lang="en-US" sz="2000" err="1">
                <a:solidFill>
                  <a:schemeClr val="bg1"/>
                </a:solidFill>
              </a:rPr>
              <a:t>hưởng</a:t>
            </a:r>
            <a:endParaRPr lang="en-US" sz="2000">
              <a:solidFill>
                <a:schemeClr val="bg1"/>
              </a:solidFill>
            </a:endParaRPr>
          </a:p>
        </p:txBody>
      </p:sp>
      <p:sp>
        <p:nvSpPr>
          <p:cNvPr id="39942" name="Oval 5"/>
          <p:cNvSpPr>
            <a:spLocks noChangeArrowheads="1"/>
          </p:cNvSpPr>
          <p:nvPr/>
        </p:nvSpPr>
        <p:spPr bwMode="auto">
          <a:xfrm>
            <a:off x="5651321" y="3114442"/>
            <a:ext cx="3378200" cy="667216"/>
          </a:xfrm>
          <a:prstGeom prst="ellipse">
            <a:avLst/>
          </a:prstGeom>
          <a:solidFill>
            <a:srgbClr val="00B0F0"/>
          </a:solidFill>
          <a:ln w="9525" algn="ctr">
            <a:solidFill>
              <a:schemeClr val="tx1"/>
            </a:solidFill>
            <a:round/>
            <a:headEnd/>
            <a:tailEnd/>
          </a:ln>
        </p:spPr>
        <p:txBody>
          <a:bodyPr/>
          <a:lstStyle/>
          <a:p>
            <a:pPr algn="ctr"/>
            <a:r>
              <a:rPr lang="en-US" sz="2400" err="1">
                <a:solidFill>
                  <a:schemeClr val="bg1"/>
                </a:solidFill>
              </a:rPr>
              <a:t>Người</a:t>
            </a:r>
            <a:r>
              <a:rPr lang="en-US" sz="2400">
                <a:solidFill>
                  <a:schemeClr val="bg1"/>
                </a:solidFill>
              </a:rPr>
              <a:t> </a:t>
            </a:r>
            <a:r>
              <a:rPr lang="en-US" sz="2400" err="1">
                <a:solidFill>
                  <a:schemeClr val="bg1"/>
                </a:solidFill>
              </a:rPr>
              <a:t>bị</a:t>
            </a:r>
            <a:r>
              <a:rPr lang="en-US" sz="2400">
                <a:solidFill>
                  <a:schemeClr val="bg1"/>
                </a:solidFill>
              </a:rPr>
              <a:t> </a:t>
            </a:r>
            <a:r>
              <a:rPr lang="en-US" sz="2400" err="1">
                <a:solidFill>
                  <a:schemeClr val="bg1"/>
                </a:solidFill>
              </a:rPr>
              <a:t>kí</a:t>
            </a:r>
            <a:r>
              <a:rPr lang="en-US" sz="2400">
                <a:solidFill>
                  <a:schemeClr val="bg1"/>
                </a:solidFill>
              </a:rPr>
              <a:t> </a:t>
            </a:r>
            <a:r>
              <a:rPr lang="en-US" sz="2400" err="1">
                <a:solidFill>
                  <a:schemeClr val="bg1"/>
                </a:solidFill>
              </a:rPr>
              <a:t>phát</a:t>
            </a:r>
            <a:endParaRPr lang="en-US" sz="2400">
              <a:solidFill>
                <a:schemeClr val="bg1"/>
              </a:solidFill>
            </a:endParaRPr>
          </a:p>
        </p:txBody>
      </p:sp>
      <p:sp>
        <p:nvSpPr>
          <p:cNvPr id="17415" name="Rectangle 6"/>
          <p:cNvSpPr>
            <a:spLocks noChangeArrowheads="1"/>
          </p:cNvSpPr>
          <p:nvPr/>
        </p:nvSpPr>
        <p:spPr bwMode="auto">
          <a:xfrm>
            <a:off x="688662" y="4495800"/>
            <a:ext cx="7696200" cy="1639888"/>
          </a:xfrm>
          <a:prstGeom prst="rect">
            <a:avLst/>
          </a:prstGeom>
          <a:solidFill>
            <a:srgbClr val="00B0F0"/>
          </a:solidFill>
          <a:ln w="9525" algn="ctr">
            <a:solidFill>
              <a:schemeClr val="tx1"/>
            </a:solidFill>
            <a:round/>
            <a:headEnd/>
            <a:tailEnd/>
          </a:ln>
        </p:spPr>
        <p:txBody>
          <a:bodyPr/>
          <a:lstStyle/>
          <a:p>
            <a:pPr algn="ctr">
              <a:defRPr/>
            </a:pPr>
            <a:r>
              <a:rPr lang="en-US" err="1">
                <a:solidFill>
                  <a:schemeClr val="bg1"/>
                </a:solidFill>
                <a:latin typeface="Times New Roman" pitchFamily="18" charset="0"/>
                <a:cs typeface="Times New Roman" pitchFamily="18" charset="0"/>
              </a:rPr>
              <a:t>Người</a:t>
            </a:r>
            <a:r>
              <a:rPr lang="en-US">
                <a:solidFill>
                  <a:schemeClr val="bg1"/>
                </a:solidFill>
                <a:latin typeface="Times New Roman" pitchFamily="18" charset="0"/>
                <a:cs typeface="Times New Roman" pitchFamily="18" charset="0"/>
              </a:rPr>
              <a:t> </a:t>
            </a:r>
            <a:r>
              <a:rPr lang="en-US" err="1">
                <a:solidFill>
                  <a:schemeClr val="bg1"/>
                </a:solidFill>
                <a:latin typeface="Times New Roman" pitchFamily="18" charset="0"/>
                <a:cs typeface="Times New Roman" pitchFamily="18" charset="0"/>
              </a:rPr>
              <a:t>thu</a:t>
            </a:r>
            <a:r>
              <a:rPr lang="en-US">
                <a:solidFill>
                  <a:schemeClr val="bg1"/>
                </a:solidFill>
                <a:latin typeface="Times New Roman" pitchFamily="18" charset="0"/>
                <a:cs typeface="Times New Roman" pitchFamily="18" charset="0"/>
              </a:rPr>
              <a:t> </a:t>
            </a:r>
            <a:r>
              <a:rPr lang="en-US" err="1">
                <a:solidFill>
                  <a:schemeClr val="bg1"/>
                </a:solidFill>
                <a:latin typeface="Times New Roman" pitchFamily="18" charset="0"/>
                <a:cs typeface="Times New Roman" pitchFamily="18" charset="0"/>
              </a:rPr>
              <a:t>hộ</a:t>
            </a:r>
            <a:r>
              <a:rPr lang="en-US">
                <a:solidFill>
                  <a:schemeClr val="bg1"/>
                </a:solidFill>
                <a:latin typeface="Times New Roman" pitchFamily="18" charset="0"/>
                <a:cs typeface="Times New Roman" pitchFamily="18" charset="0"/>
              </a:rPr>
              <a:t> </a:t>
            </a:r>
            <a:r>
              <a:rPr lang="en-US" err="1">
                <a:solidFill>
                  <a:schemeClr val="bg1"/>
                </a:solidFill>
                <a:latin typeface="Times New Roman" pitchFamily="18" charset="0"/>
                <a:cs typeface="Times New Roman" pitchFamily="18" charset="0"/>
              </a:rPr>
              <a:t>có</a:t>
            </a:r>
            <a:r>
              <a:rPr lang="en-US">
                <a:solidFill>
                  <a:schemeClr val="bg1"/>
                </a:solidFill>
                <a:latin typeface="Times New Roman" pitchFamily="18" charset="0"/>
                <a:cs typeface="Times New Roman" pitchFamily="18" charset="0"/>
              </a:rPr>
              <a:t> </a:t>
            </a:r>
            <a:r>
              <a:rPr lang="en-US" err="1">
                <a:solidFill>
                  <a:schemeClr val="bg1"/>
                </a:solidFill>
                <a:latin typeface="Times New Roman" pitchFamily="18" charset="0"/>
                <a:cs typeface="Times New Roman" pitchFamily="18" charset="0"/>
              </a:rPr>
              <a:t>quyền</a:t>
            </a:r>
            <a:r>
              <a:rPr lang="en-US">
                <a:solidFill>
                  <a:schemeClr val="bg1"/>
                </a:solidFill>
                <a:latin typeface="Times New Roman" pitchFamily="18" charset="0"/>
                <a:cs typeface="Times New Roman" pitchFamily="18" charset="0"/>
              </a:rPr>
              <a:t>:</a:t>
            </a:r>
          </a:p>
          <a:p>
            <a:pPr marL="342900" indent="-342900">
              <a:buFont typeface="Arial" pitchFamily="34" charset="0"/>
              <a:buChar char="•"/>
              <a:defRPr/>
            </a:pPr>
            <a:r>
              <a:rPr lang="en-US" err="1">
                <a:solidFill>
                  <a:schemeClr val="bg1"/>
                </a:solidFill>
                <a:latin typeface="Times New Roman" pitchFamily="18" charset="0"/>
                <a:cs typeface="Times New Roman" pitchFamily="18" charset="0"/>
              </a:rPr>
              <a:t>Thay</a:t>
            </a:r>
            <a:r>
              <a:rPr lang="en-US">
                <a:solidFill>
                  <a:schemeClr val="bg1"/>
                </a:solidFill>
                <a:latin typeface="Times New Roman" pitchFamily="18" charset="0"/>
                <a:cs typeface="Times New Roman" pitchFamily="18" charset="0"/>
              </a:rPr>
              <a:t> </a:t>
            </a:r>
            <a:r>
              <a:rPr lang="en-US" err="1">
                <a:solidFill>
                  <a:schemeClr val="bg1"/>
                </a:solidFill>
                <a:latin typeface="Times New Roman" pitchFamily="18" charset="0"/>
                <a:cs typeface="Times New Roman" pitchFamily="18" charset="0"/>
              </a:rPr>
              <a:t>mặt</a:t>
            </a:r>
            <a:r>
              <a:rPr lang="en-US">
                <a:solidFill>
                  <a:schemeClr val="bg1"/>
                </a:solidFill>
                <a:latin typeface="Times New Roman" pitchFamily="18" charset="0"/>
                <a:cs typeface="Times New Roman" pitchFamily="18" charset="0"/>
              </a:rPr>
              <a:t> </a:t>
            </a:r>
            <a:r>
              <a:rPr lang="en-US" err="1">
                <a:solidFill>
                  <a:schemeClr val="bg1"/>
                </a:solidFill>
                <a:latin typeface="Times New Roman" pitchFamily="18" charset="0"/>
                <a:cs typeface="Times New Roman" pitchFamily="18" charset="0"/>
              </a:rPr>
              <a:t>người</a:t>
            </a:r>
            <a:r>
              <a:rPr lang="en-US">
                <a:solidFill>
                  <a:schemeClr val="bg1"/>
                </a:solidFill>
                <a:latin typeface="Times New Roman" pitchFamily="18" charset="0"/>
                <a:cs typeface="Times New Roman" pitchFamily="18" charset="0"/>
              </a:rPr>
              <a:t> </a:t>
            </a:r>
            <a:r>
              <a:rPr lang="en-US" err="1">
                <a:solidFill>
                  <a:schemeClr val="bg1"/>
                </a:solidFill>
                <a:latin typeface="Times New Roman" pitchFamily="18" charset="0"/>
                <a:cs typeface="Times New Roman" pitchFamily="18" charset="0"/>
              </a:rPr>
              <a:t>thụ</a:t>
            </a:r>
            <a:r>
              <a:rPr lang="en-US">
                <a:solidFill>
                  <a:schemeClr val="bg1"/>
                </a:solidFill>
                <a:latin typeface="Times New Roman" pitchFamily="18" charset="0"/>
                <a:cs typeface="Times New Roman" pitchFamily="18" charset="0"/>
              </a:rPr>
              <a:t> </a:t>
            </a:r>
            <a:r>
              <a:rPr lang="en-US" err="1">
                <a:solidFill>
                  <a:schemeClr val="bg1"/>
                </a:solidFill>
                <a:latin typeface="Times New Roman" pitchFamily="18" charset="0"/>
                <a:cs typeface="Times New Roman" pitchFamily="18" charset="0"/>
              </a:rPr>
              <a:t>hưởng</a:t>
            </a:r>
            <a:r>
              <a:rPr lang="en-US">
                <a:solidFill>
                  <a:schemeClr val="bg1"/>
                </a:solidFill>
                <a:latin typeface="Times New Roman" pitchFamily="18" charset="0"/>
                <a:cs typeface="Times New Roman" pitchFamily="18" charset="0"/>
              </a:rPr>
              <a:t> </a:t>
            </a:r>
            <a:r>
              <a:rPr lang="en-US" err="1">
                <a:solidFill>
                  <a:schemeClr val="bg1"/>
                </a:solidFill>
                <a:latin typeface="Times New Roman" pitchFamily="18" charset="0"/>
                <a:cs typeface="Times New Roman" pitchFamily="18" charset="0"/>
              </a:rPr>
              <a:t>xuất</a:t>
            </a:r>
            <a:r>
              <a:rPr lang="en-US">
                <a:solidFill>
                  <a:schemeClr val="bg1"/>
                </a:solidFill>
                <a:latin typeface="Times New Roman" pitchFamily="18" charset="0"/>
                <a:cs typeface="Times New Roman" pitchFamily="18" charset="0"/>
              </a:rPr>
              <a:t> </a:t>
            </a:r>
            <a:r>
              <a:rPr lang="en-US" err="1">
                <a:solidFill>
                  <a:schemeClr val="bg1"/>
                </a:solidFill>
                <a:latin typeface="Times New Roman" pitchFamily="18" charset="0"/>
                <a:cs typeface="Times New Roman" pitchFamily="18" charset="0"/>
              </a:rPr>
              <a:t>trình</a:t>
            </a:r>
            <a:r>
              <a:rPr lang="en-US">
                <a:solidFill>
                  <a:schemeClr val="bg1"/>
                </a:solidFill>
                <a:latin typeface="Times New Roman" pitchFamily="18" charset="0"/>
                <a:cs typeface="Times New Roman" pitchFamily="18" charset="0"/>
              </a:rPr>
              <a:t> </a:t>
            </a:r>
            <a:r>
              <a:rPr lang="en-US" err="1">
                <a:solidFill>
                  <a:schemeClr val="bg1"/>
                </a:solidFill>
                <a:latin typeface="Times New Roman" pitchFamily="18" charset="0"/>
                <a:cs typeface="Times New Roman" pitchFamily="18" charset="0"/>
              </a:rPr>
              <a:t>séc</a:t>
            </a:r>
            <a:r>
              <a:rPr lang="en-US">
                <a:solidFill>
                  <a:schemeClr val="bg1"/>
                </a:solidFill>
                <a:latin typeface="Times New Roman" pitchFamily="18" charset="0"/>
                <a:cs typeface="Times New Roman" pitchFamily="18" charset="0"/>
              </a:rPr>
              <a:t>, </a:t>
            </a:r>
            <a:r>
              <a:rPr lang="en-US" err="1">
                <a:solidFill>
                  <a:schemeClr val="bg1"/>
                </a:solidFill>
                <a:latin typeface="Times New Roman" pitchFamily="18" charset="0"/>
                <a:cs typeface="Times New Roman" pitchFamily="18" charset="0"/>
              </a:rPr>
              <a:t>nhận</a:t>
            </a:r>
            <a:r>
              <a:rPr lang="en-US">
                <a:solidFill>
                  <a:schemeClr val="bg1"/>
                </a:solidFill>
                <a:latin typeface="Times New Roman" pitchFamily="18" charset="0"/>
                <a:cs typeface="Times New Roman" pitchFamily="18" charset="0"/>
              </a:rPr>
              <a:t> </a:t>
            </a:r>
            <a:r>
              <a:rPr lang="en-US" err="1">
                <a:solidFill>
                  <a:schemeClr val="bg1"/>
                </a:solidFill>
                <a:latin typeface="Times New Roman" pitchFamily="18" charset="0"/>
                <a:cs typeface="Times New Roman" pitchFamily="18" charset="0"/>
              </a:rPr>
              <a:t>số</a:t>
            </a:r>
            <a:r>
              <a:rPr lang="en-US">
                <a:solidFill>
                  <a:schemeClr val="bg1"/>
                </a:solidFill>
                <a:latin typeface="Times New Roman" pitchFamily="18" charset="0"/>
                <a:cs typeface="Times New Roman" pitchFamily="18" charset="0"/>
              </a:rPr>
              <a:t> </a:t>
            </a:r>
            <a:r>
              <a:rPr lang="en-US" err="1">
                <a:solidFill>
                  <a:schemeClr val="bg1"/>
                </a:solidFill>
                <a:latin typeface="Times New Roman" pitchFamily="18" charset="0"/>
                <a:cs typeface="Times New Roman" pitchFamily="18" charset="0"/>
              </a:rPr>
              <a:t>tiền</a:t>
            </a:r>
            <a:r>
              <a:rPr lang="en-US">
                <a:solidFill>
                  <a:schemeClr val="bg1"/>
                </a:solidFill>
                <a:latin typeface="Times New Roman" pitchFamily="18" charset="0"/>
                <a:cs typeface="Times New Roman" pitchFamily="18" charset="0"/>
              </a:rPr>
              <a:t> </a:t>
            </a:r>
            <a:r>
              <a:rPr lang="en-US" err="1">
                <a:solidFill>
                  <a:schemeClr val="bg1"/>
                </a:solidFill>
                <a:latin typeface="Times New Roman" pitchFamily="18" charset="0"/>
                <a:cs typeface="Times New Roman" pitchFamily="18" charset="0"/>
              </a:rPr>
              <a:t>ghi</a:t>
            </a:r>
            <a:r>
              <a:rPr lang="en-US">
                <a:solidFill>
                  <a:schemeClr val="bg1"/>
                </a:solidFill>
                <a:latin typeface="Times New Roman" pitchFamily="18" charset="0"/>
                <a:cs typeface="Times New Roman" pitchFamily="18" charset="0"/>
              </a:rPr>
              <a:t> </a:t>
            </a:r>
            <a:r>
              <a:rPr lang="en-US" err="1">
                <a:solidFill>
                  <a:schemeClr val="bg1"/>
                </a:solidFill>
                <a:latin typeface="Times New Roman" pitchFamily="18" charset="0"/>
                <a:cs typeface="Times New Roman" pitchFamily="18" charset="0"/>
              </a:rPr>
              <a:t>trên</a:t>
            </a:r>
            <a:r>
              <a:rPr lang="en-US">
                <a:solidFill>
                  <a:schemeClr val="bg1"/>
                </a:solidFill>
                <a:latin typeface="Times New Roman" pitchFamily="18" charset="0"/>
                <a:cs typeface="Times New Roman" pitchFamily="18" charset="0"/>
              </a:rPr>
              <a:t> </a:t>
            </a:r>
            <a:r>
              <a:rPr lang="en-US" err="1">
                <a:solidFill>
                  <a:schemeClr val="bg1"/>
                </a:solidFill>
                <a:latin typeface="Times New Roman" pitchFamily="18" charset="0"/>
                <a:cs typeface="Times New Roman" pitchFamily="18" charset="0"/>
              </a:rPr>
              <a:t>séc</a:t>
            </a:r>
            <a:endParaRPr lang="en-US">
              <a:solidFill>
                <a:schemeClr val="bg1"/>
              </a:solidFill>
              <a:latin typeface="Times New Roman" pitchFamily="18" charset="0"/>
              <a:cs typeface="Times New Roman" pitchFamily="18" charset="0"/>
            </a:endParaRPr>
          </a:p>
          <a:p>
            <a:pPr marL="342900" indent="-342900">
              <a:buFont typeface="Arial" pitchFamily="34" charset="0"/>
              <a:buChar char="•"/>
              <a:defRPr/>
            </a:pPr>
            <a:r>
              <a:rPr lang="en-US" err="1">
                <a:solidFill>
                  <a:schemeClr val="bg1"/>
                </a:solidFill>
                <a:latin typeface="Times New Roman" pitchFamily="18" charset="0"/>
                <a:cs typeface="Times New Roman" pitchFamily="18" charset="0"/>
              </a:rPr>
              <a:t>Chuyển</a:t>
            </a:r>
            <a:r>
              <a:rPr lang="en-US">
                <a:solidFill>
                  <a:schemeClr val="bg1"/>
                </a:solidFill>
                <a:latin typeface="Times New Roman" pitchFamily="18" charset="0"/>
                <a:cs typeface="Times New Roman" pitchFamily="18" charset="0"/>
              </a:rPr>
              <a:t> </a:t>
            </a:r>
            <a:r>
              <a:rPr lang="en-US" err="1">
                <a:solidFill>
                  <a:schemeClr val="bg1"/>
                </a:solidFill>
                <a:latin typeface="Times New Roman" pitchFamily="18" charset="0"/>
                <a:cs typeface="Times New Roman" pitchFamily="18" charset="0"/>
              </a:rPr>
              <a:t>giao</a:t>
            </a:r>
            <a:r>
              <a:rPr lang="en-US">
                <a:solidFill>
                  <a:schemeClr val="bg1"/>
                </a:solidFill>
                <a:latin typeface="Times New Roman" pitchFamily="18" charset="0"/>
                <a:cs typeface="Times New Roman" pitchFamily="18" charset="0"/>
              </a:rPr>
              <a:t> </a:t>
            </a:r>
            <a:r>
              <a:rPr lang="en-US" err="1">
                <a:solidFill>
                  <a:schemeClr val="bg1"/>
                </a:solidFill>
                <a:latin typeface="Times New Roman" pitchFamily="18" charset="0"/>
                <a:cs typeface="Times New Roman" pitchFamily="18" charset="0"/>
              </a:rPr>
              <a:t>séc</a:t>
            </a:r>
            <a:r>
              <a:rPr lang="en-US">
                <a:solidFill>
                  <a:schemeClr val="bg1"/>
                </a:solidFill>
                <a:latin typeface="Times New Roman" pitchFamily="18" charset="0"/>
                <a:cs typeface="Times New Roman" pitchFamily="18" charset="0"/>
              </a:rPr>
              <a:t> </a:t>
            </a:r>
            <a:r>
              <a:rPr lang="en-US" err="1">
                <a:solidFill>
                  <a:schemeClr val="bg1"/>
                </a:solidFill>
                <a:latin typeface="Times New Roman" pitchFamily="18" charset="0"/>
                <a:cs typeface="Times New Roman" pitchFamily="18" charset="0"/>
              </a:rPr>
              <a:t>cho</a:t>
            </a:r>
            <a:r>
              <a:rPr lang="en-US">
                <a:solidFill>
                  <a:schemeClr val="bg1"/>
                </a:solidFill>
                <a:latin typeface="Times New Roman" pitchFamily="18" charset="0"/>
                <a:cs typeface="Times New Roman" pitchFamily="18" charset="0"/>
              </a:rPr>
              <a:t> </a:t>
            </a:r>
            <a:r>
              <a:rPr lang="en-US" err="1">
                <a:solidFill>
                  <a:schemeClr val="bg1"/>
                </a:solidFill>
                <a:latin typeface="Times New Roman" pitchFamily="18" charset="0"/>
                <a:cs typeface="Times New Roman" pitchFamily="18" charset="0"/>
              </a:rPr>
              <a:t>người</a:t>
            </a:r>
            <a:r>
              <a:rPr lang="en-US">
                <a:solidFill>
                  <a:schemeClr val="bg1"/>
                </a:solidFill>
                <a:latin typeface="Times New Roman" pitchFamily="18" charset="0"/>
                <a:cs typeface="Times New Roman" pitchFamily="18" charset="0"/>
              </a:rPr>
              <a:t> </a:t>
            </a:r>
            <a:r>
              <a:rPr lang="en-US" err="1">
                <a:solidFill>
                  <a:schemeClr val="bg1"/>
                </a:solidFill>
                <a:latin typeface="Times New Roman" pitchFamily="18" charset="0"/>
                <a:cs typeface="Times New Roman" pitchFamily="18" charset="0"/>
              </a:rPr>
              <a:t>khác</a:t>
            </a:r>
            <a:r>
              <a:rPr lang="en-US">
                <a:solidFill>
                  <a:schemeClr val="bg1"/>
                </a:solidFill>
                <a:latin typeface="Times New Roman" pitchFamily="18" charset="0"/>
                <a:cs typeface="Times New Roman" pitchFamily="18" charset="0"/>
              </a:rPr>
              <a:t> </a:t>
            </a:r>
            <a:r>
              <a:rPr lang="en-US" err="1">
                <a:solidFill>
                  <a:schemeClr val="bg1"/>
                </a:solidFill>
                <a:latin typeface="Times New Roman" pitchFamily="18" charset="0"/>
                <a:cs typeface="Times New Roman" pitchFamily="18" charset="0"/>
              </a:rPr>
              <a:t>thu</a:t>
            </a:r>
            <a:r>
              <a:rPr lang="en-US">
                <a:solidFill>
                  <a:schemeClr val="bg1"/>
                </a:solidFill>
                <a:latin typeface="Times New Roman" pitchFamily="18" charset="0"/>
                <a:cs typeface="Times New Roman" pitchFamily="18" charset="0"/>
              </a:rPr>
              <a:t> </a:t>
            </a:r>
            <a:r>
              <a:rPr lang="en-US" err="1">
                <a:solidFill>
                  <a:schemeClr val="bg1"/>
                </a:solidFill>
                <a:latin typeface="Times New Roman" pitchFamily="18" charset="0"/>
                <a:cs typeface="Times New Roman" pitchFamily="18" charset="0"/>
              </a:rPr>
              <a:t>hộ</a:t>
            </a:r>
            <a:endParaRPr lang="en-US">
              <a:solidFill>
                <a:schemeClr val="bg1"/>
              </a:solidFill>
              <a:latin typeface="Times New Roman" pitchFamily="18" charset="0"/>
              <a:cs typeface="Times New Roman" pitchFamily="18" charset="0"/>
            </a:endParaRPr>
          </a:p>
          <a:p>
            <a:pPr marL="342900" indent="-342900">
              <a:buFont typeface="Arial" pitchFamily="34" charset="0"/>
              <a:buChar char="•"/>
              <a:defRPr/>
            </a:pPr>
            <a:r>
              <a:rPr lang="en-US" err="1">
                <a:solidFill>
                  <a:schemeClr val="bg1"/>
                </a:solidFill>
                <a:latin typeface="Times New Roman" pitchFamily="18" charset="0"/>
                <a:cs typeface="Times New Roman" pitchFamily="18" charset="0"/>
              </a:rPr>
              <a:t>Truy</a:t>
            </a:r>
            <a:r>
              <a:rPr lang="en-US">
                <a:solidFill>
                  <a:schemeClr val="bg1"/>
                </a:solidFill>
                <a:latin typeface="Times New Roman" pitchFamily="18" charset="0"/>
                <a:cs typeface="Times New Roman" pitchFamily="18" charset="0"/>
              </a:rPr>
              <a:t> </a:t>
            </a:r>
            <a:r>
              <a:rPr lang="en-US" err="1">
                <a:solidFill>
                  <a:schemeClr val="bg1"/>
                </a:solidFill>
                <a:latin typeface="Times New Roman" pitchFamily="18" charset="0"/>
                <a:cs typeface="Times New Roman" pitchFamily="18" charset="0"/>
              </a:rPr>
              <a:t>đòi</a:t>
            </a:r>
            <a:r>
              <a:rPr lang="en-US">
                <a:solidFill>
                  <a:schemeClr val="bg1"/>
                </a:solidFill>
                <a:latin typeface="Times New Roman" pitchFamily="18" charset="0"/>
                <a:cs typeface="Times New Roman" pitchFamily="18" charset="0"/>
              </a:rPr>
              <a:t> </a:t>
            </a:r>
            <a:r>
              <a:rPr lang="en-US" err="1">
                <a:solidFill>
                  <a:schemeClr val="bg1"/>
                </a:solidFill>
                <a:latin typeface="Times New Roman" pitchFamily="18" charset="0"/>
                <a:cs typeface="Times New Roman" pitchFamily="18" charset="0"/>
              </a:rPr>
              <a:t>số</a:t>
            </a:r>
            <a:r>
              <a:rPr lang="en-US">
                <a:solidFill>
                  <a:schemeClr val="bg1"/>
                </a:solidFill>
                <a:latin typeface="Times New Roman" pitchFamily="18" charset="0"/>
                <a:cs typeface="Times New Roman" pitchFamily="18" charset="0"/>
              </a:rPr>
              <a:t> </a:t>
            </a:r>
            <a:r>
              <a:rPr lang="en-US" err="1">
                <a:solidFill>
                  <a:schemeClr val="bg1"/>
                </a:solidFill>
                <a:latin typeface="Times New Roman" pitchFamily="18" charset="0"/>
                <a:cs typeface="Times New Roman" pitchFamily="18" charset="0"/>
              </a:rPr>
              <a:t>tiền</a:t>
            </a:r>
            <a:r>
              <a:rPr lang="en-US">
                <a:solidFill>
                  <a:schemeClr val="bg1"/>
                </a:solidFill>
                <a:latin typeface="Times New Roman" pitchFamily="18" charset="0"/>
                <a:cs typeface="Times New Roman" pitchFamily="18" charset="0"/>
              </a:rPr>
              <a:t> </a:t>
            </a:r>
            <a:r>
              <a:rPr lang="en-US" err="1">
                <a:solidFill>
                  <a:schemeClr val="bg1"/>
                </a:solidFill>
                <a:latin typeface="Times New Roman" pitchFamily="18" charset="0"/>
                <a:cs typeface="Times New Roman" pitchFamily="18" charset="0"/>
              </a:rPr>
              <a:t>ghi</a:t>
            </a:r>
            <a:r>
              <a:rPr lang="en-US">
                <a:solidFill>
                  <a:schemeClr val="bg1"/>
                </a:solidFill>
                <a:latin typeface="Times New Roman" pitchFamily="18" charset="0"/>
                <a:cs typeface="Times New Roman" pitchFamily="18" charset="0"/>
              </a:rPr>
              <a:t> </a:t>
            </a:r>
            <a:r>
              <a:rPr lang="en-US" err="1">
                <a:solidFill>
                  <a:schemeClr val="bg1"/>
                </a:solidFill>
                <a:latin typeface="Times New Roman" pitchFamily="18" charset="0"/>
                <a:cs typeface="Times New Roman" pitchFamily="18" charset="0"/>
              </a:rPr>
              <a:t>trên</a:t>
            </a:r>
            <a:r>
              <a:rPr lang="en-US">
                <a:solidFill>
                  <a:schemeClr val="bg1"/>
                </a:solidFill>
                <a:latin typeface="Times New Roman" pitchFamily="18" charset="0"/>
                <a:cs typeface="Times New Roman" pitchFamily="18" charset="0"/>
              </a:rPr>
              <a:t> </a:t>
            </a:r>
            <a:r>
              <a:rPr lang="en-US" err="1">
                <a:solidFill>
                  <a:schemeClr val="bg1"/>
                </a:solidFill>
                <a:latin typeface="Times New Roman" pitchFamily="18" charset="0"/>
                <a:cs typeface="Times New Roman" pitchFamily="18" charset="0"/>
              </a:rPr>
              <a:t>séc</a:t>
            </a:r>
            <a:r>
              <a:rPr lang="en-US">
                <a:solidFill>
                  <a:schemeClr val="bg1"/>
                </a:solidFill>
                <a:latin typeface="Times New Roman" pitchFamily="18" charset="0"/>
                <a:cs typeface="Times New Roman" pitchFamily="18" charset="0"/>
              </a:rPr>
              <a:t> </a:t>
            </a:r>
            <a:r>
              <a:rPr lang="en-US" err="1">
                <a:solidFill>
                  <a:schemeClr val="bg1"/>
                </a:solidFill>
                <a:latin typeface="Times New Roman" pitchFamily="18" charset="0"/>
                <a:cs typeface="Times New Roman" pitchFamily="18" charset="0"/>
              </a:rPr>
              <a:t>nếu</a:t>
            </a:r>
            <a:r>
              <a:rPr lang="en-US">
                <a:solidFill>
                  <a:schemeClr val="bg1"/>
                </a:solidFill>
                <a:latin typeface="Times New Roman" pitchFamily="18" charset="0"/>
                <a:cs typeface="Times New Roman" pitchFamily="18" charset="0"/>
              </a:rPr>
              <a:t> </a:t>
            </a:r>
            <a:r>
              <a:rPr lang="en-US" err="1">
                <a:solidFill>
                  <a:schemeClr val="bg1"/>
                </a:solidFill>
                <a:latin typeface="Times New Roman" pitchFamily="18" charset="0"/>
                <a:cs typeface="Times New Roman" pitchFamily="18" charset="0"/>
              </a:rPr>
              <a:t>đã</a:t>
            </a:r>
            <a:r>
              <a:rPr lang="en-US">
                <a:solidFill>
                  <a:schemeClr val="bg1"/>
                </a:solidFill>
                <a:latin typeface="Times New Roman" pitchFamily="18" charset="0"/>
                <a:cs typeface="Times New Roman" pitchFamily="18" charset="0"/>
              </a:rPr>
              <a:t> </a:t>
            </a:r>
            <a:r>
              <a:rPr lang="en-US" err="1">
                <a:solidFill>
                  <a:schemeClr val="bg1"/>
                </a:solidFill>
                <a:latin typeface="Times New Roman" pitchFamily="18" charset="0"/>
                <a:cs typeface="Times New Roman" pitchFamily="18" charset="0"/>
              </a:rPr>
              <a:t>thanh</a:t>
            </a:r>
            <a:r>
              <a:rPr lang="en-US">
                <a:solidFill>
                  <a:schemeClr val="bg1"/>
                </a:solidFill>
                <a:latin typeface="Times New Roman" pitchFamily="18" charset="0"/>
                <a:cs typeface="Times New Roman" pitchFamily="18" charset="0"/>
              </a:rPr>
              <a:t> </a:t>
            </a:r>
            <a:r>
              <a:rPr lang="en-US" err="1">
                <a:solidFill>
                  <a:schemeClr val="bg1"/>
                </a:solidFill>
                <a:latin typeface="Times New Roman" pitchFamily="18" charset="0"/>
                <a:cs typeface="Times New Roman" pitchFamily="18" charset="0"/>
              </a:rPr>
              <a:t>toán</a:t>
            </a:r>
            <a:r>
              <a:rPr lang="en-US">
                <a:solidFill>
                  <a:schemeClr val="bg1"/>
                </a:solidFill>
                <a:latin typeface="Times New Roman" pitchFamily="18" charset="0"/>
                <a:cs typeface="Times New Roman" pitchFamily="18" charset="0"/>
              </a:rPr>
              <a:t> </a:t>
            </a:r>
            <a:r>
              <a:rPr lang="en-US" err="1">
                <a:solidFill>
                  <a:schemeClr val="bg1"/>
                </a:solidFill>
                <a:latin typeface="Times New Roman" pitchFamily="18" charset="0"/>
                <a:cs typeface="Times New Roman" pitchFamily="18" charset="0"/>
              </a:rPr>
              <a:t>trước</a:t>
            </a:r>
            <a:r>
              <a:rPr lang="en-US">
                <a:solidFill>
                  <a:schemeClr val="bg1"/>
                </a:solidFill>
                <a:latin typeface="Times New Roman" pitchFamily="18" charset="0"/>
                <a:cs typeface="Times New Roman" pitchFamily="18" charset="0"/>
              </a:rPr>
              <a:t> </a:t>
            </a:r>
            <a:r>
              <a:rPr lang="en-US" err="1">
                <a:solidFill>
                  <a:schemeClr val="bg1"/>
                </a:solidFill>
                <a:latin typeface="Times New Roman" pitchFamily="18" charset="0"/>
                <a:cs typeface="Times New Roman" pitchFamily="18" charset="0"/>
              </a:rPr>
              <a:t>cho</a:t>
            </a:r>
            <a:r>
              <a:rPr lang="en-US">
                <a:solidFill>
                  <a:schemeClr val="bg1"/>
                </a:solidFill>
                <a:latin typeface="Times New Roman" pitchFamily="18" charset="0"/>
                <a:cs typeface="Times New Roman" pitchFamily="18" charset="0"/>
              </a:rPr>
              <a:t> </a:t>
            </a:r>
            <a:r>
              <a:rPr lang="en-US" err="1">
                <a:solidFill>
                  <a:schemeClr val="bg1"/>
                </a:solidFill>
                <a:latin typeface="Times New Roman" pitchFamily="18" charset="0"/>
                <a:cs typeface="Times New Roman" pitchFamily="18" charset="0"/>
              </a:rPr>
              <a:t>người</a:t>
            </a:r>
            <a:r>
              <a:rPr lang="en-US">
                <a:solidFill>
                  <a:schemeClr val="bg1"/>
                </a:solidFill>
                <a:latin typeface="Times New Roman" pitchFamily="18" charset="0"/>
                <a:cs typeface="Times New Roman" pitchFamily="18" charset="0"/>
              </a:rPr>
              <a:t> </a:t>
            </a:r>
            <a:r>
              <a:rPr lang="en-US" err="1">
                <a:solidFill>
                  <a:schemeClr val="bg1"/>
                </a:solidFill>
                <a:latin typeface="Times New Roman" pitchFamily="18" charset="0"/>
                <a:cs typeface="Times New Roman" pitchFamily="18" charset="0"/>
              </a:rPr>
              <a:t>thụ</a:t>
            </a:r>
            <a:r>
              <a:rPr lang="en-US">
                <a:solidFill>
                  <a:schemeClr val="bg1"/>
                </a:solidFill>
                <a:latin typeface="Times New Roman" pitchFamily="18" charset="0"/>
                <a:cs typeface="Times New Roman" pitchFamily="18" charset="0"/>
              </a:rPr>
              <a:t> </a:t>
            </a:r>
            <a:r>
              <a:rPr lang="en-US" err="1">
                <a:solidFill>
                  <a:schemeClr val="bg1"/>
                </a:solidFill>
                <a:latin typeface="Times New Roman" pitchFamily="18" charset="0"/>
                <a:cs typeface="Times New Roman" pitchFamily="18" charset="0"/>
              </a:rPr>
              <a:t>hưởng</a:t>
            </a:r>
            <a:r>
              <a:rPr lang="en-US">
                <a:solidFill>
                  <a:schemeClr val="bg1"/>
                </a:solidFill>
                <a:latin typeface="Times New Roman" pitchFamily="18" charset="0"/>
                <a:cs typeface="Times New Roman" pitchFamily="18" charset="0"/>
              </a:rPr>
              <a:t> </a:t>
            </a:r>
            <a:r>
              <a:rPr lang="en-US" err="1">
                <a:solidFill>
                  <a:schemeClr val="bg1"/>
                </a:solidFill>
                <a:latin typeface="Times New Roman" pitchFamily="18" charset="0"/>
                <a:cs typeface="Times New Roman" pitchFamily="18" charset="0"/>
              </a:rPr>
              <a:t>nhưng</a:t>
            </a:r>
            <a:r>
              <a:rPr lang="en-US">
                <a:solidFill>
                  <a:schemeClr val="bg1"/>
                </a:solidFill>
                <a:latin typeface="Times New Roman" pitchFamily="18" charset="0"/>
                <a:cs typeface="Times New Roman" pitchFamily="18" charset="0"/>
              </a:rPr>
              <a:t> </a:t>
            </a:r>
            <a:r>
              <a:rPr lang="en-US" err="1">
                <a:solidFill>
                  <a:schemeClr val="bg1"/>
                </a:solidFill>
                <a:latin typeface="Times New Roman" pitchFamily="18" charset="0"/>
                <a:cs typeface="Times New Roman" pitchFamily="18" charset="0"/>
              </a:rPr>
              <a:t>bị</a:t>
            </a:r>
            <a:r>
              <a:rPr lang="en-US">
                <a:solidFill>
                  <a:schemeClr val="bg1"/>
                </a:solidFill>
                <a:latin typeface="Times New Roman" pitchFamily="18" charset="0"/>
                <a:cs typeface="Times New Roman" pitchFamily="18" charset="0"/>
              </a:rPr>
              <a:t> </a:t>
            </a:r>
            <a:r>
              <a:rPr lang="en-US" err="1">
                <a:solidFill>
                  <a:schemeClr val="bg1"/>
                </a:solidFill>
                <a:latin typeface="Times New Roman" pitchFamily="18" charset="0"/>
                <a:cs typeface="Times New Roman" pitchFamily="18" charset="0"/>
              </a:rPr>
              <a:t>người</a:t>
            </a:r>
            <a:r>
              <a:rPr lang="en-US">
                <a:solidFill>
                  <a:schemeClr val="bg1"/>
                </a:solidFill>
                <a:latin typeface="Times New Roman" pitchFamily="18" charset="0"/>
                <a:cs typeface="Times New Roman" pitchFamily="18" charset="0"/>
              </a:rPr>
              <a:t> </a:t>
            </a:r>
            <a:r>
              <a:rPr lang="en-US" err="1">
                <a:solidFill>
                  <a:schemeClr val="bg1"/>
                </a:solidFill>
                <a:latin typeface="Times New Roman" pitchFamily="18" charset="0"/>
                <a:cs typeface="Times New Roman" pitchFamily="18" charset="0"/>
              </a:rPr>
              <a:t>kí</a:t>
            </a:r>
            <a:r>
              <a:rPr lang="en-US">
                <a:solidFill>
                  <a:schemeClr val="bg1"/>
                </a:solidFill>
                <a:latin typeface="Times New Roman" pitchFamily="18" charset="0"/>
                <a:cs typeface="Times New Roman" pitchFamily="18" charset="0"/>
              </a:rPr>
              <a:t> </a:t>
            </a:r>
            <a:r>
              <a:rPr lang="en-US" err="1">
                <a:solidFill>
                  <a:schemeClr val="bg1"/>
                </a:solidFill>
                <a:latin typeface="Times New Roman" pitchFamily="18" charset="0"/>
                <a:cs typeface="Times New Roman" pitchFamily="18" charset="0"/>
              </a:rPr>
              <a:t>phát</a:t>
            </a:r>
            <a:r>
              <a:rPr lang="en-US">
                <a:solidFill>
                  <a:schemeClr val="bg1"/>
                </a:solidFill>
                <a:latin typeface="Times New Roman" pitchFamily="18" charset="0"/>
                <a:cs typeface="Times New Roman" pitchFamily="18" charset="0"/>
              </a:rPr>
              <a:t> </a:t>
            </a:r>
            <a:r>
              <a:rPr lang="en-US" err="1">
                <a:solidFill>
                  <a:schemeClr val="bg1"/>
                </a:solidFill>
                <a:latin typeface="Times New Roman" pitchFamily="18" charset="0"/>
                <a:cs typeface="Times New Roman" pitchFamily="18" charset="0"/>
              </a:rPr>
              <a:t>từ</a:t>
            </a:r>
            <a:r>
              <a:rPr lang="en-US">
                <a:solidFill>
                  <a:schemeClr val="bg1"/>
                </a:solidFill>
                <a:latin typeface="Times New Roman" pitchFamily="18" charset="0"/>
                <a:cs typeface="Times New Roman" pitchFamily="18" charset="0"/>
              </a:rPr>
              <a:t> </a:t>
            </a:r>
            <a:r>
              <a:rPr lang="en-US" err="1">
                <a:solidFill>
                  <a:schemeClr val="bg1"/>
                </a:solidFill>
                <a:latin typeface="Times New Roman" pitchFamily="18" charset="0"/>
                <a:cs typeface="Times New Roman" pitchFamily="18" charset="0"/>
              </a:rPr>
              <a:t>chối</a:t>
            </a:r>
            <a:endParaRPr lang="en-US">
              <a:solidFill>
                <a:schemeClr val="bg1"/>
              </a:solidFill>
              <a:latin typeface="Times New Roman" pitchFamily="18" charset="0"/>
              <a:cs typeface="Times New Roman" pitchFamily="18" charset="0"/>
            </a:endParaRPr>
          </a:p>
          <a:p>
            <a:pPr>
              <a:defRPr/>
            </a:pPr>
            <a:endParaRPr lang="en-US">
              <a:solidFill>
                <a:schemeClr val="bg1"/>
              </a:solidFill>
            </a:endParaRPr>
          </a:p>
        </p:txBody>
      </p:sp>
      <p:cxnSp>
        <p:nvCxnSpPr>
          <p:cNvPr id="39944" name="Straight Arrow Connector 8"/>
          <p:cNvCxnSpPr>
            <a:cxnSpLocks noChangeShapeType="1"/>
          </p:cNvCxnSpPr>
          <p:nvPr/>
        </p:nvCxnSpPr>
        <p:spPr bwMode="auto">
          <a:xfrm>
            <a:off x="1613079" y="3921883"/>
            <a:ext cx="723900" cy="555625"/>
          </a:xfrm>
          <a:prstGeom prst="straightConnector1">
            <a:avLst/>
          </a:prstGeom>
          <a:noFill/>
          <a:ln w="9525" algn="ctr">
            <a:solidFill>
              <a:schemeClr val="tx1"/>
            </a:solidFill>
            <a:round/>
            <a:headEnd/>
            <a:tailEnd type="arrow" w="med" len="med"/>
          </a:ln>
          <a:extLst>
            <a:ext uri="{909E8E84-426E-40DD-AFC4-6F175D3DCCD1}">
              <a14:hiddenFill xmlns="" xmlns:a14="http://schemas.microsoft.com/office/drawing/2010/main">
                <a:noFill/>
              </a14:hiddenFill>
            </a:ext>
          </a:extLst>
        </p:spPr>
      </p:cxnSp>
      <p:cxnSp>
        <p:nvCxnSpPr>
          <p:cNvPr id="39945" name="Straight Arrow Connector 10"/>
          <p:cNvCxnSpPr>
            <a:cxnSpLocks noChangeShapeType="1"/>
          </p:cNvCxnSpPr>
          <p:nvPr/>
        </p:nvCxnSpPr>
        <p:spPr bwMode="auto">
          <a:xfrm flipV="1">
            <a:off x="7010400" y="3866355"/>
            <a:ext cx="736600" cy="576263"/>
          </a:xfrm>
          <a:prstGeom prst="straightConnector1">
            <a:avLst/>
          </a:prstGeom>
          <a:noFill/>
          <a:ln w="9525" algn="ctr">
            <a:solidFill>
              <a:schemeClr val="tx1"/>
            </a:solidFill>
            <a:round/>
            <a:headEnd/>
            <a:tailEnd type="arrow" w="med" len="med"/>
          </a:ln>
          <a:extLst>
            <a:ext uri="{909E8E84-426E-40DD-AFC4-6F175D3DCCD1}">
              <a14:hiddenFill xmlns="" xmlns:a14="http://schemas.microsoft.com/office/drawing/2010/main">
                <a:noFill/>
              </a14:hiddenFill>
            </a:ext>
          </a:extLst>
        </p:spPr>
      </p:cxnSp>
      <p:cxnSp>
        <p:nvCxnSpPr>
          <p:cNvPr id="39946" name="Straight Arrow Connector 12"/>
          <p:cNvCxnSpPr>
            <a:cxnSpLocks noChangeShapeType="1"/>
          </p:cNvCxnSpPr>
          <p:nvPr/>
        </p:nvCxnSpPr>
        <p:spPr bwMode="auto">
          <a:xfrm flipH="1">
            <a:off x="6172200" y="3794883"/>
            <a:ext cx="838200" cy="682625"/>
          </a:xfrm>
          <a:prstGeom prst="straightConnector1">
            <a:avLst/>
          </a:prstGeom>
          <a:noFill/>
          <a:ln w="9525" algn="ctr">
            <a:solidFill>
              <a:schemeClr val="tx1"/>
            </a:solidFill>
            <a:round/>
            <a:headEnd/>
            <a:tailEnd type="arrow" w="med" len="med"/>
          </a:ln>
          <a:extLst>
            <a:ext uri="{909E8E84-426E-40DD-AFC4-6F175D3DCCD1}">
              <a14:hiddenFill xmlns="" xmlns:a14="http://schemas.microsoft.com/office/drawing/2010/main">
                <a:noFill/>
              </a14:hiddenFill>
            </a:ext>
          </a:extLst>
        </p:spPr>
      </p:cxnSp>
      <p:cxnSp>
        <p:nvCxnSpPr>
          <p:cNvPr id="39947" name="Straight Arrow Connector 16"/>
          <p:cNvCxnSpPr>
            <a:cxnSpLocks noChangeShapeType="1"/>
          </p:cNvCxnSpPr>
          <p:nvPr/>
        </p:nvCxnSpPr>
        <p:spPr bwMode="auto">
          <a:xfrm flipH="1" flipV="1">
            <a:off x="2347710" y="3813175"/>
            <a:ext cx="889000" cy="682625"/>
          </a:xfrm>
          <a:prstGeom prst="straightConnector1">
            <a:avLst/>
          </a:prstGeom>
          <a:noFill/>
          <a:ln w="9525" algn="ctr">
            <a:solidFill>
              <a:schemeClr val="tx1"/>
            </a:solidFill>
            <a:round/>
            <a:headEnd/>
            <a:tailEnd type="arrow" w="med" len="med"/>
          </a:ln>
          <a:extLst>
            <a:ext uri="{909E8E84-426E-40DD-AFC4-6F175D3DCCD1}">
              <a14:hiddenFill xmlns="" xmlns:a14="http://schemas.microsoft.com/office/drawing/2010/main">
                <a:noFill/>
              </a14:hiddenFill>
            </a:ext>
          </a:extLst>
        </p:spPr>
      </p:cxnSp>
      <p:sp>
        <p:nvSpPr>
          <p:cNvPr id="12" name="Rectangle 11"/>
          <p:cNvSpPr/>
          <p:nvPr/>
        </p:nvSpPr>
        <p:spPr>
          <a:xfrm>
            <a:off x="6705600" y="381000"/>
            <a:ext cx="2057400" cy="523220"/>
          </a:xfrm>
          <a:prstGeom prst="rect">
            <a:avLst/>
          </a:prstGeom>
        </p:spPr>
        <p:txBody>
          <a:bodyPr wrap="square">
            <a:spAutoFit/>
          </a:bodyPr>
          <a:lstStyle/>
          <a:p>
            <a:pPr algn="ctr">
              <a:lnSpc>
                <a:spcPct val="100000"/>
              </a:lnSpc>
              <a:defRPr/>
            </a:pPr>
            <a:r>
              <a:rPr lang="en-US" sz="2800" b="1" kern="0" smtClean="0">
                <a:solidFill>
                  <a:srgbClr val="FF0000"/>
                </a:solidFill>
                <a:latin typeface="Chiller" pitchFamily="82" charset="0"/>
              </a:rPr>
              <a:t>NHÓM TTQT 7</a:t>
            </a:r>
            <a:endParaRPr lang="en-US" sz="2800" b="1" kern="0">
              <a:solidFill>
                <a:srgbClr val="FF0000"/>
              </a:solidFill>
              <a:latin typeface="Chiller" pitchFamily="82" charset="0"/>
            </a:endParaRPr>
          </a:p>
        </p:txBody>
      </p:sp>
      <p:sp>
        <p:nvSpPr>
          <p:cNvPr id="13" name="Rectangle 12"/>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extLst>
      <p:ext uri="{BB962C8B-B14F-4D97-AF65-F5344CB8AC3E}">
        <p14:creationId xmlns="" xmlns:p14="http://schemas.microsoft.com/office/powerpoint/2010/main" val="3153945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9939">
                                            <p:txEl>
                                              <p:pRg st="0" end="0"/>
                                            </p:txEl>
                                          </p:spTgt>
                                        </p:tgtEl>
                                        <p:attrNameLst>
                                          <p:attrName>style.visibility</p:attrName>
                                        </p:attrNameLst>
                                      </p:cBhvr>
                                      <p:to>
                                        <p:strVal val="visible"/>
                                      </p:to>
                                    </p:set>
                                    <p:animEffect transition="in" filter="box(in)">
                                      <p:cBhvr>
                                        <p:cTn id="7" dur="500"/>
                                        <p:tgtEl>
                                          <p:spTgt spid="3993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9939">
                                            <p:txEl>
                                              <p:pRg st="1" end="1"/>
                                            </p:txEl>
                                          </p:spTgt>
                                        </p:tgtEl>
                                        <p:attrNameLst>
                                          <p:attrName>style.visibility</p:attrName>
                                        </p:attrNameLst>
                                      </p:cBhvr>
                                      <p:to>
                                        <p:strVal val="visible"/>
                                      </p:to>
                                    </p:set>
                                    <p:animEffect transition="in" filter="box(in)">
                                      <p:cBhvr>
                                        <p:cTn id="12" dur="500"/>
                                        <p:tgtEl>
                                          <p:spTgt spid="3993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9941"/>
                                        </p:tgtEl>
                                        <p:attrNameLst>
                                          <p:attrName>style.visibility</p:attrName>
                                        </p:attrNameLst>
                                      </p:cBhvr>
                                      <p:to>
                                        <p:strVal val="visible"/>
                                      </p:to>
                                    </p:set>
                                    <p:animEffect transition="in" filter="diamond(in)">
                                      <p:cBhvr>
                                        <p:cTn id="17" dur="2000"/>
                                        <p:tgtEl>
                                          <p:spTgt spid="39941"/>
                                        </p:tgtEl>
                                      </p:cBhvr>
                                    </p:animEffect>
                                  </p:childTnLst>
                                </p:cTn>
                              </p:par>
                              <p:par>
                                <p:cTn id="18" presetID="8" presetClass="entr" presetSubtype="16" fill="hold" grpId="0" nodeType="withEffect">
                                  <p:stCondLst>
                                    <p:cond delay="0"/>
                                  </p:stCondLst>
                                  <p:childTnLst>
                                    <p:set>
                                      <p:cBhvr>
                                        <p:cTn id="19" dur="1" fill="hold">
                                          <p:stCondLst>
                                            <p:cond delay="0"/>
                                          </p:stCondLst>
                                        </p:cTn>
                                        <p:tgtEl>
                                          <p:spTgt spid="39942"/>
                                        </p:tgtEl>
                                        <p:attrNameLst>
                                          <p:attrName>style.visibility</p:attrName>
                                        </p:attrNameLst>
                                      </p:cBhvr>
                                      <p:to>
                                        <p:strVal val="visible"/>
                                      </p:to>
                                    </p:set>
                                    <p:animEffect transition="in" filter="diamond(in)">
                                      <p:cBhvr>
                                        <p:cTn id="20" dur="2000"/>
                                        <p:tgtEl>
                                          <p:spTgt spid="39942"/>
                                        </p:tgtEl>
                                      </p:cBhvr>
                                    </p:animEffect>
                                  </p:childTnLst>
                                </p:cTn>
                              </p:par>
                              <p:par>
                                <p:cTn id="21" presetID="8" presetClass="entr" presetSubtype="16" fill="hold" grpId="0" nodeType="withEffect">
                                  <p:stCondLst>
                                    <p:cond delay="0"/>
                                  </p:stCondLst>
                                  <p:childTnLst>
                                    <p:set>
                                      <p:cBhvr>
                                        <p:cTn id="22" dur="1" fill="hold">
                                          <p:stCondLst>
                                            <p:cond delay="0"/>
                                          </p:stCondLst>
                                        </p:cTn>
                                        <p:tgtEl>
                                          <p:spTgt spid="17415"/>
                                        </p:tgtEl>
                                        <p:attrNameLst>
                                          <p:attrName>style.visibility</p:attrName>
                                        </p:attrNameLst>
                                      </p:cBhvr>
                                      <p:to>
                                        <p:strVal val="visible"/>
                                      </p:to>
                                    </p:set>
                                    <p:animEffect transition="in" filter="diamond(in)">
                                      <p:cBhvr>
                                        <p:cTn id="23" dur="2000"/>
                                        <p:tgtEl>
                                          <p:spTgt spid="17415"/>
                                        </p:tgtEl>
                                      </p:cBhvr>
                                    </p:animEffect>
                                  </p:childTnLst>
                                </p:cTn>
                              </p:par>
                              <p:par>
                                <p:cTn id="24" presetID="8" presetClass="entr" presetSubtype="16" fill="hold" nodeType="withEffect">
                                  <p:stCondLst>
                                    <p:cond delay="0"/>
                                  </p:stCondLst>
                                  <p:childTnLst>
                                    <p:set>
                                      <p:cBhvr>
                                        <p:cTn id="25" dur="1" fill="hold">
                                          <p:stCondLst>
                                            <p:cond delay="0"/>
                                          </p:stCondLst>
                                        </p:cTn>
                                        <p:tgtEl>
                                          <p:spTgt spid="39944"/>
                                        </p:tgtEl>
                                        <p:attrNameLst>
                                          <p:attrName>style.visibility</p:attrName>
                                        </p:attrNameLst>
                                      </p:cBhvr>
                                      <p:to>
                                        <p:strVal val="visible"/>
                                      </p:to>
                                    </p:set>
                                    <p:animEffect transition="in" filter="diamond(in)">
                                      <p:cBhvr>
                                        <p:cTn id="26" dur="2000"/>
                                        <p:tgtEl>
                                          <p:spTgt spid="39944"/>
                                        </p:tgtEl>
                                      </p:cBhvr>
                                    </p:animEffect>
                                  </p:childTnLst>
                                </p:cTn>
                              </p:par>
                              <p:par>
                                <p:cTn id="27" presetID="8" presetClass="entr" presetSubtype="16" fill="hold" nodeType="withEffect">
                                  <p:stCondLst>
                                    <p:cond delay="0"/>
                                  </p:stCondLst>
                                  <p:childTnLst>
                                    <p:set>
                                      <p:cBhvr>
                                        <p:cTn id="28" dur="1" fill="hold">
                                          <p:stCondLst>
                                            <p:cond delay="0"/>
                                          </p:stCondLst>
                                        </p:cTn>
                                        <p:tgtEl>
                                          <p:spTgt spid="39947"/>
                                        </p:tgtEl>
                                        <p:attrNameLst>
                                          <p:attrName>style.visibility</p:attrName>
                                        </p:attrNameLst>
                                      </p:cBhvr>
                                      <p:to>
                                        <p:strVal val="visible"/>
                                      </p:to>
                                    </p:set>
                                    <p:animEffect transition="in" filter="diamond(in)">
                                      <p:cBhvr>
                                        <p:cTn id="29" dur="2000"/>
                                        <p:tgtEl>
                                          <p:spTgt spid="39947"/>
                                        </p:tgtEl>
                                      </p:cBhvr>
                                    </p:animEffect>
                                  </p:childTnLst>
                                </p:cTn>
                              </p:par>
                              <p:par>
                                <p:cTn id="30" presetID="8" presetClass="entr" presetSubtype="16" fill="hold" nodeType="withEffect">
                                  <p:stCondLst>
                                    <p:cond delay="0"/>
                                  </p:stCondLst>
                                  <p:childTnLst>
                                    <p:set>
                                      <p:cBhvr>
                                        <p:cTn id="31" dur="1" fill="hold">
                                          <p:stCondLst>
                                            <p:cond delay="0"/>
                                          </p:stCondLst>
                                        </p:cTn>
                                        <p:tgtEl>
                                          <p:spTgt spid="39946"/>
                                        </p:tgtEl>
                                        <p:attrNameLst>
                                          <p:attrName>style.visibility</p:attrName>
                                        </p:attrNameLst>
                                      </p:cBhvr>
                                      <p:to>
                                        <p:strVal val="visible"/>
                                      </p:to>
                                    </p:set>
                                    <p:animEffect transition="in" filter="diamond(in)">
                                      <p:cBhvr>
                                        <p:cTn id="32" dur="2000"/>
                                        <p:tgtEl>
                                          <p:spTgt spid="39946"/>
                                        </p:tgtEl>
                                      </p:cBhvr>
                                    </p:animEffect>
                                  </p:childTnLst>
                                </p:cTn>
                              </p:par>
                              <p:par>
                                <p:cTn id="33" presetID="8" presetClass="entr" presetSubtype="16" fill="hold" nodeType="withEffect">
                                  <p:stCondLst>
                                    <p:cond delay="0"/>
                                  </p:stCondLst>
                                  <p:childTnLst>
                                    <p:set>
                                      <p:cBhvr>
                                        <p:cTn id="34" dur="1" fill="hold">
                                          <p:stCondLst>
                                            <p:cond delay="0"/>
                                          </p:stCondLst>
                                        </p:cTn>
                                        <p:tgtEl>
                                          <p:spTgt spid="39945"/>
                                        </p:tgtEl>
                                        <p:attrNameLst>
                                          <p:attrName>style.visibility</p:attrName>
                                        </p:attrNameLst>
                                      </p:cBhvr>
                                      <p:to>
                                        <p:strVal val="visible"/>
                                      </p:to>
                                    </p:set>
                                    <p:animEffect transition="in" filter="diamond(in)">
                                      <p:cBhvr>
                                        <p:cTn id="35" dur="2000"/>
                                        <p:tgtEl>
                                          <p:spTgt spid="399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1" grpId="0" animBg="1"/>
      <p:bldP spid="39942" grpId="0" animBg="1"/>
      <p:bldP spid="17415"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ooter Placeholder 4"/>
          <p:cNvSpPr>
            <a:spLocks noGrp="1"/>
          </p:cNvSpPr>
          <p:nvPr>
            <p:ph type="ftr" sz="quarter" idx="11"/>
          </p:nvPr>
        </p:nvSpPr>
        <p:spPr/>
        <p:txBody>
          <a:bodyPr/>
          <a:lstStyle/>
          <a:p>
            <a:r>
              <a:rPr lang="en-US"/>
              <a:t>www.themegallery.com</a:t>
            </a:r>
          </a:p>
        </p:txBody>
      </p:sp>
      <p:sp>
        <p:nvSpPr>
          <p:cNvPr id="45058" name="Rectangle 2"/>
          <p:cNvSpPr>
            <a:spLocks noGrp="1" noChangeArrowheads="1"/>
          </p:cNvSpPr>
          <p:nvPr>
            <p:ph type="title"/>
          </p:nvPr>
        </p:nvSpPr>
        <p:spPr/>
        <p:txBody>
          <a:bodyPr/>
          <a:lstStyle/>
          <a:p>
            <a:r>
              <a:rPr lang="en-US" sz="2400" err="1" smtClean="0">
                <a:latin typeface="Times New Roman" pitchFamily="18" charset="0"/>
                <a:cs typeface="Times New Roman" pitchFamily="18" charset="0"/>
              </a:rPr>
              <a:t>4.Bảo</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đảm</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thanh</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toán</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séc</a:t>
            </a:r>
            <a:endParaRPr lang="en-US" sz="2400">
              <a:latin typeface="Times New Roman" pitchFamily="18" charset="0"/>
              <a:cs typeface="Times New Roman" pitchFamily="18" charset="0"/>
            </a:endParaRPr>
          </a:p>
        </p:txBody>
      </p:sp>
      <p:grpSp>
        <p:nvGrpSpPr>
          <p:cNvPr id="45077" name="Group 21"/>
          <p:cNvGrpSpPr>
            <a:grpSpLocks/>
          </p:cNvGrpSpPr>
          <p:nvPr/>
        </p:nvGrpSpPr>
        <p:grpSpPr bwMode="auto">
          <a:xfrm>
            <a:off x="838200" y="1638142"/>
            <a:ext cx="7010400" cy="4593803"/>
            <a:chOff x="624" y="1032"/>
            <a:chExt cx="4416" cy="3060"/>
          </a:xfrm>
        </p:grpSpPr>
        <p:sp>
          <p:nvSpPr>
            <p:cNvPr id="45062" name="Text Box 6"/>
            <p:cNvSpPr txBox="1">
              <a:spLocks noChangeArrowheads="1"/>
            </p:cNvSpPr>
            <p:nvPr/>
          </p:nvSpPr>
          <p:spPr bwMode="gray">
            <a:xfrm>
              <a:off x="2633" y="2113"/>
              <a:ext cx="419" cy="24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en-US">
                  <a:solidFill>
                    <a:schemeClr val="bg1"/>
                  </a:solidFill>
                </a:rPr>
                <a:t>Text</a:t>
              </a:r>
            </a:p>
          </p:txBody>
        </p:sp>
        <p:sp>
          <p:nvSpPr>
            <p:cNvPr id="45063" name="Text Box 7"/>
            <p:cNvSpPr txBox="1">
              <a:spLocks noChangeArrowheads="1"/>
            </p:cNvSpPr>
            <p:nvPr/>
          </p:nvSpPr>
          <p:spPr bwMode="gray">
            <a:xfrm>
              <a:off x="2633" y="2449"/>
              <a:ext cx="419" cy="24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en-US">
                  <a:solidFill>
                    <a:schemeClr val="bg1"/>
                  </a:solidFill>
                </a:rPr>
                <a:t>Text</a:t>
              </a:r>
            </a:p>
          </p:txBody>
        </p:sp>
        <p:sp>
          <p:nvSpPr>
            <p:cNvPr id="45064" name="Text Box 8"/>
            <p:cNvSpPr txBox="1">
              <a:spLocks noChangeArrowheads="1"/>
            </p:cNvSpPr>
            <p:nvPr/>
          </p:nvSpPr>
          <p:spPr bwMode="gray">
            <a:xfrm>
              <a:off x="2633" y="2785"/>
              <a:ext cx="419" cy="24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en-US">
                  <a:solidFill>
                    <a:schemeClr val="bg1"/>
                  </a:solidFill>
                </a:rPr>
                <a:t>Text</a:t>
              </a:r>
            </a:p>
          </p:txBody>
        </p:sp>
        <p:sp>
          <p:nvSpPr>
            <p:cNvPr id="45066" name="AutoShape 10"/>
            <p:cNvSpPr>
              <a:spLocks noChangeArrowheads="1"/>
            </p:cNvSpPr>
            <p:nvPr/>
          </p:nvSpPr>
          <p:spPr bwMode="auto">
            <a:xfrm>
              <a:off x="624" y="1057"/>
              <a:ext cx="1152" cy="3035"/>
            </a:xfrm>
            <a:prstGeom prst="roundRect">
              <a:avLst>
                <a:gd name="adj" fmla="val 16667"/>
              </a:avLst>
            </a:prstGeom>
            <a:noFill/>
            <a:ln w="38100">
              <a:solidFill>
                <a:schemeClr val="tx2"/>
              </a:solidFill>
              <a:round/>
              <a:headEnd/>
              <a:tailEnd/>
            </a:ln>
            <a:effectLst/>
            <a:extLst>
              <a:ext uri="{909E8E84-426E-40DD-AFC4-6F175D3DCCD1}">
                <a14:hiddenFill xmlns="" xmlns:a14="http://schemas.microsoft.com/office/drawing/2010/main">
                  <a:gradFill rotWithShape="1">
                    <a:gsLst>
                      <a:gs pos="0">
                        <a:schemeClr val="tx2"/>
                      </a:gs>
                      <a:gs pos="100000">
                        <a:schemeClr val="tx2">
                          <a:gamma/>
                          <a:tint val="48627"/>
                          <a:invGamma/>
                        </a:schemeClr>
                      </a:gs>
                    </a:gsLst>
                    <a:lin ang="5400000" scaled="1"/>
                  </a:gra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endParaRPr lang="en-US">
                <a:latin typeface="Verdana" pitchFamily="34" charset="0"/>
              </a:endParaRPr>
            </a:p>
          </p:txBody>
        </p:sp>
        <p:sp>
          <p:nvSpPr>
            <p:cNvPr id="45067" name="Text Box 11"/>
            <p:cNvSpPr txBox="1">
              <a:spLocks noChangeArrowheads="1"/>
            </p:cNvSpPr>
            <p:nvPr/>
          </p:nvSpPr>
          <p:spPr bwMode="auto">
            <a:xfrm>
              <a:off x="672" y="1632"/>
              <a:ext cx="1056" cy="2091"/>
            </a:xfrm>
            <a:prstGeom prst="rect">
              <a:avLst/>
            </a:prstGeom>
            <a:noFill/>
            <a:ln>
              <a:noFill/>
            </a:ln>
            <a:effectLst/>
            <a:extLst>
              <a:ext uri="{909E8E84-426E-40DD-AFC4-6F175D3DCCD1}">
                <a14:hiddenFill xmlns="" xmlns:a14="http://schemas.microsoft.com/office/drawing/2010/main">
                  <a:gradFill rotWithShape="1">
                    <a:gsLst>
                      <a:gs pos="0">
                        <a:schemeClr val="tx2"/>
                      </a:gs>
                      <a:gs pos="100000">
                        <a:schemeClr val="tx2">
                          <a:gamma/>
                          <a:tint val="48627"/>
                          <a:invGamma/>
                        </a:schemeClr>
                      </a:gs>
                    </a:gsLst>
                    <a:lin ang="5400000" scaled="1"/>
                  </a:gra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lvl="0" algn="ctr"/>
              <a:r>
                <a:rPr lang="en-US" b="1" err="1" smtClean="0">
                  <a:latin typeface="Times New Roman" pitchFamily="18" charset="0"/>
                  <a:cs typeface="Times New Roman" pitchFamily="18" charset="0"/>
                </a:rPr>
                <a:t>Bảo</a:t>
              </a:r>
              <a:r>
                <a:rPr lang="en-US" b="1" smtClean="0">
                  <a:latin typeface="Times New Roman" pitchFamily="18" charset="0"/>
                  <a:cs typeface="Times New Roman" pitchFamily="18" charset="0"/>
                </a:rPr>
                <a:t> chi</a:t>
              </a:r>
            </a:p>
            <a:p>
              <a:pPr lvl="0" algn="ctr"/>
              <a:r>
                <a:rPr lang="en-US" smtClean="0">
                  <a:latin typeface="Times New Roman" pitchFamily="18" charset="0"/>
                  <a:cs typeface="Times New Roman" pitchFamily="18" charset="0"/>
                </a:rPr>
                <a:t>L</a:t>
              </a:r>
              <a:r>
                <a:rPr lang="vi-VN" smtClean="0">
                  <a:latin typeface="Times New Roman" pitchFamily="18" charset="0"/>
                  <a:cs typeface="Times New Roman" pitchFamily="18" charset="0"/>
                </a:rPr>
                <a:t>à séc đã được tổ chức cung ứng dịch vụ thanh toán xác nhận khả năng thanh toán trước khi người chi trả trao Séc cho người thụ hưởng</a:t>
              </a:r>
              <a:endParaRPr lang="en-US">
                <a:latin typeface="Times New Roman" pitchFamily="18" charset="0"/>
                <a:cs typeface="Times New Roman" pitchFamily="18" charset="0"/>
              </a:endParaRPr>
            </a:p>
          </p:txBody>
        </p:sp>
        <p:sp>
          <p:nvSpPr>
            <p:cNvPr id="45068" name="AutoShape 12"/>
            <p:cNvSpPr>
              <a:spLocks noChangeArrowheads="1"/>
            </p:cNvSpPr>
            <p:nvPr/>
          </p:nvSpPr>
          <p:spPr bwMode="auto">
            <a:xfrm>
              <a:off x="3888" y="1057"/>
              <a:ext cx="1152" cy="3035"/>
            </a:xfrm>
            <a:prstGeom prst="roundRect">
              <a:avLst>
                <a:gd name="adj" fmla="val 16667"/>
              </a:avLst>
            </a:prstGeom>
            <a:noFill/>
            <a:ln w="38100">
              <a:solidFill>
                <a:schemeClr val="tx2"/>
              </a:solidFill>
              <a:round/>
              <a:headEnd/>
              <a:tailEnd/>
            </a:ln>
            <a:effectLst/>
            <a:extLst>
              <a:ext uri="{909E8E84-426E-40DD-AFC4-6F175D3DCCD1}">
                <a14:hiddenFill xmlns="" xmlns:a14="http://schemas.microsoft.com/office/drawing/2010/main">
                  <a:gradFill rotWithShape="1">
                    <a:gsLst>
                      <a:gs pos="0">
                        <a:schemeClr val="tx2"/>
                      </a:gs>
                      <a:gs pos="100000">
                        <a:schemeClr val="tx2">
                          <a:gamma/>
                          <a:tint val="48627"/>
                          <a:invGamma/>
                        </a:schemeClr>
                      </a:gs>
                    </a:gsLst>
                    <a:lin ang="5400000" scaled="1"/>
                  </a:gra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endParaRPr lang="en-US">
                <a:latin typeface="Verdana" pitchFamily="34" charset="0"/>
              </a:endParaRPr>
            </a:p>
          </p:txBody>
        </p:sp>
        <p:sp>
          <p:nvSpPr>
            <p:cNvPr id="45069" name="Text Box 13"/>
            <p:cNvSpPr txBox="1">
              <a:spLocks noChangeArrowheads="1"/>
            </p:cNvSpPr>
            <p:nvPr/>
          </p:nvSpPr>
          <p:spPr bwMode="auto">
            <a:xfrm>
              <a:off x="3936" y="1032"/>
              <a:ext cx="1104" cy="2829"/>
            </a:xfrm>
            <a:prstGeom prst="rect">
              <a:avLst/>
            </a:prstGeom>
            <a:noFill/>
            <a:ln>
              <a:noFill/>
            </a:ln>
            <a:effectLst/>
            <a:extLst>
              <a:ext uri="{909E8E84-426E-40DD-AFC4-6F175D3DCCD1}">
                <a14:hiddenFill xmlns="" xmlns:a14="http://schemas.microsoft.com/office/drawing/2010/main">
                  <a:gradFill rotWithShape="1">
                    <a:gsLst>
                      <a:gs pos="0">
                        <a:schemeClr val="tx2"/>
                      </a:gs>
                      <a:gs pos="100000">
                        <a:schemeClr val="tx2">
                          <a:gamma/>
                          <a:tint val="48627"/>
                          <a:invGamma/>
                        </a:schemeClr>
                      </a:gs>
                    </a:gsLst>
                    <a:lin ang="5400000" scaled="1"/>
                  </a:gra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lvl="0" algn="ctr"/>
              <a:r>
                <a:rPr lang="en-US" b="1" err="1" smtClean="0">
                  <a:latin typeface="Times New Roman" pitchFamily="18" charset="0"/>
                  <a:cs typeface="Times New Roman" pitchFamily="18" charset="0"/>
                </a:rPr>
                <a:t>Bảo</a:t>
              </a:r>
              <a:r>
                <a:rPr lang="en-US" b="1" smtClean="0">
                  <a:latin typeface="Times New Roman" pitchFamily="18" charset="0"/>
                  <a:cs typeface="Times New Roman" pitchFamily="18" charset="0"/>
                </a:rPr>
                <a:t> </a:t>
              </a:r>
              <a:r>
                <a:rPr lang="en-US" b="1" err="1" smtClean="0">
                  <a:latin typeface="Times New Roman" pitchFamily="18" charset="0"/>
                  <a:cs typeface="Times New Roman" pitchFamily="18" charset="0"/>
                </a:rPr>
                <a:t>lãnh</a:t>
              </a:r>
              <a:endParaRPr lang="en-US" b="1" smtClean="0">
                <a:latin typeface="Times New Roman" pitchFamily="18" charset="0"/>
                <a:cs typeface="Times New Roman" pitchFamily="18" charset="0"/>
              </a:endParaRPr>
            </a:p>
            <a:p>
              <a:pPr lvl="0" algn="ctr"/>
              <a:r>
                <a:rPr lang="en-US" err="1" smtClean="0">
                  <a:latin typeface="Times New Roman" pitchFamily="18" charset="0"/>
                  <a:cs typeface="Times New Roman" pitchFamily="18" charset="0"/>
                </a:rPr>
                <a:t>Là</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việc</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người</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thứ</a:t>
              </a:r>
              <a:r>
                <a:rPr lang="en-US" smtClean="0">
                  <a:latin typeface="Times New Roman" pitchFamily="18" charset="0"/>
                  <a:cs typeface="Times New Roman" pitchFamily="18" charset="0"/>
                </a:rPr>
                <a:t> 3 cam </a:t>
              </a:r>
              <a:r>
                <a:rPr lang="en-US" err="1" smtClean="0">
                  <a:latin typeface="Times New Roman" pitchFamily="18" charset="0"/>
                  <a:cs typeface="Times New Roman" pitchFamily="18" charset="0"/>
                </a:rPr>
                <a:t>kết</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với</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người</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được</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bảo</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lãnh</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sẽ</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thanh</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toán</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toàn</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bộ</a:t>
              </a:r>
              <a:r>
                <a:rPr lang="en-US" smtClean="0">
                  <a:latin typeface="Times New Roman" pitchFamily="18" charset="0"/>
                  <a:cs typeface="Times New Roman" pitchFamily="18" charset="0"/>
                </a:rPr>
                <a:t> hay </a:t>
              </a:r>
              <a:r>
                <a:rPr lang="en-US" err="1" smtClean="0">
                  <a:latin typeface="Times New Roman" pitchFamily="18" charset="0"/>
                  <a:cs typeface="Times New Roman" pitchFamily="18" charset="0"/>
                </a:rPr>
                <a:t>một</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phần</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số</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tiền</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ghi</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trên</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séc</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khi</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người</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được</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bảo</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lãnh</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không</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thanh</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toán</a:t>
              </a:r>
              <a:r>
                <a:rPr lang="en-US" smtClean="0">
                  <a:latin typeface="Times New Roman" pitchFamily="18" charset="0"/>
                  <a:cs typeface="Times New Roman" pitchFamily="18" charset="0"/>
                </a:rPr>
                <a:t> hay </a:t>
              </a:r>
              <a:r>
                <a:rPr lang="en-US" err="1" smtClean="0">
                  <a:latin typeface="Times New Roman" pitchFamily="18" charset="0"/>
                  <a:cs typeface="Times New Roman" pitchFamily="18" charset="0"/>
                </a:rPr>
                <a:t>thanh</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toán</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không</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đầy</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đủ</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số</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tiền</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ghi</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trên</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séc</a:t>
              </a:r>
              <a:r>
                <a:rPr lang="en-US" smtClean="0">
                  <a:latin typeface="Times New Roman" pitchFamily="18" charset="0"/>
                  <a:cs typeface="Times New Roman" pitchFamily="18" charset="0"/>
                </a:rPr>
                <a:t>.</a:t>
              </a:r>
              <a:endParaRPr lang="en-US">
                <a:latin typeface="Times New Roman" pitchFamily="18" charset="0"/>
                <a:cs typeface="Times New Roman" pitchFamily="18" charset="0"/>
              </a:endParaRPr>
            </a:p>
          </p:txBody>
        </p:sp>
        <p:sp>
          <p:nvSpPr>
            <p:cNvPr id="45071" name="AutoShape 15"/>
            <p:cNvSpPr>
              <a:spLocks noChangeArrowheads="1"/>
            </p:cNvSpPr>
            <p:nvPr/>
          </p:nvSpPr>
          <p:spPr bwMode="gray">
            <a:xfrm>
              <a:off x="2021" y="1965"/>
              <a:ext cx="1728" cy="974"/>
            </a:xfrm>
            <a:prstGeom prst="can">
              <a:avLst>
                <a:gd name="adj" fmla="val 27866"/>
              </a:avLst>
            </a:prstGeom>
            <a:gradFill rotWithShape="1">
              <a:gsLst>
                <a:gs pos="0">
                  <a:schemeClr val="hlink">
                    <a:gamma/>
                    <a:shade val="46275"/>
                    <a:invGamma/>
                  </a:schemeClr>
                </a:gs>
                <a:gs pos="50000">
                  <a:schemeClr val="hlink"/>
                </a:gs>
                <a:gs pos="100000">
                  <a:schemeClr val="hlink">
                    <a:gamma/>
                    <a:shade val="46275"/>
                    <a:invGamma/>
                  </a:schemeClr>
                </a:gs>
              </a:gsLst>
              <a:lin ang="0" scaled="1"/>
            </a:gra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US" sz="2400" err="1" smtClean="0">
                  <a:solidFill>
                    <a:schemeClr val="bg1"/>
                  </a:solidFill>
                  <a:latin typeface="Times New Roman" pitchFamily="18" charset="0"/>
                  <a:cs typeface="Times New Roman" pitchFamily="18" charset="0"/>
                </a:rPr>
                <a:t>Bảo</a:t>
              </a:r>
              <a:r>
                <a:rPr lang="en-US" sz="2400" smtClean="0">
                  <a:solidFill>
                    <a:schemeClr val="bg1"/>
                  </a:solidFill>
                  <a:latin typeface="Times New Roman" pitchFamily="18" charset="0"/>
                  <a:cs typeface="Times New Roman" pitchFamily="18" charset="0"/>
                </a:rPr>
                <a:t> </a:t>
              </a:r>
              <a:r>
                <a:rPr lang="en-US" sz="2400" err="1" smtClean="0">
                  <a:solidFill>
                    <a:schemeClr val="bg1"/>
                  </a:solidFill>
                  <a:latin typeface="Times New Roman" pitchFamily="18" charset="0"/>
                  <a:cs typeface="Times New Roman" pitchFamily="18" charset="0"/>
                </a:rPr>
                <a:t>đảm</a:t>
              </a:r>
              <a:r>
                <a:rPr lang="en-US" sz="2400" smtClean="0">
                  <a:solidFill>
                    <a:schemeClr val="bg1"/>
                  </a:solidFill>
                  <a:latin typeface="Times New Roman" pitchFamily="18" charset="0"/>
                  <a:cs typeface="Times New Roman" pitchFamily="18" charset="0"/>
                </a:rPr>
                <a:t> </a:t>
              </a:r>
            </a:p>
            <a:p>
              <a:pPr algn="ctr"/>
              <a:r>
                <a:rPr lang="en-US" sz="2400" err="1" smtClean="0">
                  <a:solidFill>
                    <a:schemeClr val="bg1"/>
                  </a:solidFill>
                  <a:latin typeface="Times New Roman" pitchFamily="18" charset="0"/>
                  <a:cs typeface="Times New Roman" pitchFamily="18" charset="0"/>
                </a:rPr>
                <a:t>thanh</a:t>
              </a:r>
              <a:r>
                <a:rPr lang="en-US" sz="2400" smtClean="0">
                  <a:solidFill>
                    <a:schemeClr val="bg1"/>
                  </a:solidFill>
                  <a:latin typeface="Times New Roman" pitchFamily="18" charset="0"/>
                  <a:cs typeface="Times New Roman" pitchFamily="18" charset="0"/>
                </a:rPr>
                <a:t> </a:t>
              </a:r>
              <a:r>
                <a:rPr lang="en-US" sz="2400" err="1" smtClean="0">
                  <a:solidFill>
                    <a:schemeClr val="bg1"/>
                  </a:solidFill>
                  <a:latin typeface="Times New Roman" pitchFamily="18" charset="0"/>
                  <a:cs typeface="Times New Roman" pitchFamily="18" charset="0"/>
                </a:rPr>
                <a:t>toán</a:t>
              </a:r>
              <a:r>
                <a:rPr lang="en-US" sz="2400" smtClean="0">
                  <a:solidFill>
                    <a:schemeClr val="bg1"/>
                  </a:solidFill>
                  <a:latin typeface="Times New Roman" pitchFamily="18" charset="0"/>
                  <a:cs typeface="Times New Roman" pitchFamily="18" charset="0"/>
                </a:rPr>
                <a:t> </a:t>
              </a:r>
              <a:r>
                <a:rPr lang="en-US" sz="2400" err="1" smtClean="0">
                  <a:solidFill>
                    <a:schemeClr val="bg1"/>
                  </a:solidFill>
                  <a:latin typeface="Times New Roman" pitchFamily="18" charset="0"/>
                  <a:cs typeface="Times New Roman" pitchFamily="18" charset="0"/>
                </a:rPr>
                <a:t>séc</a:t>
              </a:r>
              <a:endParaRPr lang="en-US" sz="2400">
                <a:solidFill>
                  <a:schemeClr val="bg1"/>
                </a:solidFill>
                <a:latin typeface="Times New Roman" pitchFamily="18" charset="0"/>
                <a:cs typeface="Times New Roman" pitchFamily="18" charset="0"/>
              </a:endParaRPr>
            </a:p>
          </p:txBody>
        </p:sp>
        <p:sp>
          <p:nvSpPr>
            <p:cNvPr id="45073" name="Text Box 17"/>
            <p:cNvSpPr txBox="1">
              <a:spLocks noChangeArrowheads="1"/>
            </p:cNvSpPr>
            <p:nvPr/>
          </p:nvSpPr>
          <p:spPr bwMode="gray">
            <a:xfrm>
              <a:off x="2618" y="1251"/>
              <a:ext cx="419" cy="24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en-US">
                  <a:solidFill>
                    <a:schemeClr val="bg1"/>
                  </a:solidFill>
                </a:rPr>
                <a:t>Text</a:t>
              </a:r>
            </a:p>
          </p:txBody>
        </p:sp>
        <p:sp>
          <p:nvSpPr>
            <p:cNvPr id="45075" name="Text Box 19"/>
            <p:cNvSpPr txBox="1">
              <a:spLocks noChangeArrowheads="1"/>
            </p:cNvSpPr>
            <p:nvPr/>
          </p:nvSpPr>
          <p:spPr bwMode="gray">
            <a:xfrm>
              <a:off x="2618" y="3602"/>
              <a:ext cx="419" cy="24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en-US">
                  <a:solidFill>
                    <a:schemeClr val="bg1"/>
                  </a:solidFill>
                </a:rPr>
                <a:t>Text</a:t>
              </a:r>
            </a:p>
          </p:txBody>
        </p:sp>
        <p:sp>
          <p:nvSpPr>
            <p:cNvPr id="45070" name="AutoShape 14"/>
            <p:cNvSpPr>
              <a:spLocks noChangeArrowheads="1"/>
            </p:cNvSpPr>
            <p:nvPr/>
          </p:nvSpPr>
          <p:spPr bwMode="gray">
            <a:xfrm>
              <a:off x="3458" y="1824"/>
              <a:ext cx="334" cy="1296"/>
            </a:xfrm>
            <a:prstGeom prst="rightArrow">
              <a:avLst>
                <a:gd name="adj1" fmla="val 67750"/>
                <a:gd name="adj2" fmla="val 66167"/>
              </a:avLst>
            </a:prstGeom>
            <a:gradFill rotWithShape="1">
              <a:gsLst>
                <a:gs pos="0">
                  <a:schemeClr val="bg2">
                    <a:gamma/>
                    <a:shade val="46275"/>
                    <a:invGamma/>
                    <a:alpha val="12000"/>
                  </a:schemeClr>
                </a:gs>
                <a:gs pos="100000">
                  <a:schemeClr val="bg2"/>
                </a:gs>
              </a:gsLst>
              <a:lin ang="0" scaled="1"/>
            </a:gra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065" name="AutoShape 9"/>
            <p:cNvSpPr>
              <a:spLocks noChangeArrowheads="1"/>
            </p:cNvSpPr>
            <p:nvPr/>
          </p:nvSpPr>
          <p:spPr bwMode="gray">
            <a:xfrm>
              <a:off x="1872" y="1824"/>
              <a:ext cx="336" cy="1296"/>
            </a:xfrm>
            <a:prstGeom prst="leftArrow">
              <a:avLst>
                <a:gd name="adj1" fmla="val 65583"/>
                <a:gd name="adj2" fmla="val 65181"/>
              </a:avLst>
            </a:prstGeom>
            <a:gradFill rotWithShape="1">
              <a:gsLst>
                <a:gs pos="0">
                  <a:schemeClr val="bg2"/>
                </a:gs>
                <a:gs pos="100000">
                  <a:schemeClr val="bg2">
                    <a:gamma/>
                    <a:shade val="46275"/>
                    <a:invGamma/>
                    <a:alpha val="12000"/>
                  </a:schemeClr>
                </a:gs>
              </a:gsLst>
              <a:lin ang="0" scaled="1"/>
            </a:gra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8" name="Rectangle 17"/>
          <p:cNvSpPr/>
          <p:nvPr/>
        </p:nvSpPr>
        <p:spPr>
          <a:xfrm>
            <a:off x="6705600" y="381000"/>
            <a:ext cx="2057400" cy="523220"/>
          </a:xfrm>
          <a:prstGeom prst="rect">
            <a:avLst/>
          </a:prstGeom>
        </p:spPr>
        <p:txBody>
          <a:bodyPr wrap="square">
            <a:spAutoFit/>
          </a:bodyPr>
          <a:lstStyle/>
          <a:p>
            <a:pPr algn="ctr">
              <a:lnSpc>
                <a:spcPct val="100000"/>
              </a:lnSpc>
              <a:defRPr/>
            </a:pPr>
            <a:r>
              <a:rPr lang="en-US" sz="2800" b="1" kern="0" smtClean="0">
                <a:solidFill>
                  <a:srgbClr val="FF0000"/>
                </a:solidFill>
                <a:latin typeface="Chiller" pitchFamily="82" charset="0"/>
              </a:rPr>
              <a:t>NHÓM TTQT 7</a:t>
            </a:r>
            <a:endParaRPr lang="en-US" sz="2800" b="1" kern="0">
              <a:solidFill>
                <a:srgbClr val="FF0000"/>
              </a:solidFill>
              <a:latin typeface="Chiller" pitchFamily="82" charset="0"/>
            </a:endParaRPr>
          </a:p>
        </p:txBody>
      </p:sp>
      <p:sp>
        <p:nvSpPr>
          <p:cNvPr id="19" name="Rectangle 18"/>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5077"/>
                                        </p:tgtEl>
                                        <p:attrNameLst>
                                          <p:attrName>style.visibility</p:attrName>
                                        </p:attrNameLst>
                                      </p:cBhvr>
                                      <p:to>
                                        <p:strVal val="visible"/>
                                      </p:to>
                                    </p:set>
                                    <p:animEffect transition="in" filter="checkerboard(across)">
                                      <p:cBhvr>
                                        <p:cTn id="7" dur="500"/>
                                        <p:tgtEl>
                                          <p:spTgt spid="450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152400" y="381000"/>
            <a:ext cx="6500209" cy="801688"/>
          </a:xfrm>
        </p:spPr>
        <p:txBody>
          <a:bodyPr/>
          <a:lstStyle/>
          <a:p>
            <a:r>
              <a:rPr lang="en-US" smtClean="0">
                <a:latin typeface="Times New Roman" pitchFamily="18" charset="0"/>
                <a:cs typeface="Times New Roman" pitchFamily="18" charset="0"/>
              </a:rPr>
              <a:t>5. </a:t>
            </a:r>
            <a:r>
              <a:rPr lang="en-US" err="1" smtClean="0">
                <a:latin typeface="Times New Roman" pitchFamily="18" charset="0"/>
                <a:cs typeface="Times New Roman" pitchFamily="18" charset="0"/>
              </a:rPr>
              <a:t>Xuất</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trình</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và</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thanh</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toán</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séc</a:t>
            </a:r>
            <a:endParaRPr lang="en-US" smtClean="0">
              <a:latin typeface="Times New Roman" pitchFamily="18" charset="0"/>
              <a:cs typeface="Times New Roman" pitchFamily="18" charset="0"/>
            </a:endParaRPr>
          </a:p>
        </p:txBody>
      </p:sp>
      <p:sp>
        <p:nvSpPr>
          <p:cNvPr id="4" name="Slide Number Placeholder 3"/>
          <p:cNvSpPr>
            <a:spLocks noGrp="1"/>
          </p:cNvSpPr>
          <p:nvPr>
            <p:ph type="sldNum" sz="quarter" idx="10"/>
          </p:nvPr>
        </p:nvSpPr>
        <p:spPr/>
        <p:txBody>
          <a:bodyPr/>
          <a:lstStyle/>
          <a:p>
            <a:pPr>
              <a:defRPr/>
            </a:pPr>
            <a:fld id="{F657C8A3-6809-4F7C-8BAA-D5DB707987C0}" type="slidenum">
              <a:rPr lang="en-US" smtClean="0"/>
              <a:pPr>
                <a:defRPr/>
              </a:pPr>
              <a:t>45</a:t>
            </a:fld>
            <a:endParaRPr lang="en-US"/>
          </a:p>
        </p:txBody>
      </p:sp>
      <p:graphicFrame>
        <p:nvGraphicFramePr>
          <p:cNvPr id="5" name="Group 53"/>
          <p:cNvGraphicFramePr>
            <a:graphicFrameLocks/>
          </p:cNvGraphicFramePr>
          <p:nvPr>
            <p:extLst>
              <p:ext uri="{D42A27DB-BD31-4B8C-83A1-F6EECF244321}">
                <p14:modId xmlns="" xmlns:p14="http://schemas.microsoft.com/office/powerpoint/2010/main" val="3881922287"/>
              </p:ext>
            </p:extLst>
          </p:nvPr>
        </p:nvGraphicFramePr>
        <p:xfrm>
          <a:off x="152400" y="2057400"/>
          <a:ext cx="8839200" cy="4175760"/>
        </p:xfrm>
        <a:graphic>
          <a:graphicData uri="http://schemas.openxmlformats.org/drawingml/2006/table">
            <a:tbl>
              <a:tblPr/>
              <a:tblGrid>
                <a:gridCol w="2639485"/>
                <a:gridCol w="4284556"/>
                <a:gridCol w="1915159"/>
              </a:tblGrid>
              <a:tr h="554015">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endParaRPr kumimoji="0" lang="en-US" sz="2000" b="0" i="0" u="none" strike="noStrike" cap="none" normalizeH="0" baseline="0" smtClean="0">
                        <a:ln>
                          <a:noFill/>
                        </a:ln>
                        <a:solidFill>
                          <a:schemeClr val="tx1"/>
                        </a:solidFill>
                        <a:effectLst/>
                        <a:latin typeface="+mj-lt"/>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2000" b="1" i="1" u="none" strike="noStrike" cap="none" normalizeH="0" baseline="0" err="1" smtClean="0">
                          <a:ln>
                            <a:noFill/>
                          </a:ln>
                          <a:solidFill>
                            <a:srgbClr val="0033CC"/>
                          </a:solidFill>
                          <a:effectLst/>
                          <a:latin typeface="+mj-lt"/>
                        </a:rPr>
                        <a:t>Thời</a:t>
                      </a:r>
                      <a:r>
                        <a:rPr kumimoji="0" lang="en-US" sz="2000" b="1" i="1" u="none" strike="noStrike" cap="none" normalizeH="0" baseline="0" smtClean="0">
                          <a:ln>
                            <a:noFill/>
                          </a:ln>
                          <a:solidFill>
                            <a:srgbClr val="0033CC"/>
                          </a:solidFill>
                          <a:effectLst/>
                          <a:latin typeface="+mj-lt"/>
                        </a:rPr>
                        <a:t> </a:t>
                      </a:r>
                      <a:r>
                        <a:rPr kumimoji="0" lang="en-US" sz="2000" b="1" i="1" u="none" strike="noStrike" cap="none" normalizeH="0" baseline="0" err="1" smtClean="0">
                          <a:ln>
                            <a:noFill/>
                          </a:ln>
                          <a:solidFill>
                            <a:srgbClr val="0033CC"/>
                          </a:solidFill>
                          <a:effectLst/>
                          <a:latin typeface="+mj-lt"/>
                        </a:rPr>
                        <a:t>hạn</a:t>
                      </a:r>
                      <a:r>
                        <a:rPr kumimoji="0" lang="en-US" sz="2000" b="1" i="1" u="none" strike="noStrike" cap="none" normalizeH="0" baseline="0" smtClean="0">
                          <a:ln>
                            <a:noFill/>
                          </a:ln>
                          <a:solidFill>
                            <a:srgbClr val="0033CC"/>
                          </a:solidFill>
                          <a:effectLst/>
                          <a:latin typeface="+mj-lt"/>
                        </a:rPr>
                        <a:t> </a:t>
                      </a:r>
                      <a:r>
                        <a:rPr kumimoji="0" lang="en-US" sz="2000" b="1" i="1" u="none" strike="noStrike" cap="none" normalizeH="0" baseline="0" err="1" smtClean="0">
                          <a:ln>
                            <a:noFill/>
                          </a:ln>
                          <a:solidFill>
                            <a:srgbClr val="0033CC"/>
                          </a:solidFill>
                          <a:effectLst/>
                          <a:latin typeface="+mj-lt"/>
                        </a:rPr>
                        <a:t>xuất</a:t>
                      </a:r>
                      <a:r>
                        <a:rPr kumimoji="0" lang="en-US" sz="2000" b="1" i="1" u="none" strike="noStrike" cap="none" normalizeH="0" baseline="0" smtClean="0">
                          <a:ln>
                            <a:noFill/>
                          </a:ln>
                          <a:solidFill>
                            <a:srgbClr val="0033CC"/>
                          </a:solidFill>
                          <a:effectLst/>
                          <a:latin typeface="+mj-lt"/>
                        </a:rPr>
                        <a:t> </a:t>
                      </a:r>
                      <a:r>
                        <a:rPr kumimoji="0" lang="en-US" sz="2000" b="1" i="1" u="none" strike="noStrike" cap="none" normalizeH="0" baseline="0" err="1" smtClean="0">
                          <a:ln>
                            <a:noFill/>
                          </a:ln>
                          <a:solidFill>
                            <a:srgbClr val="0033CC"/>
                          </a:solidFill>
                          <a:effectLst/>
                          <a:latin typeface="+mj-lt"/>
                        </a:rPr>
                        <a:t>trình</a:t>
                      </a:r>
                      <a:endParaRPr kumimoji="0" lang="en-US" sz="2000" b="1" i="1" u="none" strike="noStrike" cap="none" normalizeH="0" baseline="0" smtClean="0">
                        <a:ln>
                          <a:noFill/>
                        </a:ln>
                        <a:solidFill>
                          <a:srgbClr val="0033CC"/>
                        </a:solidFill>
                        <a:effectLst/>
                        <a:latin typeface="+mj-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2000" b="1" i="1" u="none" strike="noStrike" cap="none" normalizeH="0" baseline="0" err="1" smtClean="0">
                          <a:ln>
                            <a:noFill/>
                          </a:ln>
                          <a:solidFill>
                            <a:srgbClr val="0033CC"/>
                          </a:solidFill>
                          <a:effectLst/>
                          <a:latin typeface="+mj-lt"/>
                        </a:rPr>
                        <a:t>Thời</a:t>
                      </a:r>
                      <a:r>
                        <a:rPr kumimoji="0" lang="en-US" sz="2000" b="1" i="1" u="none" strike="noStrike" cap="none" normalizeH="0" baseline="0" smtClean="0">
                          <a:ln>
                            <a:noFill/>
                          </a:ln>
                          <a:solidFill>
                            <a:srgbClr val="0033CC"/>
                          </a:solidFill>
                          <a:effectLst/>
                          <a:latin typeface="+mj-lt"/>
                        </a:rPr>
                        <a:t> </a:t>
                      </a:r>
                      <a:r>
                        <a:rPr kumimoji="0" lang="en-US" sz="2000" b="1" i="1" u="none" strike="noStrike" cap="none" normalizeH="0" baseline="0" err="1" smtClean="0">
                          <a:ln>
                            <a:noFill/>
                          </a:ln>
                          <a:solidFill>
                            <a:srgbClr val="0033CC"/>
                          </a:solidFill>
                          <a:effectLst/>
                          <a:latin typeface="+mj-lt"/>
                        </a:rPr>
                        <a:t>hạn</a:t>
                      </a:r>
                      <a:r>
                        <a:rPr kumimoji="0" lang="en-US" sz="2000" b="1" i="1" u="none" strike="noStrike" cap="none" normalizeH="0" baseline="0" smtClean="0">
                          <a:ln>
                            <a:noFill/>
                          </a:ln>
                          <a:solidFill>
                            <a:srgbClr val="0033CC"/>
                          </a:solidFill>
                          <a:effectLst/>
                          <a:latin typeface="+mj-lt"/>
                        </a:rPr>
                        <a:t> </a:t>
                      </a:r>
                      <a:r>
                        <a:rPr kumimoji="0" lang="en-US" sz="2000" b="1" i="1" u="none" strike="noStrike" cap="none" normalizeH="0" baseline="0" err="1" smtClean="0">
                          <a:ln>
                            <a:noFill/>
                          </a:ln>
                          <a:solidFill>
                            <a:srgbClr val="0033CC"/>
                          </a:solidFill>
                          <a:effectLst/>
                          <a:latin typeface="+mj-lt"/>
                        </a:rPr>
                        <a:t>hiệu</a:t>
                      </a:r>
                      <a:r>
                        <a:rPr kumimoji="0" lang="en-US" sz="2000" b="1" i="1" u="none" strike="noStrike" cap="none" normalizeH="0" baseline="0" smtClean="0">
                          <a:ln>
                            <a:noFill/>
                          </a:ln>
                          <a:solidFill>
                            <a:srgbClr val="0033CC"/>
                          </a:solidFill>
                          <a:effectLst/>
                          <a:latin typeface="+mj-lt"/>
                        </a:rPr>
                        <a:t> </a:t>
                      </a:r>
                      <a:r>
                        <a:rPr kumimoji="0" lang="en-US" sz="2000" b="1" i="1" u="none" strike="noStrike" cap="none" normalizeH="0" baseline="0" err="1" smtClean="0">
                          <a:ln>
                            <a:noFill/>
                          </a:ln>
                          <a:solidFill>
                            <a:srgbClr val="0033CC"/>
                          </a:solidFill>
                          <a:effectLst/>
                          <a:latin typeface="+mj-lt"/>
                        </a:rPr>
                        <a:t>lực</a:t>
                      </a:r>
                      <a:endParaRPr kumimoji="0" lang="en-US" sz="2000" b="1" i="1" u="none" strike="noStrike" cap="none" normalizeH="0" baseline="0" smtClean="0">
                        <a:ln>
                          <a:noFill/>
                        </a:ln>
                        <a:solidFill>
                          <a:srgbClr val="0033CC"/>
                        </a:solidFill>
                        <a:effectLst/>
                        <a:latin typeface="+mj-lt"/>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83650">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2000" b="1" i="1" u="none" strike="noStrike" cap="none" normalizeH="0" baseline="0" err="1" smtClean="0">
                          <a:ln>
                            <a:noFill/>
                          </a:ln>
                          <a:solidFill>
                            <a:srgbClr val="0033CC"/>
                          </a:solidFill>
                          <a:effectLst/>
                          <a:latin typeface="+mj-lt"/>
                        </a:rPr>
                        <a:t>ULC</a:t>
                      </a:r>
                      <a:endParaRPr kumimoji="0" lang="en-US" sz="2000" b="1" i="1" u="none" strike="noStrike" cap="none" normalizeH="0" baseline="0" smtClean="0">
                        <a:ln>
                          <a:noFill/>
                        </a:ln>
                        <a:solidFill>
                          <a:srgbClr val="0033CC"/>
                        </a:solidFill>
                        <a:effectLst/>
                        <a:latin typeface="+mj-lt"/>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Char char="l"/>
                        <a:tabLst/>
                      </a:pPr>
                      <a:r>
                        <a:rPr kumimoji="0" lang="en-US" sz="2000" b="0" i="0" u="none" strike="noStrike" cap="none" normalizeH="0" baseline="0" smtClean="0">
                          <a:ln>
                            <a:noFill/>
                          </a:ln>
                          <a:solidFill>
                            <a:srgbClr val="008000"/>
                          </a:solidFill>
                          <a:effectLst/>
                          <a:latin typeface="+mj-lt"/>
                        </a:rPr>
                        <a:t> 8 </a:t>
                      </a:r>
                      <a:r>
                        <a:rPr kumimoji="0" lang="en-US" sz="2000" b="0" i="0" u="none" strike="noStrike" cap="none" normalizeH="0" baseline="0" err="1" smtClean="0">
                          <a:ln>
                            <a:noFill/>
                          </a:ln>
                          <a:solidFill>
                            <a:srgbClr val="008000"/>
                          </a:solidFill>
                          <a:effectLst/>
                          <a:latin typeface="+mj-lt"/>
                        </a:rPr>
                        <a:t>ngày</a:t>
                      </a:r>
                      <a:r>
                        <a:rPr kumimoji="0" lang="en-US" sz="2000" b="0" i="0" u="none" strike="noStrike" cap="none" normalizeH="0" baseline="0" smtClean="0">
                          <a:ln>
                            <a:noFill/>
                          </a:ln>
                          <a:solidFill>
                            <a:srgbClr val="008000"/>
                          </a:solidFill>
                          <a:effectLst/>
                          <a:latin typeface="+mj-lt"/>
                        </a:rPr>
                        <a:t> (sec </a:t>
                      </a:r>
                      <a:r>
                        <a:rPr kumimoji="0" lang="en-US" sz="2000" b="0" i="0" u="none" strike="noStrike" cap="none" normalizeH="0" baseline="0" err="1" smtClean="0">
                          <a:ln>
                            <a:noFill/>
                          </a:ln>
                          <a:solidFill>
                            <a:srgbClr val="008000"/>
                          </a:solidFill>
                          <a:effectLst/>
                          <a:latin typeface="+mj-lt"/>
                        </a:rPr>
                        <a:t>lưu</a:t>
                      </a:r>
                      <a:r>
                        <a:rPr kumimoji="0" lang="en-US" sz="2000" b="0" i="0" u="none" strike="noStrike" cap="none" normalizeH="0" baseline="0" smtClean="0">
                          <a:ln>
                            <a:noFill/>
                          </a:ln>
                          <a:solidFill>
                            <a:srgbClr val="008000"/>
                          </a:solidFill>
                          <a:effectLst/>
                          <a:latin typeface="+mj-lt"/>
                        </a:rPr>
                        <a:t> </a:t>
                      </a:r>
                      <a:r>
                        <a:rPr kumimoji="0" lang="en-US" sz="2000" b="0" i="0" u="none" strike="noStrike" cap="none" normalizeH="0" baseline="0" err="1" smtClean="0">
                          <a:ln>
                            <a:noFill/>
                          </a:ln>
                          <a:solidFill>
                            <a:srgbClr val="008000"/>
                          </a:solidFill>
                          <a:effectLst/>
                          <a:latin typeface="+mj-lt"/>
                        </a:rPr>
                        <a:t>thông</a:t>
                      </a:r>
                      <a:r>
                        <a:rPr kumimoji="0" lang="en-US" sz="2000" b="0" i="0" u="none" strike="noStrike" cap="none" normalizeH="0" baseline="0" smtClean="0">
                          <a:ln>
                            <a:noFill/>
                          </a:ln>
                          <a:solidFill>
                            <a:srgbClr val="008000"/>
                          </a:solidFill>
                          <a:effectLst/>
                          <a:latin typeface="+mj-lt"/>
                        </a:rPr>
                        <a:t> </a:t>
                      </a:r>
                      <a:r>
                        <a:rPr kumimoji="0" lang="en-US" sz="2000" b="0" i="0" u="none" strike="noStrike" cap="none" normalizeH="0" baseline="0" err="1" smtClean="0">
                          <a:ln>
                            <a:noFill/>
                          </a:ln>
                          <a:solidFill>
                            <a:srgbClr val="008000"/>
                          </a:solidFill>
                          <a:effectLst/>
                          <a:latin typeface="+mj-lt"/>
                        </a:rPr>
                        <a:t>trong</a:t>
                      </a:r>
                      <a:r>
                        <a:rPr kumimoji="0" lang="en-US" sz="2000" b="0" i="0" u="none" strike="noStrike" cap="none" normalizeH="0" baseline="0" smtClean="0">
                          <a:ln>
                            <a:noFill/>
                          </a:ln>
                          <a:solidFill>
                            <a:srgbClr val="008000"/>
                          </a:solidFill>
                          <a:effectLst/>
                          <a:latin typeface="+mj-lt"/>
                        </a:rPr>
                        <a:t> </a:t>
                      </a:r>
                      <a:r>
                        <a:rPr kumimoji="0" lang="en-US" sz="2000" b="0" i="0" u="none" strike="noStrike" cap="none" normalizeH="0" baseline="0" err="1" smtClean="0">
                          <a:ln>
                            <a:noFill/>
                          </a:ln>
                          <a:solidFill>
                            <a:srgbClr val="008000"/>
                          </a:solidFill>
                          <a:effectLst/>
                          <a:latin typeface="+mj-lt"/>
                        </a:rPr>
                        <a:t>phạm</a:t>
                      </a:r>
                      <a:r>
                        <a:rPr kumimoji="0" lang="en-US" sz="2000" b="0" i="0" u="none" strike="noStrike" cap="none" normalizeH="0" baseline="0" smtClean="0">
                          <a:ln>
                            <a:noFill/>
                          </a:ln>
                          <a:solidFill>
                            <a:srgbClr val="008000"/>
                          </a:solidFill>
                          <a:effectLst/>
                          <a:latin typeface="+mj-lt"/>
                        </a:rPr>
                        <a:t> vi </a:t>
                      </a:r>
                      <a:r>
                        <a:rPr kumimoji="0" lang="en-US" sz="2000" b="0" i="0" u="none" strike="noStrike" cap="none" normalizeH="0" baseline="0" err="1" smtClean="0">
                          <a:ln>
                            <a:noFill/>
                          </a:ln>
                          <a:solidFill>
                            <a:srgbClr val="008000"/>
                          </a:solidFill>
                          <a:effectLst/>
                          <a:latin typeface="+mj-lt"/>
                        </a:rPr>
                        <a:t>quốc</a:t>
                      </a:r>
                      <a:r>
                        <a:rPr kumimoji="0" lang="en-US" sz="2000" b="0" i="0" u="none" strike="noStrike" cap="none" normalizeH="0" baseline="0" smtClean="0">
                          <a:ln>
                            <a:noFill/>
                          </a:ln>
                          <a:solidFill>
                            <a:srgbClr val="008000"/>
                          </a:solidFill>
                          <a:effectLst/>
                          <a:latin typeface="+mj-lt"/>
                        </a:rPr>
                        <a:t> </a:t>
                      </a:r>
                      <a:r>
                        <a:rPr kumimoji="0" lang="en-US" sz="2000" b="0" i="0" u="none" strike="noStrike" cap="none" normalizeH="0" baseline="0" err="1" smtClean="0">
                          <a:ln>
                            <a:noFill/>
                          </a:ln>
                          <a:solidFill>
                            <a:srgbClr val="008000"/>
                          </a:solidFill>
                          <a:effectLst/>
                          <a:latin typeface="+mj-lt"/>
                        </a:rPr>
                        <a:t>gia</a:t>
                      </a:r>
                      <a:r>
                        <a:rPr kumimoji="0" lang="en-US" sz="2000" b="0" i="0" u="none" strike="noStrike" cap="none" normalizeH="0" baseline="0" smtClean="0">
                          <a:ln>
                            <a:noFill/>
                          </a:ln>
                          <a:solidFill>
                            <a:srgbClr val="008000"/>
                          </a:solidFill>
                          <a:effectLst/>
                          <a:latin typeface="+mj-lt"/>
                        </a:rPr>
                        <a:t>) </a:t>
                      </a:r>
                    </a:p>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Char char="l"/>
                        <a:tabLst/>
                      </a:pPr>
                      <a:r>
                        <a:rPr kumimoji="0" lang="en-US" sz="2000" b="0" i="0" u="none" strike="noStrike" cap="none" normalizeH="0" baseline="0" smtClean="0">
                          <a:ln>
                            <a:noFill/>
                          </a:ln>
                          <a:solidFill>
                            <a:srgbClr val="008000"/>
                          </a:solidFill>
                          <a:effectLst/>
                          <a:latin typeface="+mj-lt"/>
                        </a:rPr>
                        <a:t> 20 </a:t>
                      </a:r>
                      <a:r>
                        <a:rPr kumimoji="0" lang="en-US" sz="2000" b="0" i="0" u="none" strike="noStrike" cap="none" normalizeH="0" baseline="0" err="1" smtClean="0">
                          <a:ln>
                            <a:noFill/>
                          </a:ln>
                          <a:solidFill>
                            <a:srgbClr val="008000"/>
                          </a:solidFill>
                          <a:effectLst/>
                          <a:latin typeface="+mj-lt"/>
                        </a:rPr>
                        <a:t>ngày</a:t>
                      </a:r>
                      <a:r>
                        <a:rPr kumimoji="0" lang="en-US" sz="2000" b="0" i="0" u="none" strike="noStrike" cap="none" normalizeH="0" baseline="0" smtClean="0">
                          <a:ln>
                            <a:noFill/>
                          </a:ln>
                          <a:solidFill>
                            <a:srgbClr val="008000"/>
                          </a:solidFill>
                          <a:effectLst/>
                          <a:latin typeface="+mj-lt"/>
                        </a:rPr>
                        <a:t> (sec </a:t>
                      </a:r>
                      <a:r>
                        <a:rPr kumimoji="0" lang="en-US" sz="2000" b="0" i="0" u="none" strike="noStrike" cap="none" normalizeH="0" baseline="0" err="1" smtClean="0">
                          <a:ln>
                            <a:noFill/>
                          </a:ln>
                          <a:solidFill>
                            <a:srgbClr val="008000"/>
                          </a:solidFill>
                          <a:effectLst/>
                          <a:latin typeface="+mj-lt"/>
                        </a:rPr>
                        <a:t>lưu</a:t>
                      </a:r>
                      <a:r>
                        <a:rPr kumimoji="0" lang="en-US" sz="2000" b="0" i="0" u="none" strike="noStrike" cap="none" normalizeH="0" baseline="0" smtClean="0">
                          <a:ln>
                            <a:noFill/>
                          </a:ln>
                          <a:solidFill>
                            <a:srgbClr val="008000"/>
                          </a:solidFill>
                          <a:effectLst/>
                          <a:latin typeface="+mj-lt"/>
                        </a:rPr>
                        <a:t> </a:t>
                      </a:r>
                      <a:r>
                        <a:rPr kumimoji="0" lang="en-US" sz="2000" b="0" i="0" u="none" strike="noStrike" cap="none" normalizeH="0" baseline="0" err="1" smtClean="0">
                          <a:ln>
                            <a:noFill/>
                          </a:ln>
                          <a:solidFill>
                            <a:srgbClr val="008000"/>
                          </a:solidFill>
                          <a:effectLst/>
                          <a:latin typeface="+mj-lt"/>
                        </a:rPr>
                        <a:t>thông</a:t>
                      </a:r>
                      <a:r>
                        <a:rPr kumimoji="0" lang="en-US" sz="2000" b="0" i="0" u="none" strike="noStrike" cap="none" normalizeH="0" baseline="0" smtClean="0">
                          <a:ln>
                            <a:noFill/>
                          </a:ln>
                          <a:solidFill>
                            <a:srgbClr val="008000"/>
                          </a:solidFill>
                          <a:effectLst/>
                          <a:latin typeface="+mj-lt"/>
                        </a:rPr>
                        <a:t> </a:t>
                      </a:r>
                      <a:r>
                        <a:rPr kumimoji="0" lang="en-US" sz="2000" b="0" i="0" u="none" strike="noStrike" cap="none" normalizeH="0" baseline="0" err="1" smtClean="0">
                          <a:ln>
                            <a:noFill/>
                          </a:ln>
                          <a:solidFill>
                            <a:srgbClr val="008000"/>
                          </a:solidFill>
                          <a:effectLst/>
                          <a:latin typeface="+mj-lt"/>
                        </a:rPr>
                        <a:t>giữa</a:t>
                      </a:r>
                      <a:r>
                        <a:rPr kumimoji="0" lang="en-US" sz="2000" b="0" i="0" u="none" strike="noStrike" cap="none" normalizeH="0" baseline="0" smtClean="0">
                          <a:ln>
                            <a:noFill/>
                          </a:ln>
                          <a:solidFill>
                            <a:srgbClr val="008000"/>
                          </a:solidFill>
                          <a:effectLst/>
                          <a:latin typeface="+mj-lt"/>
                        </a:rPr>
                        <a:t> </a:t>
                      </a:r>
                      <a:r>
                        <a:rPr kumimoji="0" lang="en-US" sz="2000" b="0" i="0" u="none" strike="noStrike" cap="none" normalizeH="0" baseline="0" err="1" smtClean="0">
                          <a:ln>
                            <a:noFill/>
                          </a:ln>
                          <a:solidFill>
                            <a:srgbClr val="008000"/>
                          </a:solidFill>
                          <a:effectLst/>
                          <a:latin typeface="+mj-lt"/>
                        </a:rPr>
                        <a:t>các</a:t>
                      </a:r>
                      <a:r>
                        <a:rPr kumimoji="0" lang="en-US" sz="2000" b="0" i="0" u="none" strike="noStrike" cap="none" normalizeH="0" baseline="0" smtClean="0">
                          <a:ln>
                            <a:noFill/>
                          </a:ln>
                          <a:solidFill>
                            <a:srgbClr val="008000"/>
                          </a:solidFill>
                          <a:effectLst/>
                          <a:latin typeface="+mj-lt"/>
                        </a:rPr>
                        <a:t> </a:t>
                      </a:r>
                      <a:r>
                        <a:rPr kumimoji="0" lang="en-US" sz="2000" b="0" i="0" u="none" strike="noStrike" cap="none" normalizeH="0" baseline="0" err="1" smtClean="0">
                          <a:ln>
                            <a:noFill/>
                          </a:ln>
                          <a:solidFill>
                            <a:srgbClr val="008000"/>
                          </a:solidFill>
                          <a:effectLst/>
                          <a:latin typeface="+mj-lt"/>
                        </a:rPr>
                        <a:t>nước</a:t>
                      </a:r>
                      <a:r>
                        <a:rPr kumimoji="0" lang="en-US" sz="2000" b="0" i="0" u="none" strike="noStrike" cap="none" normalizeH="0" baseline="0" smtClean="0">
                          <a:ln>
                            <a:noFill/>
                          </a:ln>
                          <a:solidFill>
                            <a:srgbClr val="008000"/>
                          </a:solidFill>
                          <a:effectLst/>
                          <a:latin typeface="+mj-lt"/>
                        </a:rPr>
                        <a:t> </a:t>
                      </a:r>
                      <a:r>
                        <a:rPr kumimoji="0" lang="en-US" sz="2000" b="0" i="0" u="none" strike="noStrike" cap="none" normalizeH="0" baseline="0" err="1" smtClean="0">
                          <a:ln>
                            <a:noFill/>
                          </a:ln>
                          <a:solidFill>
                            <a:srgbClr val="008000"/>
                          </a:solidFill>
                          <a:effectLst/>
                          <a:latin typeface="+mj-lt"/>
                        </a:rPr>
                        <a:t>cùng</a:t>
                      </a:r>
                      <a:r>
                        <a:rPr kumimoji="0" lang="en-US" sz="2000" b="0" i="0" u="none" strike="noStrike" cap="none" normalizeH="0" baseline="0" smtClean="0">
                          <a:ln>
                            <a:noFill/>
                          </a:ln>
                          <a:solidFill>
                            <a:srgbClr val="008000"/>
                          </a:solidFill>
                          <a:effectLst/>
                          <a:latin typeface="+mj-lt"/>
                        </a:rPr>
                        <a:t> </a:t>
                      </a:r>
                      <a:r>
                        <a:rPr kumimoji="0" lang="en-US" sz="2000" b="0" i="0" u="none" strike="noStrike" cap="none" normalizeH="0" baseline="0" err="1" smtClean="0">
                          <a:ln>
                            <a:noFill/>
                          </a:ln>
                          <a:solidFill>
                            <a:srgbClr val="008000"/>
                          </a:solidFill>
                          <a:effectLst/>
                          <a:latin typeface="+mj-lt"/>
                        </a:rPr>
                        <a:t>lục</a:t>
                      </a:r>
                      <a:r>
                        <a:rPr kumimoji="0" lang="en-US" sz="2000" b="0" i="0" u="none" strike="noStrike" cap="none" normalizeH="0" baseline="0" smtClean="0">
                          <a:ln>
                            <a:noFill/>
                          </a:ln>
                          <a:solidFill>
                            <a:srgbClr val="008000"/>
                          </a:solidFill>
                          <a:effectLst/>
                          <a:latin typeface="+mj-lt"/>
                        </a:rPr>
                        <a:t> </a:t>
                      </a:r>
                      <a:r>
                        <a:rPr kumimoji="0" lang="en-US" sz="2000" b="0" i="0" u="none" strike="noStrike" cap="none" normalizeH="0" baseline="0" err="1" smtClean="0">
                          <a:ln>
                            <a:noFill/>
                          </a:ln>
                          <a:solidFill>
                            <a:srgbClr val="008000"/>
                          </a:solidFill>
                          <a:effectLst/>
                          <a:latin typeface="+mj-lt"/>
                        </a:rPr>
                        <a:t>địa</a:t>
                      </a:r>
                      <a:r>
                        <a:rPr kumimoji="0" lang="en-US" sz="2000" b="0" i="0" u="none" strike="noStrike" cap="none" normalizeH="0" baseline="0" smtClean="0">
                          <a:ln>
                            <a:noFill/>
                          </a:ln>
                          <a:solidFill>
                            <a:srgbClr val="008000"/>
                          </a:solidFill>
                          <a:effectLst/>
                          <a:latin typeface="+mj-lt"/>
                        </a:rPr>
                        <a:t>)</a:t>
                      </a:r>
                    </a:p>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Char char="l"/>
                        <a:tabLst/>
                      </a:pPr>
                      <a:r>
                        <a:rPr kumimoji="0" lang="en-US" sz="2000" b="0" i="0" u="none" strike="noStrike" cap="none" normalizeH="0" baseline="0" smtClean="0">
                          <a:ln>
                            <a:noFill/>
                          </a:ln>
                          <a:solidFill>
                            <a:srgbClr val="008000"/>
                          </a:solidFill>
                          <a:effectLst/>
                          <a:latin typeface="+mj-lt"/>
                        </a:rPr>
                        <a:t> 70 </a:t>
                      </a:r>
                      <a:r>
                        <a:rPr kumimoji="0" lang="en-US" sz="2000" b="0" i="0" u="none" strike="noStrike" cap="none" normalizeH="0" baseline="0" err="1" smtClean="0">
                          <a:ln>
                            <a:noFill/>
                          </a:ln>
                          <a:solidFill>
                            <a:srgbClr val="008000"/>
                          </a:solidFill>
                          <a:effectLst/>
                          <a:latin typeface="+mj-lt"/>
                        </a:rPr>
                        <a:t>ngày</a:t>
                      </a:r>
                      <a:r>
                        <a:rPr kumimoji="0" lang="en-US" sz="2000" b="0" i="0" u="none" strike="noStrike" cap="none" normalizeH="0" baseline="0" smtClean="0">
                          <a:ln>
                            <a:noFill/>
                          </a:ln>
                          <a:solidFill>
                            <a:srgbClr val="008000"/>
                          </a:solidFill>
                          <a:effectLst/>
                          <a:latin typeface="+mj-lt"/>
                        </a:rPr>
                        <a:t> (sec </a:t>
                      </a:r>
                      <a:r>
                        <a:rPr kumimoji="0" lang="en-US" sz="2000" b="0" i="0" u="none" strike="noStrike" cap="none" normalizeH="0" baseline="0" err="1" smtClean="0">
                          <a:ln>
                            <a:noFill/>
                          </a:ln>
                          <a:solidFill>
                            <a:srgbClr val="008000"/>
                          </a:solidFill>
                          <a:effectLst/>
                          <a:latin typeface="+mj-lt"/>
                        </a:rPr>
                        <a:t>lưu</a:t>
                      </a:r>
                      <a:r>
                        <a:rPr kumimoji="0" lang="en-US" sz="2000" b="0" i="0" u="none" strike="noStrike" cap="none" normalizeH="0" baseline="0" smtClean="0">
                          <a:ln>
                            <a:noFill/>
                          </a:ln>
                          <a:solidFill>
                            <a:srgbClr val="008000"/>
                          </a:solidFill>
                          <a:effectLst/>
                          <a:latin typeface="+mj-lt"/>
                        </a:rPr>
                        <a:t> </a:t>
                      </a:r>
                      <a:r>
                        <a:rPr kumimoji="0" lang="en-US" sz="2000" b="0" i="0" u="none" strike="noStrike" cap="none" normalizeH="0" baseline="0" err="1" smtClean="0">
                          <a:ln>
                            <a:noFill/>
                          </a:ln>
                          <a:solidFill>
                            <a:srgbClr val="008000"/>
                          </a:solidFill>
                          <a:effectLst/>
                          <a:latin typeface="+mj-lt"/>
                        </a:rPr>
                        <a:t>thông</a:t>
                      </a:r>
                      <a:r>
                        <a:rPr kumimoji="0" lang="en-US" sz="2000" b="0" i="0" u="none" strike="noStrike" cap="none" normalizeH="0" baseline="0" smtClean="0">
                          <a:ln>
                            <a:noFill/>
                          </a:ln>
                          <a:solidFill>
                            <a:srgbClr val="008000"/>
                          </a:solidFill>
                          <a:effectLst/>
                          <a:latin typeface="+mj-lt"/>
                        </a:rPr>
                        <a:t> </a:t>
                      </a:r>
                      <a:r>
                        <a:rPr kumimoji="0" lang="en-US" sz="2000" b="0" i="0" u="none" strike="noStrike" cap="none" normalizeH="0" baseline="0" err="1" smtClean="0">
                          <a:ln>
                            <a:noFill/>
                          </a:ln>
                          <a:solidFill>
                            <a:srgbClr val="008000"/>
                          </a:solidFill>
                          <a:effectLst/>
                          <a:latin typeface="+mj-lt"/>
                        </a:rPr>
                        <a:t>giữa</a:t>
                      </a:r>
                      <a:r>
                        <a:rPr kumimoji="0" lang="en-US" sz="2000" b="0" i="0" u="none" strike="noStrike" cap="none" normalizeH="0" baseline="0" smtClean="0">
                          <a:ln>
                            <a:noFill/>
                          </a:ln>
                          <a:solidFill>
                            <a:srgbClr val="008000"/>
                          </a:solidFill>
                          <a:effectLst/>
                          <a:latin typeface="+mj-lt"/>
                        </a:rPr>
                        <a:t> </a:t>
                      </a:r>
                      <a:r>
                        <a:rPr kumimoji="0" lang="en-US" sz="2000" b="0" i="0" u="none" strike="noStrike" cap="none" normalizeH="0" baseline="0" err="1" smtClean="0">
                          <a:ln>
                            <a:noFill/>
                          </a:ln>
                          <a:solidFill>
                            <a:srgbClr val="008000"/>
                          </a:solidFill>
                          <a:effectLst/>
                          <a:latin typeface="+mj-lt"/>
                        </a:rPr>
                        <a:t>các</a:t>
                      </a:r>
                      <a:r>
                        <a:rPr kumimoji="0" lang="en-US" sz="2000" b="0" i="0" u="none" strike="noStrike" cap="none" normalizeH="0" baseline="0" smtClean="0">
                          <a:ln>
                            <a:noFill/>
                          </a:ln>
                          <a:solidFill>
                            <a:srgbClr val="008000"/>
                          </a:solidFill>
                          <a:effectLst/>
                          <a:latin typeface="+mj-lt"/>
                        </a:rPr>
                        <a:t> </a:t>
                      </a:r>
                      <a:r>
                        <a:rPr kumimoji="0" lang="en-US" sz="2000" b="0" i="0" u="none" strike="noStrike" cap="none" normalizeH="0" baseline="0" err="1" smtClean="0">
                          <a:ln>
                            <a:noFill/>
                          </a:ln>
                          <a:solidFill>
                            <a:srgbClr val="008000"/>
                          </a:solidFill>
                          <a:effectLst/>
                          <a:latin typeface="+mj-lt"/>
                        </a:rPr>
                        <a:t>nước</a:t>
                      </a:r>
                      <a:r>
                        <a:rPr kumimoji="0" lang="en-US" sz="2000" b="0" i="0" u="none" strike="noStrike" cap="none" normalizeH="0" baseline="0" smtClean="0">
                          <a:ln>
                            <a:noFill/>
                          </a:ln>
                          <a:solidFill>
                            <a:srgbClr val="008000"/>
                          </a:solidFill>
                          <a:effectLst/>
                          <a:latin typeface="+mj-lt"/>
                        </a:rPr>
                        <a:t> </a:t>
                      </a:r>
                      <a:r>
                        <a:rPr kumimoji="0" lang="en-US" sz="2000" b="0" i="0" u="none" strike="noStrike" cap="none" normalizeH="0" baseline="0" err="1" smtClean="0">
                          <a:ln>
                            <a:noFill/>
                          </a:ln>
                          <a:solidFill>
                            <a:srgbClr val="008000"/>
                          </a:solidFill>
                          <a:effectLst/>
                          <a:latin typeface="+mj-lt"/>
                        </a:rPr>
                        <a:t>khác</a:t>
                      </a:r>
                      <a:r>
                        <a:rPr kumimoji="0" lang="en-US" sz="2000" b="0" i="0" u="none" strike="noStrike" cap="none" normalizeH="0" baseline="0" smtClean="0">
                          <a:ln>
                            <a:noFill/>
                          </a:ln>
                          <a:solidFill>
                            <a:srgbClr val="008000"/>
                          </a:solidFill>
                          <a:effectLst/>
                          <a:latin typeface="+mj-lt"/>
                        </a:rPr>
                        <a:t> </a:t>
                      </a:r>
                      <a:r>
                        <a:rPr kumimoji="0" lang="en-US" sz="2000" b="0" i="0" u="none" strike="noStrike" cap="none" normalizeH="0" baseline="0" err="1" smtClean="0">
                          <a:ln>
                            <a:noFill/>
                          </a:ln>
                          <a:solidFill>
                            <a:srgbClr val="008000"/>
                          </a:solidFill>
                          <a:effectLst/>
                          <a:latin typeface="+mj-lt"/>
                        </a:rPr>
                        <a:t>lục</a:t>
                      </a:r>
                      <a:r>
                        <a:rPr kumimoji="0" lang="en-US" sz="2000" b="0" i="0" u="none" strike="noStrike" cap="none" normalizeH="0" baseline="0" smtClean="0">
                          <a:ln>
                            <a:noFill/>
                          </a:ln>
                          <a:solidFill>
                            <a:srgbClr val="008000"/>
                          </a:solidFill>
                          <a:effectLst/>
                          <a:latin typeface="+mj-lt"/>
                        </a:rPr>
                        <a:t> </a:t>
                      </a:r>
                      <a:r>
                        <a:rPr kumimoji="0" lang="en-US" sz="2000" b="0" i="0" u="none" strike="noStrike" cap="none" normalizeH="0" baseline="0" err="1" smtClean="0">
                          <a:ln>
                            <a:noFill/>
                          </a:ln>
                          <a:solidFill>
                            <a:srgbClr val="008000"/>
                          </a:solidFill>
                          <a:effectLst/>
                          <a:latin typeface="+mj-lt"/>
                        </a:rPr>
                        <a:t>địa</a:t>
                      </a:r>
                      <a:r>
                        <a:rPr kumimoji="0" lang="en-US" sz="2000" b="0" i="0" u="none" strike="noStrike" cap="none" normalizeH="0" baseline="0" smtClean="0">
                          <a:ln>
                            <a:noFill/>
                          </a:ln>
                          <a:solidFill>
                            <a:srgbClr val="008000"/>
                          </a:solidFill>
                          <a:effectLst/>
                          <a:latin typeface="+mj-lt"/>
                        </a:rPr>
                        <a:t>)</a:t>
                      </a:r>
                    </a:p>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endParaRPr kumimoji="0" lang="en-US" sz="2000" b="0" i="0" u="none" strike="noStrike" cap="none" normalizeH="0" baseline="0" smtClean="0">
                        <a:ln>
                          <a:noFill/>
                        </a:ln>
                        <a:solidFill>
                          <a:srgbClr val="008000"/>
                        </a:solidFill>
                        <a:effectLst/>
                        <a:latin typeface="+mj-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2000" b="0" i="0" u="none" strike="noStrike" cap="none" normalizeH="0" baseline="0" smtClean="0">
                          <a:ln>
                            <a:noFill/>
                          </a:ln>
                          <a:solidFill>
                            <a:srgbClr val="008000"/>
                          </a:solidFill>
                          <a:effectLst/>
                          <a:latin typeface="+mj-lt"/>
                        </a:rPr>
                        <a:t>1 </a:t>
                      </a:r>
                      <a:r>
                        <a:rPr kumimoji="0" lang="en-US" sz="2000" b="0" i="0" u="none" strike="noStrike" cap="none" normalizeH="0" baseline="0" err="1" smtClean="0">
                          <a:ln>
                            <a:noFill/>
                          </a:ln>
                          <a:solidFill>
                            <a:srgbClr val="008000"/>
                          </a:solidFill>
                          <a:effectLst/>
                          <a:latin typeface="+mj-lt"/>
                        </a:rPr>
                        <a:t>năm</a:t>
                      </a:r>
                      <a:r>
                        <a:rPr kumimoji="0" lang="en-US" sz="2000" b="0" i="0" u="none" strike="noStrike" cap="none" normalizeH="0" baseline="0" smtClean="0">
                          <a:ln>
                            <a:noFill/>
                          </a:ln>
                          <a:solidFill>
                            <a:srgbClr val="008000"/>
                          </a:solidFill>
                          <a:effectLst/>
                          <a:latin typeface="+mj-lt"/>
                        </a:rPr>
                        <a:t> </a:t>
                      </a:r>
                    </a:p>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2000" b="0" i="0" u="none" strike="noStrike" cap="none" normalizeH="0" baseline="0" err="1" smtClean="0">
                          <a:ln>
                            <a:noFill/>
                          </a:ln>
                          <a:solidFill>
                            <a:srgbClr val="008000"/>
                          </a:solidFill>
                          <a:effectLst/>
                          <a:latin typeface="+mj-lt"/>
                        </a:rPr>
                        <a:t>kể</a:t>
                      </a:r>
                      <a:r>
                        <a:rPr kumimoji="0" lang="en-US" sz="2000" b="0" i="0" u="none" strike="noStrike" cap="none" normalizeH="0" baseline="0" smtClean="0">
                          <a:ln>
                            <a:noFill/>
                          </a:ln>
                          <a:solidFill>
                            <a:srgbClr val="008000"/>
                          </a:solidFill>
                          <a:effectLst/>
                          <a:latin typeface="+mj-lt"/>
                        </a:rPr>
                        <a:t> </a:t>
                      </a:r>
                      <a:r>
                        <a:rPr kumimoji="0" lang="en-US" sz="2000" b="0" i="0" u="none" strike="noStrike" cap="none" normalizeH="0" baseline="0" err="1" smtClean="0">
                          <a:ln>
                            <a:noFill/>
                          </a:ln>
                          <a:solidFill>
                            <a:srgbClr val="008000"/>
                          </a:solidFill>
                          <a:effectLst/>
                          <a:latin typeface="+mj-lt"/>
                        </a:rPr>
                        <a:t>từ</a:t>
                      </a:r>
                      <a:r>
                        <a:rPr kumimoji="0" lang="en-US" sz="2000" b="0" i="0" u="none" strike="noStrike" cap="none" normalizeH="0" baseline="0" smtClean="0">
                          <a:ln>
                            <a:noFill/>
                          </a:ln>
                          <a:solidFill>
                            <a:srgbClr val="008000"/>
                          </a:solidFill>
                          <a:effectLst/>
                          <a:latin typeface="+mj-lt"/>
                        </a:rPr>
                        <a:t> </a:t>
                      </a:r>
                      <a:r>
                        <a:rPr kumimoji="0" lang="en-US" sz="2000" b="0" i="0" u="none" strike="noStrike" cap="none" normalizeH="0" baseline="0" err="1" smtClean="0">
                          <a:ln>
                            <a:noFill/>
                          </a:ln>
                          <a:solidFill>
                            <a:srgbClr val="008000"/>
                          </a:solidFill>
                          <a:effectLst/>
                          <a:latin typeface="+mj-lt"/>
                        </a:rPr>
                        <a:t>ngày</a:t>
                      </a:r>
                      <a:r>
                        <a:rPr kumimoji="0" lang="en-US" sz="2000" b="0" i="0" u="none" strike="noStrike" cap="none" normalizeH="0" baseline="0" smtClean="0">
                          <a:ln>
                            <a:noFill/>
                          </a:ln>
                          <a:solidFill>
                            <a:srgbClr val="008000"/>
                          </a:solidFill>
                          <a:effectLst/>
                          <a:latin typeface="+mj-lt"/>
                        </a:rPr>
                        <a:t> </a:t>
                      </a:r>
                      <a:r>
                        <a:rPr kumimoji="0" lang="en-US" sz="2000" b="0" i="0" u="none" strike="noStrike" cap="none" normalizeH="0" baseline="0" err="1" smtClean="0">
                          <a:ln>
                            <a:noFill/>
                          </a:ln>
                          <a:solidFill>
                            <a:srgbClr val="008000"/>
                          </a:solidFill>
                          <a:effectLst/>
                          <a:latin typeface="+mj-lt"/>
                        </a:rPr>
                        <a:t>hết</a:t>
                      </a:r>
                      <a:r>
                        <a:rPr kumimoji="0" lang="en-US" sz="2000" b="0" i="0" u="none" strike="noStrike" cap="none" normalizeH="0" baseline="0" smtClean="0">
                          <a:ln>
                            <a:noFill/>
                          </a:ln>
                          <a:solidFill>
                            <a:srgbClr val="008000"/>
                          </a:solidFill>
                          <a:effectLst/>
                          <a:latin typeface="+mj-lt"/>
                        </a:rPr>
                        <a:t> </a:t>
                      </a:r>
                      <a:r>
                        <a:rPr kumimoji="0" lang="en-US" sz="2000" b="0" i="0" u="none" strike="noStrike" cap="none" normalizeH="0" baseline="0" err="1" smtClean="0">
                          <a:ln>
                            <a:noFill/>
                          </a:ln>
                          <a:solidFill>
                            <a:srgbClr val="008000"/>
                          </a:solidFill>
                          <a:effectLst/>
                          <a:latin typeface="+mj-lt"/>
                        </a:rPr>
                        <a:t>hạn</a:t>
                      </a:r>
                      <a:r>
                        <a:rPr kumimoji="0" lang="en-US" sz="2000" b="0" i="0" u="none" strike="noStrike" cap="none" normalizeH="0" baseline="0" smtClean="0">
                          <a:ln>
                            <a:noFill/>
                          </a:ln>
                          <a:solidFill>
                            <a:srgbClr val="008000"/>
                          </a:solidFill>
                          <a:effectLst/>
                          <a:latin typeface="+mj-lt"/>
                        </a:rPr>
                        <a:t> </a:t>
                      </a:r>
                      <a:r>
                        <a:rPr kumimoji="0" lang="en-US" sz="2000" b="0" i="0" u="none" strike="noStrike" cap="none" normalizeH="0" baseline="0" err="1" smtClean="0">
                          <a:ln>
                            <a:noFill/>
                          </a:ln>
                          <a:solidFill>
                            <a:srgbClr val="008000"/>
                          </a:solidFill>
                          <a:effectLst/>
                          <a:latin typeface="+mj-lt"/>
                        </a:rPr>
                        <a:t>xuất</a:t>
                      </a:r>
                      <a:r>
                        <a:rPr kumimoji="0" lang="en-US" sz="2000" b="0" i="0" u="none" strike="noStrike" cap="none" normalizeH="0" baseline="0" smtClean="0">
                          <a:ln>
                            <a:noFill/>
                          </a:ln>
                          <a:solidFill>
                            <a:srgbClr val="008000"/>
                          </a:solidFill>
                          <a:effectLst/>
                          <a:latin typeface="+mj-lt"/>
                        </a:rPr>
                        <a:t> </a:t>
                      </a:r>
                      <a:r>
                        <a:rPr kumimoji="0" lang="en-US" sz="2000" b="0" i="0" u="none" strike="noStrike" cap="none" normalizeH="0" baseline="0" err="1" smtClean="0">
                          <a:ln>
                            <a:noFill/>
                          </a:ln>
                          <a:solidFill>
                            <a:srgbClr val="008000"/>
                          </a:solidFill>
                          <a:effectLst/>
                          <a:latin typeface="+mj-lt"/>
                        </a:rPr>
                        <a:t>trình</a:t>
                      </a:r>
                      <a:r>
                        <a:rPr kumimoji="0" lang="en-US" sz="2000" b="0" i="0" u="none" strike="noStrike" cap="none" normalizeH="0" baseline="0" smtClean="0">
                          <a:ln>
                            <a:noFill/>
                          </a:ln>
                          <a:solidFill>
                            <a:srgbClr val="008000"/>
                          </a:solidFill>
                          <a:effectLst/>
                          <a:latin typeface="+mj-lt"/>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38936">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2000" b="1" i="1" u="none" strike="noStrike" cap="none" normalizeH="0" baseline="0" err="1" smtClean="0">
                          <a:ln>
                            <a:noFill/>
                          </a:ln>
                          <a:solidFill>
                            <a:srgbClr val="0033CC"/>
                          </a:solidFill>
                          <a:effectLst/>
                          <a:latin typeface="+mj-lt"/>
                        </a:rPr>
                        <a:t>Luật</a:t>
                      </a:r>
                      <a:r>
                        <a:rPr kumimoji="0" lang="en-US" sz="2000" b="1" i="1" u="none" strike="noStrike" cap="none" normalizeH="0" baseline="0" smtClean="0">
                          <a:ln>
                            <a:noFill/>
                          </a:ln>
                          <a:solidFill>
                            <a:srgbClr val="0033CC"/>
                          </a:solidFill>
                          <a:effectLst/>
                          <a:latin typeface="+mj-lt"/>
                        </a:rPr>
                        <a:t> </a:t>
                      </a:r>
                      <a:r>
                        <a:rPr kumimoji="0" lang="en-US" sz="2000" b="1" i="1" u="none" strike="noStrike" cap="none" normalizeH="0" baseline="0" err="1" smtClean="0">
                          <a:ln>
                            <a:noFill/>
                          </a:ln>
                          <a:solidFill>
                            <a:srgbClr val="0033CC"/>
                          </a:solidFill>
                          <a:effectLst/>
                          <a:latin typeface="+mj-lt"/>
                        </a:rPr>
                        <a:t>các</a:t>
                      </a:r>
                      <a:r>
                        <a:rPr kumimoji="0" lang="en-US" sz="2000" b="1" i="1" u="none" strike="noStrike" cap="none" normalizeH="0" baseline="0" smtClean="0">
                          <a:ln>
                            <a:noFill/>
                          </a:ln>
                          <a:solidFill>
                            <a:srgbClr val="0033CC"/>
                          </a:solidFill>
                          <a:effectLst/>
                          <a:latin typeface="+mj-lt"/>
                        </a:rPr>
                        <a:t> </a:t>
                      </a:r>
                      <a:r>
                        <a:rPr kumimoji="0" lang="en-US" sz="2000" b="1" i="1" u="none" strike="noStrike" cap="none" normalizeH="0" baseline="0" err="1" smtClean="0">
                          <a:ln>
                            <a:noFill/>
                          </a:ln>
                          <a:solidFill>
                            <a:srgbClr val="0033CC"/>
                          </a:solidFill>
                          <a:effectLst/>
                          <a:latin typeface="+mj-lt"/>
                        </a:rPr>
                        <a:t>công</a:t>
                      </a:r>
                      <a:r>
                        <a:rPr kumimoji="0" lang="en-US" sz="2000" b="1" i="1" u="none" strike="noStrike" cap="none" normalizeH="0" baseline="0" smtClean="0">
                          <a:ln>
                            <a:noFill/>
                          </a:ln>
                          <a:solidFill>
                            <a:srgbClr val="0033CC"/>
                          </a:solidFill>
                          <a:effectLst/>
                          <a:latin typeface="+mj-lt"/>
                        </a:rPr>
                        <a:t> </a:t>
                      </a:r>
                      <a:r>
                        <a:rPr kumimoji="0" lang="en-US" sz="2000" b="1" i="1" u="none" strike="noStrike" cap="none" normalizeH="0" baseline="0" err="1" smtClean="0">
                          <a:ln>
                            <a:noFill/>
                          </a:ln>
                          <a:solidFill>
                            <a:srgbClr val="0033CC"/>
                          </a:solidFill>
                          <a:effectLst/>
                          <a:latin typeface="+mj-lt"/>
                        </a:rPr>
                        <a:t>cụ</a:t>
                      </a:r>
                      <a:r>
                        <a:rPr kumimoji="0" lang="en-US" sz="2000" b="1" i="1" u="none" strike="noStrike" cap="none" normalizeH="0" baseline="0" smtClean="0">
                          <a:ln>
                            <a:noFill/>
                          </a:ln>
                          <a:solidFill>
                            <a:srgbClr val="0033CC"/>
                          </a:solidFill>
                          <a:effectLst/>
                          <a:latin typeface="+mj-lt"/>
                        </a:rPr>
                        <a:t> </a:t>
                      </a:r>
                      <a:r>
                        <a:rPr kumimoji="0" lang="en-US" sz="2000" b="1" i="1" u="none" strike="noStrike" cap="none" normalizeH="0" baseline="0" err="1" smtClean="0">
                          <a:ln>
                            <a:noFill/>
                          </a:ln>
                          <a:solidFill>
                            <a:srgbClr val="0033CC"/>
                          </a:solidFill>
                          <a:effectLst/>
                          <a:latin typeface="+mj-lt"/>
                        </a:rPr>
                        <a:t>chuyển</a:t>
                      </a:r>
                      <a:r>
                        <a:rPr kumimoji="0" lang="en-US" sz="2000" b="1" i="1" u="none" strike="noStrike" cap="none" normalizeH="0" baseline="0" smtClean="0">
                          <a:ln>
                            <a:noFill/>
                          </a:ln>
                          <a:solidFill>
                            <a:srgbClr val="0033CC"/>
                          </a:solidFill>
                          <a:effectLst/>
                          <a:latin typeface="+mj-lt"/>
                        </a:rPr>
                        <a:t> </a:t>
                      </a:r>
                      <a:r>
                        <a:rPr kumimoji="0" lang="en-US" sz="2000" b="1" i="1" u="none" strike="noStrike" cap="none" normalizeH="0" baseline="0" err="1" smtClean="0">
                          <a:ln>
                            <a:noFill/>
                          </a:ln>
                          <a:solidFill>
                            <a:srgbClr val="0033CC"/>
                          </a:solidFill>
                          <a:effectLst/>
                          <a:latin typeface="+mj-lt"/>
                        </a:rPr>
                        <a:t>nhượng</a:t>
                      </a:r>
                      <a:r>
                        <a:rPr kumimoji="0" lang="en-US" sz="2000" b="1" i="1" u="none" strike="noStrike" cap="none" normalizeH="0" baseline="0" smtClean="0">
                          <a:ln>
                            <a:noFill/>
                          </a:ln>
                          <a:solidFill>
                            <a:srgbClr val="0033CC"/>
                          </a:solidFill>
                          <a:effectLst/>
                          <a:latin typeface="+mj-lt"/>
                        </a:rPr>
                        <a:t> </a:t>
                      </a:r>
                      <a:r>
                        <a:rPr kumimoji="0" lang="en-US" sz="2000" b="1" i="1" u="none" strike="noStrike" cap="none" normalizeH="0" baseline="0" err="1" smtClean="0">
                          <a:ln>
                            <a:noFill/>
                          </a:ln>
                          <a:solidFill>
                            <a:srgbClr val="0033CC"/>
                          </a:solidFill>
                          <a:effectLst/>
                          <a:latin typeface="+mj-lt"/>
                        </a:rPr>
                        <a:t>Việt</a:t>
                      </a:r>
                      <a:r>
                        <a:rPr kumimoji="0" lang="en-US" sz="2000" b="1" i="1" u="none" strike="noStrike" cap="none" normalizeH="0" baseline="0" smtClean="0">
                          <a:ln>
                            <a:noFill/>
                          </a:ln>
                          <a:solidFill>
                            <a:srgbClr val="0033CC"/>
                          </a:solidFill>
                          <a:effectLst/>
                          <a:latin typeface="+mj-lt"/>
                        </a:rPr>
                        <a:t> Nam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2000" b="0" i="0" u="none" strike="noStrike" cap="none" normalizeH="0" baseline="0" smtClean="0">
                          <a:ln>
                            <a:noFill/>
                          </a:ln>
                          <a:solidFill>
                            <a:srgbClr val="008000"/>
                          </a:solidFill>
                          <a:effectLst/>
                          <a:latin typeface="+mj-lt"/>
                        </a:rPr>
                        <a:t>30 </a:t>
                      </a:r>
                      <a:r>
                        <a:rPr kumimoji="0" lang="en-US" sz="2000" b="0" i="0" u="none" strike="noStrike" cap="none" normalizeH="0" baseline="0" err="1" smtClean="0">
                          <a:ln>
                            <a:noFill/>
                          </a:ln>
                          <a:solidFill>
                            <a:srgbClr val="008000"/>
                          </a:solidFill>
                          <a:effectLst/>
                          <a:latin typeface="+mj-lt"/>
                        </a:rPr>
                        <a:t>ngày</a:t>
                      </a:r>
                      <a:r>
                        <a:rPr kumimoji="0" lang="en-US" sz="2000" b="0" i="0" u="none" strike="noStrike" cap="none" normalizeH="0" baseline="0" smtClean="0">
                          <a:ln>
                            <a:noFill/>
                          </a:ln>
                          <a:solidFill>
                            <a:srgbClr val="008000"/>
                          </a:solidFill>
                          <a:effectLst/>
                          <a:latin typeface="+mj-lt"/>
                        </a:rPr>
                        <a:t> </a:t>
                      </a:r>
                      <a:r>
                        <a:rPr kumimoji="0" lang="en-US" sz="2000" b="0" i="0" u="none" strike="noStrike" cap="none" normalizeH="0" baseline="0" err="1" smtClean="0">
                          <a:ln>
                            <a:noFill/>
                          </a:ln>
                          <a:solidFill>
                            <a:srgbClr val="008000"/>
                          </a:solidFill>
                          <a:effectLst/>
                          <a:latin typeface="+mj-lt"/>
                        </a:rPr>
                        <a:t>từ</a:t>
                      </a:r>
                      <a:r>
                        <a:rPr kumimoji="0" lang="en-US" sz="2000" b="0" i="0" u="none" strike="noStrike" cap="none" normalizeH="0" baseline="0" smtClean="0">
                          <a:ln>
                            <a:noFill/>
                          </a:ln>
                          <a:solidFill>
                            <a:srgbClr val="008000"/>
                          </a:solidFill>
                          <a:effectLst/>
                          <a:latin typeface="+mj-lt"/>
                        </a:rPr>
                        <a:t> </a:t>
                      </a:r>
                      <a:r>
                        <a:rPr kumimoji="0" lang="en-US" sz="2000" b="0" i="0" u="none" strike="noStrike" cap="none" normalizeH="0" baseline="0" err="1" smtClean="0">
                          <a:ln>
                            <a:noFill/>
                          </a:ln>
                          <a:solidFill>
                            <a:srgbClr val="008000"/>
                          </a:solidFill>
                          <a:effectLst/>
                          <a:latin typeface="+mj-lt"/>
                        </a:rPr>
                        <a:t>ngày</a:t>
                      </a:r>
                      <a:r>
                        <a:rPr kumimoji="0" lang="en-US" sz="2000" b="0" i="0" u="none" strike="noStrike" cap="none" normalizeH="0" baseline="0" smtClean="0">
                          <a:ln>
                            <a:noFill/>
                          </a:ln>
                          <a:solidFill>
                            <a:srgbClr val="008000"/>
                          </a:solidFill>
                          <a:effectLst/>
                          <a:latin typeface="+mj-lt"/>
                        </a:rPr>
                        <a:t> </a:t>
                      </a:r>
                      <a:r>
                        <a:rPr kumimoji="0" lang="en-US" sz="2000" b="0" i="0" u="none" strike="noStrike" cap="none" normalizeH="0" baseline="0" err="1" smtClean="0">
                          <a:ln>
                            <a:noFill/>
                          </a:ln>
                          <a:solidFill>
                            <a:srgbClr val="008000"/>
                          </a:solidFill>
                          <a:effectLst/>
                          <a:latin typeface="+mj-lt"/>
                        </a:rPr>
                        <a:t>ký</a:t>
                      </a:r>
                      <a:r>
                        <a:rPr kumimoji="0" lang="en-US" sz="2000" b="0" i="0" u="none" strike="noStrike" cap="none" normalizeH="0" baseline="0" smtClean="0">
                          <a:ln>
                            <a:noFill/>
                          </a:ln>
                          <a:solidFill>
                            <a:srgbClr val="008000"/>
                          </a:solidFill>
                          <a:effectLst/>
                          <a:latin typeface="+mj-lt"/>
                        </a:rPr>
                        <a:t> </a:t>
                      </a:r>
                      <a:r>
                        <a:rPr kumimoji="0" lang="en-US" sz="2000" b="0" i="0" u="none" strike="noStrike" cap="none" normalizeH="0" baseline="0" err="1" smtClean="0">
                          <a:ln>
                            <a:noFill/>
                          </a:ln>
                          <a:solidFill>
                            <a:srgbClr val="008000"/>
                          </a:solidFill>
                          <a:effectLst/>
                          <a:latin typeface="+mj-lt"/>
                        </a:rPr>
                        <a:t>phát</a:t>
                      </a:r>
                      <a:endParaRPr kumimoji="0" lang="en-US" sz="2000" b="0" i="0" u="none" strike="noStrike" cap="none" normalizeH="0" baseline="0" smtClean="0">
                        <a:ln>
                          <a:noFill/>
                        </a:ln>
                        <a:solidFill>
                          <a:srgbClr val="008000"/>
                        </a:solidFill>
                        <a:effectLst/>
                        <a:latin typeface="+mj-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2000" b="0" i="0" u="none" strike="noStrike" cap="none" normalizeH="0" baseline="0" smtClean="0">
                          <a:ln>
                            <a:noFill/>
                          </a:ln>
                          <a:solidFill>
                            <a:srgbClr val="008000"/>
                          </a:solidFill>
                          <a:effectLst/>
                          <a:latin typeface="+mj-lt"/>
                        </a:rPr>
                        <a:t>6 </a:t>
                      </a:r>
                      <a:r>
                        <a:rPr kumimoji="0" lang="en-US" sz="2000" b="0" i="0" u="none" strike="noStrike" cap="none" normalizeH="0" baseline="0" err="1" smtClean="0">
                          <a:ln>
                            <a:noFill/>
                          </a:ln>
                          <a:solidFill>
                            <a:srgbClr val="008000"/>
                          </a:solidFill>
                          <a:effectLst/>
                          <a:latin typeface="+mj-lt"/>
                        </a:rPr>
                        <a:t>tháng</a:t>
                      </a:r>
                      <a:r>
                        <a:rPr kumimoji="0" lang="en-US" sz="2000" b="0" i="0" u="none" strike="noStrike" cap="none" normalizeH="0" baseline="0" smtClean="0">
                          <a:ln>
                            <a:noFill/>
                          </a:ln>
                          <a:solidFill>
                            <a:srgbClr val="008000"/>
                          </a:solidFill>
                          <a:effectLst/>
                          <a:latin typeface="+mj-lt"/>
                        </a:rPr>
                        <a:t> </a:t>
                      </a:r>
                    </a:p>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2000" b="0" i="0" u="none" strike="noStrike" cap="none" normalizeH="0" baseline="0" err="1" smtClean="0">
                          <a:ln>
                            <a:noFill/>
                          </a:ln>
                          <a:solidFill>
                            <a:srgbClr val="008000"/>
                          </a:solidFill>
                          <a:effectLst/>
                          <a:latin typeface="+mj-lt"/>
                        </a:rPr>
                        <a:t>kể</a:t>
                      </a:r>
                      <a:r>
                        <a:rPr kumimoji="0" lang="en-US" sz="2000" b="0" i="0" u="none" strike="noStrike" cap="none" normalizeH="0" baseline="0" smtClean="0">
                          <a:ln>
                            <a:noFill/>
                          </a:ln>
                          <a:solidFill>
                            <a:srgbClr val="008000"/>
                          </a:solidFill>
                          <a:effectLst/>
                          <a:latin typeface="+mj-lt"/>
                        </a:rPr>
                        <a:t> </a:t>
                      </a:r>
                      <a:r>
                        <a:rPr kumimoji="0" lang="en-US" sz="2000" b="0" i="0" u="none" strike="noStrike" cap="none" normalizeH="0" baseline="0" err="1" smtClean="0">
                          <a:ln>
                            <a:noFill/>
                          </a:ln>
                          <a:solidFill>
                            <a:srgbClr val="008000"/>
                          </a:solidFill>
                          <a:effectLst/>
                          <a:latin typeface="+mj-lt"/>
                        </a:rPr>
                        <a:t>từ</a:t>
                      </a:r>
                      <a:r>
                        <a:rPr kumimoji="0" lang="en-US" sz="2000" b="0" i="0" u="none" strike="noStrike" cap="none" normalizeH="0" baseline="0" smtClean="0">
                          <a:ln>
                            <a:noFill/>
                          </a:ln>
                          <a:solidFill>
                            <a:srgbClr val="008000"/>
                          </a:solidFill>
                          <a:effectLst/>
                          <a:latin typeface="+mj-lt"/>
                        </a:rPr>
                        <a:t> </a:t>
                      </a:r>
                      <a:r>
                        <a:rPr kumimoji="0" lang="en-US" sz="2000" b="0" i="0" u="none" strike="noStrike" cap="none" normalizeH="0" baseline="0" err="1" smtClean="0">
                          <a:ln>
                            <a:noFill/>
                          </a:ln>
                          <a:solidFill>
                            <a:srgbClr val="008000"/>
                          </a:solidFill>
                          <a:effectLst/>
                          <a:latin typeface="+mj-lt"/>
                        </a:rPr>
                        <a:t>ngày</a:t>
                      </a:r>
                      <a:r>
                        <a:rPr kumimoji="0" lang="en-US" sz="2000" b="0" i="0" u="none" strike="noStrike" cap="none" normalizeH="0" baseline="0" smtClean="0">
                          <a:ln>
                            <a:noFill/>
                          </a:ln>
                          <a:solidFill>
                            <a:srgbClr val="008000"/>
                          </a:solidFill>
                          <a:effectLst/>
                          <a:latin typeface="+mj-lt"/>
                        </a:rPr>
                        <a:t> </a:t>
                      </a:r>
                      <a:r>
                        <a:rPr kumimoji="0" lang="en-US" sz="2000" b="0" i="0" u="none" strike="noStrike" cap="none" normalizeH="0" baseline="0" err="1" smtClean="0">
                          <a:ln>
                            <a:noFill/>
                          </a:ln>
                          <a:solidFill>
                            <a:srgbClr val="008000"/>
                          </a:solidFill>
                          <a:effectLst/>
                          <a:latin typeface="+mj-lt"/>
                        </a:rPr>
                        <a:t>ký</a:t>
                      </a:r>
                      <a:r>
                        <a:rPr kumimoji="0" lang="en-US" sz="2000" b="0" i="0" u="none" strike="noStrike" cap="none" normalizeH="0" baseline="0" smtClean="0">
                          <a:ln>
                            <a:noFill/>
                          </a:ln>
                          <a:solidFill>
                            <a:srgbClr val="008000"/>
                          </a:solidFill>
                          <a:effectLst/>
                          <a:latin typeface="+mj-lt"/>
                        </a:rPr>
                        <a:t> </a:t>
                      </a:r>
                      <a:r>
                        <a:rPr kumimoji="0" lang="en-US" sz="2000" b="0" i="0" u="none" strike="noStrike" cap="none" normalizeH="0" baseline="0" err="1" smtClean="0">
                          <a:ln>
                            <a:noFill/>
                          </a:ln>
                          <a:solidFill>
                            <a:srgbClr val="008000"/>
                          </a:solidFill>
                          <a:effectLst/>
                          <a:latin typeface="+mj-lt"/>
                        </a:rPr>
                        <a:t>phát</a:t>
                      </a:r>
                      <a:endParaRPr kumimoji="0" lang="en-US" sz="2000" b="0" i="0" u="none" strike="noStrike" cap="none" normalizeH="0" baseline="0" smtClean="0">
                        <a:ln>
                          <a:noFill/>
                        </a:ln>
                        <a:solidFill>
                          <a:srgbClr val="008000"/>
                        </a:solidFill>
                        <a:effectLst/>
                        <a:latin typeface="+mj-lt"/>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 name="Content Placeholder 1"/>
          <p:cNvSpPr>
            <a:spLocks noGrp="1"/>
          </p:cNvSpPr>
          <p:nvPr>
            <p:ph idx="1"/>
          </p:nvPr>
        </p:nvSpPr>
        <p:spPr>
          <a:xfrm>
            <a:off x="381000" y="1524000"/>
            <a:ext cx="8305800" cy="4724400"/>
          </a:xfrm>
        </p:spPr>
        <p:txBody>
          <a:bodyPr/>
          <a:lstStyle/>
          <a:p>
            <a:pPr>
              <a:buNone/>
            </a:pPr>
            <a:endParaRPr lang="en-US"/>
          </a:p>
        </p:txBody>
      </p:sp>
      <p:sp>
        <p:nvSpPr>
          <p:cNvPr id="6" name="Rectangle 5"/>
          <p:cNvSpPr/>
          <p:nvPr/>
        </p:nvSpPr>
        <p:spPr>
          <a:xfrm>
            <a:off x="6705600" y="381000"/>
            <a:ext cx="2057400" cy="523220"/>
          </a:xfrm>
          <a:prstGeom prst="rect">
            <a:avLst/>
          </a:prstGeom>
        </p:spPr>
        <p:txBody>
          <a:bodyPr wrap="square">
            <a:spAutoFit/>
          </a:bodyPr>
          <a:lstStyle/>
          <a:p>
            <a:pPr algn="ctr">
              <a:lnSpc>
                <a:spcPct val="100000"/>
              </a:lnSpc>
              <a:defRPr/>
            </a:pPr>
            <a:r>
              <a:rPr lang="en-US" sz="2800" b="1" kern="0" smtClean="0">
                <a:solidFill>
                  <a:srgbClr val="FF0000"/>
                </a:solidFill>
                <a:latin typeface="Chiller" pitchFamily="82" charset="0"/>
              </a:rPr>
              <a:t>NHÓM TTQT 7</a:t>
            </a:r>
            <a:endParaRPr lang="en-US" sz="2800" b="1" kern="0">
              <a:solidFill>
                <a:srgbClr val="FF0000"/>
              </a:solidFill>
              <a:latin typeface="Chiller" pitchFamily="82" charset="0"/>
            </a:endParaRPr>
          </a:p>
        </p:txBody>
      </p:sp>
      <p:sp>
        <p:nvSpPr>
          <p:cNvPr id="7" name="Rectangle 6"/>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extLst>
      <p:ext uri="{BB962C8B-B14F-4D97-AF65-F5344CB8AC3E}">
        <p14:creationId xmlns="" xmlns:p14="http://schemas.microsoft.com/office/powerpoint/2010/main" val="120212653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4"/>
          <p:cNvSpPr>
            <a:spLocks noGrp="1"/>
          </p:cNvSpPr>
          <p:nvPr>
            <p:ph type="ftr" sz="quarter" idx="11"/>
          </p:nvPr>
        </p:nvSpPr>
        <p:spPr/>
        <p:txBody>
          <a:bodyPr/>
          <a:lstStyle/>
          <a:p>
            <a:r>
              <a:rPr lang="en-US"/>
              <a:t>www.themegallery.com</a:t>
            </a:r>
          </a:p>
        </p:txBody>
      </p:sp>
      <p:sp>
        <p:nvSpPr>
          <p:cNvPr id="41986" name="Rectangle 2"/>
          <p:cNvSpPr>
            <a:spLocks noGrp="1" noChangeArrowheads="1"/>
          </p:cNvSpPr>
          <p:nvPr>
            <p:ph type="title"/>
          </p:nvPr>
        </p:nvSpPr>
        <p:spPr/>
        <p:txBody>
          <a:bodyPr/>
          <a:lstStyle/>
          <a:p>
            <a:r>
              <a:rPr lang="en-US" smtClean="0">
                <a:latin typeface="Times New Roman" pitchFamily="18" charset="0"/>
                <a:cs typeface="Times New Roman" pitchFamily="18" charset="0"/>
              </a:rPr>
              <a:t>5. </a:t>
            </a:r>
            <a:r>
              <a:rPr lang="en-US" err="1" smtClean="0">
                <a:latin typeface="Times New Roman" pitchFamily="18" charset="0"/>
                <a:cs typeface="Times New Roman" pitchFamily="18" charset="0"/>
              </a:rPr>
              <a:t>Xuất</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trình</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và</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thanh</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toán</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séc</a:t>
            </a:r>
            <a:endParaRPr lang="en-US">
              <a:latin typeface="Times New Roman" pitchFamily="18" charset="0"/>
              <a:cs typeface="Times New Roman" pitchFamily="18" charset="0"/>
            </a:endParaRPr>
          </a:p>
        </p:txBody>
      </p:sp>
      <p:sp>
        <p:nvSpPr>
          <p:cNvPr id="8" name="Content Placeholder 2"/>
          <p:cNvSpPr txBox="1">
            <a:spLocks/>
          </p:cNvSpPr>
          <p:nvPr/>
        </p:nvSpPr>
        <p:spPr bwMode="auto">
          <a:xfrm>
            <a:off x="304800" y="2133600"/>
            <a:ext cx="8043863" cy="1447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2"/>
              </a:buClr>
              <a:buFont typeface="Wingdings" pitchFamily="2" charset="2"/>
              <a:buChar char="§"/>
              <a:defRPr sz="2800">
                <a:solidFill>
                  <a:schemeClr val="tx1"/>
                </a:solidFill>
                <a:latin typeface="+mn-lt"/>
                <a:ea typeface="+mn-ea"/>
                <a:cs typeface="+mn-cs"/>
              </a:defRPr>
            </a:lvl1pPr>
            <a:lvl2pPr marL="742950" indent="-285750" algn="l" rtl="0" eaLnBrk="1" fontAlgn="base" hangingPunct="1">
              <a:spcBef>
                <a:spcPct val="20000"/>
              </a:spcBef>
              <a:spcAft>
                <a:spcPct val="0"/>
              </a:spcAft>
              <a:buClr>
                <a:schemeClr val="accent1"/>
              </a:buClr>
              <a:buFont typeface="Wingdings" pitchFamily="2" charset="2"/>
              <a:buChar char="§"/>
              <a:defRPr sz="2400">
                <a:solidFill>
                  <a:schemeClr val="tx1"/>
                </a:solidFill>
                <a:latin typeface="+mn-lt"/>
              </a:defRPr>
            </a:lvl2pPr>
            <a:lvl3pPr marL="1143000" indent="-228600" algn="l" rtl="0" eaLnBrk="1" fontAlgn="base" hangingPunct="1">
              <a:spcBef>
                <a:spcPct val="20000"/>
              </a:spcBef>
              <a:spcAft>
                <a:spcPct val="0"/>
              </a:spcAft>
              <a:buClr>
                <a:schemeClr val="tx1"/>
              </a:buClr>
              <a:buChar char="•"/>
              <a:defRPr sz="2000">
                <a:solidFill>
                  <a:schemeClr val="tx1"/>
                </a:solidFill>
                <a:latin typeface="+mn-lt"/>
              </a:defRPr>
            </a:lvl3pPr>
            <a:lvl4pPr marL="1600200" indent="-228600" algn="l" rtl="0" eaLnBrk="1" fontAlgn="base" hangingPunct="1">
              <a:spcBef>
                <a:spcPct val="20000"/>
              </a:spcBef>
              <a:spcAft>
                <a:spcPct val="0"/>
              </a:spcAft>
              <a:buChar char="–"/>
              <a:defRPr>
                <a:solidFill>
                  <a:schemeClr val="tx1"/>
                </a:solidFill>
                <a:latin typeface="+mn-lt"/>
              </a:defRPr>
            </a:lvl4pPr>
            <a:lvl5pPr marL="2057400" indent="-228600" algn="l" rtl="0" eaLnBrk="1" fontAlgn="base" hangingPunct="1">
              <a:spcBef>
                <a:spcPct val="20000"/>
              </a:spcBef>
              <a:spcAft>
                <a:spcPct val="0"/>
              </a:spcAft>
              <a:buChar char="»"/>
              <a:defRPr>
                <a:solidFill>
                  <a:schemeClr val="tx1"/>
                </a:solidFill>
                <a:latin typeface="+mn-lt"/>
              </a:defRPr>
            </a:lvl5pPr>
            <a:lvl6pPr marL="2514600" indent="-228600" algn="l" rtl="0" eaLnBrk="1" fontAlgn="base" hangingPunct="1">
              <a:spcBef>
                <a:spcPct val="20000"/>
              </a:spcBef>
              <a:spcAft>
                <a:spcPct val="0"/>
              </a:spcAft>
              <a:buChar char="»"/>
              <a:defRPr>
                <a:solidFill>
                  <a:schemeClr val="tx1"/>
                </a:solidFill>
                <a:latin typeface="+mn-lt"/>
              </a:defRPr>
            </a:lvl6pPr>
            <a:lvl7pPr marL="2971800" indent="-228600" algn="l" rtl="0" eaLnBrk="1" fontAlgn="base" hangingPunct="1">
              <a:spcBef>
                <a:spcPct val="20000"/>
              </a:spcBef>
              <a:spcAft>
                <a:spcPct val="0"/>
              </a:spcAft>
              <a:buChar char="»"/>
              <a:defRPr>
                <a:solidFill>
                  <a:schemeClr val="tx1"/>
                </a:solidFill>
                <a:latin typeface="+mn-lt"/>
              </a:defRPr>
            </a:lvl7pPr>
            <a:lvl8pPr marL="3429000" indent="-228600" algn="l" rtl="0" eaLnBrk="1" fontAlgn="base" hangingPunct="1">
              <a:spcBef>
                <a:spcPct val="20000"/>
              </a:spcBef>
              <a:spcAft>
                <a:spcPct val="0"/>
              </a:spcAft>
              <a:buChar char="»"/>
              <a:defRPr>
                <a:solidFill>
                  <a:schemeClr val="tx1"/>
                </a:solidFill>
                <a:latin typeface="+mn-lt"/>
              </a:defRPr>
            </a:lvl8pPr>
            <a:lvl9pPr marL="3886200" indent="-228600" algn="l" rtl="0" eaLnBrk="1" fontAlgn="base" hangingPunct="1">
              <a:spcBef>
                <a:spcPct val="20000"/>
              </a:spcBef>
              <a:spcAft>
                <a:spcPct val="0"/>
              </a:spcAft>
              <a:buChar char="»"/>
              <a:defRPr>
                <a:solidFill>
                  <a:schemeClr val="tx1"/>
                </a:solidFill>
                <a:latin typeface="+mn-lt"/>
              </a:defRPr>
            </a:lvl9pPr>
          </a:lstStyle>
          <a:p>
            <a:pPr marL="457200" indent="-457200">
              <a:buFontTx/>
              <a:buAutoNum type="alphaLcParenR"/>
              <a:defRPr/>
            </a:pPr>
            <a:r>
              <a:rPr lang="en-US" sz="2400" err="1" smtClean="0">
                <a:latin typeface="Times New Roman" pitchFamily="18" charset="0"/>
                <a:cs typeface="Times New Roman" pitchFamily="18" charset="0"/>
              </a:rPr>
              <a:t>Trường</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hợp</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đặc</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biệt</a:t>
            </a:r>
            <a:r>
              <a:rPr lang="en-US" sz="2400" smtClean="0">
                <a:latin typeface="Times New Roman" pitchFamily="18" charset="0"/>
                <a:cs typeface="Times New Roman" pitchFamily="18" charset="0"/>
              </a:rPr>
              <a:t> do </a:t>
            </a:r>
            <a:r>
              <a:rPr lang="en-US" sz="2400" err="1" smtClean="0">
                <a:latin typeface="Times New Roman" pitchFamily="18" charset="0"/>
                <a:cs typeface="Times New Roman" pitchFamily="18" charset="0"/>
              </a:rPr>
              <a:t>sự</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việc</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bất</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khả</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kháng</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người</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thụ</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hưởng</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có</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thể</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xuất</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trình</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yêu</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cầu</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thanh</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toán</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muộn</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hơn</a:t>
            </a:r>
            <a:r>
              <a:rPr lang="en-US" sz="2400" smtClean="0">
                <a:latin typeface="Times New Roman" pitchFamily="18" charset="0"/>
                <a:cs typeface="Times New Roman" pitchFamily="18" charset="0"/>
              </a:rPr>
              <a:t>.</a:t>
            </a:r>
          </a:p>
          <a:p>
            <a:pPr marL="457200" indent="-457200">
              <a:buFontTx/>
              <a:buAutoNum type="alphaLcParenR" startAt="2"/>
              <a:defRPr/>
            </a:pPr>
            <a:r>
              <a:rPr lang="en-US" sz="2400" err="1" smtClean="0">
                <a:latin typeface="Times New Roman" pitchFamily="18" charset="0"/>
                <a:cs typeface="Times New Roman" pitchFamily="18" charset="0"/>
              </a:rPr>
              <a:t>Địa</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điểm</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xuất</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trình</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theo</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địa</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điểm</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thanh</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toán</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được</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ghi</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trên</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séc</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hoặc</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tại</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trung</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tâm</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thanh</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toán</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bù</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trừ</a:t>
            </a:r>
            <a:endParaRPr lang="en-US" sz="2400" smtClean="0">
              <a:latin typeface="Times New Roman" pitchFamily="18" charset="0"/>
              <a:cs typeface="Times New Roman" pitchFamily="18" charset="0"/>
            </a:endParaRPr>
          </a:p>
          <a:p>
            <a:pPr marL="457200" indent="-457200">
              <a:buFontTx/>
              <a:buAutoNum type="alphaLcParenR" startAt="3"/>
              <a:defRPr/>
            </a:pPr>
            <a:r>
              <a:rPr lang="en-US" sz="2400" err="1" smtClean="0">
                <a:latin typeface="Times New Roman" pitchFamily="18" charset="0"/>
                <a:cs typeface="Times New Roman" pitchFamily="18" charset="0"/>
              </a:rPr>
              <a:t>Cách</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thức</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xuất</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trình</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trực</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tiệp</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tại</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địa</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điểm</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thanh</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toán</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hoặc</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xuất</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trình</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theo</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hình</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thức</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thư</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bảo</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đảm</a:t>
            </a:r>
            <a:r>
              <a:rPr lang="en-US" sz="2400" smtClean="0">
                <a:latin typeface="Times New Roman" pitchFamily="18" charset="0"/>
                <a:cs typeface="Times New Roman" pitchFamily="18" charset="0"/>
              </a:rPr>
              <a:t> qua </a:t>
            </a:r>
            <a:r>
              <a:rPr lang="en-US" sz="2400" err="1" smtClean="0">
                <a:latin typeface="Times New Roman" pitchFamily="18" charset="0"/>
                <a:cs typeface="Times New Roman" pitchFamily="18" charset="0"/>
              </a:rPr>
              <a:t>mạng</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công</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cộng</a:t>
            </a:r>
            <a:r>
              <a:rPr lang="en-US" sz="2400" smtClean="0">
                <a:latin typeface="Times New Roman" pitchFamily="18" charset="0"/>
                <a:cs typeface="Times New Roman" pitchFamily="18" charset="0"/>
              </a:rPr>
              <a:t> ( </a:t>
            </a:r>
            <a:r>
              <a:rPr lang="en-US" sz="2400" err="1" smtClean="0">
                <a:latin typeface="Times New Roman" pitchFamily="18" charset="0"/>
                <a:cs typeface="Times New Roman" pitchFamily="18" charset="0"/>
              </a:rPr>
              <a:t>thời</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điểm</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xuất</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trình</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séc</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được</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tính</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theo</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ngày</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trên</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dấu</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bưu</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điện</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nơi</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gửi</a:t>
            </a:r>
            <a:r>
              <a:rPr lang="en-US" sz="2400" smtClean="0">
                <a:latin typeface="Times New Roman" pitchFamily="18" charset="0"/>
                <a:cs typeface="Times New Roman" pitchFamily="18" charset="0"/>
              </a:rPr>
              <a:t>)</a:t>
            </a:r>
          </a:p>
          <a:p>
            <a:pPr marL="0" indent="0">
              <a:buFontTx/>
              <a:buNone/>
              <a:defRPr/>
            </a:pPr>
            <a:endParaRPr lang="en-US" sz="2400" smtClean="0"/>
          </a:p>
          <a:p>
            <a:pPr marL="800100" lvl="2" indent="0">
              <a:buFontTx/>
              <a:buNone/>
              <a:defRPr/>
            </a:pPr>
            <a:endParaRPr lang="en-US" sz="1800"/>
          </a:p>
        </p:txBody>
      </p:sp>
      <p:sp>
        <p:nvSpPr>
          <p:cNvPr id="6" name="Rectangle 5"/>
          <p:cNvSpPr/>
          <p:nvPr/>
        </p:nvSpPr>
        <p:spPr>
          <a:xfrm>
            <a:off x="6705600" y="381000"/>
            <a:ext cx="2057400" cy="523220"/>
          </a:xfrm>
          <a:prstGeom prst="rect">
            <a:avLst/>
          </a:prstGeom>
        </p:spPr>
        <p:txBody>
          <a:bodyPr wrap="square">
            <a:spAutoFit/>
          </a:bodyPr>
          <a:lstStyle/>
          <a:p>
            <a:pPr algn="ctr">
              <a:lnSpc>
                <a:spcPct val="100000"/>
              </a:lnSpc>
              <a:defRPr/>
            </a:pPr>
            <a:r>
              <a:rPr lang="en-US" sz="2800" b="1" kern="0" smtClean="0">
                <a:solidFill>
                  <a:srgbClr val="FF0000"/>
                </a:solidFill>
                <a:latin typeface="Chiller" pitchFamily="82" charset="0"/>
              </a:rPr>
              <a:t>NHÓM TTQT 7</a:t>
            </a:r>
            <a:endParaRPr lang="en-US" sz="2800" b="1" kern="0">
              <a:solidFill>
                <a:srgbClr val="FF0000"/>
              </a:solidFill>
              <a:latin typeface="Chiller" pitchFamily="82" charset="0"/>
            </a:endParaRPr>
          </a:p>
        </p:txBody>
      </p:sp>
      <p:sp>
        <p:nvSpPr>
          <p:cNvPr id="9" name="Rectangle 8"/>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linds(horizont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blinds(horizontal)">
                                      <p:cBhvr>
                                        <p:cTn id="17"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err="1" smtClean="0">
                <a:latin typeface="Times New Roman" pitchFamily="18" charset="0"/>
                <a:cs typeface="Times New Roman" pitchFamily="18" charset="0"/>
              </a:rPr>
              <a:t>Ví</a:t>
            </a:r>
            <a:r>
              <a:rPr lang="en-US" sz="3600" smtClean="0">
                <a:latin typeface="Times New Roman" pitchFamily="18" charset="0"/>
                <a:cs typeface="Times New Roman" pitchFamily="18" charset="0"/>
              </a:rPr>
              <a:t> </a:t>
            </a:r>
            <a:r>
              <a:rPr lang="en-US" sz="3600" err="1" smtClean="0">
                <a:latin typeface="Times New Roman" pitchFamily="18" charset="0"/>
                <a:cs typeface="Times New Roman" pitchFamily="18" charset="0"/>
              </a:rPr>
              <a:t>dụ</a:t>
            </a:r>
            <a:r>
              <a:rPr lang="en-US" sz="3600" smtClean="0">
                <a:latin typeface="Times New Roman" pitchFamily="18" charset="0"/>
                <a:cs typeface="Times New Roman" pitchFamily="18" charset="0"/>
              </a:rPr>
              <a:t> </a:t>
            </a:r>
            <a:r>
              <a:rPr lang="en-US" sz="3600" err="1" smtClean="0">
                <a:latin typeface="Times New Roman" pitchFamily="18" charset="0"/>
                <a:cs typeface="Times New Roman" pitchFamily="18" charset="0"/>
              </a:rPr>
              <a:t>thanh</a:t>
            </a:r>
            <a:r>
              <a:rPr lang="en-US" sz="3600" smtClean="0">
                <a:latin typeface="Times New Roman" pitchFamily="18" charset="0"/>
                <a:cs typeface="Times New Roman" pitchFamily="18" charset="0"/>
              </a:rPr>
              <a:t> </a:t>
            </a:r>
            <a:r>
              <a:rPr lang="en-US" sz="3600" err="1" smtClean="0">
                <a:latin typeface="Times New Roman" pitchFamily="18" charset="0"/>
                <a:cs typeface="Times New Roman" pitchFamily="18" charset="0"/>
              </a:rPr>
              <a:t>toán</a:t>
            </a:r>
            <a:r>
              <a:rPr lang="en-US" sz="3600" smtClean="0">
                <a:latin typeface="Times New Roman" pitchFamily="18" charset="0"/>
                <a:cs typeface="Times New Roman" pitchFamily="18" charset="0"/>
              </a:rPr>
              <a:t> sec</a:t>
            </a:r>
            <a:endParaRPr lang="en-US" sz="3600">
              <a:latin typeface="Times New Roman" pitchFamily="18" charset="0"/>
              <a:cs typeface="Times New Roman" pitchFamily="18" charset="0"/>
            </a:endParaRPr>
          </a:p>
        </p:txBody>
      </p:sp>
      <p:sp>
        <p:nvSpPr>
          <p:cNvPr id="3" name="Footer Placeholder 2"/>
          <p:cNvSpPr>
            <a:spLocks noGrp="1"/>
          </p:cNvSpPr>
          <p:nvPr>
            <p:ph type="ftr" sz="quarter" idx="11"/>
          </p:nvPr>
        </p:nvSpPr>
        <p:spPr/>
        <p:txBody>
          <a:bodyPr/>
          <a:lstStyle/>
          <a:p>
            <a:r>
              <a:rPr lang="en-US" smtClean="0"/>
              <a:t>www.themegallery.com</a:t>
            </a:r>
            <a:endParaRPr lang="en-US"/>
          </a:p>
        </p:txBody>
      </p:sp>
      <p:sp>
        <p:nvSpPr>
          <p:cNvPr id="4" name="Rectangle 3"/>
          <p:cNvSpPr/>
          <p:nvPr/>
        </p:nvSpPr>
        <p:spPr>
          <a:xfrm>
            <a:off x="533400" y="1997839"/>
            <a:ext cx="6324600" cy="3416320"/>
          </a:xfrm>
          <a:prstGeom prst="rect">
            <a:avLst/>
          </a:prstGeom>
        </p:spPr>
        <p:txBody>
          <a:bodyPr wrap="square">
            <a:spAutoFit/>
          </a:bodyPr>
          <a:lstStyle/>
          <a:p>
            <a:pPr algn="just"/>
            <a:r>
              <a:rPr lang="en-US" sz="2400" err="1" smtClean="0">
                <a:latin typeface="Times New Roman" pitchFamily="18" charset="0"/>
                <a:cs typeface="Times New Roman" pitchFamily="18" charset="0"/>
              </a:rPr>
              <a:t>Đối</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với</a:t>
            </a:r>
            <a:r>
              <a:rPr lang="en-US" sz="2400" smtClean="0">
                <a:latin typeface="Times New Roman" pitchFamily="18" charset="0"/>
                <a:cs typeface="Times New Roman" pitchFamily="18" charset="0"/>
              </a:rPr>
              <a:t>  sec </a:t>
            </a:r>
            <a:r>
              <a:rPr lang="en-US" sz="2400" err="1" smtClean="0">
                <a:latin typeface="Times New Roman" pitchFamily="18" charset="0"/>
                <a:cs typeface="Times New Roman" pitchFamily="18" charset="0"/>
              </a:rPr>
              <a:t>lưu</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thông</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trong</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phạm</a:t>
            </a:r>
            <a:r>
              <a:rPr lang="en-US" sz="2400" smtClean="0">
                <a:latin typeface="Times New Roman" pitchFamily="18" charset="0"/>
                <a:cs typeface="Times New Roman" pitchFamily="18" charset="0"/>
              </a:rPr>
              <a:t> vi trong nước, theo luật Việt Nam thì thời hạn xuất trình séc đối với người thụ hưởng là 30 ngày kể từ ngày kí phát. Giả </a:t>
            </a:r>
            <a:r>
              <a:rPr lang="en-US" sz="2400" err="1" smtClean="0">
                <a:latin typeface="Times New Roman" pitchFamily="18" charset="0"/>
                <a:cs typeface="Times New Roman" pitchFamily="18" charset="0"/>
              </a:rPr>
              <a:t>sử</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ngày</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kí</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phát</a:t>
            </a:r>
            <a:r>
              <a:rPr lang="en-US" sz="2400" smtClean="0">
                <a:latin typeface="Times New Roman" pitchFamily="18" charset="0"/>
                <a:cs typeface="Times New Roman" pitchFamily="18" charset="0"/>
              </a:rPr>
              <a:t> sec </a:t>
            </a:r>
            <a:r>
              <a:rPr lang="en-US" sz="2400" err="1" smtClean="0">
                <a:latin typeface="Times New Roman" pitchFamily="18" charset="0"/>
                <a:cs typeface="Times New Roman" pitchFamily="18" charset="0"/>
              </a:rPr>
              <a:t>là</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ngày</a:t>
            </a:r>
            <a:r>
              <a:rPr lang="en-US" sz="2400" smtClean="0">
                <a:latin typeface="Times New Roman" pitchFamily="18" charset="0"/>
                <a:cs typeface="Times New Roman" pitchFamily="18" charset="0"/>
              </a:rPr>
              <a:t> 1/4 </a:t>
            </a:r>
            <a:r>
              <a:rPr lang="en-US" sz="2400" smtClean="0">
                <a:latin typeface="Times New Roman" pitchFamily="18" charset="0"/>
                <a:cs typeface="Times New Roman" pitchFamily="18" charset="0"/>
                <a:sym typeface="Wingdings"/>
              </a:rPr>
              <a:t></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ngày</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cuối</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cùng</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của</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thời</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hạn</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là</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ngày</a:t>
            </a:r>
            <a:r>
              <a:rPr lang="en-US" sz="2400" smtClean="0">
                <a:latin typeface="Times New Roman" pitchFamily="18" charset="0"/>
                <a:cs typeface="Times New Roman" pitchFamily="18" charset="0"/>
              </a:rPr>
              <a:t> 30/4. </a:t>
            </a:r>
            <a:r>
              <a:rPr lang="en-US" sz="2400" err="1" smtClean="0">
                <a:latin typeface="Times New Roman" pitchFamily="18" charset="0"/>
                <a:cs typeface="Times New Roman" pitchFamily="18" charset="0"/>
              </a:rPr>
              <a:t>Ngân</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hàng</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nghỉ</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lễ</a:t>
            </a:r>
            <a:r>
              <a:rPr lang="en-US" sz="2400" smtClean="0">
                <a:latin typeface="Times New Roman" pitchFamily="18" charset="0"/>
                <a:cs typeface="Times New Roman" pitchFamily="18" charset="0"/>
              </a:rPr>
              <a:t> 2 </a:t>
            </a:r>
            <a:r>
              <a:rPr lang="en-US" sz="2400" err="1" smtClean="0">
                <a:latin typeface="Times New Roman" pitchFamily="18" charset="0"/>
                <a:cs typeface="Times New Roman" pitchFamily="18" charset="0"/>
              </a:rPr>
              <a:t>ngày</a:t>
            </a:r>
            <a:r>
              <a:rPr lang="en-US" sz="2400" smtClean="0">
                <a:latin typeface="Times New Roman" pitchFamily="18" charset="0"/>
                <a:cs typeface="Times New Roman" pitchFamily="18" charset="0"/>
              </a:rPr>
              <a:t> 30/4  1/5</a:t>
            </a:r>
            <a:r>
              <a:rPr lang="en-US" sz="2400" smtClean="0">
                <a:latin typeface="Times New Roman" pitchFamily="18" charset="0"/>
                <a:cs typeface="Times New Roman" pitchFamily="18" charset="0"/>
                <a:sym typeface="Wingdings"/>
              </a:rPr>
              <a:t></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ngày</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cuối</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cùng</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của</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thời</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hạn</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là</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ngày</a:t>
            </a:r>
            <a:r>
              <a:rPr lang="en-US" sz="2400" smtClean="0">
                <a:latin typeface="Times New Roman" pitchFamily="18" charset="0"/>
                <a:cs typeface="Times New Roman" pitchFamily="18" charset="0"/>
              </a:rPr>
              <a:t> 2/5. </a:t>
            </a:r>
            <a:r>
              <a:rPr lang="en-US" sz="2400" err="1" smtClean="0">
                <a:latin typeface="Times New Roman" pitchFamily="18" charset="0"/>
                <a:cs typeface="Times New Roman" pitchFamily="18" charset="0"/>
              </a:rPr>
              <a:t>Nếu</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ngày</a:t>
            </a:r>
            <a:r>
              <a:rPr lang="en-US" sz="2400" smtClean="0">
                <a:latin typeface="Times New Roman" pitchFamily="18" charset="0"/>
                <a:cs typeface="Times New Roman" pitchFamily="18" charset="0"/>
              </a:rPr>
              <a:t> 2/5 </a:t>
            </a:r>
            <a:r>
              <a:rPr lang="en-US" sz="2400" err="1" smtClean="0">
                <a:latin typeface="Times New Roman" pitchFamily="18" charset="0"/>
                <a:cs typeface="Times New Roman" pitchFamily="18" charset="0"/>
              </a:rPr>
              <a:t>là</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ngày</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chủ</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nhật</a:t>
            </a:r>
            <a:r>
              <a:rPr lang="en-US" sz="2400" smtClean="0">
                <a:latin typeface="Times New Roman" pitchFamily="18" charset="0"/>
                <a:cs typeface="Times New Roman" pitchFamily="18" charset="0"/>
                <a:sym typeface="Wingdings"/>
              </a:rPr>
              <a:t></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ngày</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cuối</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cùng</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của</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thời</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hạn</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là</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ngày</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thứ</a:t>
            </a:r>
            <a:r>
              <a:rPr lang="en-US" sz="2400" smtClean="0">
                <a:latin typeface="Times New Roman" pitchFamily="18" charset="0"/>
                <a:cs typeface="Times New Roman" pitchFamily="18" charset="0"/>
              </a:rPr>
              <a:t> 2-3/5</a:t>
            </a:r>
            <a:endParaRPr lang="en-US" sz="2400">
              <a:latin typeface="Times New Roman" pitchFamily="18" charset="0"/>
              <a:cs typeface="Times New Roman" pitchFamily="18" charset="0"/>
            </a:endParaRPr>
          </a:p>
        </p:txBody>
      </p:sp>
      <p:sp>
        <p:nvSpPr>
          <p:cNvPr id="5" name="Rectangle 4"/>
          <p:cNvSpPr/>
          <p:nvPr/>
        </p:nvSpPr>
        <p:spPr>
          <a:xfrm>
            <a:off x="6705600" y="381000"/>
            <a:ext cx="2057400" cy="523220"/>
          </a:xfrm>
          <a:prstGeom prst="rect">
            <a:avLst/>
          </a:prstGeom>
        </p:spPr>
        <p:txBody>
          <a:bodyPr wrap="square">
            <a:spAutoFit/>
          </a:bodyPr>
          <a:lstStyle/>
          <a:p>
            <a:pPr algn="ctr">
              <a:lnSpc>
                <a:spcPct val="100000"/>
              </a:lnSpc>
              <a:defRPr/>
            </a:pPr>
            <a:r>
              <a:rPr lang="en-US" sz="2800" b="1" kern="0" smtClean="0">
                <a:solidFill>
                  <a:srgbClr val="FF0000"/>
                </a:solidFill>
                <a:latin typeface="Chiller" pitchFamily="82" charset="0"/>
              </a:rPr>
              <a:t>NHÓM TTQT 7</a:t>
            </a:r>
            <a:endParaRPr lang="en-US" sz="2800" b="1" kern="0">
              <a:solidFill>
                <a:srgbClr val="FF0000"/>
              </a:solidFill>
              <a:latin typeface="Chiller" pitchFamily="82" charset="0"/>
            </a:endParaRPr>
          </a:p>
        </p:txBody>
      </p:sp>
      <p:sp>
        <p:nvSpPr>
          <p:cNvPr id="6" name="Rectangle 5"/>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r>
              <a:rPr lang="en-US" smtClean="0">
                <a:latin typeface="Times New Roman" pitchFamily="18" charset="0"/>
                <a:cs typeface="Times New Roman" pitchFamily="18" charset="0"/>
              </a:rPr>
              <a:t>5. </a:t>
            </a:r>
            <a:r>
              <a:rPr lang="en-US" err="1" smtClean="0">
                <a:latin typeface="Times New Roman" pitchFamily="18" charset="0"/>
                <a:cs typeface="Times New Roman" pitchFamily="18" charset="0"/>
              </a:rPr>
              <a:t>Xuất</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trình</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và</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thanh</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toán</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séc</a:t>
            </a:r>
            <a:endParaRPr lang="en-US" smtClean="0">
              <a:latin typeface="Times New Roman" pitchFamily="18" charset="0"/>
              <a:cs typeface="Times New Roman" pitchFamily="18" charset="0"/>
            </a:endParaRPr>
          </a:p>
        </p:txBody>
      </p:sp>
      <p:sp>
        <p:nvSpPr>
          <p:cNvPr id="4" name="Slide Number Placeholder 3"/>
          <p:cNvSpPr>
            <a:spLocks noGrp="1"/>
          </p:cNvSpPr>
          <p:nvPr>
            <p:ph type="sldNum" sz="quarter" idx="10"/>
          </p:nvPr>
        </p:nvSpPr>
        <p:spPr/>
        <p:txBody>
          <a:bodyPr/>
          <a:lstStyle/>
          <a:p>
            <a:pPr>
              <a:defRPr/>
            </a:pPr>
            <a:fld id="{3C075B56-01CA-4185-B878-D288DAE00686}" type="slidenum">
              <a:rPr lang="en-US" smtClean="0"/>
              <a:pPr>
                <a:defRPr/>
              </a:pPr>
              <a:t>48</a:t>
            </a:fld>
            <a:endParaRPr lang="en-US"/>
          </a:p>
        </p:txBody>
      </p:sp>
      <p:graphicFrame>
        <p:nvGraphicFramePr>
          <p:cNvPr id="8" name="Diagram 7"/>
          <p:cNvGraphicFramePr/>
          <p:nvPr>
            <p:extLst>
              <p:ext uri="{D42A27DB-BD31-4B8C-83A1-F6EECF244321}">
                <p14:modId xmlns="" xmlns:p14="http://schemas.microsoft.com/office/powerpoint/2010/main" val="2740850910"/>
              </p:ext>
            </p:extLst>
          </p:nvPr>
        </p:nvGraphicFramePr>
        <p:xfrm>
          <a:off x="304800" y="1371600"/>
          <a:ext cx="8394700" cy="4470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6705600" y="381000"/>
            <a:ext cx="2057400" cy="523220"/>
          </a:xfrm>
          <a:prstGeom prst="rect">
            <a:avLst/>
          </a:prstGeom>
        </p:spPr>
        <p:txBody>
          <a:bodyPr wrap="square">
            <a:spAutoFit/>
          </a:bodyPr>
          <a:lstStyle/>
          <a:p>
            <a:pPr algn="ctr">
              <a:lnSpc>
                <a:spcPct val="100000"/>
              </a:lnSpc>
              <a:defRPr/>
            </a:pPr>
            <a:r>
              <a:rPr lang="en-US" sz="2800" b="1" kern="0" smtClean="0">
                <a:solidFill>
                  <a:srgbClr val="FF0000"/>
                </a:solidFill>
                <a:latin typeface="Chiller" pitchFamily="82" charset="0"/>
              </a:rPr>
              <a:t>NHÓM TTQT 7</a:t>
            </a:r>
            <a:endParaRPr lang="en-US" sz="2800" b="1" kern="0">
              <a:solidFill>
                <a:srgbClr val="FF0000"/>
              </a:solidFill>
              <a:latin typeface="Chiller" pitchFamily="82" charset="0"/>
            </a:endParaRPr>
          </a:p>
        </p:txBody>
      </p:sp>
      <p:sp>
        <p:nvSpPr>
          <p:cNvPr id="6" name="Rectangle 5"/>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extLst>
      <p:ext uri="{BB962C8B-B14F-4D97-AF65-F5344CB8AC3E}">
        <p14:creationId xmlns="" xmlns:p14="http://schemas.microsoft.com/office/powerpoint/2010/main" val="38620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5. </a:t>
            </a:r>
            <a:r>
              <a:rPr lang="en-US" err="1" smtClean="0"/>
              <a:t>Xuất</a:t>
            </a:r>
            <a:r>
              <a:rPr lang="en-US" smtClean="0"/>
              <a:t> </a:t>
            </a:r>
            <a:r>
              <a:rPr lang="en-US" err="1" smtClean="0"/>
              <a:t>trình</a:t>
            </a:r>
            <a:r>
              <a:rPr lang="en-US" smtClean="0"/>
              <a:t> </a:t>
            </a:r>
            <a:r>
              <a:rPr lang="en-US" err="1" smtClean="0"/>
              <a:t>và</a:t>
            </a:r>
            <a:r>
              <a:rPr lang="en-US" smtClean="0"/>
              <a:t> </a:t>
            </a:r>
            <a:r>
              <a:rPr lang="en-US" err="1" smtClean="0"/>
              <a:t>thanh</a:t>
            </a:r>
            <a:r>
              <a:rPr lang="en-US" smtClean="0"/>
              <a:t> </a:t>
            </a:r>
            <a:r>
              <a:rPr lang="en-US" err="1" smtClean="0"/>
              <a:t>toán</a:t>
            </a:r>
            <a:r>
              <a:rPr lang="en-US" smtClean="0"/>
              <a:t> </a:t>
            </a:r>
            <a:r>
              <a:rPr lang="en-US" err="1" smtClean="0"/>
              <a:t>séc</a:t>
            </a:r>
            <a:endParaRPr lang="en-US"/>
          </a:p>
        </p:txBody>
      </p:sp>
      <p:sp>
        <p:nvSpPr>
          <p:cNvPr id="4" name="Footer Placeholder 3"/>
          <p:cNvSpPr>
            <a:spLocks noGrp="1"/>
          </p:cNvSpPr>
          <p:nvPr>
            <p:ph type="ftr" sz="quarter" idx="11"/>
          </p:nvPr>
        </p:nvSpPr>
        <p:spPr/>
        <p:txBody>
          <a:bodyPr/>
          <a:lstStyle/>
          <a:p>
            <a:r>
              <a:rPr lang="en-US" smtClean="0"/>
              <a:t>www.themegallery.com</a:t>
            </a:r>
            <a:endParaRPr lang="en-US"/>
          </a:p>
        </p:txBody>
      </p:sp>
      <p:grpSp>
        <p:nvGrpSpPr>
          <p:cNvPr id="5" name="Group 4"/>
          <p:cNvGrpSpPr/>
          <p:nvPr/>
        </p:nvGrpSpPr>
        <p:grpSpPr>
          <a:xfrm>
            <a:off x="228600" y="1524001"/>
            <a:ext cx="3352800" cy="4409208"/>
            <a:chOff x="-1067" y="191861"/>
            <a:chExt cx="4102880" cy="4086677"/>
          </a:xfrm>
        </p:grpSpPr>
        <p:sp>
          <p:nvSpPr>
            <p:cNvPr id="6" name="Down Arrow 5"/>
            <p:cNvSpPr/>
            <p:nvPr/>
          </p:nvSpPr>
          <p:spPr>
            <a:xfrm rot="16200000">
              <a:off x="13297" y="190022"/>
              <a:ext cx="4086677" cy="4090355"/>
            </a:xfrm>
            <a:prstGeom prst="downArrow">
              <a:avLst>
                <a:gd name="adj1" fmla="val 50000"/>
                <a:gd name="adj2" fmla="val 35000"/>
              </a:avLst>
            </a:prstGeom>
            <a:solidFill>
              <a:srgbClr val="FFC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7" name="Down Arrow 4"/>
            <p:cNvSpPr/>
            <p:nvPr/>
          </p:nvSpPr>
          <p:spPr>
            <a:xfrm rot="21600000">
              <a:off x="-1067" y="1213530"/>
              <a:ext cx="3375187" cy="204333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41808" tIns="241808" rIns="241808" bIns="241808" numCol="1" spcCol="1270" anchor="ctr" anchorCtr="0">
              <a:noAutofit/>
            </a:bodyPr>
            <a:lstStyle/>
            <a:p>
              <a:pPr lvl="0" algn="ctr" defTabSz="1511300">
                <a:lnSpc>
                  <a:spcPct val="90000"/>
                </a:lnSpc>
                <a:spcBef>
                  <a:spcPct val="0"/>
                </a:spcBef>
                <a:spcAft>
                  <a:spcPct val="35000"/>
                </a:spcAft>
              </a:pPr>
              <a:r>
                <a:rPr lang="en-US" sz="2400" kern="1200" err="1" smtClean="0"/>
                <a:t>Xuất</a:t>
              </a:r>
              <a:r>
                <a:rPr lang="en-US" sz="2400" kern="1200" smtClean="0"/>
                <a:t> </a:t>
              </a:r>
              <a:r>
                <a:rPr lang="en-US" sz="2400" kern="1200" err="1" smtClean="0"/>
                <a:t>trình</a:t>
              </a:r>
              <a:r>
                <a:rPr lang="en-US" sz="2400" kern="1200" smtClean="0"/>
                <a:t> </a:t>
              </a:r>
              <a:r>
                <a:rPr lang="en-US" sz="2400" kern="1200" err="1" smtClean="0"/>
                <a:t>đúng</a:t>
              </a:r>
              <a:r>
                <a:rPr lang="en-US" sz="2400" kern="1200" smtClean="0"/>
                <a:t> </a:t>
              </a:r>
              <a:r>
                <a:rPr lang="en-US" sz="2400" kern="1200" err="1" smtClean="0"/>
                <a:t>thời</a:t>
              </a:r>
              <a:r>
                <a:rPr lang="en-US" sz="2400" kern="1200" smtClean="0"/>
                <a:t> </a:t>
              </a:r>
              <a:r>
                <a:rPr lang="en-US" sz="2400" kern="1200" err="1" smtClean="0"/>
                <a:t>hạn</a:t>
              </a:r>
              <a:endParaRPr lang="en-US" sz="2400" kern="1200"/>
            </a:p>
          </p:txBody>
        </p:sp>
      </p:grpSp>
      <p:grpSp>
        <p:nvGrpSpPr>
          <p:cNvPr id="8" name="Group 3"/>
          <p:cNvGrpSpPr>
            <a:grpSpLocks/>
          </p:cNvGrpSpPr>
          <p:nvPr/>
        </p:nvGrpSpPr>
        <p:grpSpPr bwMode="auto">
          <a:xfrm>
            <a:off x="3886200" y="1393631"/>
            <a:ext cx="5105400" cy="2716691"/>
            <a:chOff x="720" y="1296"/>
            <a:chExt cx="1367" cy="2542"/>
          </a:xfrm>
        </p:grpSpPr>
        <p:sp>
          <p:nvSpPr>
            <p:cNvPr id="9" name="AutoShape 4"/>
            <p:cNvSpPr>
              <a:spLocks noChangeArrowheads="1"/>
            </p:cNvSpPr>
            <p:nvPr/>
          </p:nvSpPr>
          <p:spPr bwMode="gray">
            <a:xfrm>
              <a:off x="720" y="1490"/>
              <a:ext cx="1363" cy="1800"/>
            </a:xfrm>
            <a:prstGeom prst="roundRect">
              <a:avLst>
                <a:gd name="adj" fmla="val 17509"/>
              </a:avLst>
            </a:prstGeom>
            <a:gradFill rotWithShape="1">
              <a:gsLst>
                <a:gs pos="0">
                  <a:srgbClr val="4E91D4"/>
                </a:gs>
                <a:gs pos="100000">
                  <a:srgbClr val="3477A4"/>
                </a:gs>
              </a:gsLst>
              <a:lin ang="2700000" scaled="1"/>
            </a:gra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 name="AutoShape 5"/>
            <p:cNvSpPr>
              <a:spLocks noChangeArrowheads="1"/>
            </p:cNvSpPr>
            <p:nvPr/>
          </p:nvSpPr>
          <p:spPr bwMode="gray">
            <a:xfrm>
              <a:off x="741" y="1495"/>
              <a:ext cx="1322" cy="1766"/>
            </a:xfrm>
            <a:prstGeom prst="roundRect">
              <a:avLst>
                <a:gd name="adj" fmla="val 16667"/>
              </a:avLst>
            </a:prstGeom>
            <a:solidFill>
              <a:srgbClr val="3CA1E6"/>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 name="AutoShape 6"/>
            <p:cNvSpPr>
              <a:spLocks noChangeArrowheads="1"/>
            </p:cNvSpPr>
            <p:nvPr/>
          </p:nvSpPr>
          <p:spPr bwMode="gray">
            <a:xfrm>
              <a:off x="752" y="2795"/>
              <a:ext cx="1304" cy="447"/>
            </a:xfrm>
            <a:prstGeom prst="roundRect">
              <a:avLst>
                <a:gd name="adj" fmla="val 50000"/>
              </a:avLst>
            </a:prstGeom>
            <a:gradFill rotWithShape="1">
              <a:gsLst>
                <a:gs pos="0">
                  <a:srgbClr val="3CA1E6">
                    <a:alpha val="0"/>
                  </a:srgbClr>
                </a:gs>
                <a:gs pos="100000">
                  <a:srgbClr val="3CA1E6">
                    <a:gamma/>
                    <a:tint val="51373"/>
                    <a:invGamma/>
                  </a:srgbClr>
                </a:gs>
              </a:gsLst>
              <a:lin ang="5400000" scaled="1"/>
            </a:gra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 name="AutoShape 7"/>
            <p:cNvSpPr>
              <a:spLocks noChangeArrowheads="1"/>
            </p:cNvSpPr>
            <p:nvPr/>
          </p:nvSpPr>
          <p:spPr bwMode="gray">
            <a:xfrm>
              <a:off x="752" y="1509"/>
              <a:ext cx="1304" cy="446"/>
            </a:xfrm>
            <a:prstGeom prst="roundRect">
              <a:avLst>
                <a:gd name="adj" fmla="val 50000"/>
              </a:avLst>
            </a:prstGeom>
            <a:gradFill rotWithShape="1">
              <a:gsLst>
                <a:gs pos="0">
                  <a:srgbClr val="3CA1E6">
                    <a:gamma/>
                    <a:tint val="33333"/>
                    <a:invGamma/>
                  </a:srgbClr>
                </a:gs>
                <a:gs pos="100000">
                  <a:srgbClr val="3CA1E6">
                    <a:alpha val="0"/>
                  </a:srgbClr>
                </a:gs>
              </a:gsLst>
              <a:lin ang="5400000" scaled="1"/>
            </a:gra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 name="AutoShape 8"/>
            <p:cNvSpPr>
              <a:spLocks noChangeArrowheads="1"/>
            </p:cNvSpPr>
            <p:nvPr/>
          </p:nvSpPr>
          <p:spPr bwMode="gray">
            <a:xfrm>
              <a:off x="724" y="3290"/>
              <a:ext cx="1363" cy="548"/>
            </a:xfrm>
            <a:prstGeom prst="roundRect">
              <a:avLst>
                <a:gd name="adj" fmla="val 40389"/>
              </a:avLst>
            </a:prstGeom>
            <a:gradFill rotWithShape="1">
              <a:gsLst>
                <a:gs pos="0">
                  <a:srgbClr val="729EB4"/>
                </a:gs>
                <a:gs pos="100000">
                  <a:schemeClr val="bg1"/>
                </a:gs>
              </a:gsLst>
              <a:lin ang="5400000" scaled="1"/>
            </a:gra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 name="AutoShape 9"/>
            <p:cNvSpPr>
              <a:spLocks noChangeArrowheads="1"/>
            </p:cNvSpPr>
            <p:nvPr/>
          </p:nvSpPr>
          <p:spPr bwMode="gray">
            <a:xfrm>
              <a:off x="752" y="3305"/>
              <a:ext cx="1304" cy="487"/>
            </a:xfrm>
            <a:prstGeom prst="roundRect">
              <a:avLst>
                <a:gd name="adj" fmla="val 50000"/>
              </a:avLst>
            </a:prstGeom>
            <a:gradFill rotWithShape="1">
              <a:gsLst>
                <a:gs pos="0">
                  <a:srgbClr val="7DAFD4"/>
                </a:gs>
                <a:gs pos="100000">
                  <a:schemeClr val="bg1"/>
                </a:gs>
              </a:gsLst>
              <a:lin ang="5400000" scaled="1"/>
            </a:gra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5" name="Group 10"/>
            <p:cNvGrpSpPr>
              <a:grpSpLocks/>
            </p:cNvGrpSpPr>
            <p:nvPr/>
          </p:nvGrpSpPr>
          <p:grpSpPr bwMode="auto">
            <a:xfrm>
              <a:off x="1189" y="1296"/>
              <a:ext cx="405" cy="405"/>
              <a:chOff x="1289" y="582"/>
              <a:chExt cx="668" cy="668"/>
            </a:xfrm>
          </p:grpSpPr>
          <p:sp>
            <p:nvSpPr>
              <p:cNvPr id="18" name="Oval 11"/>
              <p:cNvSpPr>
                <a:spLocks noChangeArrowheads="1"/>
              </p:cNvSpPr>
              <p:nvPr/>
            </p:nvSpPr>
            <p:spPr bwMode="gray">
              <a:xfrm>
                <a:off x="1289" y="582"/>
                <a:ext cx="668" cy="668"/>
              </a:xfrm>
              <a:prstGeom prst="ellipse">
                <a:avLst/>
              </a:prstGeom>
              <a:solidFill>
                <a:srgbClr val="333333"/>
              </a:solidFill>
              <a:ln>
                <a:noFill/>
              </a:ln>
              <a:effectLst/>
              <a:extLst>
                <a:ext uri="{91240B29-F687-4F45-9708-019B960494DF}">
                  <a14:hiddenLine xmlns="" xmlns:a14="http://schemas.microsoft.com/office/drawing/2010/main" w="38100" algn="ctr">
                    <a:solidFill>
                      <a:schemeClr val="bg1"/>
                    </a:solidFill>
                    <a:round/>
                    <a:headEnd/>
                    <a:tailEnd/>
                  </a14:hiddenLine>
                </a:ext>
                <a:ext uri="{AF507438-7753-43E0-B8FC-AC1667EBCBE1}">
                  <a14:hiddenEffects xmln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en-US"/>
              </a:p>
            </p:txBody>
          </p:sp>
          <p:sp>
            <p:nvSpPr>
              <p:cNvPr id="19" name="Oval 12"/>
              <p:cNvSpPr>
                <a:spLocks noChangeArrowheads="1"/>
              </p:cNvSpPr>
              <p:nvPr/>
            </p:nvSpPr>
            <p:spPr bwMode="gray">
              <a:xfrm>
                <a:off x="1296" y="587"/>
                <a:ext cx="646" cy="647"/>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20" name="Oval 13"/>
              <p:cNvSpPr>
                <a:spLocks noChangeArrowheads="1"/>
              </p:cNvSpPr>
              <p:nvPr/>
            </p:nvSpPr>
            <p:spPr bwMode="gray">
              <a:xfrm>
                <a:off x="1304" y="591"/>
                <a:ext cx="631" cy="631"/>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21" name="Oval 14"/>
              <p:cNvSpPr>
                <a:spLocks noChangeArrowheads="1"/>
              </p:cNvSpPr>
              <p:nvPr/>
            </p:nvSpPr>
            <p:spPr bwMode="gray">
              <a:xfrm>
                <a:off x="1311" y="597"/>
                <a:ext cx="600" cy="589"/>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22" name="Oval 15"/>
              <p:cNvSpPr>
                <a:spLocks noChangeArrowheads="1"/>
              </p:cNvSpPr>
              <p:nvPr/>
            </p:nvSpPr>
            <p:spPr bwMode="gray">
              <a:xfrm>
                <a:off x="1346" y="613"/>
                <a:ext cx="533" cy="479"/>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grpSp>
        <p:sp>
          <p:nvSpPr>
            <p:cNvPr id="16" name="Text Box 16"/>
            <p:cNvSpPr txBox="1">
              <a:spLocks noChangeArrowheads="1"/>
            </p:cNvSpPr>
            <p:nvPr/>
          </p:nvSpPr>
          <p:spPr bwMode="gray">
            <a:xfrm>
              <a:off x="1342" y="1354"/>
              <a:ext cx="91" cy="34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smtClean="0"/>
                <a:t>1</a:t>
              </a:r>
              <a:endParaRPr lang="en-US"/>
            </a:p>
          </p:txBody>
        </p:sp>
        <p:sp>
          <p:nvSpPr>
            <p:cNvPr id="17" name="Text Box 17"/>
            <p:cNvSpPr txBox="1">
              <a:spLocks noChangeArrowheads="1"/>
            </p:cNvSpPr>
            <p:nvPr/>
          </p:nvSpPr>
          <p:spPr bwMode="gray">
            <a:xfrm>
              <a:off x="768" y="1701"/>
              <a:ext cx="1296" cy="138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defRPr/>
              </a:pPr>
              <a:r>
                <a:rPr lang="en-US" err="1">
                  <a:solidFill>
                    <a:schemeClr val="bg1"/>
                  </a:solidFill>
                </a:rPr>
                <a:t>Người</a:t>
              </a:r>
              <a:r>
                <a:rPr lang="en-US">
                  <a:solidFill>
                    <a:schemeClr val="bg1"/>
                  </a:solidFill>
                </a:rPr>
                <a:t> </a:t>
              </a:r>
              <a:r>
                <a:rPr lang="en-US" err="1">
                  <a:solidFill>
                    <a:schemeClr val="bg1"/>
                  </a:solidFill>
                </a:rPr>
                <a:t>bị</a:t>
              </a:r>
              <a:r>
                <a:rPr lang="en-US">
                  <a:solidFill>
                    <a:schemeClr val="bg1"/>
                  </a:solidFill>
                </a:rPr>
                <a:t> </a:t>
              </a:r>
              <a:r>
                <a:rPr lang="en-US" err="1">
                  <a:solidFill>
                    <a:schemeClr val="bg1"/>
                  </a:solidFill>
                </a:rPr>
                <a:t>kí</a:t>
              </a:r>
              <a:r>
                <a:rPr lang="en-US">
                  <a:solidFill>
                    <a:schemeClr val="bg1"/>
                  </a:solidFill>
                </a:rPr>
                <a:t> </a:t>
              </a:r>
              <a:r>
                <a:rPr lang="en-US" err="1">
                  <a:solidFill>
                    <a:schemeClr val="bg1"/>
                  </a:solidFill>
                </a:rPr>
                <a:t>phát</a:t>
              </a:r>
              <a:r>
                <a:rPr lang="en-US">
                  <a:solidFill>
                    <a:schemeClr val="bg1"/>
                  </a:solidFill>
                </a:rPr>
                <a:t> </a:t>
              </a:r>
              <a:r>
                <a:rPr lang="en-US" err="1">
                  <a:solidFill>
                    <a:schemeClr val="bg1"/>
                  </a:solidFill>
                </a:rPr>
                <a:t>chỉ</a:t>
              </a:r>
              <a:r>
                <a:rPr lang="en-US">
                  <a:solidFill>
                    <a:schemeClr val="bg1"/>
                  </a:solidFill>
                </a:rPr>
                <a:t> </a:t>
              </a:r>
              <a:r>
                <a:rPr lang="en-US" err="1">
                  <a:solidFill>
                    <a:schemeClr val="bg1"/>
                  </a:solidFill>
                </a:rPr>
                <a:t>có</a:t>
              </a:r>
              <a:r>
                <a:rPr lang="en-US">
                  <a:solidFill>
                    <a:schemeClr val="bg1"/>
                  </a:solidFill>
                </a:rPr>
                <a:t> </a:t>
              </a:r>
              <a:r>
                <a:rPr lang="en-US" err="1">
                  <a:solidFill>
                    <a:schemeClr val="bg1"/>
                  </a:solidFill>
                </a:rPr>
                <a:t>thể</a:t>
              </a:r>
              <a:r>
                <a:rPr lang="en-US">
                  <a:solidFill>
                    <a:schemeClr val="bg1"/>
                  </a:solidFill>
                </a:rPr>
                <a:t> </a:t>
              </a:r>
              <a:r>
                <a:rPr lang="en-US" err="1">
                  <a:solidFill>
                    <a:schemeClr val="bg1"/>
                  </a:solidFill>
                </a:rPr>
                <a:t>thực</a:t>
              </a:r>
              <a:r>
                <a:rPr lang="en-US">
                  <a:solidFill>
                    <a:schemeClr val="bg1"/>
                  </a:solidFill>
                </a:rPr>
                <a:t> </a:t>
              </a:r>
              <a:r>
                <a:rPr lang="en-US" err="1">
                  <a:solidFill>
                    <a:schemeClr val="bg1"/>
                  </a:solidFill>
                </a:rPr>
                <a:t>hiện</a:t>
              </a:r>
              <a:r>
                <a:rPr lang="en-US">
                  <a:solidFill>
                    <a:schemeClr val="bg1"/>
                  </a:solidFill>
                </a:rPr>
                <a:t> </a:t>
              </a:r>
              <a:r>
                <a:rPr lang="en-US" err="1">
                  <a:solidFill>
                    <a:schemeClr val="bg1"/>
                  </a:solidFill>
                </a:rPr>
                <a:t>thanh</a:t>
              </a:r>
              <a:r>
                <a:rPr lang="en-US">
                  <a:solidFill>
                    <a:schemeClr val="bg1"/>
                  </a:solidFill>
                </a:rPr>
                <a:t> </a:t>
              </a:r>
              <a:r>
                <a:rPr lang="en-US" err="1">
                  <a:solidFill>
                    <a:schemeClr val="bg1"/>
                  </a:solidFill>
                </a:rPr>
                <a:t>toán</a:t>
              </a:r>
              <a:r>
                <a:rPr lang="en-US">
                  <a:solidFill>
                    <a:schemeClr val="bg1"/>
                  </a:solidFill>
                </a:rPr>
                <a:t> </a:t>
              </a:r>
              <a:r>
                <a:rPr lang="en-US" b="1" err="1">
                  <a:solidFill>
                    <a:srgbClr val="FF0000"/>
                  </a:solidFill>
                </a:rPr>
                <a:t>chậm</a:t>
              </a:r>
              <a:r>
                <a:rPr lang="en-US" b="1">
                  <a:solidFill>
                    <a:srgbClr val="FF0000"/>
                  </a:solidFill>
                </a:rPr>
                <a:t> </a:t>
              </a:r>
              <a:r>
                <a:rPr lang="en-US" b="1" err="1">
                  <a:solidFill>
                    <a:srgbClr val="FF0000"/>
                  </a:solidFill>
                </a:rPr>
                <a:t>một</a:t>
              </a:r>
              <a:r>
                <a:rPr lang="en-US" b="1">
                  <a:solidFill>
                    <a:srgbClr val="FF0000"/>
                  </a:solidFill>
                </a:rPr>
                <a:t> </a:t>
              </a:r>
              <a:r>
                <a:rPr lang="en-US" b="1" err="1">
                  <a:solidFill>
                    <a:srgbClr val="FF0000"/>
                  </a:solidFill>
                </a:rPr>
                <a:t>ngày</a:t>
              </a:r>
              <a:r>
                <a:rPr lang="en-US" b="1">
                  <a:solidFill>
                    <a:srgbClr val="FF0000"/>
                  </a:solidFill>
                </a:rPr>
                <a:t> </a:t>
              </a:r>
              <a:r>
                <a:rPr lang="en-US" b="1" err="1">
                  <a:solidFill>
                    <a:srgbClr val="FF0000"/>
                  </a:solidFill>
                </a:rPr>
                <a:t>làm</a:t>
              </a:r>
              <a:r>
                <a:rPr lang="en-US" b="1">
                  <a:solidFill>
                    <a:srgbClr val="FF0000"/>
                  </a:solidFill>
                </a:rPr>
                <a:t> </a:t>
              </a:r>
              <a:r>
                <a:rPr lang="en-US" b="1" err="1">
                  <a:solidFill>
                    <a:srgbClr val="FF0000"/>
                  </a:solidFill>
                </a:rPr>
                <a:t>việc</a:t>
              </a:r>
              <a:r>
                <a:rPr lang="en-US" b="1">
                  <a:solidFill>
                    <a:srgbClr val="FF0000"/>
                  </a:solidFill>
                </a:rPr>
                <a:t> </a:t>
              </a:r>
              <a:r>
                <a:rPr lang="en-US" err="1">
                  <a:solidFill>
                    <a:schemeClr val="bg1"/>
                  </a:solidFill>
                </a:rPr>
                <a:t>kể</a:t>
              </a:r>
              <a:r>
                <a:rPr lang="en-US">
                  <a:solidFill>
                    <a:schemeClr val="bg1"/>
                  </a:solidFill>
                </a:rPr>
                <a:t> </a:t>
              </a:r>
              <a:r>
                <a:rPr lang="en-US" err="1">
                  <a:solidFill>
                    <a:schemeClr val="bg1"/>
                  </a:solidFill>
                </a:rPr>
                <a:t>từ</a:t>
              </a:r>
              <a:r>
                <a:rPr lang="en-US">
                  <a:solidFill>
                    <a:schemeClr val="bg1"/>
                  </a:solidFill>
                </a:rPr>
                <a:t> </a:t>
              </a:r>
              <a:r>
                <a:rPr lang="en-US" err="1">
                  <a:solidFill>
                    <a:schemeClr val="bg1"/>
                  </a:solidFill>
                </a:rPr>
                <a:t>ngày</a:t>
              </a:r>
              <a:r>
                <a:rPr lang="en-US">
                  <a:solidFill>
                    <a:schemeClr val="bg1"/>
                  </a:solidFill>
                </a:rPr>
                <a:t> </a:t>
              </a:r>
              <a:r>
                <a:rPr lang="en-US" err="1">
                  <a:solidFill>
                    <a:schemeClr val="bg1"/>
                  </a:solidFill>
                </a:rPr>
                <a:t>xuất</a:t>
              </a:r>
              <a:r>
                <a:rPr lang="en-US">
                  <a:solidFill>
                    <a:schemeClr val="bg1"/>
                  </a:solidFill>
                </a:rPr>
                <a:t> </a:t>
              </a:r>
              <a:r>
                <a:rPr lang="en-US" err="1">
                  <a:solidFill>
                    <a:schemeClr val="bg1"/>
                  </a:solidFill>
                </a:rPr>
                <a:t>trình</a:t>
              </a:r>
              <a:r>
                <a:rPr lang="en-US">
                  <a:solidFill>
                    <a:schemeClr val="bg1"/>
                  </a:solidFill>
                </a:rPr>
                <a:t> </a:t>
              </a:r>
              <a:r>
                <a:rPr lang="en-US" err="1">
                  <a:solidFill>
                    <a:schemeClr val="bg1"/>
                  </a:solidFill>
                </a:rPr>
                <a:t>nếu</a:t>
              </a:r>
              <a:r>
                <a:rPr lang="en-US">
                  <a:solidFill>
                    <a:schemeClr val="bg1"/>
                  </a:solidFill>
                </a:rPr>
                <a:t> </a:t>
              </a:r>
              <a:r>
                <a:rPr lang="en-US" err="1">
                  <a:solidFill>
                    <a:schemeClr val="bg1"/>
                  </a:solidFill>
                </a:rPr>
                <a:t>người</a:t>
              </a:r>
              <a:r>
                <a:rPr lang="en-US">
                  <a:solidFill>
                    <a:schemeClr val="bg1"/>
                  </a:solidFill>
                </a:rPr>
                <a:t> </a:t>
              </a:r>
              <a:r>
                <a:rPr lang="en-US" err="1">
                  <a:solidFill>
                    <a:schemeClr val="bg1"/>
                  </a:solidFill>
                </a:rPr>
                <a:t>kí</a:t>
              </a:r>
              <a:r>
                <a:rPr lang="en-US">
                  <a:solidFill>
                    <a:schemeClr val="bg1"/>
                  </a:solidFill>
                </a:rPr>
                <a:t> </a:t>
              </a:r>
              <a:r>
                <a:rPr lang="en-US" err="1">
                  <a:solidFill>
                    <a:schemeClr val="bg1"/>
                  </a:solidFill>
                </a:rPr>
                <a:t>phát</a:t>
              </a:r>
              <a:r>
                <a:rPr lang="en-US">
                  <a:solidFill>
                    <a:schemeClr val="bg1"/>
                  </a:solidFill>
                </a:rPr>
                <a:t> </a:t>
              </a:r>
              <a:r>
                <a:rPr lang="en-US" err="1">
                  <a:solidFill>
                    <a:schemeClr val="bg1"/>
                  </a:solidFill>
                </a:rPr>
                <a:t>có</a:t>
              </a:r>
              <a:r>
                <a:rPr lang="en-US">
                  <a:solidFill>
                    <a:schemeClr val="bg1"/>
                  </a:solidFill>
                </a:rPr>
                <a:t> </a:t>
              </a:r>
              <a:r>
                <a:rPr lang="en-US" err="1">
                  <a:solidFill>
                    <a:schemeClr val="bg1"/>
                  </a:solidFill>
                </a:rPr>
                <a:t>đủ</a:t>
              </a:r>
              <a:r>
                <a:rPr lang="en-US">
                  <a:solidFill>
                    <a:schemeClr val="bg1"/>
                  </a:solidFill>
                </a:rPr>
                <a:t> </a:t>
              </a:r>
              <a:r>
                <a:rPr lang="en-US" err="1">
                  <a:solidFill>
                    <a:schemeClr val="bg1"/>
                  </a:solidFill>
                </a:rPr>
                <a:t>tiền</a:t>
              </a:r>
              <a:r>
                <a:rPr lang="en-US">
                  <a:solidFill>
                    <a:schemeClr val="bg1"/>
                  </a:solidFill>
                </a:rPr>
                <a:t> </a:t>
              </a:r>
              <a:r>
                <a:rPr lang="en-US" err="1">
                  <a:solidFill>
                    <a:schemeClr val="bg1"/>
                  </a:solidFill>
                </a:rPr>
                <a:t>trên</a:t>
              </a:r>
              <a:r>
                <a:rPr lang="en-US">
                  <a:solidFill>
                    <a:schemeClr val="bg1"/>
                  </a:solidFill>
                </a:rPr>
                <a:t> </a:t>
              </a:r>
              <a:r>
                <a:rPr lang="en-US" err="1">
                  <a:solidFill>
                    <a:schemeClr val="bg1"/>
                  </a:solidFill>
                </a:rPr>
                <a:t>tài</a:t>
              </a:r>
              <a:r>
                <a:rPr lang="en-US">
                  <a:solidFill>
                    <a:schemeClr val="bg1"/>
                  </a:solidFill>
                </a:rPr>
                <a:t> </a:t>
              </a:r>
              <a:r>
                <a:rPr lang="en-US" err="1">
                  <a:solidFill>
                    <a:schemeClr val="bg1"/>
                  </a:solidFill>
                </a:rPr>
                <a:t>khoản</a:t>
              </a:r>
              <a:r>
                <a:rPr lang="en-US">
                  <a:solidFill>
                    <a:schemeClr val="bg1"/>
                  </a:solidFill>
                </a:rPr>
                <a:t>. </a:t>
              </a:r>
              <a:r>
                <a:rPr lang="en-US"/>
                <a:t>	</a:t>
              </a:r>
            </a:p>
            <a:p>
              <a:endParaRPr lang="en-US"/>
            </a:p>
          </p:txBody>
        </p:sp>
      </p:grpSp>
      <p:grpSp>
        <p:nvGrpSpPr>
          <p:cNvPr id="23" name="Group 32"/>
          <p:cNvGrpSpPr>
            <a:grpSpLocks/>
          </p:cNvGrpSpPr>
          <p:nvPr/>
        </p:nvGrpSpPr>
        <p:grpSpPr bwMode="auto">
          <a:xfrm>
            <a:off x="3900024" y="3786177"/>
            <a:ext cx="5091576" cy="2870199"/>
            <a:chOff x="3692" y="1255"/>
            <a:chExt cx="1367" cy="3066"/>
          </a:xfrm>
        </p:grpSpPr>
        <p:sp>
          <p:nvSpPr>
            <p:cNvPr id="24" name="AutoShape 33"/>
            <p:cNvSpPr>
              <a:spLocks noChangeArrowheads="1"/>
            </p:cNvSpPr>
            <p:nvPr/>
          </p:nvSpPr>
          <p:spPr bwMode="gray">
            <a:xfrm>
              <a:off x="3696" y="1490"/>
              <a:ext cx="1363" cy="1800"/>
            </a:xfrm>
            <a:prstGeom prst="roundRect">
              <a:avLst>
                <a:gd name="adj" fmla="val 17509"/>
              </a:avLst>
            </a:prstGeom>
            <a:gradFill rotWithShape="1">
              <a:gsLst>
                <a:gs pos="0">
                  <a:srgbClr val="B59F43"/>
                </a:gs>
                <a:gs pos="100000">
                  <a:srgbClr val="8F8849"/>
                </a:gs>
              </a:gsLst>
              <a:lin ang="2700000" scaled="1"/>
            </a:gra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 name="AutoShape 34"/>
            <p:cNvSpPr>
              <a:spLocks noChangeArrowheads="1"/>
            </p:cNvSpPr>
            <p:nvPr/>
          </p:nvSpPr>
          <p:spPr bwMode="gray">
            <a:xfrm>
              <a:off x="3717" y="1495"/>
              <a:ext cx="1322" cy="1766"/>
            </a:xfrm>
            <a:prstGeom prst="roundRect">
              <a:avLst>
                <a:gd name="adj" fmla="val 16667"/>
              </a:avLst>
            </a:prstGeom>
            <a:solidFill>
              <a:srgbClr val="E9E065"/>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 name="AutoShape 35"/>
            <p:cNvSpPr>
              <a:spLocks noChangeArrowheads="1"/>
            </p:cNvSpPr>
            <p:nvPr/>
          </p:nvSpPr>
          <p:spPr bwMode="gray">
            <a:xfrm>
              <a:off x="3728" y="2795"/>
              <a:ext cx="1304" cy="447"/>
            </a:xfrm>
            <a:prstGeom prst="roundRect">
              <a:avLst>
                <a:gd name="adj" fmla="val 50000"/>
              </a:avLst>
            </a:prstGeom>
            <a:gradFill rotWithShape="1">
              <a:gsLst>
                <a:gs pos="0">
                  <a:srgbClr val="E9E065"/>
                </a:gs>
                <a:gs pos="100000">
                  <a:srgbClr val="E9E065">
                    <a:gamma/>
                    <a:tint val="57647"/>
                    <a:invGamma/>
                  </a:srgbClr>
                </a:gs>
              </a:gsLst>
              <a:lin ang="5400000" scaled="1"/>
            </a:gra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 name="AutoShape 36"/>
            <p:cNvSpPr>
              <a:spLocks noChangeArrowheads="1"/>
            </p:cNvSpPr>
            <p:nvPr/>
          </p:nvSpPr>
          <p:spPr bwMode="gray">
            <a:xfrm>
              <a:off x="3728" y="1509"/>
              <a:ext cx="1304" cy="446"/>
            </a:xfrm>
            <a:prstGeom prst="roundRect">
              <a:avLst>
                <a:gd name="adj" fmla="val 50000"/>
              </a:avLst>
            </a:prstGeom>
            <a:gradFill rotWithShape="1">
              <a:gsLst>
                <a:gs pos="0">
                  <a:srgbClr val="E9E065">
                    <a:gamma/>
                    <a:tint val="33333"/>
                    <a:invGamma/>
                  </a:srgbClr>
                </a:gs>
                <a:gs pos="100000">
                  <a:srgbClr val="E9E065"/>
                </a:gs>
              </a:gsLst>
              <a:lin ang="5400000" scaled="1"/>
            </a:gra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28" name="Group 37"/>
            <p:cNvGrpSpPr>
              <a:grpSpLocks/>
            </p:cNvGrpSpPr>
            <p:nvPr/>
          </p:nvGrpSpPr>
          <p:grpSpPr bwMode="auto">
            <a:xfrm>
              <a:off x="4165" y="1296"/>
              <a:ext cx="405" cy="405"/>
              <a:chOff x="1289" y="582"/>
              <a:chExt cx="668" cy="668"/>
            </a:xfrm>
          </p:grpSpPr>
          <p:sp>
            <p:nvSpPr>
              <p:cNvPr id="33" name="Oval 38"/>
              <p:cNvSpPr>
                <a:spLocks noChangeArrowheads="1"/>
              </p:cNvSpPr>
              <p:nvPr/>
            </p:nvSpPr>
            <p:spPr bwMode="gray">
              <a:xfrm>
                <a:off x="1289" y="582"/>
                <a:ext cx="668" cy="668"/>
              </a:xfrm>
              <a:prstGeom prst="ellipse">
                <a:avLst/>
              </a:prstGeom>
              <a:solidFill>
                <a:srgbClr val="333333"/>
              </a:solidFill>
              <a:ln>
                <a:noFill/>
              </a:ln>
              <a:effectLst/>
              <a:extLst>
                <a:ext uri="{91240B29-F687-4F45-9708-019B960494DF}">
                  <a14:hiddenLine xmlns="" xmlns:a14="http://schemas.microsoft.com/office/drawing/2010/main" w="38100" algn="ctr">
                    <a:solidFill>
                      <a:schemeClr val="bg1"/>
                    </a:solidFill>
                    <a:round/>
                    <a:headEnd/>
                    <a:tailEnd/>
                  </a14:hiddenLine>
                </a:ext>
                <a:ext uri="{AF507438-7753-43E0-B8FC-AC1667EBCBE1}">
                  <a14:hiddenEffects xmln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en-US"/>
              </a:p>
            </p:txBody>
          </p:sp>
          <p:sp>
            <p:nvSpPr>
              <p:cNvPr id="34" name="Oval 39"/>
              <p:cNvSpPr>
                <a:spLocks noChangeArrowheads="1"/>
              </p:cNvSpPr>
              <p:nvPr/>
            </p:nvSpPr>
            <p:spPr bwMode="gray">
              <a:xfrm>
                <a:off x="1296" y="587"/>
                <a:ext cx="646" cy="647"/>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35" name="Oval 40"/>
              <p:cNvSpPr>
                <a:spLocks noChangeArrowheads="1"/>
              </p:cNvSpPr>
              <p:nvPr/>
            </p:nvSpPr>
            <p:spPr bwMode="gray">
              <a:xfrm>
                <a:off x="1304" y="591"/>
                <a:ext cx="631" cy="631"/>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36" name="Oval 41"/>
              <p:cNvSpPr>
                <a:spLocks noChangeArrowheads="1"/>
              </p:cNvSpPr>
              <p:nvPr/>
            </p:nvSpPr>
            <p:spPr bwMode="gray">
              <a:xfrm>
                <a:off x="1311" y="597"/>
                <a:ext cx="600" cy="589"/>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37" name="Oval 42"/>
              <p:cNvSpPr>
                <a:spLocks noChangeArrowheads="1"/>
              </p:cNvSpPr>
              <p:nvPr/>
            </p:nvSpPr>
            <p:spPr bwMode="gray">
              <a:xfrm>
                <a:off x="1346" y="613"/>
                <a:ext cx="533" cy="479"/>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grpSp>
        <p:sp>
          <p:nvSpPr>
            <p:cNvPr id="29" name="Text Box 43"/>
            <p:cNvSpPr txBox="1">
              <a:spLocks noChangeArrowheads="1"/>
            </p:cNvSpPr>
            <p:nvPr/>
          </p:nvSpPr>
          <p:spPr bwMode="gray">
            <a:xfrm>
              <a:off x="4312" y="1255"/>
              <a:ext cx="103" cy="49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sz="2400" smtClean="0">
                  <a:solidFill>
                    <a:srgbClr val="000000"/>
                  </a:solidFill>
                </a:rPr>
                <a:t>2</a:t>
              </a:r>
              <a:endParaRPr lang="en-US"/>
            </a:p>
          </p:txBody>
        </p:sp>
        <p:sp>
          <p:nvSpPr>
            <p:cNvPr id="30" name="Text Box 44"/>
            <p:cNvSpPr txBox="1">
              <a:spLocks noChangeArrowheads="1"/>
            </p:cNvSpPr>
            <p:nvPr/>
          </p:nvSpPr>
          <p:spPr bwMode="gray">
            <a:xfrm>
              <a:off x="3745" y="1691"/>
              <a:ext cx="1296" cy="263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defRPr/>
              </a:pPr>
              <a:r>
                <a:rPr lang="en-US" err="1"/>
                <a:t>Nếu</a:t>
              </a:r>
              <a:r>
                <a:rPr lang="en-US"/>
                <a:t> vi </a:t>
              </a:r>
              <a:r>
                <a:rPr lang="en-US" err="1"/>
                <a:t>phạm</a:t>
              </a:r>
              <a:r>
                <a:rPr lang="en-US"/>
                <a:t> </a:t>
              </a:r>
              <a:r>
                <a:rPr lang="en-US" err="1"/>
                <a:t>phải</a:t>
              </a:r>
              <a:r>
                <a:rPr lang="en-US"/>
                <a:t> </a:t>
              </a:r>
              <a:r>
                <a:rPr lang="en-US" err="1"/>
                <a:t>bồi</a:t>
              </a:r>
              <a:r>
                <a:rPr lang="en-US"/>
                <a:t> </a:t>
              </a:r>
              <a:r>
                <a:rPr lang="en-US" err="1"/>
                <a:t>thường</a:t>
              </a:r>
              <a:r>
                <a:rPr lang="en-US"/>
                <a:t> </a:t>
              </a:r>
              <a:r>
                <a:rPr lang="en-US" err="1"/>
                <a:t>cho</a:t>
              </a:r>
              <a:r>
                <a:rPr lang="en-US"/>
                <a:t> </a:t>
              </a:r>
              <a:r>
                <a:rPr lang="en-US" err="1"/>
                <a:t>người</a:t>
              </a:r>
              <a:r>
                <a:rPr lang="en-US"/>
                <a:t> </a:t>
              </a:r>
              <a:r>
                <a:rPr lang="en-US" err="1"/>
                <a:t>thụ</a:t>
              </a:r>
              <a:r>
                <a:rPr lang="en-US"/>
                <a:t> </a:t>
              </a:r>
              <a:r>
                <a:rPr lang="en-US" err="1"/>
                <a:t>hưởng</a:t>
              </a:r>
              <a:r>
                <a:rPr lang="en-US"/>
                <a:t> </a:t>
              </a:r>
              <a:r>
                <a:rPr lang="en-US" err="1"/>
                <a:t>tối</a:t>
              </a:r>
              <a:r>
                <a:rPr lang="en-US"/>
                <a:t> </a:t>
              </a:r>
              <a:r>
                <a:rPr lang="en-US" err="1"/>
                <a:t>đa</a:t>
              </a:r>
              <a:r>
                <a:rPr lang="en-US"/>
                <a:t> = </a:t>
              </a:r>
              <a:r>
                <a:rPr lang="en-US" sz="2000" b="1" err="1">
                  <a:solidFill>
                    <a:srgbClr val="FF0000"/>
                  </a:solidFill>
                </a:rPr>
                <a:t>Số</a:t>
              </a:r>
              <a:r>
                <a:rPr lang="en-US" sz="2000" b="1">
                  <a:solidFill>
                    <a:srgbClr val="FF0000"/>
                  </a:solidFill>
                </a:rPr>
                <a:t> </a:t>
              </a:r>
              <a:r>
                <a:rPr lang="en-US" sz="2000" b="1" err="1">
                  <a:solidFill>
                    <a:srgbClr val="FF0000"/>
                  </a:solidFill>
                </a:rPr>
                <a:t>tiền</a:t>
              </a:r>
              <a:r>
                <a:rPr lang="en-US" sz="2000" b="1">
                  <a:solidFill>
                    <a:srgbClr val="FF0000"/>
                  </a:solidFill>
                </a:rPr>
                <a:t> </a:t>
              </a:r>
              <a:r>
                <a:rPr lang="en-US" sz="2000" b="1" err="1">
                  <a:solidFill>
                    <a:srgbClr val="FF0000"/>
                  </a:solidFill>
                </a:rPr>
                <a:t>ghi</a:t>
              </a:r>
              <a:r>
                <a:rPr lang="en-US" sz="2000" b="1">
                  <a:solidFill>
                    <a:srgbClr val="FF0000"/>
                  </a:solidFill>
                </a:rPr>
                <a:t> </a:t>
              </a:r>
              <a:r>
                <a:rPr lang="en-US" sz="2000" b="1" err="1">
                  <a:solidFill>
                    <a:srgbClr val="FF0000"/>
                  </a:solidFill>
                </a:rPr>
                <a:t>trên</a:t>
              </a:r>
              <a:r>
                <a:rPr lang="en-US" sz="2000" b="1">
                  <a:solidFill>
                    <a:srgbClr val="FF0000"/>
                  </a:solidFill>
                </a:rPr>
                <a:t> </a:t>
              </a:r>
              <a:r>
                <a:rPr lang="en-US" sz="2000" b="1" err="1">
                  <a:solidFill>
                    <a:srgbClr val="FF0000"/>
                  </a:solidFill>
                </a:rPr>
                <a:t>séc</a:t>
              </a:r>
              <a:r>
                <a:rPr lang="en-US" sz="2000" b="1">
                  <a:solidFill>
                    <a:srgbClr val="FF0000"/>
                  </a:solidFill>
                </a:rPr>
                <a:t> * </a:t>
              </a:r>
              <a:r>
                <a:rPr lang="en-US" sz="2000" b="1" err="1">
                  <a:solidFill>
                    <a:srgbClr val="FF0000"/>
                  </a:solidFill>
                </a:rPr>
                <a:t>lãi</a:t>
              </a:r>
              <a:r>
                <a:rPr lang="en-US" sz="2000" b="1">
                  <a:solidFill>
                    <a:srgbClr val="FF0000"/>
                  </a:solidFill>
                </a:rPr>
                <a:t> </a:t>
              </a:r>
              <a:r>
                <a:rPr lang="en-US" sz="2000" b="1" err="1">
                  <a:solidFill>
                    <a:srgbClr val="FF0000"/>
                  </a:solidFill>
                </a:rPr>
                <a:t>suất</a:t>
              </a:r>
              <a:r>
                <a:rPr lang="en-US" sz="2000" b="1">
                  <a:solidFill>
                    <a:srgbClr val="FF0000"/>
                  </a:solidFill>
                </a:rPr>
                <a:t> </a:t>
              </a:r>
              <a:r>
                <a:rPr lang="en-US" sz="2000" b="1" err="1" smtClean="0">
                  <a:solidFill>
                    <a:srgbClr val="FF0000"/>
                  </a:solidFill>
                </a:rPr>
                <a:t>phạt</a:t>
              </a:r>
              <a:r>
                <a:rPr lang="en-US" sz="2000" b="1" smtClean="0"/>
                <a:t> (</a:t>
              </a:r>
              <a:r>
                <a:rPr lang="vi-VN" smtClean="0"/>
                <a:t> </a:t>
              </a:r>
              <a:r>
                <a:rPr lang="vi-VN"/>
                <a:t>200% lãi suất cơ bản do Ngân hàng Nhà nước Việt Nam công bố tại thời điểm áp dụng. </a:t>
              </a:r>
              <a:r>
                <a:rPr lang="en-US"/>
                <a:t>T</a:t>
              </a:r>
              <a:r>
                <a:rPr lang="vi-VN" smtClean="0"/>
                <a:t>iền </a:t>
              </a:r>
              <a:r>
                <a:rPr lang="vi-VN"/>
                <a:t>phạt chậm trả được trả cho người thụ hưởng séc</a:t>
              </a:r>
              <a:r>
                <a:rPr lang="en-US"/>
                <a:t>)</a:t>
              </a:r>
            </a:p>
            <a:p>
              <a:pPr marL="0" indent="0">
                <a:buFontTx/>
                <a:buNone/>
                <a:defRPr/>
              </a:pPr>
              <a:r>
                <a:rPr lang="en-US"/>
                <a:t>	</a:t>
              </a:r>
            </a:p>
            <a:p>
              <a:r>
                <a:rPr lang="en-US" smtClean="0">
                  <a:solidFill>
                    <a:srgbClr val="000000"/>
                  </a:solidFill>
                  <a:latin typeface="Verdana" pitchFamily="34" charset="0"/>
                </a:rPr>
                <a:t>.</a:t>
              </a:r>
              <a:endParaRPr lang="en-US" sz="2400"/>
            </a:p>
          </p:txBody>
        </p:sp>
        <p:sp>
          <p:nvSpPr>
            <p:cNvPr id="31" name="AutoShape 45"/>
            <p:cNvSpPr>
              <a:spLocks noChangeArrowheads="1"/>
            </p:cNvSpPr>
            <p:nvPr/>
          </p:nvSpPr>
          <p:spPr bwMode="gray">
            <a:xfrm>
              <a:off x="3692" y="3290"/>
              <a:ext cx="1363" cy="548"/>
            </a:xfrm>
            <a:prstGeom prst="roundRect">
              <a:avLst>
                <a:gd name="adj" fmla="val 40389"/>
              </a:avLst>
            </a:prstGeom>
            <a:gradFill rotWithShape="1">
              <a:gsLst>
                <a:gs pos="0">
                  <a:srgbClr val="99BACC"/>
                </a:gs>
                <a:gs pos="100000">
                  <a:schemeClr val="bg1"/>
                </a:gs>
              </a:gsLst>
              <a:lin ang="5400000" scaled="1"/>
            </a:gra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 name="AutoShape 46"/>
            <p:cNvSpPr>
              <a:spLocks noChangeArrowheads="1"/>
            </p:cNvSpPr>
            <p:nvPr/>
          </p:nvSpPr>
          <p:spPr bwMode="gray">
            <a:xfrm>
              <a:off x="3720" y="3305"/>
              <a:ext cx="1304" cy="487"/>
            </a:xfrm>
            <a:prstGeom prst="roundRect">
              <a:avLst>
                <a:gd name="adj" fmla="val 50000"/>
              </a:avLst>
            </a:prstGeom>
            <a:gradFill rotWithShape="1">
              <a:gsLst>
                <a:gs pos="0">
                  <a:srgbClr val="C8DAD4"/>
                </a:gs>
                <a:gs pos="100000">
                  <a:srgbClr val="FFFFFF"/>
                </a:gs>
              </a:gsLst>
              <a:lin ang="5400000" scaled="1"/>
            </a:gra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38" name="Rectangle 37"/>
          <p:cNvSpPr/>
          <p:nvPr/>
        </p:nvSpPr>
        <p:spPr>
          <a:xfrm>
            <a:off x="6705600" y="381000"/>
            <a:ext cx="2057400" cy="523220"/>
          </a:xfrm>
          <a:prstGeom prst="rect">
            <a:avLst/>
          </a:prstGeom>
        </p:spPr>
        <p:txBody>
          <a:bodyPr wrap="square">
            <a:spAutoFit/>
          </a:bodyPr>
          <a:lstStyle/>
          <a:p>
            <a:pPr algn="ctr">
              <a:lnSpc>
                <a:spcPct val="100000"/>
              </a:lnSpc>
              <a:defRPr/>
            </a:pPr>
            <a:r>
              <a:rPr lang="en-US" sz="2800" b="1" kern="0" smtClean="0">
                <a:solidFill>
                  <a:srgbClr val="FF0000"/>
                </a:solidFill>
                <a:latin typeface="Chiller" pitchFamily="82" charset="0"/>
              </a:rPr>
              <a:t>NHÓM TTQT 7</a:t>
            </a:r>
            <a:endParaRPr lang="en-US" sz="2800" b="1" kern="0">
              <a:solidFill>
                <a:srgbClr val="FF0000"/>
              </a:solidFill>
              <a:latin typeface="Chiller" pitchFamily="82" charset="0"/>
            </a:endParaRPr>
          </a:p>
        </p:txBody>
      </p:sp>
      <p:sp>
        <p:nvSpPr>
          <p:cNvPr id="39" name="Rectangle 38"/>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extLst>
      <p:ext uri="{BB962C8B-B14F-4D97-AF65-F5344CB8AC3E}">
        <p14:creationId xmlns="" xmlns:p14="http://schemas.microsoft.com/office/powerpoint/2010/main" val="1349375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blinds(horizontal)">
                                      <p:cBhvr>
                                        <p:cTn id="1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8FFF4E72-9C99-49E8-BB0E-DBCC20F059B1}" type="slidenum">
              <a:rPr lang="en-US"/>
              <a:pPr>
                <a:defRPr/>
              </a:pPr>
              <a:t>5</a:t>
            </a:fld>
            <a:endParaRPr lang="en-US"/>
          </a:p>
        </p:txBody>
      </p:sp>
      <p:sp>
        <p:nvSpPr>
          <p:cNvPr id="6" name="Rectangle 2"/>
          <p:cNvSpPr txBox="1">
            <a:spLocks noChangeArrowheads="1"/>
          </p:cNvSpPr>
          <p:nvPr/>
        </p:nvSpPr>
        <p:spPr bwMode="auto">
          <a:xfrm>
            <a:off x="0" y="206375"/>
            <a:ext cx="8769350" cy="1012825"/>
          </a:xfrm>
          <a:prstGeom prst="rect">
            <a:avLst/>
          </a:prstGeom>
          <a:noFill/>
          <a:ln w="12700">
            <a:noFill/>
            <a:miter lim="800000"/>
            <a:headEnd/>
            <a:tailEnd/>
          </a:ln>
          <a:effectLst/>
        </p:spPr>
        <p:txBody>
          <a:bodyPr lIns="90488" tIns="44450" rIns="90488" bIns="44450" anchor="b"/>
          <a:lstStyle/>
          <a:p>
            <a:pPr>
              <a:lnSpc>
                <a:spcPct val="100000"/>
              </a:lnSpc>
              <a:defRPr/>
            </a:pPr>
            <a:r>
              <a:rPr lang="en-US" sz="2800" kern="0">
                <a:solidFill>
                  <a:schemeClr val="tx2"/>
                </a:solidFill>
                <a:latin typeface="Times New Roman" pitchFamily="18" charset="0"/>
                <a:cs typeface="Times New Roman" pitchFamily="18" charset="0"/>
              </a:rPr>
              <a:t>PHẦN 1 : QUY ĐỊNH CHUNG</a:t>
            </a:r>
          </a:p>
        </p:txBody>
      </p:sp>
      <p:sp>
        <p:nvSpPr>
          <p:cNvPr id="11" name="Rectangle 2"/>
          <p:cNvSpPr txBox="1">
            <a:spLocks noChangeArrowheads="1"/>
          </p:cNvSpPr>
          <p:nvPr/>
        </p:nvSpPr>
        <p:spPr bwMode="auto">
          <a:xfrm>
            <a:off x="304800" y="381000"/>
            <a:ext cx="8672513" cy="4572000"/>
          </a:xfrm>
          <a:prstGeom prst="rect">
            <a:avLst/>
          </a:prstGeom>
          <a:noFill/>
          <a:ln w="12700">
            <a:noFill/>
            <a:miter lim="800000"/>
            <a:headEnd/>
            <a:tailEnd/>
          </a:ln>
          <a:effectLst/>
        </p:spPr>
        <p:txBody>
          <a:bodyPr lIns="90488" tIns="44450" rIns="90488" bIns="44450" anchor="b"/>
          <a:lstStyle/>
          <a:p>
            <a:pPr>
              <a:lnSpc>
                <a:spcPct val="114000"/>
              </a:lnSpc>
              <a:defRPr/>
            </a:pPr>
            <a:r>
              <a:rPr lang="en-US" sz="2800" b="0" i="1">
                <a:solidFill>
                  <a:srgbClr val="FF0000"/>
                </a:solidFill>
                <a:latin typeface="Times New Roman" pitchFamily="18" charset="0"/>
                <a:cs typeface="Times New Roman" pitchFamily="18" charset="0"/>
              </a:rPr>
              <a:t>-</a:t>
            </a:r>
            <a:r>
              <a:rPr lang="en-US" sz="2800" b="0" i="1" err="1">
                <a:solidFill>
                  <a:srgbClr val="FF0000"/>
                </a:solidFill>
                <a:latin typeface="Times New Roman" pitchFamily="18" charset="0"/>
                <a:cs typeface="Times New Roman" pitchFamily="18" charset="0"/>
              </a:rPr>
              <a:t>Về</a:t>
            </a:r>
            <a:r>
              <a:rPr lang="en-US" sz="2800" b="0" i="1">
                <a:solidFill>
                  <a:srgbClr val="FF0000"/>
                </a:solidFill>
                <a:latin typeface="Times New Roman" pitchFamily="18" charset="0"/>
                <a:cs typeface="Times New Roman" pitchFamily="18" charset="0"/>
              </a:rPr>
              <a:t> </a:t>
            </a:r>
            <a:r>
              <a:rPr lang="en-US" sz="2800" b="0" i="1" err="1">
                <a:solidFill>
                  <a:srgbClr val="FF0000"/>
                </a:solidFill>
                <a:latin typeface="Times New Roman" pitchFamily="18" charset="0"/>
                <a:cs typeface="Times New Roman" pitchFamily="18" charset="0"/>
              </a:rPr>
              <a:t>giải</a:t>
            </a:r>
            <a:r>
              <a:rPr lang="en-US" sz="2800" b="0" i="1">
                <a:solidFill>
                  <a:srgbClr val="FF0000"/>
                </a:solidFill>
                <a:latin typeface="Times New Roman" pitchFamily="18" charset="0"/>
                <a:cs typeface="Times New Roman" pitchFamily="18" charset="0"/>
              </a:rPr>
              <a:t> </a:t>
            </a:r>
            <a:r>
              <a:rPr lang="en-US" sz="2800" b="0" i="1" err="1">
                <a:solidFill>
                  <a:srgbClr val="FF0000"/>
                </a:solidFill>
                <a:latin typeface="Times New Roman" pitchFamily="18" charset="0"/>
                <a:cs typeface="Times New Roman" pitchFamily="18" charset="0"/>
              </a:rPr>
              <a:t>thích</a:t>
            </a:r>
            <a:r>
              <a:rPr lang="en-US" sz="2800" b="0" i="1">
                <a:solidFill>
                  <a:srgbClr val="FF0000"/>
                </a:solidFill>
                <a:latin typeface="Times New Roman" pitchFamily="18" charset="0"/>
                <a:cs typeface="Times New Roman" pitchFamily="18" charset="0"/>
              </a:rPr>
              <a:t> </a:t>
            </a:r>
            <a:r>
              <a:rPr lang="en-US" sz="2800" b="0" i="1" err="1">
                <a:solidFill>
                  <a:srgbClr val="FF0000"/>
                </a:solidFill>
                <a:latin typeface="Times New Roman" pitchFamily="18" charset="0"/>
                <a:cs typeface="Times New Roman" pitchFamily="18" charset="0"/>
              </a:rPr>
              <a:t>từ</a:t>
            </a:r>
            <a:r>
              <a:rPr lang="en-US" sz="2800" b="0" i="1">
                <a:solidFill>
                  <a:srgbClr val="FF0000"/>
                </a:solidFill>
                <a:latin typeface="Times New Roman" pitchFamily="18" charset="0"/>
                <a:cs typeface="Times New Roman" pitchFamily="18" charset="0"/>
              </a:rPr>
              <a:t> </a:t>
            </a:r>
            <a:r>
              <a:rPr lang="en-US" sz="2800" b="0" i="1" err="1">
                <a:solidFill>
                  <a:srgbClr val="FF0000"/>
                </a:solidFill>
                <a:latin typeface="Times New Roman" pitchFamily="18" charset="0"/>
                <a:cs typeface="Times New Roman" pitchFamily="18" charset="0"/>
              </a:rPr>
              <a:t>ngữ</a:t>
            </a:r>
            <a:endParaRPr lang="en-US" sz="2800" b="0" i="1">
              <a:solidFill>
                <a:srgbClr val="FF0000"/>
              </a:solidFill>
              <a:latin typeface="Times New Roman" pitchFamily="18" charset="0"/>
              <a:cs typeface="Times New Roman" pitchFamily="18" charset="0"/>
            </a:endParaRPr>
          </a:p>
          <a:p>
            <a:pPr>
              <a:lnSpc>
                <a:spcPct val="114000"/>
              </a:lnSpc>
              <a:buFont typeface="Arial" pitchFamily="34" charset="0"/>
              <a:buChar char="•"/>
              <a:defRPr/>
            </a:pPr>
            <a:r>
              <a:rPr lang="en-US" sz="2800" err="1">
                <a:latin typeface="Times New Roman" pitchFamily="18" charset="0"/>
                <a:cs typeface="Times New Roman" pitchFamily="18" charset="0"/>
              </a:rPr>
              <a:t>Khái</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niệm</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công</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cụ</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chuyển</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nhượng</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đó</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là</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giấy</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tờ</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có</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giá</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ghi</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nhận</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lệnh</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thanh</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toán</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hoặc</a:t>
            </a:r>
            <a:r>
              <a:rPr lang="en-US" sz="2800">
                <a:latin typeface="Times New Roman" pitchFamily="18" charset="0"/>
                <a:cs typeface="Times New Roman" pitchFamily="18" charset="0"/>
              </a:rPr>
              <a:t> cam </a:t>
            </a:r>
            <a:r>
              <a:rPr lang="en-US" sz="2800" err="1">
                <a:latin typeface="Times New Roman" pitchFamily="18" charset="0"/>
                <a:cs typeface="Times New Roman" pitchFamily="18" charset="0"/>
              </a:rPr>
              <a:t>kết</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thanh</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toán</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không</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điều</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kiện</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một</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số</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tiền</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xác</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định</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vào</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một</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thời</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điểm</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nhất</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định</a:t>
            </a:r>
            <a:r>
              <a:rPr lang="en-US" sz="2800">
                <a:latin typeface="Times New Roman" pitchFamily="18" charset="0"/>
                <a:cs typeface="Times New Roman" pitchFamily="18" charset="0"/>
              </a:rPr>
              <a:t>”</a:t>
            </a:r>
          </a:p>
          <a:p>
            <a:pPr>
              <a:lnSpc>
                <a:spcPct val="114000"/>
              </a:lnSpc>
              <a:buFont typeface="Arial" pitchFamily="34" charset="0"/>
              <a:buChar char="•"/>
              <a:defRPr/>
            </a:pPr>
            <a:r>
              <a:rPr lang="en-US" sz="2800" err="1">
                <a:latin typeface="Times New Roman" pitchFamily="18" charset="0"/>
                <a:cs typeface="Times New Roman" pitchFamily="18" charset="0"/>
              </a:rPr>
              <a:t>Phân</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biệt</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rõ</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giữa</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hối</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phiếu</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đòi</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nợ</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và</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hối</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phiếu</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nhận</a:t>
            </a:r>
            <a:r>
              <a:rPr lang="en-US" sz="2800">
                <a:latin typeface="Times New Roman" pitchFamily="18" charset="0"/>
                <a:cs typeface="Times New Roman" pitchFamily="18" charset="0"/>
              </a:rPr>
              <a:t> </a:t>
            </a:r>
            <a:r>
              <a:rPr lang="en-US" sz="2800" smtClean="0">
                <a:latin typeface="Times New Roman" pitchFamily="18" charset="0"/>
                <a:cs typeface="Times New Roman" pitchFamily="18" charset="0"/>
              </a:rPr>
              <a:t>nợ</a:t>
            </a:r>
            <a:endParaRPr lang="en-US" sz="2800">
              <a:latin typeface="Times New Roman" pitchFamily="18" charset="0"/>
              <a:cs typeface="Times New Roman" pitchFamily="18" charset="0"/>
            </a:endParaRPr>
          </a:p>
        </p:txBody>
      </p:sp>
      <p:sp>
        <p:nvSpPr>
          <p:cNvPr id="5" name="Rectangle 4"/>
          <p:cNvSpPr/>
          <p:nvPr/>
        </p:nvSpPr>
        <p:spPr>
          <a:xfrm>
            <a:off x="6705600" y="381000"/>
            <a:ext cx="2057400" cy="523220"/>
          </a:xfrm>
          <a:prstGeom prst="rect">
            <a:avLst/>
          </a:prstGeom>
        </p:spPr>
        <p:txBody>
          <a:bodyPr wrap="square">
            <a:spAutoFit/>
          </a:bodyPr>
          <a:lstStyle/>
          <a:p>
            <a:pPr algn="ctr">
              <a:lnSpc>
                <a:spcPct val="100000"/>
              </a:lnSpc>
              <a:defRPr/>
            </a:pPr>
            <a:r>
              <a:rPr lang="en-US" sz="2800" b="1" kern="0" smtClean="0">
                <a:solidFill>
                  <a:srgbClr val="FF0000"/>
                </a:solidFill>
                <a:latin typeface="Chiller" pitchFamily="82" charset="0"/>
              </a:rPr>
              <a:t>NHÓM TTQT 7</a:t>
            </a:r>
            <a:endParaRPr lang="en-US" sz="2800" b="1" kern="0">
              <a:solidFill>
                <a:srgbClr val="FF0000"/>
              </a:solidFill>
              <a:latin typeface="Chiller" pitchFamily="82" charset="0"/>
            </a:endParaRPr>
          </a:p>
        </p:txBody>
      </p:sp>
      <p:sp>
        <p:nvSpPr>
          <p:cNvPr id="7" name="Rectangle 6"/>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animEffect transition="in" filter="blinds(horizontal)">
                                      <p:cBhvr>
                                        <p:cTn id="7" dur="500"/>
                                        <p:tgtEl>
                                          <p:spTgt spid="1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xEl>
                                              <p:pRg st="2" end="2"/>
                                            </p:txEl>
                                          </p:spTgt>
                                        </p:tgtEl>
                                        <p:attrNameLst>
                                          <p:attrName>style.visibility</p:attrName>
                                        </p:attrNameLst>
                                      </p:cBhvr>
                                      <p:to>
                                        <p:strVal val="visible"/>
                                      </p:to>
                                    </p:set>
                                    <p:animEffect transition="in" filter="blinds(horizontal)">
                                      <p:cBhvr>
                                        <p:cTn id="12" dur="5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5. </a:t>
            </a:r>
            <a:r>
              <a:rPr lang="en-US" err="1" smtClean="0"/>
              <a:t>Xuất</a:t>
            </a:r>
            <a:r>
              <a:rPr lang="en-US" smtClean="0"/>
              <a:t> </a:t>
            </a:r>
            <a:r>
              <a:rPr lang="en-US" err="1" smtClean="0"/>
              <a:t>trình</a:t>
            </a:r>
            <a:r>
              <a:rPr lang="en-US" smtClean="0"/>
              <a:t> </a:t>
            </a:r>
            <a:r>
              <a:rPr lang="en-US" err="1" smtClean="0"/>
              <a:t>và</a:t>
            </a:r>
            <a:r>
              <a:rPr lang="en-US" smtClean="0"/>
              <a:t> </a:t>
            </a:r>
            <a:r>
              <a:rPr lang="en-US" err="1" smtClean="0"/>
              <a:t>thanh</a:t>
            </a:r>
            <a:r>
              <a:rPr lang="en-US" smtClean="0"/>
              <a:t> </a:t>
            </a:r>
            <a:r>
              <a:rPr lang="en-US" err="1" smtClean="0"/>
              <a:t>toán</a:t>
            </a:r>
            <a:r>
              <a:rPr lang="en-US" smtClean="0"/>
              <a:t> </a:t>
            </a:r>
            <a:r>
              <a:rPr lang="en-US" err="1" smtClean="0"/>
              <a:t>séc</a:t>
            </a:r>
            <a:endParaRPr lang="en-US"/>
          </a:p>
        </p:txBody>
      </p:sp>
      <p:sp>
        <p:nvSpPr>
          <p:cNvPr id="4" name="Footer Placeholder 3"/>
          <p:cNvSpPr>
            <a:spLocks noGrp="1"/>
          </p:cNvSpPr>
          <p:nvPr>
            <p:ph type="ftr" sz="quarter" idx="11"/>
          </p:nvPr>
        </p:nvSpPr>
        <p:spPr/>
        <p:txBody>
          <a:bodyPr/>
          <a:lstStyle/>
          <a:p>
            <a:r>
              <a:rPr lang="en-US" smtClean="0"/>
              <a:t>www.themegallery.com</a:t>
            </a:r>
            <a:endParaRPr lang="en-US"/>
          </a:p>
        </p:txBody>
      </p:sp>
      <p:grpSp>
        <p:nvGrpSpPr>
          <p:cNvPr id="5" name="Group 4"/>
          <p:cNvGrpSpPr/>
          <p:nvPr/>
        </p:nvGrpSpPr>
        <p:grpSpPr>
          <a:xfrm>
            <a:off x="5451464" y="838199"/>
            <a:ext cx="3392502" cy="2571422"/>
            <a:chOff x="5058607" y="1322313"/>
            <a:chExt cx="3392502" cy="2230958"/>
          </a:xfrm>
        </p:grpSpPr>
        <p:sp>
          <p:nvSpPr>
            <p:cNvPr id="6" name="Down Arrow 5"/>
            <p:cNvSpPr/>
            <p:nvPr/>
          </p:nvSpPr>
          <p:spPr>
            <a:xfrm>
              <a:off x="6084143" y="1322313"/>
              <a:ext cx="2366966" cy="1145576"/>
            </a:xfrm>
            <a:prstGeom prst="downArrow">
              <a:avLst>
                <a:gd name="adj1" fmla="val 50000"/>
                <a:gd name="adj2" fmla="val 35000"/>
              </a:avLst>
            </a:prstGeom>
            <a:solidFill>
              <a:srgbClr val="00B05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pPr algn="ctr"/>
              <a:r>
                <a:rPr lang="en-US" sz="2000" err="1" smtClean="0"/>
                <a:t>Xuất</a:t>
              </a:r>
              <a:r>
                <a:rPr lang="en-US" sz="2000" smtClean="0"/>
                <a:t> </a:t>
              </a:r>
              <a:r>
                <a:rPr lang="en-US" sz="2000" err="1" smtClean="0"/>
                <a:t>trình</a:t>
              </a:r>
              <a:r>
                <a:rPr lang="en-US" sz="2000" smtClean="0"/>
                <a:t> </a:t>
              </a:r>
              <a:r>
                <a:rPr lang="en-US" sz="2000" err="1" smtClean="0"/>
                <a:t>sai</a:t>
              </a:r>
              <a:r>
                <a:rPr lang="en-US" sz="2000" smtClean="0"/>
                <a:t> </a:t>
              </a:r>
              <a:r>
                <a:rPr lang="en-US" sz="2000" err="1" smtClean="0"/>
                <a:t>thời</a:t>
              </a:r>
              <a:r>
                <a:rPr lang="en-US" sz="2000" smtClean="0"/>
                <a:t> </a:t>
              </a:r>
              <a:r>
                <a:rPr lang="en-US" sz="2000" err="1" smtClean="0"/>
                <a:t>hạn</a:t>
              </a:r>
              <a:endParaRPr lang="en-US" sz="2000"/>
            </a:p>
          </p:txBody>
        </p:sp>
        <p:sp>
          <p:nvSpPr>
            <p:cNvPr id="7" name="Down Arrow 4"/>
            <p:cNvSpPr/>
            <p:nvPr/>
          </p:nvSpPr>
          <p:spPr>
            <a:xfrm>
              <a:off x="5058607" y="1509932"/>
              <a:ext cx="3371509" cy="204333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41808" tIns="241808" rIns="241808" bIns="241808" numCol="1" spcCol="1270" anchor="ctr" anchorCtr="0">
              <a:noAutofit/>
            </a:bodyPr>
            <a:lstStyle/>
            <a:p>
              <a:pPr lvl="0" algn="ctr" defTabSz="1511300">
                <a:lnSpc>
                  <a:spcPct val="90000"/>
                </a:lnSpc>
                <a:spcBef>
                  <a:spcPct val="0"/>
                </a:spcBef>
                <a:spcAft>
                  <a:spcPct val="35000"/>
                </a:spcAft>
              </a:pPr>
              <a:endParaRPr lang="en-US" sz="2800" kern="1200" smtClean="0"/>
            </a:p>
            <a:p>
              <a:pPr lvl="0" algn="ctr" defTabSz="1511300">
                <a:lnSpc>
                  <a:spcPct val="90000"/>
                </a:lnSpc>
                <a:spcBef>
                  <a:spcPct val="0"/>
                </a:spcBef>
                <a:spcAft>
                  <a:spcPct val="35000"/>
                </a:spcAft>
              </a:pPr>
              <a:endParaRPr lang="en-US" sz="2800" kern="1200" smtClean="0"/>
            </a:p>
          </p:txBody>
        </p:sp>
      </p:grpSp>
      <p:sp>
        <p:nvSpPr>
          <p:cNvPr id="8" name="Slide Number Placeholder 3"/>
          <p:cNvSpPr>
            <a:spLocks noGrp="1"/>
          </p:cNvSpPr>
          <p:nvPr>
            <p:ph type="sldNum" sz="quarter" idx="10"/>
          </p:nvPr>
        </p:nvSpPr>
        <p:spPr>
          <a:xfrm>
            <a:off x="7164377" y="6482141"/>
            <a:ext cx="1693862" cy="269875"/>
          </a:xfrm>
        </p:spPr>
        <p:txBody>
          <a:bodyPr/>
          <a:lstStyle/>
          <a:p>
            <a:pPr>
              <a:defRPr/>
            </a:pPr>
            <a:fld id="{2093FD8E-52BE-4A8E-815F-E8FC3E180B39}" type="slidenum">
              <a:rPr lang="en-US" smtClean="0">
                <a:latin typeface="+mj-lt"/>
              </a:rPr>
              <a:pPr>
                <a:defRPr/>
              </a:pPr>
              <a:t>50</a:t>
            </a:fld>
            <a:endParaRPr lang="en-US">
              <a:latin typeface="+mj-lt"/>
            </a:endParaRPr>
          </a:p>
        </p:txBody>
      </p:sp>
      <p:cxnSp>
        <p:nvCxnSpPr>
          <p:cNvPr id="10" name="Straight Arrow Connector 7"/>
          <p:cNvCxnSpPr>
            <a:cxnSpLocks noChangeShapeType="1"/>
          </p:cNvCxnSpPr>
          <p:nvPr/>
        </p:nvCxnSpPr>
        <p:spPr bwMode="auto">
          <a:xfrm flipV="1">
            <a:off x="149214" y="2241928"/>
            <a:ext cx="7518400" cy="47625"/>
          </a:xfrm>
          <a:prstGeom prst="straightConnector1">
            <a:avLst/>
          </a:prstGeom>
          <a:noFill/>
          <a:ln w="9525" algn="ctr">
            <a:solidFill>
              <a:schemeClr val="tx1"/>
            </a:solidFill>
            <a:round/>
            <a:headEnd/>
            <a:tailEnd type="arrow" w="med" len="med"/>
          </a:ln>
          <a:extLst>
            <a:ext uri="{909E8E84-426E-40DD-AFC4-6F175D3DCCD1}">
              <a14:hiddenFill xmlns="" xmlns:a14="http://schemas.microsoft.com/office/drawing/2010/main">
                <a:noFill/>
              </a14:hiddenFill>
            </a:ext>
          </a:extLst>
        </p:spPr>
      </p:cxnSp>
      <p:sp>
        <p:nvSpPr>
          <p:cNvPr id="11" name="5-Point Star 10"/>
          <p:cNvSpPr/>
          <p:nvPr/>
        </p:nvSpPr>
        <p:spPr bwMode="auto">
          <a:xfrm>
            <a:off x="568314" y="2241928"/>
            <a:ext cx="292100" cy="177800"/>
          </a:xfrm>
          <a:prstGeom prst="star5">
            <a:avLst/>
          </a:prstGeom>
          <a:solidFill>
            <a:schemeClr val="accent1"/>
          </a:solidFill>
          <a:ln w="9525" cap="flat" cmpd="sng" algn="ctr">
            <a:solidFill>
              <a:schemeClr val="tx1"/>
            </a:solidFill>
            <a:prstDash val="solid"/>
            <a:round/>
            <a:headEnd type="none" w="med" len="med"/>
            <a:tailEnd type="none" w="med" len="med"/>
          </a:ln>
          <a:effectLst/>
        </p:spPr>
        <p:txBody>
          <a:bodyPr/>
          <a:lstStyle/>
          <a:p>
            <a:pPr>
              <a:defRPr/>
            </a:pPr>
            <a:endParaRPr lang="en-US">
              <a:latin typeface="+mj-lt"/>
            </a:endParaRPr>
          </a:p>
        </p:txBody>
      </p:sp>
      <p:sp>
        <p:nvSpPr>
          <p:cNvPr id="12" name="TextBox 11"/>
          <p:cNvSpPr txBox="1"/>
          <p:nvPr/>
        </p:nvSpPr>
        <p:spPr>
          <a:xfrm>
            <a:off x="403214" y="2572128"/>
            <a:ext cx="1016000" cy="682625"/>
          </a:xfrm>
          <a:prstGeom prst="rect">
            <a:avLst/>
          </a:prstGeom>
          <a:noFill/>
        </p:spPr>
        <p:txBody>
          <a:bodyPr>
            <a:spAutoFit/>
          </a:bodyPr>
          <a:lstStyle/>
          <a:p>
            <a:pPr>
              <a:defRPr/>
            </a:pPr>
            <a:r>
              <a:rPr lang="en-US" sz="1600" err="1">
                <a:latin typeface="+mj-lt"/>
              </a:rPr>
              <a:t>Ngày</a:t>
            </a:r>
            <a:r>
              <a:rPr lang="en-US" sz="1600">
                <a:latin typeface="+mj-lt"/>
              </a:rPr>
              <a:t> </a:t>
            </a:r>
            <a:r>
              <a:rPr lang="en-US" sz="1600" err="1">
                <a:latin typeface="+mj-lt"/>
              </a:rPr>
              <a:t>kí</a:t>
            </a:r>
            <a:r>
              <a:rPr lang="en-US" sz="1600">
                <a:latin typeface="+mj-lt"/>
              </a:rPr>
              <a:t> </a:t>
            </a:r>
            <a:r>
              <a:rPr lang="en-US" sz="1600" err="1">
                <a:latin typeface="+mj-lt"/>
              </a:rPr>
              <a:t>phát</a:t>
            </a:r>
            <a:r>
              <a:rPr lang="en-US" sz="1600">
                <a:latin typeface="+mj-lt"/>
              </a:rPr>
              <a:t> </a:t>
            </a:r>
            <a:r>
              <a:rPr lang="en-US" sz="1600" err="1">
                <a:latin typeface="+mj-lt"/>
              </a:rPr>
              <a:t>ghi</a:t>
            </a:r>
            <a:r>
              <a:rPr lang="en-US" sz="1600">
                <a:latin typeface="+mj-lt"/>
              </a:rPr>
              <a:t> </a:t>
            </a:r>
            <a:r>
              <a:rPr lang="en-US" sz="1600" err="1">
                <a:latin typeface="+mj-lt"/>
              </a:rPr>
              <a:t>trên</a:t>
            </a:r>
            <a:r>
              <a:rPr lang="en-US" sz="1600">
                <a:latin typeface="+mj-lt"/>
              </a:rPr>
              <a:t> </a:t>
            </a:r>
            <a:r>
              <a:rPr lang="en-US" sz="1600" err="1">
                <a:latin typeface="+mj-lt"/>
              </a:rPr>
              <a:t>séc</a:t>
            </a:r>
            <a:endParaRPr lang="en-US" sz="1600">
              <a:latin typeface="+mj-lt"/>
            </a:endParaRPr>
          </a:p>
        </p:txBody>
      </p:sp>
      <p:sp>
        <p:nvSpPr>
          <p:cNvPr id="13" name="5-Point Star 12"/>
          <p:cNvSpPr/>
          <p:nvPr/>
        </p:nvSpPr>
        <p:spPr bwMode="auto">
          <a:xfrm>
            <a:off x="2003414" y="2241928"/>
            <a:ext cx="266700" cy="177800"/>
          </a:xfrm>
          <a:prstGeom prst="star5">
            <a:avLst/>
          </a:prstGeom>
          <a:solidFill>
            <a:schemeClr val="accent1"/>
          </a:solidFill>
          <a:ln w="9525" cap="flat" cmpd="sng" algn="ctr">
            <a:solidFill>
              <a:schemeClr val="tx1"/>
            </a:solidFill>
            <a:prstDash val="solid"/>
            <a:round/>
            <a:headEnd type="none" w="med" len="med"/>
            <a:tailEnd type="none" w="med" len="med"/>
          </a:ln>
          <a:effectLst/>
        </p:spPr>
        <p:txBody>
          <a:bodyPr/>
          <a:lstStyle/>
          <a:p>
            <a:pPr>
              <a:defRPr/>
            </a:pPr>
            <a:endParaRPr lang="en-US">
              <a:latin typeface="+mj-lt"/>
            </a:endParaRPr>
          </a:p>
        </p:txBody>
      </p:sp>
      <p:sp>
        <p:nvSpPr>
          <p:cNvPr id="14" name="TextBox 13"/>
          <p:cNvSpPr txBox="1"/>
          <p:nvPr/>
        </p:nvSpPr>
        <p:spPr>
          <a:xfrm>
            <a:off x="1677971" y="2578626"/>
            <a:ext cx="1184286" cy="830997"/>
          </a:xfrm>
          <a:prstGeom prst="rect">
            <a:avLst/>
          </a:prstGeom>
          <a:noFill/>
        </p:spPr>
        <p:txBody>
          <a:bodyPr wrap="square">
            <a:spAutoFit/>
          </a:bodyPr>
          <a:lstStyle/>
          <a:p>
            <a:pPr>
              <a:defRPr/>
            </a:pPr>
            <a:r>
              <a:rPr lang="en-US" sz="1600" err="1">
                <a:latin typeface="+mj-lt"/>
              </a:rPr>
              <a:t>H</a:t>
            </a:r>
            <a:r>
              <a:rPr lang="en-US" sz="1600" err="1" smtClean="0">
                <a:latin typeface="+mj-lt"/>
              </a:rPr>
              <a:t>ết</a:t>
            </a:r>
            <a:r>
              <a:rPr lang="en-US" sz="1600" smtClean="0">
                <a:latin typeface="+mj-lt"/>
              </a:rPr>
              <a:t> </a:t>
            </a:r>
            <a:r>
              <a:rPr lang="en-US" sz="1600" err="1">
                <a:latin typeface="+mj-lt"/>
              </a:rPr>
              <a:t>hạn</a:t>
            </a:r>
            <a:r>
              <a:rPr lang="en-US" sz="1600">
                <a:latin typeface="+mj-lt"/>
              </a:rPr>
              <a:t> </a:t>
            </a:r>
            <a:r>
              <a:rPr lang="en-US" sz="1600" err="1">
                <a:latin typeface="+mj-lt"/>
              </a:rPr>
              <a:t>xuất</a:t>
            </a:r>
            <a:r>
              <a:rPr lang="en-US" sz="1600">
                <a:latin typeface="+mj-lt"/>
              </a:rPr>
              <a:t> </a:t>
            </a:r>
            <a:r>
              <a:rPr lang="en-US" sz="1600" err="1">
                <a:latin typeface="+mj-lt"/>
              </a:rPr>
              <a:t>trinh</a:t>
            </a:r>
            <a:r>
              <a:rPr lang="en-US" sz="1600">
                <a:latin typeface="+mj-lt"/>
              </a:rPr>
              <a:t> </a:t>
            </a:r>
            <a:r>
              <a:rPr lang="en-US" sz="1600" err="1">
                <a:latin typeface="+mj-lt"/>
              </a:rPr>
              <a:t>séc</a:t>
            </a:r>
            <a:endParaRPr lang="en-US" sz="1400">
              <a:latin typeface="+mj-lt"/>
            </a:endParaRPr>
          </a:p>
        </p:txBody>
      </p:sp>
      <p:sp>
        <p:nvSpPr>
          <p:cNvPr id="15" name="5-Point Star 14"/>
          <p:cNvSpPr/>
          <p:nvPr/>
        </p:nvSpPr>
        <p:spPr bwMode="auto">
          <a:xfrm>
            <a:off x="7527914" y="2153028"/>
            <a:ext cx="254000" cy="177800"/>
          </a:xfrm>
          <a:prstGeom prst="star5">
            <a:avLst/>
          </a:prstGeom>
          <a:solidFill>
            <a:schemeClr val="accent1"/>
          </a:solidFill>
          <a:ln w="9525" cap="flat" cmpd="sng" algn="ctr">
            <a:solidFill>
              <a:schemeClr val="tx1"/>
            </a:solidFill>
            <a:prstDash val="solid"/>
            <a:round/>
            <a:headEnd type="none" w="med" len="med"/>
            <a:tailEnd type="none" w="med" len="med"/>
          </a:ln>
          <a:effectLst/>
        </p:spPr>
        <p:txBody>
          <a:bodyPr/>
          <a:lstStyle/>
          <a:p>
            <a:pPr>
              <a:defRPr/>
            </a:pPr>
            <a:endParaRPr lang="en-US">
              <a:latin typeface="+mj-lt"/>
            </a:endParaRPr>
          </a:p>
        </p:txBody>
      </p:sp>
      <p:sp>
        <p:nvSpPr>
          <p:cNvPr id="16" name="TextBox 15"/>
          <p:cNvSpPr txBox="1"/>
          <p:nvPr/>
        </p:nvSpPr>
        <p:spPr>
          <a:xfrm>
            <a:off x="7137218" y="2419728"/>
            <a:ext cx="1511594" cy="923330"/>
          </a:xfrm>
          <a:prstGeom prst="rect">
            <a:avLst/>
          </a:prstGeom>
          <a:noFill/>
        </p:spPr>
        <p:txBody>
          <a:bodyPr wrap="square">
            <a:spAutoFit/>
          </a:bodyPr>
          <a:lstStyle/>
          <a:p>
            <a:pPr>
              <a:defRPr/>
            </a:pPr>
            <a:r>
              <a:rPr lang="en-US" err="1">
                <a:latin typeface="+mj-lt"/>
              </a:rPr>
              <a:t>H</a:t>
            </a:r>
            <a:r>
              <a:rPr lang="en-US" sz="1800" err="1" smtClean="0">
                <a:latin typeface="+mj-lt"/>
              </a:rPr>
              <a:t>ết</a:t>
            </a:r>
            <a:r>
              <a:rPr lang="en-US" sz="1800" smtClean="0">
                <a:latin typeface="+mj-lt"/>
              </a:rPr>
              <a:t> </a:t>
            </a:r>
            <a:r>
              <a:rPr lang="en-US" sz="1800" err="1">
                <a:latin typeface="+mj-lt"/>
              </a:rPr>
              <a:t>hạn</a:t>
            </a:r>
            <a:r>
              <a:rPr lang="en-US" sz="1800">
                <a:latin typeface="+mj-lt"/>
              </a:rPr>
              <a:t> </a:t>
            </a:r>
            <a:r>
              <a:rPr lang="en-US" sz="1800" err="1">
                <a:latin typeface="+mj-lt"/>
              </a:rPr>
              <a:t>hiệu</a:t>
            </a:r>
            <a:r>
              <a:rPr lang="en-US" sz="1800">
                <a:latin typeface="+mj-lt"/>
              </a:rPr>
              <a:t> </a:t>
            </a:r>
            <a:r>
              <a:rPr lang="en-US" sz="1800" err="1">
                <a:latin typeface="+mj-lt"/>
              </a:rPr>
              <a:t>lực</a:t>
            </a:r>
            <a:r>
              <a:rPr lang="en-US" sz="1800">
                <a:latin typeface="+mj-lt"/>
              </a:rPr>
              <a:t> </a:t>
            </a:r>
            <a:r>
              <a:rPr lang="en-US" sz="1800" err="1">
                <a:latin typeface="+mj-lt"/>
              </a:rPr>
              <a:t>thanh</a:t>
            </a:r>
            <a:r>
              <a:rPr lang="en-US" sz="1800">
                <a:latin typeface="+mj-lt"/>
              </a:rPr>
              <a:t> </a:t>
            </a:r>
            <a:r>
              <a:rPr lang="en-US" sz="1800" err="1">
                <a:latin typeface="+mj-lt"/>
              </a:rPr>
              <a:t>toán</a:t>
            </a:r>
            <a:endParaRPr lang="en-US" sz="1800">
              <a:latin typeface="+mj-lt"/>
            </a:endParaRPr>
          </a:p>
        </p:txBody>
      </p:sp>
      <p:sp>
        <p:nvSpPr>
          <p:cNvPr id="18" name="TextBox 17"/>
          <p:cNvSpPr txBox="1"/>
          <p:nvPr/>
        </p:nvSpPr>
        <p:spPr>
          <a:xfrm>
            <a:off x="911214" y="1457703"/>
            <a:ext cx="2536825" cy="314325"/>
          </a:xfrm>
          <a:prstGeom prst="rect">
            <a:avLst/>
          </a:prstGeom>
          <a:noFill/>
        </p:spPr>
        <p:txBody>
          <a:bodyPr>
            <a:spAutoFit/>
          </a:bodyPr>
          <a:lstStyle/>
          <a:p>
            <a:pPr>
              <a:defRPr/>
            </a:pPr>
            <a:r>
              <a:rPr lang="en-US" sz="1800">
                <a:latin typeface="+mj-lt"/>
              </a:rPr>
              <a:t>30 </a:t>
            </a:r>
            <a:r>
              <a:rPr lang="en-US" sz="1800" err="1">
                <a:latin typeface="+mj-lt"/>
              </a:rPr>
              <a:t>ngày</a:t>
            </a:r>
            <a:endParaRPr lang="en-US" sz="1800">
              <a:latin typeface="+mj-lt"/>
            </a:endParaRPr>
          </a:p>
        </p:txBody>
      </p:sp>
      <p:sp>
        <p:nvSpPr>
          <p:cNvPr id="20" name="TextBox 19"/>
          <p:cNvSpPr txBox="1"/>
          <p:nvPr/>
        </p:nvSpPr>
        <p:spPr>
          <a:xfrm>
            <a:off x="1525252" y="2341066"/>
            <a:ext cx="5461000" cy="369332"/>
          </a:xfrm>
          <a:prstGeom prst="rect">
            <a:avLst/>
          </a:prstGeom>
          <a:noFill/>
        </p:spPr>
        <p:txBody>
          <a:bodyPr>
            <a:spAutoFit/>
          </a:bodyPr>
          <a:lstStyle/>
          <a:p>
            <a:pPr algn="ctr">
              <a:defRPr/>
            </a:pPr>
            <a:r>
              <a:rPr lang="en-US" sz="1800" smtClean="0">
                <a:latin typeface="+mj-lt"/>
              </a:rPr>
              <a:t>6 </a:t>
            </a:r>
            <a:r>
              <a:rPr lang="en-US" sz="1800" err="1">
                <a:latin typeface="+mj-lt"/>
              </a:rPr>
              <a:t>tháng</a:t>
            </a:r>
            <a:r>
              <a:rPr lang="en-US" sz="1800">
                <a:latin typeface="+mj-lt"/>
              </a:rPr>
              <a:t>  </a:t>
            </a:r>
          </a:p>
        </p:txBody>
      </p:sp>
      <p:cxnSp>
        <p:nvCxnSpPr>
          <p:cNvPr id="21" name="Straight Arrow Connector 21"/>
          <p:cNvCxnSpPr>
            <a:cxnSpLocks noChangeShapeType="1"/>
          </p:cNvCxnSpPr>
          <p:nvPr/>
        </p:nvCxnSpPr>
        <p:spPr bwMode="auto">
          <a:xfrm>
            <a:off x="149214" y="2289553"/>
            <a:ext cx="254000" cy="1424266"/>
          </a:xfrm>
          <a:prstGeom prst="straightConnector1">
            <a:avLst/>
          </a:prstGeom>
          <a:noFill/>
          <a:ln w="9525" algn="ctr">
            <a:solidFill>
              <a:schemeClr val="tx1"/>
            </a:solidFill>
            <a:round/>
            <a:headEnd/>
            <a:tailEnd type="arrow" w="med" len="med"/>
          </a:ln>
          <a:extLst>
            <a:ext uri="{909E8E84-426E-40DD-AFC4-6F175D3DCCD1}">
              <a14:hiddenFill xmlns="" xmlns:a14="http://schemas.microsoft.com/office/drawing/2010/main">
                <a:noFill/>
              </a14:hiddenFill>
            </a:ext>
          </a:extLst>
        </p:spPr>
      </p:cxnSp>
      <p:cxnSp>
        <p:nvCxnSpPr>
          <p:cNvPr id="22" name="Straight Arrow Connector 23"/>
          <p:cNvCxnSpPr>
            <a:cxnSpLocks noChangeShapeType="1"/>
          </p:cNvCxnSpPr>
          <p:nvPr/>
        </p:nvCxnSpPr>
        <p:spPr bwMode="auto">
          <a:xfrm>
            <a:off x="4886314" y="2273678"/>
            <a:ext cx="447686" cy="1307722"/>
          </a:xfrm>
          <a:prstGeom prst="straightConnector1">
            <a:avLst/>
          </a:prstGeom>
          <a:noFill/>
          <a:ln w="9525" algn="ctr">
            <a:solidFill>
              <a:schemeClr val="tx1"/>
            </a:solidFill>
            <a:round/>
            <a:headEnd/>
            <a:tailEnd type="arrow" w="med" len="med"/>
          </a:ln>
          <a:extLst>
            <a:ext uri="{909E8E84-426E-40DD-AFC4-6F175D3DCCD1}">
              <a14:hiddenFill xmlns="" xmlns:a14="http://schemas.microsoft.com/office/drawing/2010/main">
                <a:noFill/>
              </a14:hiddenFill>
            </a:ext>
          </a:extLst>
        </p:spPr>
      </p:cxnSp>
      <p:sp>
        <p:nvSpPr>
          <p:cNvPr id="23" name="TextBox 22"/>
          <p:cNvSpPr txBox="1"/>
          <p:nvPr/>
        </p:nvSpPr>
        <p:spPr>
          <a:xfrm>
            <a:off x="149214" y="3713819"/>
            <a:ext cx="4257686" cy="1446550"/>
          </a:xfrm>
          <a:prstGeom prst="rect">
            <a:avLst/>
          </a:prstGeom>
          <a:noFill/>
        </p:spPr>
        <p:txBody>
          <a:bodyPr wrap="square">
            <a:spAutoFit/>
          </a:bodyPr>
          <a:lstStyle/>
          <a:p>
            <a:pPr marL="0" lvl="1">
              <a:defRPr/>
            </a:pPr>
            <a:r>
              <a:rPr lang="en-US" sz="1800" err="1">
                <a:latin typeface="+mj-lt"/>
              </a:rPr>
              <a:t>Xuất</a:t>
            </a:r>
            <a:r>
              <a:rPr lang="en-US" sz="1800">
                <a:latin typeface="+mj-lt"/>
              </a:rPr>
              <a:t> </a:t>
            </a:r>
            <a:r>
              <a:rPr lang="en-US" sz="1800" err="1">
                <a:latin typeface="+mj-lt"/>
              </a:rPr>
              <a:t>trình</a:t>
            </a:r>
            <a:r>
              <a:rPr lang="en-US" sz="1800">
                <a:latin typeface="+mj-lt"/>
              </a:rPr>
              <a:t> </a:t>
            </a:r>
            <a:r>
              <a:rPr lang="en-US" sz="1800" err="1">
                <a:latin typeface="+mj-lt"/>
              </a:rPr>
              <a:t>để</a:t>
            </a:r>
            <a:r>
              <a:rPr lang="en-US" sz="1800">
                <a:latin typeface="+mj-lt"/>
              </a:rPr>
              <a:t> </a:t>
            </a:r>
            <a:r>
              <a:rPr lang="en-US" sz="1800" err="1">
                <a:latin typeface="+mj-lt"/>
              </a:rPr>
              <a:t>thanh</a:t>
            </a:r>
            <a:r>
              <a:rPr lang="en-US" sz="1800">
                <a:latin typeface="+mj-lt"/>
              </a:rPr>
              <a:t> </a:t>
            </a:r>
            <a:r>
              <a:rPr lang="en-US" sz="1800" err="1">
                <a:latin typeface="+mj-lt"/>
              </a:rPr>
              <a:t>toán</a:t>
            </a:r>
            <a:r>
              <a:rPr lang="en-US" sz="1800">
                <a:latin typeface="+mj-lt"/>
              </a:rPr>
              <a:t> </a:t>
            </a:r>
            <a:r>
              <a:rPr lang="en-US" sz="1800" err="1">
                <a:latin typeface="+mj-lt"/>
              </a:rPr>
              <a:t>trước</a:t>
            </a:r>
            <a:r>
              <a:rPr lang="en-US" sz="1800">
                <a:latin typeface="+mj-lt"/>
              </a:rPr>
              <a:t> </a:t>
            </a:r>
            <a:r>
              <a:rPr lang="en-US" sz="1800" err="1">
                <a:latin typeface="+mj-lt"/>
              </a:rPr>
              <a:t>ngày</a:t>
            </a:r>
            <a:r>
              <a:rPr lang="en-US" sz="1800">
                <a:latin typeface="+mj-lt"/>
              </a:rPr>
              <a:t> </a:t>
            </a:r>
            <a:r>
              <a:rPr lang="en-US" sz="1800" err="1">
                <a:latin typeface="+mj-lt"/>
              </a:rPr>
              <a:t>kí</a:t>
            </a:r>
            <a:r>
              <a:rPr lang="en-US" sz="1800">
                <a:latin typeface="+mj-lt"/>
              </a:rPr>
              <a:t> </a:t>
            </a:r>
            <a:r>
              <a:rPr lang="en-US" sz="1800" err="1">
                <a:latin typeface="+mj-lt"/>
              </a:rPr>
              <a:t>phát</a:t>
            </a:r>
            <a:r>
              <a:rPr lang="en-US" sz="1800">
                <a:latin typeface="+mj-lt"/>
              </a:rPr>
              <a:t> </a:t>
            </a:r>
            <a:r>
              <a:rPr lang="en-US" sz="1800" err="1">
                <a:latin typeface="+mj-lt"/>
              </a:rPr>
              <a:t>ghi</a:t>
            </a:r>
            <a:r>
              <a:rPr lang="en-US" sz="1800">
                <a:latin typeface="+mj-lt"/>
              </a:rPr>
              <a:t> </a:t>
            </a:r>
            <a:r>
              <a:rPr lang="en-US" sz="1800" err="1">
                <a:latin typeface="+mj-lt"/>
              </a:rPr>
              <a:t>trên</a:t>
            </a:r>
            <a:r>
              <a:rPr lang="en-US" sz="1800">
                <a:latin typeface="+mj-lt"/>
              </a:rPr>
              <a:t> </a:t>
            </a:r>
            <a:r>
              <a:rPr lang="en-US" sz="1800" err="1">
                <a:latin typeface="+mj-lt"/>
              </a:rPr>
              <a:t>séc</a:t>
            </a:r>
            <a:r>
              <a:rPr lang="en-US" sz="1800">
                <a:latin typeface="+mj-lt"/>
              </a:rPr>
              <a:t> </a:t>
            </a:r>
            <a:r>
              <a:rPr lang="en-US" sz="1800" err="1">
                <a:latin typeface="+mj-lt"/>
              </a:rPr>
              <a:t>thì</a:t>
            </a:r>
            <a:r>
              <a:rPr lang="en-US" sz="1800">
                <a:latin typeface="+mj-lt"/>
              </a:rPr>
              <a:t> </a:t>
            </a:r>
            <a:r>
              <a:rPr lang="en-US" sz="1800" err="1">
                <a:latin typeface="+mj-lt"/>
              </a:rPr>
              <a:t>việc</a:t>
            </a:r>
            <a:r>
              <a:rPr lang="en-US" sz="1800">
                <a:latin typeface="+mj-lt"/>
              </a:rPr>
              <a:t> </a:t>
            </a:r>
            <a:r>
              <a:rPr lang="en-US" sz="1800" err="1">
                <a:latin typeface="+mj-lt"/>
              </a:rPr>
              <a:t>thanh</a:t>
            </a:r>
            <a:r>
              <a:rPr lang="en-US" sz="1800">
                <a:latin typeface="+mj-lt"/>
              </a:rPr>
              <a:t> </a:t>
            </a:r>
            <a:r>
              <a:rPr lang="en-US" sz="1800" err="1">
                <a:latin typeface="+mj-lt"/>
              </a:rPr>
              <a:t>toán</a:t>
            </a:r>
            <a:r>
              <a:rPr lang="en-US" sz="1800">
                <a:latin typeface="+mj-lt"/>
              </a:rPr>
              <a:t> </a:t>
            </a:r>
            <a:r>
              <a:rPr lang="en-US" sz="1800" err="1">
                <a:latin typeface="+mj-lt"/>
              </a:rPr>
              <a:t>chỉ</a:t>
            </a:r>
            <a:r>
              <a:rPr lang="en-US" sz="1800">
                <a:latin typeface="+mj-lt"/>
              </a:rPr>
              <a:t> </a:t>
            </a:r>
            <a:r>
              <a:rPr lang="en-US" sz="1800" err="1">
                <a:latin typeface="+mj-lt"/>
              </a:rPr>
              <a:t>được</a:t>
            </a:r>
            <a:r>
              <a:rPr lang="en-US" sz="1800">
                <a:latin typeface="+mj-lt"/>
              </a:rPr>
              <a:t> </a:t>
            </a:r>
            <a:r>
              <a:rPr lang="en-US" sz="1800" err="1">
                <a:latin typeface="+mj-lt"/>
              </a:rPr>
              <a:t>thực</a:t>
            </a:r>
            <a:r>
              <a:rPr lang="en-US" sz="1800">
                <a:latin typeface="+mj-lt"/>
              </a:rPr>
              <a:t> </a:t>
            </a:r>
            <a:r>
              <a:rPr lang="en-US" sz="1800" err="1">
                <a:latin typeface="+mj-lt"/>
              </a:rPr>
              <a:t>hiện</a:t>
            </a:r>
            <a:r>
              <a:rPr lang="en-US" sz="1800">
                <a:latin typeface="+mj-lt"/>
              </a:rPr>
              <a:t> </a:t>
            </a:r>
            <a:r>
              <a:rPr lang="en-US" sz="1800" err="1">
                <a:latin typeface="+mj-lt"/>
              </a:rPr>
              <a:t>từ</a:t>
            </a:r>
            <a:r>
              <a:rPr lang="en-US" sz="1800">
                <a:latin typeface="+mj-lt"/>
              </a:rPr>
              <a:t> </a:t>
            </a:r>
            <a:r>
              <a:rPr lang="en-US" sz="1800" err="1">
                <a:latin typeface="+mj-lt"/>
              </a:rPr>
              <a:t>ngày</a:t>
            </a:r>
            <a:r>
              <a:rPr lang="en-US" sz="1800">
                <a:latin typeface="+mj-lt"/>
              </a:rPr>
              <a:t> </a:t>
            </a:r>
            <a:r>
              <a:rPr lang="en-US" sz="1800" err="1">
                <a:latin typeface="+mj-lt"/>
              </a:rPr>
              <a:t>kí</a:t>
            </a:r>
            <a:r>
              <a:rPr lang="en-US" sz="1800">
                <a:latin typeface="+mj-lt"/>
              </a:rPr>
              <a:t> </a:t>
            </a:r>
            <a:r>
              <a:rPr lang="en-US" sz="1800" err="1">
                <a:latin typeface="+mj-lt"/>
              </a:rPr>
              <a:t>phát</a:t>
            </a:r>
            <a:r>
              <a:rPr lang="en-US" sz="1800">
                <a:latin typeface="+mj-lt"/>
              </a:rPr>
              <a:t> </a:t>
            </a:r>
            <a:r>
              <a:rPr lang="en-US" sz="1800" err="1">
                <a:latin typeface="+mj-lt"/>
              </a:rPr>
              <a:t>ghi</a:t>
            </a:r>
            <a:r>
              <a:rPr lang="en-US" sz="1800">
                <a:latin typeface="+mj-lt"/>
              </a:rPr>
              <a:t> </a:t>
            </a:r>
            <a:r>
              <a:rPr lang="en-US" sz="1800" err="1">
                <a:latin typeface="+mj-lt"/>
              </a:rPr>
              <a:t>trên</a:t>
            </a:r>
            <a:r>
              <a:rPr lang="en-US" sz="1800">
                <a:latin typeface="+mj-lt"/>
              </a:rPr>
              <a:t> </a:t>
            </a:r>
            <a:r>
              <a:rPr lang="en-US" sz="1800" err="1">
                <a:latin typeface="+mj-lt"/>
              </a:rPr>
              <a:t>séc</a:t>
            </a:r>
            <a:r>
              <a:rPr lang="en-US" sz="1800">
                <a:latin typeface="+mj-lt"/>
              </a:rPr>
              <a:t> </a:t>
            </a:r>
          </a:p>
          <a:p>
            <a:pPr>
              <a:defRPr/>
            </a:pPr>
            <a:endParaRPr lang="en-US" sz="1600">
              <a:latin typeface="+mj-lt"/>
            </a:endParaRPr>
          </a:p>
        </p:txBody>
      </p:sp>
      <p:sp>
        <p:nvSpPr>
          <p:cNvPr id="24" name="TextBox 23"/>
          <p:cNvSpPr txBox="1"/>
          <p:nvPr/>
        </p:nvSpPr>
        <p:spPr>
          <a:xfrm>
            <a:off x="4415486" y="3713819"/>
            <a:ext cx="4561682" cy="1477328"/>
          </a:xfrm>
          <a:prstGeom prst="rect">
            <a:avLst/>
          </a:prstGeom>
          <a:noFill/>
        </p:spPr>
        <p:txBody>
          <a:bodyPr wrap="square">
            <a:spAutoFit/>
          </a:bodyPr>
          <a:lstStyle/>
          <a:p>
            <a:pPr marL="0" lvl="1">
              <a:defRPr/>
            </a:pPr>
            <a:r>
              <a:rPr lang="en-US" sz="1800" err="1">
                <a:latin typeface="+mj-lt"/>
              </a:rPr>
              <a:t>Người</a:t>
            </a:r>
            <a:r>
              <a:rPr lang="en-US" sz="1800">
                <a:latin typeface="+mj-lt"/>
              </a:rPr>
              <a:t> </a:t>
            </a:r>
            <a:r>
              <a:rPr lang="en-US" sz="1800" err="1">
                <a:latin typeface="+mj-lt"/>
              </a:rPr>
              <a:t>bị</a:t>
            </a:r>
            <a:r>
              <a:rPr lang="en-US" sz="1800">
                <a:latin typeface="+mj-lt"/>
              </a:rPr>
              <a:t> </a:t>
            </a:r>
            <a:r>
              <a:rPr lang="en-US" sz="1800" err="1">
                <a:latin typeface="+mj-lt"/>
              </a:rPr>
              <a:t>kí</a:t>
            </a:r>
            <a:r>
              <a:rPr lang="en-US" sz="1800">
                <a:latin typeface="+mj-lt"/>
              </a:rPr>
              <a:t> </a:t>
            </a:r>
            <a:r>
              <a:rPr lang="en-US" sz="1800" err="1">
                <a:latin typeface="+mj-lt"/>
              </a:rPr>
              <a:t>phát</a:t>
            </a:r>
            <a:r>
              <a:rPr lang="en-US" sz="1800">
                <a:latin typeface="+mj-lt"/>
              </a:rPr>
              <a:t> </a:t>
            </a:r>
            <a:r>
              <a:rPr lang="en-US" sz="1800" err="1">
                <a:latin typeface="+mj-lt"/>
              </a:rPr>
              <a:t>không</a:t>
            </a:r>
            <a:r>
              <a:rPr lang="en-US" sz="1800">
                <a:latin typeface="+mj-lt"/>
              </a:rPr>
              <a:t> </a:t>
            </a:r>
            <a:r>
              <a:rPr lang="en-US" sz="1800" err="1">
                <a:latin typeface="+mj-lt"/>
              </a:rPr>
              <a:t>nhận</a:t>
            </a:r>
            <a:r>
              <a:rPr lang="en-US" sz="1800">
                <a:latin typeface="+mj-lt"/>
              </a:rPr>
              <a:t> </a:t>
            </a:r>
            <a:r>
              <a:rPr lang="en-US" sz="1800" err="1">
                <a:latin typeface="+mj-lt"/>
              </a:rPr>
              <a:t>được</a:t>
            </a:r>
            <a:r>
              <a:rPr lang="en-US" sz="1800">
                <a:latin typeface="+mj-lt"/>
              </a:rPr>
              <a:t> </a:t>
            </a:r>
            <a:r>
              <a:rPr lang="en-US" sz="1800" err="1">
                <a:latin typeface="+mj-lt"/>
              </a:rPr>
              <a:t>thông</a:t>
            </a:r>
            <a:r>
              <a:rPr lang="en-US" sz="1800">
                <a:latin typeface="+mj-lt"/>
              </a:rPr>
              <a:t> </a:t>
            </a:r>
            <a:r>
              <a:rPr lang="en-US" sz="1800" err="1">
                <a:latin typeface="+mj-lt"/>
              </a:rPr>
              <a:t>báo</a:t>
            </a:r>
            <a:r>
              <a:rPr lang="en-US" sz="1800">
                <a:latin typeface="+mj-lt"/>
              </a:rPr>
              <a:t> </a:t>
            </a:r>
            <a:r>
              <a:rPr lang="en-US" sz="1800" err="1">
                <a:latin typeface="+mj-lt"/>
              </a:rPr>
              <a:t>đình</a:t>
            </a:r>
            <a:r>
              <a:rPr lang="en-US" sz="1800">
                <a:latin typeface="+mj-lt"/>
              </a:rPr>
              <a:t> </a:t>
            </a:r>
            <a:r>
              <a:rPr lang="en-US" sz="1800" err="1">
                <a:latin typeface="+mj-lt"/>
              </a:rPr>
              <a:t>chỉ</a:t>
            </a:r>
            <a:r>
              <a:rPr lang="en-US" sz="1800">
                <a:latin typeface="+mj-lt"/>
              </a:rPr>
              <a:t> </a:t>
            </a:r>
            <a:r>
              <a:rPr lang="en-US" sz="1800" err="1">
                <a:latin typeface="+mj-lt"/>
              </a:rPr>
              <a:t>thanh</a:t>
            </a:r>
            <a:r>
              <a:rPr lang="en-US" sz="1800">
                <a:latin typeface="+mj-lt"/>
              </a:rPr>
              <a:t> </a:t>
            </a:r>
            <a:r>
              <a:rPr lang="en-US" sz="1800" err="1">
                <a:latin typeface="+mj-lt"/>
              </a:rPr>
              <a:t>toán</a:t>
            </a:r>
            <a:r>
              <a:rPr lang="en-US" sz="1800">
                <a:latin typeface="+mj-lt"/>
              </a:rPr>
              <a:t> </a:t>
            </a:r>
            <a:r>
              <a:rPr lang="en-US" sz="1800" err="1">
                <a:latin typeface="+mj-lt"/>
              </a:rPr>
              <a:t>và</a:t>
            </a:r>
            <a:r>
              <a:rPr lang="en-US" sz="1800">
                <a:latin typeface="+mj-lt"/>
              </a:rPr>
              <a:t> </a:t>
            </a:r>
            <a:r>
              <a:rPr lang="en-US" sz="1800" err="1">
                <a:latin typeface="+mj-lt"/>
              </a:rPr>
              <a:t>người</a:t>
            </a:r>
            <a:r>
              <a:rPr lang="en-US" sz="1800">
                <a:latin typeface="+mj-lt"/>
              </a:rPr>
              <a:t> </a:t>
            </a:r>
            <a:r>
              <a:rPr lang="en-US" sz="1800" err="1">
                <a:latin typeface="+mj-lt"/>
              </a:rPr>
              <a:t>kí</a:t>
            </a:r>
            <a:r>
              <a:rPr lang="en-US" sz="1800">
                <a:latin typeface="+mj-lt"/>
              </a:rPr>
              <a:t> </a:t>
            </a:r>
            <a:r>
              <a:rPr lang="en-US" sz="1800" err="1">
                <a:latin typeface="+mj-lt"/>
              </a:rPr>
              <a:t>phát</a:t>
            </a:r>
            <a:r>
              <a:rPr lang="en-US" sz="1800">
                <a:latin typeface="+mj-lt"/>
              </a:rPr>
              <a:t> </a:t>
            </a:r>
            <a:r>
              <a:rPr lang="en-US" sz="1800" err="1">
                <a:latin typeface="+mj-lt"/>
              </a:rPr>
              <a:t>có</a:t>
            </a:r>
            <a:r>
              <a:rPr lang="en-US" sz="1800">
                <a:latin typeface="+mj-lt"/>
              </a:rPr>
              <a:t> </a:t>
            </a:r>
            <a:r>
              <a:rPr lang="en-US" sz="1800" err="1">
                <a:latin typeface="+mj-lt"/>
              </a:rPr>
              <a:t>đủ</a:t>
            </a:r>
            <a:r>
              <a:rPr lang="en-US" sz="1800">
                <a:latin typeface="+mj-lt"/>
              </a:rPr>
              <a:t> </a:t>
            </a:r>
            <a:r>
              <a:rPr lang="en-US" sz="1800" err="1">
                <a:latin typeface="+mj-lt"/>
              </a:rPr>
              <a:t>tiền</a:t>
            </a:r>
            <a:r>
              <a:rPr lang="en-US" sz="1800">
                <a:latin typeface="+mj-lt"/>
              </a:rPr>
              <a:t> </a:t>
            </a:r>
            <a:r>
              <a:rPr lang="en-US" sz="1800" err="1">
                <a:latin typeface="+mj-lt"/>
              </a:rPr>
              <a:t>trên</a:t>
            </a:r>
            <a:r>
              <a:rPr lang="en-US" sz="1800">
                <a:latin typeface="+mj-lt"/>
              </a:rPr>
              <a:t> </a:t>
            </a:r>
            <a:r>
              <a:rPr lang="en-US" sz="1800" err="1">
                <a:latin typeface="+mj-lt"/>
              </a:rPr>
              <a:t>tài</a:t>
            </a:r>
            <a:r>
              <a:rPr lang="en-US" sz="1800">
                <a:latin typeface="+mj-lt"/>
              </a:rPr>
              <a:t> </a:t>
            </a:r>
            <a:r>
              <a:rPr lang="en-US" sz="1800" err="1">
                <a:latin typeface="+mj-lt"/>
              </a:rPr>
              <a:t>khoản</a:t>
            </a:r>
            <a:r>
              <a:rPr lang="en-US" sz="1800">
                <a:latin typeface="+mj-lt"/>
              </a:rPr>
              <a:t> </a:t>
            </a:r>
            <a:r>
              <a:rPr lang="en-US" sz="1800" err="1">
                <a:latin typeface="+mj-lt"/>
              </a:rPr>
              <a:t>thì</a:t>
            </a:r>
            <a:r>
              <a:rPr lang="en-US" sz="1800">
                <a:latin typeface="+mj-lt"/>
              </a:rPr>
              <a:t> </a:t>
            </a:r>
            <a:r>
              <a:rPr lang="en-US" sz="1800" err="1">
                <a:latin typeface="+mj-lt"/>
              </a:rPr>
              <a:t>vẫn</a:t>
            </a:r>
            <a:r>
              <a:rPr lang="en-US" sz="1800">
                <a:latin typeface="+mj-lt"/>
              </a:rPr>
              <a:t> </a:t>
            </a:r>
            <a:r>
              <a:rPr lang="en-US" sz="1800" err="1">
                <a:latin typeface="+mj-lt"/>
              </a:rPr>
              <a:t>được</a:t>
            </a:r>
            <a:r>
              <a:rPr lang="en-US" sz="1800">
                <a:latin typeface="+mj-lt"/>
              </a:rPr>
              <a:t> </a:t>
            </a:r>
            <a:r>
              <a:rPr lang="en-US" sz="1800" err="1">
                <a:latin typeface="+mj-lt"/>
              </a:rPr>
              <a:t>thanh</a:t>
            </a:r>
            <a:r>
              <a:rPr lang="en-US" sz="1800">
                <a:latin typeface="+mj-lt"/>
              </a:rPr>
              <a:t> </a:t>
            </a:r>
            <a:r>
              <a:rPr lang="en-US" sz="1800" err="1">
                <a:latin typeface="+mj-lt"/>
              </a:rPr>
              <a:t>toán</a:t>
            </a:r>
            <a:r>
              <a:rPr lang="en-US" sz="1800">
                <a:latin typeface="+mj-lt"/>
              </a:rPr>
              <a:t> </a:t>
            </a:r>
          </a:p>
          <a:p>
            <a:pPr>
              <a:defRPr/>
            </a:pPr>
            <a:endParaRPr lang="en-US" sz="1800">
              <a:latin typeface="+mj-lt"/>
            </a:endParaRPr>
          </a:p>
        </p:txBody>
      </p:sp>
      <p:sp>
        <p:nvSpPr>
          <p:cNvPr id="25" name="Rectangle 1"/>
          <p:cNvSpPr>
            <a:spLocks noChangeArrowheads="1"/>
          </p:cNvSpPr>
          <p:nvPr/>
        </p:nvSpPr>
        <p:spPr bwMode="auto">
          <a:xfrm>
            <a:off x="96302" y="5232400"/>
            <a:ext cx="4292600" cy="482600"/>
          </a:xfrm>
          <a:prstGeom prst="rect">
            <a:avLst/>
          </a:prstGeom>
          <a:solidFill>
            <a:srgbClr val="FFFF00"/>
          </a:solidFill>
          <a:ln w="9525" algn="ctr">
            <a:solidFill>
              <a:schemeClr val="tx1"/>
            </a:solidFill>
            <a:round/>
            <a:headEnd/>
            <a:tailEnd/>
          </a:ln>
        </p:spPr>
        <p:txBody>
          <a:bodyPr/>
          <a:lstStyle/>
          <a:p>
            <a:r>
              <a:rPr lang="en-US" sz="2000" err="1"/>
              <a:t>Tại</a:t>
            </a:r>
            <a:r>
              <a:rPr lang="en-US" sz="2000"/>
              <a:t> </a:t>
            </a:r>
            <a:r>
              <a:rPr lang="en-US" sz="2000" err="1"/>
              <a:t>sao</a:t>
            </a:r>
            <a:r>
              <a:rPr lang="en-US" sz="2000"/>
              <a:t> </a:t>
            </a:r>
            <a:r>
              <a:rPr lang="en-US" sz="2000" err="1"/>
              <a:t>lại</a:t>
            </a:r>
            <a:r>
              <a:rPr lang="en-US" sz="2000"/>
              <a:t> </a:t>
            </a:r>
            <a:r>
              <a:rPr lang="en-US" sz="2000" err="1"/>
              <a:t>có</a:t>
            </a:r>
            <a:r>
              <a:rPr lang="en-US" sz="2000"/>
              <a:t> </a:t>
            </a:r>
            <a:r>
              <a:rPr lang="en-US" sz="2000" err="1"/>
              <a:t>trường</a:t>
            </a:r>
            <a:r>
              <a:rPr lang="en-US" sz="2000"/>
              <a:t> </a:t>
            </a:r>
            <a:r>
              <a:rPr lang="en-US" sz="2000" err="1"/>
              <a:t>hợp</a:t>
            </a:r>
            <a:r>
              <a:rPr lang="en-US" sz="2000"/>
              <a:t> </a:t>
            </a:r>
            <a:r>
              <a:rPr lang="en-US" sz="2000" err="1"/>
              <a:t>này</a:t>
            </a:r>
            <a:r>
              <a:rPr lang="en-US" sz="2000"/>
              <a:t>???</a:t>
            </a:r>
          </a:p>
        </p:txBody>
      </p:sp>
      <p:sp>
        <p:nvSpPr>
          <p:cNvPr id="17" name="Left Brace 16"/>
          <p:cNvSpPr/>
          <p:nvPr/>
        </p:nvSpPr>
        <p:spPr bwMode="auto">
          <a:xfrm rot="5400000">
            <a:off x="1177914" y="1410078"/>
            <a:ext cx="463550" cy="1295400"/>
          </a:xfrm>
          <a:prstGeom prst="leftBrace">
            <a:avLst/>
          </a:prstGeom>
          <a:solidFill>
            <a:schemeClr val="bg1"/>
          </a:solidFill>
          <a:ln w="9525" cap="flat" cmpd="sng" algn="ctr">
            <a:solidFill>
              <a:schemeClr val="tx1"/>
            </a:solidFill>
            <a:prstDash val="solid"/>
            <a:round/>
            <a:headEnd type="none" w="med" len="med"/>
            <a:tailEnd type="none" w="med" len="med"/>
          </a:ln>
          <a:effectLst/>
        </p:spPr>
        <p:txBody>
          <a:bodyPr/>
          <a:lstStyle/>
          <a:p>
            <a:pPr>
              <a:defRPr/>
            </a:pPr>
            <a:endParaRPr lang="en-US">
              <a:latin typeface="+mj-lt"/>
            </a:endParaRPr>
          </a:p>
        </p:txBody>
      </p:sp>
      <p:sp>
        <p:nvSpPr>
          <p:cNvPr id="26" name="Rectangle 25"/>
          <p:cNvSpPr/>
          <p:nvPr/>
        </p:nvSpPr>
        <p:spPr>
          <a:xfrm>
            <a:off x="6705600" y="381000"/>
            <a:ext cx="2057400" cy="523220"/>
          </a:xfrm>
          <a:prstGeom prst="rect">
            <a:avLst/>
          </a:prstGeom>
        </p:spPr>
        <p:txBody>
          <a:bodyPr wrap="square">
            <a:spAutoFit/>
          </a:bodyPr>
          <a:lstStyle/>
          <a:p>
            <a:pPr algn="ctr">
              <a:lnSpc>
                <a:spcPct val="100000"/>
              </a:lnSpc>
              <a:defRPr/>
            </a:pPr>
            <a:r>
              <a:rPr lang="en-US" sz="2800" b="1" kern="0" smtClean="0">
                <a:solidFill>
                  <a:srgbClr val="FF0000"/>
                </a:solidFill>
                <a:latin typeface="Chiller" pitchFamily="82" charset="0"/>
              </a:rPr>
              <a:t>NHÓM TTQT 7</a:t>
            </a:r>
            <a:endParaRPr lang="en-US" sz="2800" b="1" kern="0">
              <a:solidFill>
                <a:srgbClr val="FF0000"/>
              </a:solidFill>
              <a:latin typeface="Chiller" pitchFamily="82" charset="0"/>
            </a:endParaRPr>
          </a:p>
        </p:txBody>
      </p:sp>
    </p:spTree>
    <p:extLst>
      <p:ext uri="{BB962C8B-B14F-4D97-AF65-F5344CB8AC3E}">
        <p14:creationId xmlns="" xmlns:p14="http://schemas.microsoft.com/office/powerpoint/2010/main" val="2047122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
                                            <p:txEl>
                                              <p:pRg st="0" end="0"/>
                                            </p:txEl>
                                          </p:spTgt>
                                        </p:tgtEl>
                                        <p:attrNameLst>
                                          <p:attrName>style.visibility</p:attrName>
                                        </p:attrNameLst>
                                      </p:cBhvr>
                                      <p:to>
                                        <p:strVal val="visible"/>
                                      </p:to>
                                    </p:set>
                                    <p:animEffect transition="in" filter="blinds(horizontal)">
                                      <p:cBhvr>
                                        <p:cTn id="12" dur="500"/>
                                        <p:tgtEl>
                                          <p:spTgt spid="1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6">
                                            <p:txEl>
                                              <p:pRg st="0" end="0"/>
                                            </p:txEl>
                                          </p:spTgt>
                                        </p:tgtEl>
                                        <p:attrNameLst>
                                          <p:attrName>style.visibility</p:attrName>
                                        </p:attrNameLst>
                                      </p:cBhvr>
                                      <p:to>
                                        <p:strVal val="visible"/>
                                      </p:to>
                                    </p:set>
                                    <p:animEffect transition="in" filter="blinds(horizontal)">
                                      <p:cBhvr>
                                        <p:cTn id="17" dur="500"/>
                                        <p:tgtEl>
                                          <p:spTgt spid="1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0">
                                            <p:txEl>
                                              <p:pRg st="0" end="0"/>
                                            </p:txEl>
                                          </p:spTgt>
                                        </p:tgtEl>
                                        <p:attrNameLst>
                                          <p:attrName>style.visibility</p:attrName>
                                        </p:attrNameLst>
                                      </p:cBhvr>
                                      <p:to>
                                        <p:strVal val="visible"/>
                                      </p:to>
                                    </p:set>
                                    <p:animEffect transition="in" filter="blinds(horizontal)">
                                      <p:cBhvr>
                                        <p:cTn id="22" dur="500"/>
                                        <p:tgtEl>
                                          <p:spTgt spid="20">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blinds(horizontal)">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24">
                                            <p:txEl>
                                              <p:pRg st="0" end="0"/>
                                            </p:txEl>
                                          </p:spTgt>
                                        </p:tgtEl>
                                        <p:attrNameLst>
                                          <p:attrName>style.visibility</p:attrName>
                                        </p:attrNameLst>
                                      </p:cBhvr>
                                      <p:to>
                                        <p:strVal val="visible"/>
                                      </p:to>
                                    </p:set>
                                    <p:animEffect transition="in" filter="blinds(horizontal)">
                                      <p:cBhvr>
                                        <p:cTn id="32" dur="500"/>
                                        <p:tgtEl>
                                          <p:spTgt spid="24">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diamond(in)">
                                      <p:cBhvr>
                                        <p:cTn id="37"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3" grpId="0"/>
      <p:bldP spid="25"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Footer Placeholder 3"/>
          <p:cNvSpPr>
            <a:spLocks noGrp="1"/>
          </p:cNvSpPr>
          <p:nvPr>
            <p:ph type="ftr" sz="quarter" idx="11"/>
          </p:nvPr>
        </p:nvSpPr>
        <p:spPr/>
        <p:txBody>
          <a:bodyPr/>
          <a:lstStyle/>
          <a:p>
            <a:r>
              <a:rPr lang="en-US"/>
              <a:t>www.themegallery.com</a:t>
            </a:r>
          </a:p>
        </p:txBody>
      </p:sp>
      <p:sp>
        <p:nvSpPr>
          <p:cNvPr id="55298" name="Rectangle 2"/>
          <p:cNvSpPr>
            <a:spLocks noGrp="1" noChangeArrowheads="1"/>
          </p:cNvSpPr>
          <p:nvPr>
            <p:ph type="title"/>
          </p:nvPr>
        </p:nvSpPr>
        <p:spPr/>
        <p:txBody>
          <a:bodyPr/>
          <a:lstStyle/>
          <a:p>
            <a:r>
              <a:rPr lang="en-US" smtClean="0">
                <a:latin typeface="Times New Roman" pitchFamily="18" charset="0"/>
                <a:cs typeface="Times New Roman" pitchFamily="18" charset="0"/>
              </a:rPr>
              <a:t>5. </a:t>
            </a:r>
            <a:r>
              <a:rPr lang="en-US" err="1" smtClean="0">
                <a:latin typeface="Times New Roman" pitchFamily="18" charset="0"/>
                <a:cs typeface="Times New Roman" pitchFamily="18" charset="0"/>
              </a:rPr>
              <a:t>Xuất</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trình</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và</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thanh</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toán</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séc</a:t>
            </a:r>
            <a:endParaRPr lang="en-US">
              <a:latin typeface="Times New Roman" pitchFamily="18" charset="0"/>
              <a:cs typeface="Times New Roman" pitchFamily="18" charset="0"/>
            </a:endParaRPr>
          </a:p>
        </p:txBody>
      </p:sp>
      <p:sp>
        <p:nvSpPr>
          <p:cNvPr id="55301" name="AutoShape 5"/>
          <p:cNvSpPr>
            <a:spLocks noChangeArrowheads="1"/>
          </p:cNvSpPr>
          <p:nvPr/>
        </p:nvSpPr>
        <p:spPr bwMode="auto">
          <a:xfrm>
            <a:off x="4484096" y="3200400"/>
            <a:ext cx="3516904" cy="2743200"/>
          </a:xfrm>
          <a:prstGeom prst="roundRect">
            <a:avLst>
              <a:gd name="adj" fmla="val 13745"/>
            </a:avLst>
          </a:prstGeom>
          <a:noFill/>
          <a:ln w="38100">
            <a:solidFill>
              <a:schemeClr val="bg2"/>
            </a:solidFill>
            <a:round/>
            <a:headEnd/>
            <a:tailEnd/>
          </a:ln>
          <a:effectLst/>
          <a:extLst>
            <a:ext uri="{909E8E84-426E-40DD-AFC4-6F175D3DCCD1}">
              <a14:hiddenFill xmlns="" xmlns:a14="http://schemas.microsoft.com/office/drawing/2010/main">
                <a:solidFill>
                  <a:schemeClr val="tx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t"/>
          <a:lstStyle/>
          <a:p>
            <a:r>
              <a:rPr lang="en-US" sz="2000" err="1"/>
              <a:t>Trường</a:t>
            </a:r>
            <a:r>
              <a:rPr lang="en-US" sz="2000"/>
              <a:t> </a:t>
            </a:r>
            <a:r>
              <a:rPr lang="en-US" sz="2000" err="1"/>
              <a:t>hợp</a:t>
            </a:r>
            <a:r>
              <a:rPr lang="en-US" sz="2000"/>
              <a:t> </a:t>
            </a:r>
            <a:r>
              <a:rPr lang="en-US" sz="2000" err="1"/>
              <a:t>tài</a:t>
            </a:r>
            <a:r>
              <a:rPr lang="en-US" sz="2000"/>
              <a:t> </a:t>
            </a:r>
            <a:r>
              <a:rPr lang="en-US" sz="2000" err="1"/>
              <a:t>khoản</a:t>
            </a:r>
            <a:r>
              <a:rPr lang="en-US" sz="2000"/>
              <a:t> </a:t>
            </a:r>
            <a:r>
              <a:rPr lang="en-US" sz="2000" err="1"/>
              <a:t>của</a:t>
            </a:r>
            <a:r>
              <a:rPr lang="en-US" sz="2000"/>
              <a:t> </a:t>
            </a:r>
            <a:endParaRPr lang="en-US" sz="2000" smtClean="0"/>
          </a:p>
          <a:p>
            <a:r>
              <a:rPr lang="en-US" sz="2000" err="1" smtClean="0"/>
              <a:t>người</a:t>
            </a:r>
            <a:r>
              <a:rPr lang="en-US" sz="2000" smtClean="0"/>
              <a:t> </a:t>
            </a:r>
            <a:r>
              <a:rPr lang="en-US" sz="2000" err="1" smtClean="0"/>
              <a:t>kí</a:t>
            </a:r>
            <a:r>
              <a:rPr lang="en-US" sz="2000" smtClean="0"/>
              <a:t> </a:t>
            </a:r>
            <a:r>
              <a:rPr lang="en-US" sz="2000" err="1"/>
              <a:t>phát</a:t>
            </a:r>
            <a:r>
              <a:rPr lang="en-US" sz="2000"/>
              <a:t> </a:t>
            </a:r>
            <a:r>
              <a:rPr lang="en-US" sz="2000" err="1"/>
              <a:t>không</a:t>
            </a:r>
            <a:r>
              <a:rPr lang="en-US" sz="2000"/>
              <a:t> </a:t>
            </a:r>
            <a:r>
              <a:rPr lang="en-US" sz="2000" err="1"/>
              <a:t>đủ</a:t>
            </a:r>
            <a:r>
              <a:rPr lang="en-US" sz="2000"/>
              <a:t> </a:t>
            </a:r>
            <a:r>
              <a:rPr lang="en-US" sz="2000" err="1"/>
              <a:t>để</a:t>
            </a:r>
            <a:r>
              <a:rPr lang="en-US" sz="2000"/>
              <a:t> </a:t>
            </a:r>
            <a:endParaRPr lang="en-US" sz="2000" smtClean="0"/>
          </a:p>
          <a:p>
            <a:r>
              <a:rPr lang="en-US" sz="2000" err="1" smtClean="0"/>
              <a:t>thanh</a:t>
            </a:r>
            <a:r>
              <a:rPr lang="en-US" sz="2000" smtClean="0"/>
              <a:t> </a:t>
            </a:r>
            <a:r>
              <a:rPr lang="en-US" sz="2000" err="1"/>
              <a:t>toán</a:t>
            </a:r>
            <a:r>
              <a:rPr lang="en-US" sz="2000"/>
              <a:t>, </a:t>
            </a:r>
            <a:r>
              <a:rPr lang="en-US" sz="2000" err="1" smtClean="0"/>
              <a:t>nếu</a:t>
            </a:r>
            <a:r>
              <a:rPr lang="en-US" sz="2000" smtClean="0"/>
              <a:t> </a:t>
            </a:r>
            <a:r>
              <a:rPr lang="en-US" sz="2000" err="1"/>
              <a:t>người</a:t>
            </a:r>
            <a:r>
              <a:rPr lang="en-US" sz="2000"/>
              <a:t> </a:t>
            </a:r>
            <a:r>
              <a:rPr lang="en-US" sz="2000" err="1" smtClean="0"/>
              <a:t>thụ</a:t>
            </a:r>
            <a:endParaRPr lang="en-US" sz="2000" smtClean="0"/>
          </a:p>
          <a:p>
            <a:r>
              <a:rPr lang="en-US" sz="2000" smtClean="0"/>
              <a:t> </a:t>
            </a:r>
            <a:r>
              <a:rPr lang="en-US" sz="2000" err="1"/>
              <a:t>hưởng</a:t>
            </a:r>
            <a:r>
              <a:rPr lang="en-US" sz="2000"/>
              <a:t> </a:t>
            </a:r>
            <a:r>
              <a:rPr lang="en-US" sz="2000" err="1"/>
              <a:t>yêu</a:t>
            </a:r>
            <a:r>
              <a:rPr lang="en-US" sz="2000"/>
              <a:t> </a:t>
            </a:r>
            <a:r>
              <a:rPr lang="en-US" sz="2000" err="1"/>
              <a:t>cầu</a:t>
            </a:r>
            <a:r>
              <a:rPr lang="en-US" sz="2000"/>
              <a:t> </a:t>
            </a:r>
            <a:r>
              <a:rPr lang="en-US" sz="2000" err="1" smtClean="0"/>
              <a:t>được</a:t>
            </a:r>
            <a:r>
              <a:rPr lang="en-US" sz="2000" smtClean="0"/>
              <a:t> </a:t>
            </a:r>
            <a:r>
              <a:rPr lang="en-US" sz="2000" err="1" smtClean="0"/>
              <a:t>thanh</a:t>
            </a:r>
            <a:endParaRPr lang="en-US" sz="2000" smtClean="0"/>
          </a:p>
          <a:p>
            <a:r>
              <a:rPr lang="en-US" sz="2000" smtClean="0"/>
              <a:t> </a:t>
            </a:r>
            <a:r>
              <a:rPr lang="en-US" sz="2000" err="1"/>
              <a:t>toán</a:t>
            </a:r>
            <a:r>
              <a:rPr lang="en-US" sz="2000"/>
              <a:t> </a:t>
            </a:r>
            <a:r>
              <a:rPr lang="en-US" sz="2000" err="1"/>
              <a:t>một</a:t>
            </a:r>
            <a:r>
              <a:rPr lang="en-US" sz="2000"/>
              <a:t> </a:t>
            </a:r>
            <a:r>
              <a:rPr lang="en-US" sz="2000" err="1"/>
              <a:t>phần</a:t>
            </a:r>
            <a:r>
              <a:rPr lang="en-US" sz="2000"/>
              <a:t> </a:t>
            </a:r>
            <a:r>
              <a:rPr lang="en-US" sz="2000" err="1"/>
              <a:t>số</a:t>
            </a:r>
            <a:r>
              <a:rPr lang="en-US" sz="2000"/>
              <a:t> </a:t>
            </a:r>
            <a:r>
              <a:rPr lang="en-US" sz="2000" err="1" smtClean="0"/>
              <a:t>tiền</a:t>
            </a:r>
            <a:r>
              <a:rPr lang="en-US" sz="2000" smtClean="0"/>
              <a:t> </a:t>
            </a:r>
            <a:r>
              <a:rPr lang="en-US" sz="2000" err="1"/>
              <a:t>ghi</a:t>
            </a:r>
            <a:r>
              <a:rPr lang="en-US" sz="2000"/>
              <a:t> </a:t>
            </a:r>
            <a:endParaRPr lang="en-US" sz="2000" smtClean="0"/>
          </a:p>
          <a:p>
            <a:r>
              <a:rPr lang="en-US" sz="2000" err="1" smtClean="0"/>
              <a:t>trên</a:t>
            </a:r>
            <a:r>
              <a:rPr lang="en-US" sz="2000" smtClean="0"/>
              <a:t> </a:t>
            </a:r>
            <a:r>
              <a:rPr lang="en-US" sz="2000" err="1"/>
              <a:t>séc</a:t>
            </a:r>
            <a:r>
              <a:rPr lang="en-US" sz="2000"/>
              <a:t> </a:t>
            </a:r>
            <a:r>
              <a:rPr lang="en-US" sz="2000" err="1"/>
              <a:t>thì</a:t>
            </a:r>
            <a:r>
              <a:rPr lang="en-US" sz="2000"/>
              <a:t> </a:t>
            </a:r>
            <a:r>
              <a:rPr lang="en-US" sz="2000" err="1"/>
              <a:t>người</a:t>
            </a:r>
            <a:r>
              <a:rPr lang="en-US" sz="2000"/>
              <a:t> </a:t>
            </a:r>
            <a:r>
              <a:rPr lang="en-US" sz="2000" err="1"/>
              <a:t>bị</a:t>
            </a:r>
            <a:r>
              <a:rPr lang="en-US" sz="2000"/>
              <a:t> </a:t>
            </a:r>
            <a:r>
              <a:rPr lang="en-US" sz="2000" err="1"/>
              <a:t>ký</a:t>
            </a:r>
            <a:r>
              <a:rPr lang="en-US" sz="2000"/>
              <a:t> </a:t>
            </a:r>
            <a:r>
              <a:rPr lang="en-US" sz="2000" err="1" smtClean="0"/>
              <a:t>phát</a:t>
            </a:r>
            <a:r>
              <a:rPr lang="en-US" sz="2000" smtClean="0"/>
              <a:t> </a:t>
            </a:r>
          </a:p>
          <a:p>
            <a:r>
              <a:rPr lang="en-US" sz="2000" err="1" smtClean="0"/>
              <a:t>có</a:t>
            </a:r>
            <a:r>
              <a:rPr lang="en-US" sz="2000" smtClean="0"/>
              <a:t> </a:t>
            </a:r>
            <a:r>
              <a:rPr lang="en-US" sz="2000" err="1"/>
              <a:t>nghĩa</a:t>
            </a:r>
            <a:r>
              <a:rPr lang="en-US" sz="2000"/>
              <a:t> </a:t>
            </a:r>
            <a:r>
              <a:rPr lang="en-US" sz="2000" err="1"/>
              <a:t>vụ</a:t>
            </a:r>
            <a:r>
              <a:rPr lang="en-US" sz="2000"/>
              <a:t> </a:t>
            </a:r>
            <a:r>
              <a:rPr lang="en-US" sz="2000" err="1"/>
              <a:t>thanh</a:t>
            </a:r>
            <a:r>
              <a:rPr lang="en-US" sz="2000"/>
              <a:t> </a:t>
            </a:r>
            <a:r>
              <a:rPr lang="en-US" sz="2000" err="1"/>
              <a:t>toán</a:t>
            </a:r>
            <a:r>
              <a:rPr lang="en-US" sz="2000"/>
              <a:t> </a:t>
            </a:r>
            <a:r>
              <a:rPr lang="en-US" sz="2000" err="1"/>
              <a:t>theo</a:t>
            </a:r>
            <a:r>
              <a:rPr lang="en-US" sz="2000"/>
              <a:t> </a:t>
            </a:r>
            <a:endParaRPr lang="en-US" sz="2000" smtClean="0"/>
          </a:p>
          <a:p>
            <a:r>
              <a:rPr lang="en-US" sz="2000" err="1" smtClean="0"/>
              <a:t>yêu</a:t>
            </a:r>
            <a:r>
              <a:rPr lang="en-US" sz="2000" smtClean="0"/>
              <a:t> </a:t>
            </a:r>
            <a:r>
              <a:rPr lang="en-US" sz="2000" err="1"/>
              <a:t>cầu</a:t>
            </a:r>
            <a:r>
              <a:rPr lang="en-US" sz="2000"/>
              <a:t> </a:t>
            </a:r>
            <a:r>
              <a:rPr lang="en-US" sz="2000" err="1"/>
              <a:t>của</a:t>
            </a:r>
            <a:r>
              <a:rPr lang="en-US" sz="2000"/>
              <a:t> </a:t>
            </a:r>
            <a:r>
              <a:rPr lang="en-US" sz="2000" err="1"/>
              <a:t>người</a:t>
            </a:r>
            <a:r>
              <a:rPr lang="en-US" sz="2000"/>
              <a:t> </a:t>
            </a:r>
            <a:r>
              <a:rPr lang="en-US" sz="2000" err="1"/>
              <a:t>thụ</a:t>
            </a:r>
            <a:r>
              <a:rPr lang="en-US" sz="2000"/>
              <a:t> </a:t>
            </a:r>
            <a:r>
              <a:rPr lang="en-US" sz="2000" err="1"/>
              <a:t>hưởng</a:t>
            </a:r>
            <a:r>
              <a:rPr lang="en-US" sz="2000"/>
              <a:t> </a:t>
            </a:r>
            <a:endParaRPr lang="en-US" sz="2000" smtClean="0"/>
          </a:p>
        </p:txBody>
      </p:sp>
      <p:sp>
        <p:nvSpPr>
          <p:cNvPr id="55302" name="AutoShape 6"/>
          <p:cNvSpPr>
            <a:spLocks noChangeArrowheads="1"/>
          </p:cNvSpPr>
          <p:nvPr/>
        </p:nvSpPr>
        <p:spPr bwMode="auto">
          <a:xfrm>
            <a:off x="1054100" y="3200400"/>
            <a:ext cx="3429996" cy="2743200"/>
          </a:xfrm>
          <a:prstGeom prst="roundRect">
            <a:avLst>
              <a:gd name="adj" fmla="val 13745"/>
            </a:avLst>
          </a:prstGeom>
          <a:noFill/>
          <a:ln w="38100">
            <a:solidFill>
              <a:schemeClr val="bg2"/>
            </a:solidFill>
            <a:round/>
            <a:headEnd/>
            <a:tailEnd/>
          </a:ln>
          <a:effectLst/>
          <a:extLst>
            <a:ext uri="{909E8E84-426E-40DD-AFC4-6F175D3DCCD1}">
              <a14:hiddenFill xmlns="" xmlns:a14="http://schemas.microsoft.com/office/drawing/2010/main">
                <a:solidFill>
                  <a:schemeClr val="tx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t"/>
          <a:lstStyle/>
          <a:p>
            <a:r>
              <a:rPr lang="en-US" sz="2000" err="1"/>
              <a:t>Trường</a:t>
            </a:r>
            <a:r>
              <a:rPr lang="en-US" sz="2000"/>
              <a:t> </a:t>
            </a:r>
            <a:r>
              <a:rPr lang="en-US" sz="2000" err="1"/>
              <a:t>hợp</a:t>
            </a:r>
            <a:r>
              <a:rPr lang="en-US" sz="2000"/>
              <a:t> </a:t>
            </a:r>
            <a:r>
              <a:rPr lang="en-US" sz="2000" err="1"/>
              <a:t>séc</a:t>
            </a:r>
            <a:r>
              <a:rPr lang="en-US" sz="2000"/>
              <a:t> </a:t>
            </a:r>
            <a:r>
              <a:rPr lang="en-US" sz="2000" err="1"/>
              <a:t>được</a:t>
            </a:r>
            <a:r>
              <a:rPr lang="en-US" sz="2000"/>
              <a:t> </a:t>
            </a:r>
            <a:r>
              <a:rPr lang="en-US" sz="2000" err="1" smtClean="0"/>
              <a:t>xuất</a:t>
            </a:r>
            <a:endParaRPr lang="en-US" sz="2000" smtClean="0"/>
          </a:p>
          <a:p>
            <a:r>
              <a:rPr lang="en-US" sz="2000" smtClean="0"/>
              <a:t> </a:t>
            </a:r>
            <a:r>
              <a:rPr lang="en-US" sz="2000" err="1" smtClean="0"/>
              <a:t>trình</a:t>
            </a:r>
            <a:r>
              <a:rPr lang="en-US" sz="2000" smtClean="0"/>
              <a:t> </a:t>
            </a:r>
            <a:r>
              <a:rPr lang="en-US" sz="2000" err="1" smtClean="0"/>
              <a:t>sau</a:t>
            </a:r>
            <a:r>
              <a:rPr lang="en-US" sz="2000" smtClean="0"/>
              <a:t> </a:t>
            </a:r>
            <a:r>
              <a:rPr lang="en-US" sz="2000" err="1"/>
              <a:t>khi</a:t>
            </a:r>
            <a:r>
              <a:rPr lang="en-US" sz="2000"/>
              <a:t> </a:t>
            </a:r>
            <a:r>
              <a:rPr lang="en-US" sz="2000" err="1"/>
              <a:t>người</a:t>
            </a:r>
            <a:r>
              <a:rPr lang="en-US" sz="2000"/>
              <a:t> </a:t>
            </a:r>
            <a:r>
              <a:rPr lang="en-US" sz="2000" err="1"/>
              <a:t>ký</a:t>
            </a:r>
            <a:r>
              <a:rPr lang="en-US" sz="2000"/>
              <a:t> </a:t>
            </a:r>
            <a:r>
              <a:rPr lang="en-US" sz="2000" err="1" smtClean="0"/>
              <a:t>phát</a:t>
            </a:r>
            <a:r>
              <a:rPr lang="en-US" sz="2000" smtClean="0"/>
              <a:t> </a:t>
            </a:r>
          </a:p>
          <a:p>
            <a:r>
              <a:rPr lang="en-US" sz="2000" err="1" smtClean="0"/>
              <a:t>bị</a:t>
            </a:r>
            <a:r>
              <a:rPr lang="en-US" sz="2000" smtClean="0"/>
              <a:t> </a:t>
            </a:r>
            <a:r>
              <a:rPr lang="en-US" sz="2000" err="1"/>
              <a:t>tuyên</a:t>
            </a:r>
            <a:r>
              <a:rPr lang="en-US" sz="2000"/>
              <a:t> </a:t>
            </a:r>
            <a:r>
              <a:rPr lang="en-US" sz="2000" err="1" smtClean="0"/>
              <a:t>bố</a:t>
            </a:r>
            <a:r>
              <a:rPr lang="en-US" sz="2000" smtClean="0"/>
              <a:t> </a:t>
            </a:r>
            <a:r>
              <a:rPr lang="en-US" sz="2000" err="1"/>
              <a:t>phá</a:t>
            </a:r>
            <a:r>
              <a:rPr lang="en-US" sz="2000"/>
              <a:t> </a:t>
            </a:r>
            <a:r>
              <a:rPr lang="en-US" sz="2000" err="1"/>
              <a:t>sản</a:t>
            </a:r>
            <a:r>
              <a:rPr lang="en-US" sz="2000"/>
              <a:t>, </a:t>
            </a:r>
            <a:r>
              <a:rPr lang="en-US" sz="2000" err="1"/>
              <a:t>giải</a:t>
            </a:r>
            <a:r>
              <a:rPr lang="en-US" sz="2000"/>
              <a:t> </a:t>
            </a:r>
            <a:r>
              <a:rPr lang="en-US" sz="2000" err="1" smtClean="0"/>
              <a:t>thể</a:t>
            </a:r>
            <a:endParaRPr lang="en-US" sz="2000" smtClean="0"/>
          </a:p>
          <a:p>
            <a:r>
              <a:rPr lang="en-US" sz="2000" smtClean="0"/>
              <a:t>, </a:t>
            </a:r>
            <a:r>
              <a:rPr lang="en-US" sz="2000" err="1"/>
              <a:t>chết</a:t>
            </a:r>
            <a:r>
              <a:rPr lang="en-US" sz="2000"/>
              <a:t>, </a:t>
            </a:r>
            <a:r>
              <a:rPr lang="en-US" sz="2000" err="1"/>
              <a:t>mất</a:t>
            </a:r>
            <a:r>
              <a:rPr lang="en-US" sz="2000"/>
              <a:t> </a:t>
            </a:r>
            <a:r>
              <a:rPr lang="en-US" sz="2000" err="1" smtClean="0"/>
              <a:t>tích</a:t>
            </a:r>
            <a:r>
              <a:rPr lang="en-US" sz="2000" smtClean="0"/>
              <a:t> </a:t>
            </a:r>
            <a:r>
              <a:rPr lang="en-US" sz="2000" err="1"/>
              <a:t>hoặc</a:t>
            </a:r>
            <a:r>
              <a:rPr lang="en-US" sz="2000"/>
              <a:t> </a:t>
            </a:r>
            <a:r>
              <a:rPr lang="en-US" sz="2000" err="1"/>
              <a:t>mất</a:t>
            </a:r>
            <a:r>
              <a:rPr lang="en-US" sz="2000"/>
              <a:t> </a:t>
            </a:r>
            <a:endParaRPr lang="en-US" sz="2000" smtClean="0"/>
          </a:p>
          <a:p>
            <a:r>
              <a:rPr lang="en-US" sz="2000" err="1" smtClean="0"/>
              <a:t>NLHVDS</a:t>
            </a:r>
            <a:r>
              <a:rPr lang="en-US" sz="2000" smtClean="0"/>
              <a:t> </a:t>
            </a:r>
            <a:r>
              <a:rPr lang="en-US" sz="2000" err="1"/>
              <a:t>thì</a:t>
            </a:r>
            <a:r>
              <a:rPr lang="en-US" sz="2000"/>
              <a:t> </a:t>
            </a:r>
            <a:r>
              <a:rPr lang="en-US" sz="2000" err="1" smtClean="0"/>
              <a:t>séc</a:t>
            </a:r>
            <a:r>
              <a:rPr lang="en-US" sz="2000" smtClean="0"/>
              <a:t> </a:t>
            </a:r>
            <a:r>
              <a:rPr lang="en-US" sz="2000" err="1"/>
              <a:t>vẫn</a:t>
            </a:r>
            <a:r>
              <a:rPr lang="en-US" sz="2000"/>
              <a:t> </a:t>
            </a:r>
            <a:r>
              <a:rPr lang="en-US" sz="2000" err="1" smtClean="0"/>
              <a:t>được</a:t>
            </a:r>
            <a:r>
              <a:rPr lang="en-US" sz="2000" smtClean="0"/>
              <a:t> </a:t>
            </a:r>
          </a:p>
          <a:p>
            <a:r>
              <a:rPr lang="en-US" sz="2000" err="1" smtClean="0"/>
              <a:t>thanh</a:t>
            </a:r>
            <a:r>
              <a:rPr lang="en-US" sz="2000" smtClean="0"/>
              <a:t> </a:t>
            </a:r>
            <a:r>
              <a:rPr lang="en-US" sz="2000" err="1"/>
              <a:t>toán</a:t>
            </a:r>
            <a:endParaRPr lang="en-US" sz="2000"/>
          </a:p>
          <a:p>
            <a:endParaRPr lang="en-US" sz="2000"/>
          </a:p>
        </p:txBody>
      </p:sp>
      <p:grpSp>
        <p:nvGrpSpPr>
          <p:cNvPr id="55303" name="Group 7"/>
          <p:cNvGrpSpPr>
            <a:grpSpLocks/>
          </p:cNvGrpSpPr>
          <p:nvPr/>
        </p:nvGrpSpPr>
        <p:grpSpPr bwMode="auto">
          <a:xfrm>
            <a:off x="1295400" y="1881186"/>
            <a:ext cx="6096000" cy="990600"/>
            <a:chOff x="624" y="1152"/>
            <a:chExt cx="4080" cy="720"/>
          </a:xfrm>
        </p:grpSpPr>
        <p:sp>
          <p:nvSpPr>
            <p:cNvPr id="55304" name="Rectangle 8"/>
            <p:cNvSpPr>
              <a:spLocks noChangeArrowheads="1"/>
            </p:cNvSpPr>
            <p:nvPr/>
          </p:nvSpPr>
          <p:spPr bwMode="gray">
            <a:xfrm rot="3419336">
              <a:off x="624" y="1200"/>
              <a:ext cx="672" cy="672"/>
            </a:xfrm>
            <a:prstGeom prst="rect">
              <a:avLst/>
            </a:prstGeom>
            <a:gradFill rotWithShape="1">
              <a:gsLst>
                <a:gs pos="0">
                  <a:schemeClr val="accent1"/>
                </a:gs>
                <a:gs pos="100000">
                  <a:schemeClr val="accent1">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887400" prstMaterial="legacyMatte">
              <a:bevelT w="13500" h="13500" prst="angle"/>
              <a:bevelB w="13500" h="13500" prst="angle"/>
              <a:extrusionClr>
                <a:schemeClr val="accent1"/>
              </a:extrusionClr>
            </a:sp3d>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flatTx/>
            </a:bodyPr>
            <a:lstStyle/>
            <a:p>
              <a:endParaRPr lang="en-US"/>
            </a:p>
          </p:txBody>
        </p:sp>
        <p:grpSp>
          <p:nvGrpSpPr>
            <p:cNvPr id="55305" name="Group 9"/>
            <p:cNvGrpSpPr>
              <a:grpSpLocks/>
            </p:cNvGrpSpPr>
            <p:nvPr/>
          </p:nvGrpSpPr>
          <p:grpSpPr bwMode="auto">
            <a:xfrm>
              <a:off x="1296" y="1296"/>
              <a:ext cx="624" cy="96"/>
              <a:chOff x="2003" y="3439"/>
              <a:chExt cx="468" cy="244"/>
            </a:xfrm>
          </p:grpSpPr>
          <p:sp>
            <p:nvSpPr>
              <p:cNvPr id="55306" name="Oval 10"/>
              <p:cNvSpPr>
                <a:spLocks noChangeArrowheads="1"/>
              </p:cNvSpPr>
              <p:nvPr/>
            </p:nvSpPr>
            <p:spPr bwMode="gray">
              <a:xfrm>
                <a:off x="2003" y="3439"/>
                <a:ext cx="79" cy="242"/>
              </a:xfrm>
              <a:prstGeom prst="ellipse">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307" name="Rectangle 11"/>
              <p:cNvSpPr>
                <a:spLocks noChangeArrowheads="1"/>
              </p:cNvSpPr>
              <p:nvPr/>
            </p:nvSpPr>
            <p:spPr bwMode="gray">
              <a:xfrm>
                <a:off x="2048" y="3441"/>
                <a:ext cx="388" cy="242"/>
              </a:xfrm>
              <a:prstGeom prst="rect">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308" name="Oval 12"/>
              <p:cNvSpPr>
                <a:spLocks noChangeArrowheads="1"/>
              </p:cNvSpPr>
              <p:nvPr/>
            </p:nvSpPr>
            <p:spPr bwMode="gray">
              <a:xfrm>
                <a:off x="2400" y="3443"/>
                <a:ext cx="71" cy="234"/>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12700">
                <a:solidFill>
                  <a:schemeClr val="bg1"/>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309" name="Oval 13"/>
              <p:cNvSpPr>
                <a:spLocks noChangeArrowheads="1"/>
              </p:cNvSpPr>
              <p:nvPr/>
            </p:nvSpPr>
            <p:spPr bwMode="gray">
              <a:xfrm>
                <a:off x="2438" y="3519"/>
                <a:ext cx="20" cy="69"/>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5310" name="Rectangle 14"/>
            <p:cNvSpPr>
              <a:spLocks noChangeArrowheads="1"/>
            </p:cNvSpPr>
            <p:nvPr/>
          </p:nvSpPr>
          <p:spPr bwMode="gray">
            <a:xfrm rot="3419336">
              <a:off x="1776" y="1152"/>
              <a:ext cx="672" cy="672"/>
            </a:xfrm>
            <a:prstGeom prst="rect">
              <a:avLst/>
            </a:prstGeom>
            <a:solidFill>
              <a:schemeClr val="hlink"/>
            </a:solidFill>
            <a:ln w="9525">
              <a:miter lim="800000"/>
              <a:headEnd/>
              <a:tailEnd/>
            </a:ln>
            <a:effectLst/>
            <a:scene3d>
              <a:camera prst="legacyPerspectiveFront">
                <a:rot lat="0" lon="1500000" rev="0"/>
              </a:camera>
              <a:lightRig rig="legacyFlat4" dir="b"/>
            </a:scene3d>
            <a:sp3d extrusionH="887400" prstMaterial="legacyMatte">
              <a:bevelT w="13500" h="13500" prst="angle"/>
              <a:bevelB w="13500" h="13500" prst="angle"/>
              <a:extrusionClr>
                <a:schemeClr val="hlink"/>
              </a:extrusionClr>
            </a:sp3d>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flatTx/>
            </a:bodyPr>
            <a:lstStyle/>
            <a:p>
              <a:endParaRPr lang="en-US"/>
            </a:p>
          </p:txBody>
        </p:sp>
        <p:grpSp>
          <p:nvGrpSpPr>
            <p:cNvPr id="55311" name="Group 15"/>
            <p:cNvGrpSpPr>
              <a:grpSpLocks/>
            </p:cNvGrpSpPr>
            <p:nvPr/>
          </p:nvGrpSpPr>
          <p:grpSpPr bwMode="auto">
            <a:xfrm>
              <a:off x="2448" y="1296"/>
              <a:ext cx="624" cy="96"/>
              <a:chOff x="2003" y="3439"/>
              <a:chExt cx="468" cy="244"/>
            </a:xfrm>
          </p:grpSpPr>
          <p:sp>
            <p:nvSpPr>
              <p:cNvPr id="55312" name="Oval 16"/>
              <p:cNvSpPr>
                <a:spLocks noChangeArrowheads="1"/>
              </p:cNvSpPr>
              <p:nvPr/>
            </p:nvSpPr>
            <p:spPr bwMode="gray">
              <a:xfrm>
                <a:off x="2003" y="3439"/>
                <a:ext cx="79" cy="242"/>
              </a:xfrm>
              <a:prstGeom prst="ellipse">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313" name="Rectangle 17"/>
              <p:cNvSpPr>
                <a:spLocks noChangeArrowheads="1"/>
              </p:cNvSpPr>
              <p:nvPr/>
            </p:nvSpPr>
            <p:spPr bwMode="gray">
              <a:xfrm>
                <a:off x="2048" y="3441"/>
                <a:ext cx="388" cy="242"/>
              </a:xfrm>
              <a:prstGeom prst="rect">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314" name="Oval 18"/>
              <p:cNvSpPr>
                <a:spLocks noChangeArrowheads="1"/>
              </p:cNvSpPr>
              <p:nvPr/>
            </p:nvSpPr>
            <p:spPr bwMode="gray">
              <a:xfrm>
                <a:off x="2400" y="3443"/>
                <a:ext cx="71" cy="234"/>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12700">
                <a:solidFill>
                  <a:schemeClr val="bg1"/>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315" name="Oval 19"/>
              <p:cNvSpPr>
                <a:spLocks noChangeArrowheads="1"/>
              </p:cNvSpPr>
              <p:nvPr/>
            </p:nvSpPr>
            <p:spPr bwMode="gray">
              <a:xfrm>
                <a:off x="2438" y="3519"/>
                <a:ext cx="20" cy="69"/>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5316" name="Rectangle 20"/>
            <p:cNvSpPr>
              <a:spLocks noChangeArrowheads="1"/>
            </p:cNvSpPr>
            <p:nvPr/>
          </p:nvSpPr>
          <p:spPr bwMode="gray">
            <a:xfrm rot="3419336">
              <a:off x="2880" y="1152"/>
              <a:ext cx="672" cy="672"/>
            </a:xfrm>
            <a:prstGeom prst="rect">
              <a:avLst/>
            </a:prstGeom>
            <a:gradFill rotWithShape="1">
              <a:gsLst>
                <a:gs pos="0">
                  <a:schemeClr val="accent1"/>
                </a:gs>
                <a:gs pos="100000">
                  <a:schemeClr val="accent1">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887400" prstMaterial="legacyMatte">
              <a:bevelT w="13500" h="13500" prst="angle"/>
              <a:bevelB w="13500" h="13500" prst="angle"/>
              <a:extrusionClr>
                <a:schemeClr val="accent1"/>
              </a:extrusionClr>
            </a:sp3d>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flatTx/>
            </a:bodyPr>
            <a:lstStyle/>
            <a:p>
              <a:endParaRPr lang="en-US"/>
            </a:p>
          </p:txBody>
        </p:sp>
        <p:grpSp>
          <p:nvGrpSpPr>
            <p:cNvPr id="55317" name="Group 21"/>
            <p:cNvGrpSpPr>
              <a:grpSpLocks/>
            </p:cNvGrpSpPr>
            <p:nvPr/>
          </p:nvGrpSpPr>
          <p:grpSpPr bwMode="auto">
            <a:xfrm>
              <a:off x="3600" y="1296"/>
              <a:ext cx="816" cy="96"/>
              <a:chOff x="2003" y="3439"/>
              <a:chExt cx="468" cy="244"/>
            </a:xfrm>
          </p:grpSpPr>
          <p:sp>
            <p:nvSpPr>
              <p:cNvPr id="55318" name="Oval 22"/>
              <p:cNvSpPr>
                <a:spLocks noChangeArrowheads="1"/>
              </p:cNvSpPr>
              <p:nvPr/>
            </p:nvSpPr>
            <p:spPr bwMode="gray">
              <a:xfrm>
                <a:off x="2003" y="3439"/>
                <a:ext cx="79" cy="242"/>
              </a:xfrm>
              <a:prstGeom prst="ellipse">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319" name="Rectangle 23"/>
              <p:cNvSpPr>
                <a:spLocks noChangeArrowheads="1"/>
              </p:cNvSpPr>
              <p:nvPr/>
            </p:nvSpPr>
            <p:spPr bwMode="gray">
              <a:xfrm>
                <a:off x="2048" y="3441"/>
                <a:ext cx="388" cy="242"/>
              </a:xfrm>
              <a:prstGeom prst="rect">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320" name="Oval 24"/>
              <p:cNvSpPr>
                <a:spLocks noChangeArrowheads="1"/>
              </p:cNvSpPr>
              <p:nvPr/>
            </p:nvSpPr>
            <p:spPr bwMode="gray">
              <a:xfrm>
                <a:off x="2400" y="3443"/>
                <a:ext cx="71" cy="234"/>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12700">
                <a:solidFill>
                  <a:schemeClr val="bg1"/>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321" name="Oval 25"/>
              <p:cNvSpPr>
                <a:spLocks noChangeArrowheads="1"/>
              </p:cNvSpPr>
              <p:nvPr/>
            </p:nvSpPr>
            <p:spPr bwMode="gray">
              <a:xfrm>
                <a:off x="2438" y="3519"/>
                <a:ext cx="20" cy="69"/>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5322" name="Rectangle 26"/>
            <p:cNvSpPr>
              <a:spLocks noChangeArrowheads="1"/>
            </p:cNvSpPr>
            <p:nvPr/>
          </p:nvSpPr>
          <p:spPr bwMode="gray">
            <a:xfrm rot="3419336">
              <a:off x="4032" y="1152"/>
              <a:ext cx="672" cy="672"/>
            </a:xfrm>
            <a:prstGeom prst="rect">
              <a:avLst/>
            </a:prstGeom>
            <a:solidFill>
              <a:schemeClr val="hlink"/>
            </a:solidFill>
            <a:ln w="9525">
              <a:miter lim="800000"/>
              <a:headEnd/>
              <a:tailEnd/>
            </a:ln>
            <a:effectLst/>
            <a:scene3d>
              <a:camera prst="legacyPerspectiveFront">
                <a:rot lat="0" lon="1500000" rev="0"/>
              </a:camera>
              <a:lightRig rig="legacyFlat4" dir="b"/>
            </a:scene3d>
            <a:sp3d extrusionH="887400" prstMaterial="legacyMatte">
              <a:bevelT w="13500" h="13500" prst="angle"/>
              <a:bevelB w="13500" h="13500" prst="angle"/>
              <a:extrusionClr>
                <a:schemeClr val="hlink"/>
              </a:extrusionClr>
            </a:sp3d>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flatTx/>
            </a:bodyPr>
            <a:lstStyle/>
            <a:p>
              <a:endParaRPr lang="en-US"/>
            </a:p>
          </p:txBody>
        </p:sp>
      </p:grpSp>
      <p:sp>
        <p:nvSpPr>
          <p:cNvPr id="26" name="Rectangle 25"/>
          <p:cNvSpPr/>
          <p:nvPr/>
        </p:nvSpPr>
        <p:spPr>
          <a:xfrm>
            <a:off x="6705600" y="381000"/>
            <a:ext cx="2057400" cy="523220"/>
          </a:xfrm>
          <a:prstGeom prst="rect">
            <a:avLst/>
          </a:prstGeom>
        </p:spPr>
        <p:txBody>
          <a:bodyPr wrap="square">
            <a:spAutoFit/>
          </a:bodyPr>
          <a:lstStyle/>
          <a:p>
            <a:pPr algn="ctr">
              <a:lnSpc>
                <a:spcPct val="100000"/>
              </a:lnSpc>
              <a:defRPr/>
            </a:pPr>
            <a:r>
              <a:rPr lang="en-US" sz="2800" b="1" kern="0" smtClean="0">
                <a:solidFill>
                  <a:srgbClr val="FF0000"/>
                </a:solidFill>
                <a:latin typeface="Chiller" pitchFamily="82" charset="0"/>
              </a:rPr>
              <a:t>NHÓM TTQT 7</a:t>
            </a:r>
            <a:endParaRPr lang="en-US" sz="2800" b="1" kern="0">
              <a:solidFill>
                <a:srgbClr val="FF0000"/>
              </a:solidFill>
              <a:latin typeface="Chiller" pitchFamily="82" charset="0"/>
            </a:endParaRPr>
          </a:p>
        </p:txBody>
      </p:sp>
      <p:sp>
        <p:nvSpPr>
          <p:cNvPr id="27" name="Rectangle 26"/>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5302">
                                            <p:txEl>
                                              <p:pRg st="0" end="0"/>
                                            </p:txEl>
                                          </p:spTgt>
                                        </p:tgtEl>
                                        <p:attrNameLst>
                                          <p:attrName>style.visibility</p:attrName>
                                        </p:attrNameLst>
                                      </p:cBhvr>
                                      <p:to>
                                        <p:strVal val="visible"/>
                                      </p:to>
                                    </p:set>
                                    <p:animEffect transition="in" filter="blinds(horizontal)">
                                      <p:cBhvr>
                                        <p:cTn id="7" dur="500"/>
                                        <p:tgtEl>
                                          <p:spTgt spid="55302">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5302">
                                            <p:txEl>
                                              <p:pRg st="1" end="1"/>
                                            </p:txEl>
                                          </p:spTgt>
                                        </p:tgtEl>
                                        <p:attrNameLst>
                                          <p:attrName>style.visibility</p:attrName>
                                        </p:attrNameLst>
                                      </p:cBhvr>
                                      <p:to>
                                        <p:strVal val="visible"/>
                                      </p:to>
                                    </p:set>
                                    <p:animEffect transition="in" filter="blinds(horizontal)">
                                      <p:cBhvr>
                                        <p:cTn id="10" dur="500"/>
                                        <p:tgtEl>
                                          <p:spTgt spid="55302">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55302">
                                            <p:txEl>
                                              <p:pRg st="2" end="2"/>
                                            </p:txEl>
                                          </p:spTgt>
                                        </p:tgtEl>
                                        <p:attrNameLst>
                                          <p:attrName>style.visibility</p:attrName>
                                        </p:attrNameLst>
                                      </p:cBhvr>
                                      <p:to>
                                        <p:strVal val="visible"/>
                                      </p:to>
                                    </p:set>
                                    <p:animEffect transition="in" filter="blinds(horizontal)">
                                      <p:cBhvr>
                                        <p:cTn id="13" dur="500"/>
                                        <p:tgtEl>
                                          <p:spTgt spid="55302">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55302">
                                            <p:txEl>
                                              <p:pRg st="3" end="3"/>
                                            </p:txEl>
                                          </p:spTgt>
                                        </p:tgtEl>
                                        <p:attrNameLst>
                                          <p:attrName>style.visibility</p:attrName>
                                        </p:attrNameLst>
                                      </p:cBhvr>
                                      <p:to>
                                        <p:strVal val="visible"/>
                                      </p:to>
                                    </p:set>
                                    <p:animEffect transition="in" filter="blinds(horizontal)">
                                      <p:cBhvr>
                                        <p:cTn id="16" dur="500"/>
                                        <p:tgtEl>
                                          <p:spTgt spid="55302">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55302">
                                            <p:txEl>
                                              <p:pRg st="4" end="4"/>
                                            </p:txEl>
                                          </p:spTgt>
                                        </p:tgtEl>
                                        <p:attrNameLst>
                                          <p:attrName>style.visibility</p:attrName>
                                        </p:attrNameLst>
                                      </p:cBhvr>
                                      <p:to>
                                        <p:strVal val="visible"/>
                                      </p:to>
                                    </p:set>
                                    <p:animEffect transition="in" filter="blinds(horizontal)">
                                      <p:cBhvr>
                                        <p:cTn id="19" dur="500"/>
                                        <p:tgtEl>
                                          <p:spTgt spid="55302">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55302">
                                            <p:txEl>
                                              <p:pRg st="5" end="5"/>
                                            </p:txEl>
                                          </p:spTgt>
                                        </p:tgtEl>
                                        <p:attrNameLst>
                                          <p:attrName>style.visibility</p:attrName>
                                        </p:attrNameLst>
                                      </p:cBhvr>
                                      <p:to>
                                        <p:strVal val="visible"/>
                                      </p:to>
                                    </p:set>
                                    <p:animEffect transition="in" filter="blinds(horizontal)">
                                      <p:cBhvr>
                                        <p:cTn id="22" dur="500"/>
                                        <p:tgtEl>
                                          <p:spTgt spid="55302">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5301"/>
                                        </p:tgtEl>
                                        <p:attrNameLst>
                                          <p:attrName>style.visibility</p:attrName>
                                        </p:attrNameLst>
                                      </p:cBhvr>
                                      <p:to>
                                        <p:strVal val="visible"/>
                                      </p:to>
                                    </p:set>
                                    <p:animEffect transition="in" filter="blinds(horizontal)">
                                      <p:cBhvr>
                                        <p:cTn id="27" dur="500"/>
                                        <p:tgtEl>
                                          <p:spTgt spid="553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1"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a:xfrm>
            <a:off x="228600" y="762000"/>
            <a:ext cx="5105400" cy="762000"/>
          </a:xfrm>
        </p:spPr>
        <p:txBody>
          <a:bodyPr/>
          <a:lstStyle/>
          <a:p>
            <a:r>
              <a:rPr lang="en-US" sz="2400" smtClean="0">
                <a:latin typeface="Times New Roman" pitchFamily="18" charset="0"/>
                <a:cs typeface="Times New Roman" pitchFamily="18" charset="0"/>
              </a:rPr>
              <a:t>6. </a:t>
            </a:r>
            <a:r>
              <a:rPr lang="en-US" sz="2400" err="1" smtClean="0">
                <a:latin typeface="Times New Roman" pitchFamily="18" charset="0"/>
                <a:cs typeface="Times New Roman" pitchFamily="18" charset="0"/>
              </a:rPr>
              <a:t>Đình</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chỉ</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và</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từ</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chối</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thanh</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toán</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séc</a:t>
            </a:r>
            <a:r>
              <a:rPr lang="en-US" sz="2400" smtClean="0"/>
              <a:t/>
            </a:r>
            <a:br>
              <a:rPr lang="en-US" sz="2400" smtClean="0"/>
            </a:br>
            <a:endParaRPr lang="en-US" sz="2400" smtClean="0"/>
          </a:p>
        </p:txBody>
      </p:sp>
      <p:sp>
        <p:nvSpPr>
          <p:cNvPr id="46083" name="Content Placeholder 2"/>
          <p:cNvSpPr>
            <a:spLocks noGrp="1"/>
          </p:cNvSpPr>
          <p:nvPr>
            <p:ph idx="1"/>
          </p:nvPr>
        </p:nvSpPr>
        <p:spPr>
          <a:xfrm>
            <a:off x="384175" y="1906588"/>
            <a:ext cx="8043863" cy="4113212"/>
          </a:xfrm>
        </p:spPr>
        <p:txBody>
          <a:bodyPr/>
          <a:lstStyle/>
          <a:p>
            <a:pPr marL="0" indent="0"/>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Người</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kí</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phát</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có</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quyền</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gửi</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văn</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bản</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đình</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chỉ</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thanh</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toán</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séc</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cho</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người</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bị</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kí</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phát</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nhưng</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thông</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báo</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đình</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chỉ</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chỉ</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có</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hiệu</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lực</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sau</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thời</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hạn</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xuất</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trình</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séc</a:t>
            </a:r>
            <a:endParaRPr lang="en-US" sz="2400" smtClean="0">
              <a:latin typeface="Times New Roman" pitchFamily="18" charset="0"/>
              <a:cs typeface="Times New Roman" pitchFamily="18" charset="0"/>
            </a:endParaRPr>
          </a:p>
          <a:p>
            <a:pPr marL="0" indent="0"/>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Séc</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được</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coi</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là</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bị</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từ</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chối</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thanh</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toán</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nếu</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sau</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thời</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hạn</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người</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bị</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kí</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phát</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phải</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thanh</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toán</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séc</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khi</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séc</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được</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xuất</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trình</a:t>
            </a:r>
            <a:r>
              <a:rPr lang="en-US" sz="2400" smtClean="0">
                <a:latin typeface="Times New Roman" pitchFamily="18" charset="0"/>
                <a:cs typeface="Times New Roman" pitchFamily="18" charset="0"/>
              </a:rPr>
              <a:t>(</a:t>
            </a:r>
            <a:r>
              <a:rPr lang="en-US" sz="2400" err="1" smtClean="0">
                <a:latin typeface="Times New Roman" pitchFamily="18" charset="0"/>
                <a:cs typeface="Times New Roman" pitchFamily="18" charset="0"/>
              </a:rPr>
              <a:t>trong</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ngày</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xuất</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trình</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hoặc</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ngày</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làm</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việc</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kế</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tiếp</a:t>
            </a:r>
            <a:r>
              <a:rPr lang="en-US" sz="2400" smtClean="0">
                <a:latin typeface="Times New Roman" pitchFamily="18" charset="0"/>
                <a:cs typeface="Times New Roman" pitchFamily="18" charset="0"/>
              </a:rPr>
              <a:t>) , </a:t>
            </a:r>
            <a:r>
              <a:rPr lang="en-US" sz="2400" err="1" smtClean="0">
                <a:latin typeface="Times New Roman" pitchFamily="18" charset="0"/>
                <a:cs typeface="Times New Roman" pitchFamily="18" charset="0"/>
              </a:rPr>
              <a:t>mà</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người</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thụ</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hưởng</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chưa</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nhận</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được</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đủ</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tiền</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ghi</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trên</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séc</a:t>
            </a:r>
            <a:r>
              <a:rPr lang="en-US" sz="2400" smtClean="0">
                <a:latin typeface="Times New Roman" pitchFamily="18" charset="0"/>
                <a:cs typeface="Times New Roman" pitchFamily="18" charset="0"/>
              </a:rPr>
              <a:t> </a:t>
            </a:r>
          </a:p>
        </p:txBody>
      </p:sp>
      <p:sp>
        <p:nvSpPr>
          <p:cNvPr id="4" name="Slide Number Placeholder 3"/>
          <p:cNvSpPr>
            <a:spLocks noGrp="1"/>
          </p:cNvSpPr>
          <p:nvPr>
            <p:ph type="sldNum" sz="quarter" idx="10"/>
          </p:nvPr>
        </p:nvSpPr>
        <p:spPr/>
        <p:txBody>
          <a:bodyPr/>
          <a:lstStyle/>
          <a:p>
            <a:pPr>
              <a:defRPr/>
            </a:pPr>
            <a:fld id="{BC12494D-376B-4847-9AC5-2BF0F5803DBD}" type="slidenum">
              <a:rPr lang="en-US" smtClean="0"/>
              <a:pPr>
                <a:defRPr/>
              </a:pPr>
              <a:t>52</a:t>
            </a:fld>
            <a:endParaRPr lang="en-US"/>
          </a:p>
        </p:txBody>
      </p:sp>
      <p:sp>
        <p:nvSpPr>
          <p:cNvPr id="5" name="Rectangle 4"/>
          <p:cNvSpPr/>
          <p:nvPr/>
        </p:nvSpPr>
        <p:spPr>
          <a:xfrm>
            <a:off x="6705600" y="381000"/>
            <a:ext cx="2057400" cy="523220"/>
          </a:xfrm>
          <a:prstGeom prst="rect">
            <a:avLst/>
          </a:prstGeom>
        </p:spPr>
        <p:txBody>
          <a:bodyPr wrap="square">
            <a:spAutoFit/>
          </a:bodyPr>
          <a:lstStyle/>
          <a:p>
            <a:pPr algn="ctr">
              <a:lnSpc>
                <a:spcPct val="100000"/>
              </a:lnSpc>
              <a:defRPr/>
            </a:pPr>
            <a:r>
              <a:rPr lang="en-US" sz="2800" b="1" kern="0" smtClean="0">
                <a:solidFill>
                  <a:srgbClr val="FF0000"/>
                </a:solidFill>
                <a:latin typeface="Chiller" pitchFamily="82" charset="0"/>
              </a:rPr>
              <a:t>NHÓM TTQT 7</a:t>
            </a:r>
            <a:endParaRPr lang="en-US" sz="2800" b="1" kern="0">
              <a:solidFill>
                <a:srgbClr val="FF0000"/>
              </a:solidFill>
              <a:latin typeface="Chiller" pitchFamily="82" charset="0"/>
            </a:endParaRPr>
          </a:p>
        </p:txBody>
      </p:sp>
      <p:sp>
        <p:nvSpPr>
          <p:cNvPr id="6" name="Rectangle 5"/>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extLst>
      <p:ext uri="{BB962C8B-B14F-4D97-AF65-F5344CB8AC3E}">
        <p14:creationId xmlns="" xmlns:p14="http://schemas.microsoft.com/office/powerpoint/2010/main" val="3390533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6083">
                                            <p:txEl>
                                              <p:pRg st="0" end="0"/>
                                            </p:txEl>
                                          </p:spTgt>
                                        </p:tgtEl>
                                        <p:attrNameLst>
                                          <p:attrName>style.visibility</p:attrName>
                                        </p:attrNameLst>
                                      </p:cBhvr>
                                      <p:to>
                                        <p:strVal val="visible"/>
                                      </p:to>
                                    </p:set>
                                    <p:animEffect transition="in" filter="blinds(horizontal)">
                                      <p:cBhvr>
                                        <p:cTn id="7" dur="500"/>
                                        <p:tgtEl>
                                          <p:spTgt spid="4608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6083">
                                            <p:txEl>
                                              <p:pRg st="1" end="1"/>
                                            </p:txEl>
                                          </p:spTgt>
                                        </p:tgtEl>
                                        <p:attrNameLst>
                                          <p:attrName>style.visibility</p:attrName>
                                        </p:attrNameLst>
                                      </p:cBhvr>
                                      <p:to>
                                        <p:strVal val="visible"/>
                                      </p:to>
                                    </p:set>
                                    <p:animEffect transition="in" filter="blinds(horizontal)">
                                      <p:cBhvr>
                                        <p:cTn id="12" dur="500"/>
                                        <p:tgtEl>
                                          <p:spTgt spid="4608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r>
              <a:rPr lang="en-US" sz="2400" smtClean="0">
                <a:latin typeface="Times New Roman" pitchFamily="18" charset="0"/>
                <a:cs typeface="Times New Roman" pitchFamily="18" charset="0"/>
              </a:rPr>
              <a:t>PHẦN 4. </a:t>
            </a:r>
            <a:r>
              <a:rPr lang="en-US" sz="2400" err="1" smtClean="0">
                <a:latin typeface="Times New Roman" pitchFamily="18" charset="0"/>
                <a:cs typeface="Times New Roman" pitchFamily="18" charset="0"/>
              </a:rPr>
              <a:t>Khởi</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kiện</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thanh</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tra</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và</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xử</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lý</a:t>
            </a:r>
            <a:r>
              <a:rPr lang="en-US" sz="2400" smtClean="0">
                <a:latin typeface="Times New Roman" pitchFamily="18" charset="0"/>
                <a:cs typeface="Times New Roman" pitchFamily="18" charset="0"/>
              </a:rPr>
              <a:t> vi </a:t>
            </a:r>
            <a:r>
              <a:rPr lang="en-US" sz="2400" err="1" smtClean="0">
                <a:latin typeface="Times New Roman" pitchFamily="18" charset="0"/>
                <a:cs typeface="Times New Roman" pitchFamily="18" charset="0"/>
              </a:rPr>
              <a:t>phạm</a:t>
            </a:r>
            <a:endParaRPr lang="en-US" sz="2400" smtClean="0">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pPr marL="0" indent="0">
              <a:buFontTx/>
              <a:buNone/>
              <a:defRPr/>
            </a:pPr>
            <a:r>
              <a:rPr lang="en-US" err="1" smtClean="0">
                <a:latin typeface="Times New Roman" pitchFamily="18" charset="0"/>
                <a:cs typeface="Times New Roman" pitchFamily="18" charset="0"/>
              </a:rPr>
              <a:t>1.Chủ</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thể</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khởi</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kiện</a:t>
            </a:r>
            <a:endParaRPr lang="en-US">
              <a:latin typeface="Times New Roman" pitchFamily="18" charset="0"/>
              <a:cs typeface="Times New Roman" pitchFamily="18" charset="0"/>
            </a:endParaRPr>
          </a:p>
          <a:p>
            <a:pPr marL="0" indent="0">
              <a:buFontTx/>
              <a:buNone/>
              <a:defRPr/>
            </a:pPr>
            <a:r>
              <a:rPr lang="en-US" err="1" smtClean="0">
                <a:latin typeface="Times New Roman" pitchFamily="18" charset="0"/>
                <a:cs typeface="Times New Roman" pitchFamily="18" charset="0"/>
              </a:rPr>
              <a:t>2.Thời</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hiệu</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khởi</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kiện</a:t>
            </a:r>
            <a:endParaRPr lang="en-US" smtClean="0">
              <a:latin typeface="Times New Roman" pitchFamily="18" charset="0"/>
              <a:cs typeface="Times New Roman" pitchFamily="18" charset="0"/>
            </a:endParaRPr>
          </a:p>
          <a:p>
            <a:pPr marL="0" indent="0">
              <a:buFontTx/>
              <a:buNone/>
              <a:defRPr/>
            </a:pPr>
            <a:r>
              <a:rPr lang="en-US" err="1" smtClean="0">
                <a:latin typeface="Times New Roman" pitchFamily="18" charset="0"/>
                <a:cs typeface="Times New Roman" pitchFamily="18" charset="0"/>
              </a:rPr>
              <a:t>3.Nơi</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giải</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quyết</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tranh</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chấp</a:t>
            </a:r>
            <a:endParaRPr lang="en-US" smtClean="0">
              <a:latin typeface="Times New Roman" pitchFamily="18" charset="0"/>
              <a:cs typeface="Times New Roman" pitchFamily="18" charset="0"/>
            </a:endParaRPr>
          </a:p>
          <a:p>
            <a:pPr>
              <a:defRPr/>
            </a:pPr>
            <a:endParaRPr lang="en-US" smtClean="0"/>
          </a:p>
          <a:p>
            <a:pPr>
              <a:defRPr/>
            </a:pPr>
            <a:endParaRPr lang="en-US"/>
          </a:p>
        </p:txBody>
      </p:sp>
      <p:sp>
        <p:nvSpPr>
          <p:cNvPr id="4" name="Slide Number Placeholder 3"/>
          <p:cNvSpPr>
            <a:spLocks noGrp="1"/>
          </p:cNvSpPr>
          <p:nvPr>
            <p:ph type="sldNum" sz="quarter" idx="10"/>
          </p:nvPr>
        </p:nvSpPr>
        <p:spPr/>
        <p:txBody>
          <a:bodyPr/>
          <a:lstStyle/>
          <a:p>
            <a:pPr>
              <a:defRPr/>
            </a:pPr>
            <a:fld id="{E1797FFD-097D-4FC3-ACA2-2F24B69067B3}" type="slidenum">
              <a:rPr lang="en-US" smtClean="0"/>
              <a:pPr>
                <a:defRPr/>
              </a:pPr>
              <a:t>53</a:t>
            </a:fld>
            <a:endParaRPr lang="en-US"/>
          </a:p>
        </p:txBody>
      </p:sp>
      <p:sp>
        <p:nvSpPr>
          <p:cNvPr id="5" name="Rectangle 4"/>
          <p:cNvSpPr/>
          <p:nvPr/>
        </p:nvSpPr>
        <p:spPr>
          <a:xfrm>
            <a:off x="6705600" y="381000"/>
            <a:ext cx="2057400" cy="523220"/>
          </a:xfrm>
          <a:prstGeom prst="rect">
            <a:avLst/>
          </a:prstGeom>
        </p:spPr>
        <p:txBody>
          <a:bodyPr wrap="square">
            <a:spAutoFit/>
          </a:bodyPr>
          <a:lstStyle/>
          <a:p>
            <a:pPr algn="ctr">
              <a:lnSpc>
                <a:spcPct val="100000"/>
              </a:lnSpc>
              <a:defRPr/>
            </a:pPr>
            <a:r>
              <a:rPr lang="en-US" sz="2800" b="1" kern="0" smtClean="0">
                <a:solidFill>
                  <a:srgbClr val="FF0000"/>
                </a:solidFill>
                <a:latin typeface="Chiller" pitchFamily="82" charset="0"/>
              </a:rPr>
              <a:t>NHÓM TTQT 7</a:t>
            </a:r>
            <a:endParaRPr lang="en-US" sz="2800" b="1" kern="0">
              <a:solidFill>
                <a:srgbClr val="FF0000"/>
              </a:solidFill>
              <a:latin typeface="Chiller" pitchFamily="82" charset="0"/>
            </a:endParaRPr>
          </a:p>
        </p:txBody>
      </p:sp>
      <p:sp>
        <p:nvSpPr>
          <p:cNvPr id="6" name="Rectangle 5"/>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extLst>
      <p:ext uri="{BB962C8B-B14F-4D97-AF65-F5344CB8AC3E}">
        <p14:creationId xmlns="" xmlns:p14="http://schemas.microsoft.com/office/powerpoint/2010/main" val="333192382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a:xfrm>
            <a:off x="304800" y="655638"/>
            <a:ext cx="4953000" cy="944562"/>
          </a:xfrm>
        </p:spPr>
        <p:txBody>
          <a:bodyPr/>
          <a:lstStyle/>
          <a:p>
            <a:r>
              <a:rPr lang="en-US" sz="2400" smtClean="0">
                <a:latin typeface="Times New Roman" pitchFamily="18" charset="0"/>
                <a:cs typeface="Times New Roman" pitchFamily="18" charset="0"/>
              </a:rPr>
              <a:t>1. </a:t>
            </a:r>
            <a:r>
              <a:rPr lang="en-US" sz="2400" err="1" smtClean="0">
                <a:latin typeface="Times New Roman" pitchFamily="18" charset="0"/>
                <a:cs typeface="Times New Roman" pitchFamily="18" charset="0"/>
              </a:rPr>
              <a:t>Chủ</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thể</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khởi</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kiện</a:t>
            </a:r>
            <a:r>
              <a:rPr lang="en-US" smtClean="0"/>
              <a:t/>
            </a:r>
            <a:br>
              <a:rPr lang="en-US" smtClean="0"/>
            </a:br>
            <a:endParaRPr lang="en-US" smtClean="0"/>
          </a:p>
        </p:txBody>
      </p:sp>
      <p:sp>
        <p:nvSpPr>
          <p:cNvPr id="48131" name="Content Placeholder 2"/>
          <p:cNvSpPr>
            <a:spLocks noGrp="1"/>
          </p:cNvSpPr>
          <p:nvPr>
            <p:ph idx="1"/>
          </p:nvPr>
        </p:nvSpPr>
        <p:spPr/>
        <p:txBody>
          <a:bodyPr/>
          <a:lstStyle/>
          <a:p>
            <a:pPr marL="457200" indent="-457200">
              <a:buFont typeface="Times New Roman" pitchFamily="18" charset="0"/>
              <a:buAutoNum type="alphaLcParenR"/>
            </a:pPr>
            <a:r>
              <a:rPr lang="en-US" sz="2400" err="1" smtClean="0">
                <a:latin typeface="Times New Roman" pitchFamily="18" charset="0"/>
                <a:cs typeface="Times New Roman" pitchFamily="18" charset="0"/>
              </a:rPr>
              <a:t>Người</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thụ</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hưởng</a:t>
            </a:r>
            <a:r>
              <a:rPr lang="en-US" sz="2400" smtClean="0">
                <a:latin typeface="Times New Roman" pitchFamily="18" charset="0"/>
                <a:cs typeface="Times New Roman" pitchFamily="18" charset="0"/>
              </a:rPr>
              <a:t>:</a:t>
            </a:r>
          </a:p>
          <a:p>
            <a:pPr lvl="1" indent="-342900"/>
            <a:r>
              <a:rPr lang="en-US" sz="2400" err="1" smtClean="0">
                <a:latin typeface="Times New Roman" pitchFamily="18" charset="0"/>
                <a:cs typeface="Times New Roman" pitchFamily="18" charset="0"/>
              </a:rPr>
              <a:t>Nguyên</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nhân</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khởi</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kiện</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công</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cụ</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chuyển</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nhượng</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bị</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từ</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chối</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chấp</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nhận</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từ</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chối</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thanh</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toán</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toàn</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bộ</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hoặc</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một</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phần</a:t>
            </a:r>
            <a:r>
              <a:rPr lang="en-US" sz="2400" smtClean="0">
                <a:latin typeface="Times New Roman" pitchFamily="18" charset="0"/>
                <a:cs typeface="Times New Roman" pitchFamily="18" charset="0"/>
              </a:rPr>
              <a:t>.</a:t>
            </a:r>
          </a:p>
          <a:p>
            <a:pPr lvl="1" indent="-342900"/>
            <a:r>
              <a:rPr lang="en-US" sz="2400" err="1" smtClean="0">
                <a:latin typeface="Times New Roman" pitchFamily="18" charset="0"/>
                <a:cs typeface="Times New Roman" pitchFamily="18" charset="0"/>
              </a:rPr>
              <a:t>Đối</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tượng</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khởi</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kiện</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một</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hoặc</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một</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số</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bên</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liên</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quan</a:t>
            </a:r>
            <a:r>
              <a:rPr lang="en-US" sz="2400" smtClean="0">
                <a:latin typeface="Times New Roman" pitchFamily="18" charset="0"/>
                <a:cs typeface="Times New Roman" pitchFamily="18" charset="0"/>
              </a:rPr>
              <a:t> </a:t>
            </a:r>
          </a:p>
          <a:p>
            <a:pPr lvl="1" indent="-342900"/>
            <a:r>
              <a:rPr lang="en-US" sz="2400" err="1" smtClean="0">
                <a:latin typeface="Times New Roman" pitchFamily="18" charset="0"/>
                <a:cs typeface="Times New Roman" pitchFamily="18" charset="0"/>
              </a:rPr>
              <a:t>Hồ</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sơ</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khởi</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kiện</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đơn</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kiện</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công</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cụ</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chuyển</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nhượng</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bị</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từ</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chối</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thông</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báo</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về</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việc</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bị</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từ</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chối</a:t>
            </a:r>
            <a:endParaRPr lang="en-US" sz="2400" smtClean="0">
              <a:latin typeface="Times New Roman" pitchFamily="18" charset="0"/>
              <a:cs typeface="Times New Roman" pitchFamily="18" charset="0"/>
            </a:endParaRPr>
          </a:p>
          <a:p>
            <a:pPr marL="457200" indent="-457200">
              <a:buFontTx/>
              <a:buAutoNum type="alphaLcParenR" startAt="2"/>
            </a:pPr>
            <a:r>
              <a:rPr lang="en-US" sz="2400" err="1" smtClean="0">
                <a:latin typeface="Times New Roman" pitchFamily="18" charset="0"/>
                <a:cs typeface="Times New Roman" pitchFamily="18" charset="0"/>
              </a:rPr>
              <a:t>Người</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có</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liên</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quan</a:t>
            </a:r>
            <a:r>
              <a:rPr lang="en-US" sz="2400" smtClean="0">
                <a:latin typeface="Times New Roman" pitchFamily="18" charset="0"/>
                <a:cs typeface="Times New Roman" pitchFamily="18" charset="0"/>
              </a:rPr>
              <a:t>:</a:t>
            </a:r>
          </a:p>
          <a:p>
            <a:pPr lvl="1" indent="-342900"/>
            <a:r>
              <a:rPr lang="en-US" sz="2400" err="1" smtClean="0">
                <a:latin typeface="Times New Roman" pitchFamily="18" charset="0"/>
                <a:cs typeface="Times New Roman" pitchFamily="18" charset="0"/>
              </a:rPr>
              <a:t>Đối</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tượng</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khởi</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kiện</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người</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chuyển</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nhượng</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trước</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mình</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người</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chấp</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nhận</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người</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phát</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hành</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người</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kí</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phát</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hoặc</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người</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bảo</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lãnh</a:t>
            </a:r>
            <a:r>
              <a:rPr lang="en-US" sz="2400" smtClean="0">
                <a:latin typeface="Times New Roman" pitchFamily="18" charset="0"/>
                <a:cs typeface="Times New Roman" pitchFamily="18" charset="0"/>
              </a:rPr>
              <a:t>.</a:t>
            </a:r>
          </a:p>
          <a:p>
            <a:pPr lvl="1" indent="-342900"/>
            <a:endParaRPr lang="en-US" smtClean="0"/>
          </a:p>
        </p:txBody>
      </p:sp>
      <p:sp>
        <p:nvSpPr>
          <p:cNvPr id="4" name="Slide Number Placeholder 3"/>
          <p:cNvSpPr>
            <a:spLocks noGrp="1"/>
          </p:cNvSpPr>
          <p:nvPr>
            <p:ph type="sldNum" sz="quarter" idx="10"/>
          </p:nvPr>
        </p:nvSpPr>
        <p:spPr/>
        <p:txBody>
          <a:bodyPr/>
          <a:lstStyle/>
          <a:p>
            <a:pPr>
              <a:defRPr/>
            </a:pPr>
            <a:fld id="{0888E0AB-2431-4143-8B3A-1FE5BFF70258}" type="slidenum">
              <a:rPr lang="en-US" smtClean="0"/>
              <a:pPr>
                <a:defRPr/>
              </a:pPr>
              <a:t>54</a:t>
            </a:fld>
            <a:endParaRPr lang="en-US"/>
          </a:p>
        </p:txBody>
      </p:sp>
      <p:sp>
        <p:nvSpPr>
          <p:cNvPr id="5" name="Rectangle 4"/>
          <p:cNvSpPr/>
          <p:nvPr/>
        </p:nvSpPr>
        <p:spPr>
          <a:xfrm>
            <a:off x="6705600" y="381000"/>
            <a:ext cx="2057400" cy="523220"/>
          </a:xfrm>
          <a:prstGeom prst="rect">
            <a:avLst/>
          </a:prstGeom>
        </p:spPr>
        <p:txBody>
          <a:bodyPr wrap="square">
            <a:spAutoFit/>
          </a:bodyPr>
          <a:lstStyle/>
          <a:p>
            <a:pPr algn="ctr">
              <a:lnSpc>
                <a:spcPct val="100000"/>
              </a:lnSpc>
              <a:defRPr/>
            </a:pPr>
            <a:r>
              <a:rPr lang="en-US" sz="2800" b="1" kern="0" smtClean="0">
                <a:solidFill>
                  <a:srgbClr val="FF0000"/>
                </a:solidFill>
                <a:latin typeface="Chiller" pitchFamily="82" charset="0"/>
              </a:rPr>
              <a:t>NHÓM TTQT 7</a:t>
            </a:r>
            <a:endParaRPr lang="en-US" sz="2800" b="1" kern="0">
              <a:solidFill>
                <a:srgbClr val="FF0000"/>
              </a:solidFill>
              <a:latin typeface="Chiller" pitchFamily="82" charset="0"/>
            </a:endParaRPr>
          </a:p>
        </p:txBody>
      </p:sp>
      <p:sp>
        <p:nvSpPr>
          <p:cNvPr id="6" name="Rectangle 5"/>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extLst>
      <p:ext uri="{BB962C8B-B14F-4D97-AF65-F5344CB8AC3E}">
        <p14:creationId xmlns="" xmlns:p14="http://schemas.microsoft.com/office/powerpoint/2010/main" val="4230372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8131">
                                            <p:txEl>
                                              <p:pRg st="1" end="1"/>
                                            </p:txEl>
                                          </p:spTgt>
                                        </p:tgtEl>
                                        <p:attrNameLst>
                                          <p:attrName>style.visibility</p:attrName>
                                        </p:attrNameLst>
                                      </p:cBhvr>
                                      <p:to>
                                        <p:strVal val="visible"/>
                                      </p:to>
                                    </p:set>
                                    <p:animEffect transition="in" filter="blinds(horizontal)">
                                      <p:cBhvr>
                                        <p:cTn id="7" dur="500"/>
                                        <p:tgtEl>
                                          <p:spTgt spid="4813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8131">
                                            <p:txEl>
                                              <p:pRg st="2" end="2"/>
                                            </p:txEl>
                                          </p:spTgt>
                                        </p:tgtEl>
                                        <p:attrNameLst>
                                          <p:attrName>style.visibility</p:attrName>
                                        </p:attrNameLst>
                                      </p:cBhvr>
                                      <p:to>
                                        <p:strVal val="visible"/>
                                      </p:to>
                                    </p:set>
                                    <p:animEffect transition="in" filter="blinds(horizontal)">
                                      <p:cBhvr>
                                        <p:cTn id="12" dur="500"/>
                                        <p:tgtEl>
                                          <p:spTgt spid="4813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8131">
                                            <p:txEl>
                                              <p:pRg st="3" end="3"/>
                                            </p:txEl>
                                          </p:spTgt>
                                        </p:tgtEl>
                                        <p:attrNameLst>
                                          <p:attrName>style.visibility</p:attrName>
                                        </p:attrNameLst>
                                      </p:cBhvr>
                                      <p:to>
                                        <p:strVal val="visible"/>
                                      </p:to>
                                    </p:set>
                                    <p:animEffect transition="in" filter="blinds(horizontal)">
                                      <p:cBhvr>
                                        <p:cTn id="17" dur="500"/>
                                        <p:tgtEl>
                                          <p:spTgt spid="48131">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8131">
                                            <p:txEl>
                                              <p:pRg st="5" end="5"/>
                                            </p:txEl>
                                          </p:spTgt>
                                        </p:tgtEl>
                                        <p:attrNameLst>
                                          <p:attrName>style.visibility</p:attrName>
                                        </p:attrNameLst>
                                      </p:cBhvr>
                                      <p:to>
                                        <p:strVal val="visible"/>
                                      </p:to>
                                    </p:set>
                                    <p:animEffect transition="in" filter="blinds(horizontal)">
                                      <p:cBhvr>
                                        <p:cTn id="22" dur="500"/>
                                        <p:tgtEl>
                                          <p:spTgt spid="4813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a:xfrm>
            <a:off x="304800" y="655638"/>
            <a:ext cx="4953000" cy="944562"/>
          </a:xfrm>
        </p:spPr>
        <p:txBody>
          <a:bodyPr/>
          <a:lstStyle/>
          <a:p>
            <a:r>
              <a:rPr lang="en-US" smtClean="0">
                <a:latin typeface="Times New Roman" pitchFamily="18" charset="0"/>
                <a:cs typeface="Times New Roman" pitchFamily="18" charset="0"/>
              </a:rPr>
              <a:t>2. </a:t>
            </a:r>
            <a:r>
              <a:rPr lang="en-US" err="1" smtClean="0">
                <a:latin typeface="Times New Roman" pitchFamily="18" charset="0"/>
                <a:cs typeface="Times New Roman" pitchFamily="18" charset="0"/>
              </a:rPr>
              <a:t>Thời</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hiệu</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khởi</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kiện</a:t>
            </a:r>
            <a:r>
              <a:rPr lang="en-US" smtClean="0"/>
              <a:t/>
            </a:r>
            <a:br>
              <a:rPr lang="en-US" smtClean="0"/>
            </a:br>
            <a:endParaRPr lang="en-US" smtClean="0"/>
          </a:p>
        </p:txBody>
      </p:sp>
      <p:sp>
        <p:nvSpPr>
          <p:cNvPr id="49155" name="Content Placeholder 2"/>
          <p:cNvSpPr>
            <a:spLocks noGrp="1"/>
          </p:cNvSpPr>
          <p:nvPr>
            <p:ph idx="1"/>
          </p:nvPr>
        </p:nvSpPr>
        <p:spPr/>
        <p:txBody>
          <a:bodyPr/>
          <a:lstStyle/>
          <a:p>
            <a:r>
              <a:rPr lang="en-US" sz="2200" err="1" smtClean="0">
                <a:latin typeface="Times New Roman" pitchFamily="18" charset="0"/>
                <a:cs typeface="Times New Roman" pitchFamily="18" charset="0"/>
              </a:rPr>
              <a:t>Người</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thụ</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hưởng</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có</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quyền</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khởi</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kiện</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các</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bên</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có</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liên</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quan</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trong</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thời</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hạn</a:t>
            </a:r>
            <a:r>
              <a:rPr lang="en-US" sz="2200" smtClean="0">
                <a:latin typeface="Times New Roman" pitchFamily="18" charset="0"/>
                <a:cs typeface="Times New Roman" pitchFamily="18" charset="0"/>
              </a:rPr>
              <a:t> 3 </a:t>
            </a:r>
            <a:r>
              <a:rPr lang="en-US" sz="2200" err="1" smtClean="0">
                <a:latin typeface="Times New Roman" pitchFamily="18" charset="0"/>
                <a:cs typeface="Times New Roman" pitchFamily="18" charset="0"/>
              </a:rPr>
              <a:t>năm</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kể</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từ</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ngày</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công</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cụ</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chuyển</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nhượng</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bị</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từ</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chối</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chấp</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nhận</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hoặc</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thanh</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toán</a:t>
            </a:r>
            <a:r>
              <a:rPr lang="en-US" sz="2200" smtClean="0">
                <a:latin typeface="Times New Roman" pitchFamily="18" charset="0"/>
                <a:cs typeface="Times New Roman" pitchFamily="18" charset="0"/>
              </a:rPr>
              <a:t>.</a:t>
            </a:r>
          </a:p>
          <a:p>
            <a:pPr lvl="1"/>
            <a:r>
              <a:rPr lang="en-US" sz="2200" err="1" smtClean="0">
                <a:latin typeface="Times New Roman" pitchFamily="18" charset="0"/>
                <a:cs typeface="Times New Roman" pitchFamily="18" charset="0"/>
              </a:rPr>
              <a:t>Nếu</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người</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thụ</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hưởng</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không</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xuất</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trình</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công</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cụ</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chuyển</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nhượng</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đúng</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thời</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hạn</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hoặc</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không</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gửi</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thông</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báo</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về</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việc</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công</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cụ</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chuyển</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nhượng</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bị</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từ</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chối</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trong</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thời</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hạn</a:t>
            </a:r>
            <a:r>
              <a:rPr lang="en-US" sz="2200" smtClean="0">
                <a:latin typeface="Times New Roman" pitchFamily="18" charset="0"/>
                <a:cs typeface="Times New Roman" pitchFamily="18" charset="0"/>
              </a:rPr>
              <a:t> 4 </a:t>
            </a:r>
            <a:r>
              <a:rPr lang="en-US" sz="2200" err="1" smtClean="0">
                <a:latin typeface="Times New Roman" pitchFamily="18" charset="0"/>
                <a:cs typeface="Times New Roman" pitchFamily="18" charset="0"/>
              </a:rPr>
              <a:t>ngày</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làm</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việc</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kể</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từ</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ngày</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bị</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từ</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chối</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thì</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chỉ</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có</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quyền</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khởi</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kiện</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trong</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vòng</a:t>
            </a:r>
            <a:r>
              <a:rPr lang="en-US" sz="2200" smtClean="0">
                <a:latin typeface="Times New Roman" pitchFamily="18" charset="0"/>
                <a:cs typeface="Times New Roman" pitchFamily="18" charset="0"/>
              </a:rPr>
              <a:t> 2 </a:t>
            </a:r>
            <a:r>
              <a:rPr lang="en-US" sz="2200" err="1" smtClean="0">
                <a:latin typeface="Times New Roman" pitchFamily="18" charset="0"/>
                <a:cs typeface="Times New Roman" pitchFamily="18" charset="0"/>
              </a:rPr>
              <a:t>năm</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kể</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từ</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ngày</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kí</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phát</a:t>
            </a:r>
            <a:endParaRPr lang="en-US" sz="2200" smtClean="0">
              <a:latin typeface="Times New Roman" pitchFamily="18" charset="0"/>
              <a:cs typeface="Times New Roman" pitchFamily="18" charset="0"/>
            </a:endParaRPr>
          </a:p>
          <a:p>
            <a:r>
              <a:rPr lang="en-US" sz="2200" err="1" smtClean="0">
                <a:latin typeface="Times New Roman" pitchFamily="18" charset="0"/>
                <a:cs typeface="Times New Roman" pitchFamily="18" charset="0"/>
              </a:rPr>
              <a:t>Người</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có</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liên</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quan</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bị</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người</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thụ</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hưởng</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khởi</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kiện</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có</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quyền</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khởi</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kiện</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các</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bên</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khác</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trong</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thời</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hạn</a:t>
            </a:r>
            <a:r>
              <a:rPr lang="en-US" sz="2200" smtClean="0">
                <a:latin typeface="Times New Roman" pitchFamily="18" charset="0"/>
                <a:cs typeface="Times New Roman" pitchFamily="18" charset="0"/>
              </a:rPr>
              <a:t> 2 </a:t>
            </a:r>
            <a:r>
              <a:rPr lang="en-US" sz="2200" err="1" smtClean="0">
                <a:latin typeface="Times New Roman" pitchFamily="18" charset="0"/>
                <a:cs typeface="Times New Roman" pitchFamily="18" charset="0"/>
              </a:rPr>
              <a:t>năm</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kể</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từ</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ngày</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hoàn</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thành</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nghĩa</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vụ</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thanh</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toán</a:t>
            </a:r>
            <a:r>
              <a:rPr lang="en-US" sz="2200" smtClean="0">
                <a:latin typeface="Times New Roman" pitchFamily="18" charset="0"/>
                <a:cs typeface="Times New Roman" pitchFamily="18" charset="0"/>
              </a:rPr>
              <a:t> </a:t>
            </a:r>
            <a:r>
              <a:rPr lang="en-US" sz="2200" err="1" smtClean="0">
                <a:latin typeface="Times New Roman" pitchFamily="18" charset="0"/>
                <a:cs typeface="Times New Roman" pitchFamily="18" charset="0"/>
              </a:rPr>
              <a:t>séc</a:t>
            </a:r>
            <a:r>
              <a:rPr lang="en-US" sz="2200" smtClean="0">
                <a:latin typeface="Times New Roman" pitchFamily="18" charset="0"/>
                <a:cs typeface="Times New Roman" pitchFamily="18" charset="0"/>
              </a:rPr>
              <a:t>.</a:t>
            </a:r>
          </a:p>
          <a:p>
            <a:endParaRPr lang="en-US" smtClean="0"/>
          </a:p>
        </p:txBody>
      </p:sp>
      <p:sp>
        <p:nvSpPr>
          <p:cNvPr id="4" name="Slide Number Placeholder 3"/>
          <p:cNvSpPr>
            <a:spLocks noGrp="1"/>
          </p:cNvSpPr>
          <p:nvPr>
            <p:ph type="sldNum" sz="quarter" idx="10"/>
          </p:nvPr>
        </p:nvSpPr>
        <p:spPr/>
        <p:txBody>
          <a:bodyPr/>
          <a:lstStyle/>
          <a:p>
            <a:pPr>
              <a:defRPr/>
            </a:pPr>
            <a:fld id="{C9ED9426-491A-40CF-9BF9-7CD3FF463AB5}" type="slidenum">
              <a:rPr lang="en-US" smtClean="0"/>
              <a:pPr>
                <a:defRPr/>
              </a:pPr>
              <a:t>55</a:t>
            </a:fld>
            <a:endParaRPr lang="en-US"/>
          </a:p>
        </p:txBody>
      </p:sp>
      <p:sp>
        <p:nvSpPr>
          <p:cNvPr id="5" name="Rectangle 4"/>
          <p:cNvSpPr/>
          <p:nvPr/>
        </p:nvSpPr>
        <p:spPr>
          <a:xfrm>
            <a:off x="6705600" y="381000"/>
            <a:ext cx="2057400" cy="523220"/>
          </a:xfrm>
          <a:prstGeom prst="rect">
            <a:avLst/>
          </a:prstGeom>
        </p:spPr>
        <p:txBody>
          <a:bodyPr wrap="square">
            <a:spAutoFit/>
          </a:bodyPr>
          <a:lstStyle/>
          <a:p>
            <a:pPr algn="ctr">
              <a:lnSpc>
                <a:spcPct val="100000"/>
              </a:lnSpc>
              <a:defRPr/>
            </a:pPr>
            <a:r>
              <a:rPr lang="en-US" sz="2800" b="1" kern="0" smtClean="0">
                <a:solidFill>
                  <a:srgbClr val="FF0000"/>
                </a:solidFill>
                <a:latin typeface="Chiller" pitchFamily="82" charset="0"/>
              </a:rPr>
              <a:t>NHÓM TTQT 7</a:t>
            </a:r>
            <a:endParaRPr lang="en-US" sz="2800" b="1" kern="0">
              <a:solidFill>
                <a:srgbClr val="FF0000"/>
              </a:solidFill>
              <a:latin typeface="Chiller" pitchFamily="82" charset="0"/>
            </a:endParaRPr>
          </a:p>
        </p:txBody>
      </p:sp>
      <p:sp>
        <p:nvSpPr>
          <p:cNvPr id="6" name="Rectangle 5"/>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extLst>
      <p:ext uri="{BB962C8B-B14F-4D97-AF65-F5344CB8AC3E}">
        <p14:creationId xmlns="" xmlns:p14="http://schemas.microsoft.com/office/powerpoint/2010/main" val="13065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9155">
                                            <p:txEl>
                                              <p:pRg st="0" end="0"/>
                                            </p:txEl>
                                          </p:spTgt>
                                        </p:tgtEl>
                                        <p:attrNameLst>
                                          <p:attrName>style.visibility</p:attrName>
                                        </p:attrNameLst>
                                      </p:cBhvr>
                                      <p:to>
                                        <p:strVal val="visible"/>
                                      </p:to>
                                    </p:set>
                                    <p:animEffect transition="in" filter="blinds(horizontal)">
                                      <p:cBhvr>
                                        <p:cTn id="7" dur="500"/>
                                        <p:tgtEl>
                                          <p:spTgt spid="4915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9155">
                                            <p:txEl>
                                              <p:pRg st="1" end="1"/>
                                            </p:txEl>
                                          </p:spTgt>
                                        </p:tgtEl>
                                        <p:attrNameLst>
                                          <p:attrName>style.visibility</p:attrName>
                                        </p:attrNameLst>
                                      </p:cBhvr>
                                      <p:to>
                                        <p:strVal val="visible"/>
                                      </p:to>
                                    </p:set>
                                    <p:animEffect transition="in" filter="blinds(horizontal)">
                                      <p:cBhvr>
                                        <p:cTn id="12" dur="500"/>
                                        <p:tgtEl>
                                          <p:spTgt spid="4915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9155">
                                            <p:txEl>
                                              <p:pRg st="2" end="2"/>
                                            </p:txEl>
                                          </p:spTgt>
                                        </p:tgtEl>
                                        <p:attrNameLst>
                                          <p:attrName>style.visibility</p:attrName>
                                        </p:attrNameLst>
                                      </p:cBhvr>
                                      <p:to>
                                        <p:strVal val="visible"/>
                                      </p:to>
                                    </p:set>
                                    <p:animEffect transition="in" filter="blinds(horizontal)">
                                      <p:cBhvr>
                                        <p:cTn id="17" dur="500"/>
                                        <p:tgtEl>
                                          <p:spTgt spid="4915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a:xfrm>
            <a:off x="304800" y="655638"/>
            <a:ext cx="4953000" cy="944562"/>
          </a:xfrm>
        </p:spPr>
        <p:txBody>
          <a:bodyPr/>
          <a:lstStyle/>
          <a:p>
            <a:r>
              <a:rPr lang="en-US" sz="2400" smtClean="0">
                <a:latin typeface="Times New Roman" pitchFamily="18" charset="0"/>
                <a:cs typeface="Times New Roman" pitchFamily="18" charset="0"/>
              </a:rPr>
              <a:t>3.  </a:t>
            </a:r>
            <a:r>
              <a:rPr lang="en-US" sz="2400" err="1" smtClean="0">
                <a:latin typeface="Times New Roman" pitchFamily="18" charset="0"/>
                <a:cs typeface="Times New Roman" pitchFamily="18" charset="0"/>
              </a:rPr>
              <a:t>Nơi</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giải</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quyết</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tranh</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chấp</a:t>
            </a:r>
            <a:r>
              <a:rPr lang="en-US" smtClean="0"/>
              <a:t/>
            </a:r>
            <a:br>
              <a:rPr lang="en-US" smtClean="0"/>
            </a:br>
            <a:endParaRPr lang="en-US" smtClean="0"/>
          </a:p>
        </p:txBody>
      </p:sp>
      <p:sp>
        <p:nvSpPr>
          <p:cNvPr id="50179" name="Content Placeholder 2"/>
          <p:cNvSpPr>
            <a:spLocks noGrp="1"/>
          </p:cNvSpPr>
          <p:nvPr>
            <p:ph idx="1"/>
          </p:nvPr>
        </p:nvSpPr>
        <p:spPr>
          <a:xfrm>
            <a:off x="0" y="2362200"/>
            <a:ext cx="8686800" cy="3886200"/>
          </a:xfrm>
        </p:spPr>
        <p:txBody>
          <a:bodyPr/>
          <a:lstStyle/>
          <a:p>
            <a:pPr lvl="1"/>
            <a:r>
              <a:rPr lang="en-US" sz="2400" err="1" smtClean="0">
                <a:latin typeface="Times New Roman" pitchFamily="18" charset="0"/>
                <a:cs typeface="Times New Roman" pitchFamily="18" charset="0"/>
              </a:rPr>
              <a:t>Toàn</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án</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nhân</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dân</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tỉnh</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thành</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phố</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trực</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thuộc</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trung</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ương</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giải</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quyết</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theo</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quy</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định</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của</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Bộ</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luật</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tố</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tụng</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dân</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sự</a:t>
            </a:r>
            <a:endParaRPr lang="en-US" sz="2400" smtClean="0">
              <a:latin typeface="Times New Roman" pitchFamily="18" charset="0"/>
              <a:cs typeface="Times New Roman" pitchFamily="18" charset="0"/>
            </a:endParaRPr>
          </a:p>
          <a:p>
            <a:pPr lvl="1"/>
            <a:r>
              <a:rPr lang="en-US" sz="2400" err="1" smtClean="0">
                <a:latin typeface="Times New Roman" pitchFamily="18" charset="0"/>
                <a:cs typeface="Times New Roman" pitchFamily="18" charset="0"/>
              </a:rPr>
              <a:t>Trọng</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tài</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thương</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mại</a:t>
            </a:r>
            <a:r>
              <a:rPr lang="en-US" sz="2400" smtClean="0">
                <a:latin typeface="Times New Roman" pitchFamily="18" charset="0"/>
                <a:cs typeface="Times New Roman" pitchFamily="18" charset="0"/>
              </a:rPr>
              <a:t> : </a:t>
            </a:r>
            <a:r>
              <a:rPr lang="en-US" sz="2400" err="1" smtClean="0">
                <a:latin typeface="Times New Roman" pitchFamily="18" charset="0"/>
                <a:cs typeface="Times New Roman" pitchFamily="18" charset="0"/>
              </a:rPr>
              <a:t>nếu</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các</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bên</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có</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thỏa</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thuận</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thực</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hiện</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theo</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quy</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định</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của</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pháp</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luật</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về</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trọng</a:t>
            </a:r>
            <a:r>
              <a:rPr lang="en-US" sz="240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tài</a:t>
            </a:r>
            <a:r>
              <a:rPr lang="en-US" sz="2400" smtClean="0">
                <a:latin typeface="Times New Roman" pitchFamily="18" charset="0"/>
                <a:cs typeface="Times New Roman" pitchFamily="18" charset="0"/>
              </a:rPr>
              <a:t> </a:t>
            </a:r>
          </a:p>
        </p:txBody>
      </p:sp>
      <p:sp>
        <p:nvSpPr>
          <p:cNvPr id="4" name="Slide Number Placeholder 3"/>
          <p:cNvSpPr>
            <a:spLocks noGrp="1"/>
          </p:cNvSpPr>
          <p:nvPr>
            <p:ph type="sldNum" sz="quarter" idx="10"/>
          </p:nvPr>
        </p:nvSpPr>
        <p:spPr/>
        <p:txBody>
          <a:bodyPr/>
          <a:lstStyle/>
          <a:p>
            <a:pPr>
              <a:defRPr/>
            </a:pPr>
            <a:fld id="{7AD3BE68-64A5-4AF9-B20E-01B955C40934}" type="slidenum">
              <a:rPr lang="en-US" smtClean="0"/>
              <a:pPr>
                <a:defRPr/>
              </a:pPr>
              <a:t>56</a:t>
            </a:fld>
            <a:endParaRPr lang="en-US"/>
          </a:p>
        </p:txBody>
      </p:sp>
      <p:sp>
        <p:nvSpPr>
          <p:cNvPr id="5" name="Rectangle 4"/>
          <p:cNvSpPr/>
          <p:nvPr/>
        </p:nvSpPr>
        <p:spPr>
          <a:xfrm>
            <a:off x="6705600" y="381000"/>
            <a:ext cx="2057400" cy="523220"/>
          </a:xfrm>
          <a:prstGeom prst="rect">
            <a:avLst/>
          </a:prstGeom>
        </p:spPr>
        <p:txBody>
          <a:bodyPr wrap="square">
            <a:spAutoFit/>
          </a:bodyPr>
          <a:lstStyle/>
          <a:p>
            <a:pPr algn="ctr">
              <a:lnSpc>
                <a:spcPct val="100000"/>
              </a:lnSpc>
              <a:defRPr/>
            </a:pPr>
            <a:r>
              <a:rPr lang="en-US" sz="2800" b="1" kern="0" smtClean="0">
                <a:solidFill>
                  <a:srgbClr val="FF0000"/>
                </a:solidFill>
                <a:latin typeface="Chiller" pitchFamily="82" charset="0"/>
              </a:rPr>
              <a:t>NHÓM TTQT 7</a:t>
            </a:r>
            <a:endParaRPr lang="en-US" sz="2800" b="1" kern="0">
              <a:solidFill>
                <a:srgbClr val="FF0000"/>
              </a:solidFill>
              <a:latin typeface="Chiller" pitchFamily="82" charset="0"/>
            </a:endParaRPr>
          </a:p>
        </p:txBody>
      </p:sp>
      <p:sp>
        <p:nvSpPr>
          <p:cNvPr id="6" name="Rectangle 5"/>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extLst>
      <p:ext uri="{BB962C8B-B14F-4D97-AF65-F5344CB8AC3E}">
        <p14:creationId xmlns="" xmlns:p14="http://schemas.microsoft.com/office/powerpoint/2010/main" val="3238065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0179">
                                            <p:txEl>
                                              <p:pRg st="0" end="0"/>
                                            </p:txEl>
                                          </p:spTgt>
                                        </p:tgtEl>
                                        <p:attrNameLst>
                                          <p:attrName>style.visibility</p:attrName>
                                        </p:attrNameLst>
                                      </p:cBhvr>
                                      <p:to>
                                        <p:strVal val="visible"/>
                                      </p:to>
                                    </p:set>
                                    <p:animEffect transition="in" filter="blinds(horizontal)">
                                      <p:cBhvr>
                                        <p:cTn id="7" dur="500"/>
                                        <p:tgtEl>
                                          <p:spTgt spid="5017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0179">
                                            <p:txEl>
                                              <p:pRg st="1" end="1"/>
                                            </p:txEl>
                                          </p:spTgt>
                                        </p:tgtEl>
                                        <p:attrNameLst>
                                          <p:attrName>style.visibility</p:attrName>
                                        </p:attrNameLst>
                                      </p:cBhvr>
                                      <p:to>
                                        <p:strVal val="visible"/>
                                      </p:to>
                                    </p:set>
                                    <p:animEffect transition="in" filter="blinds(horizontal)">
                                      <p:cBhvr>
                                        <p:cTn id="12" dur="500"/>
                                        <p:tgtEl>
                                          <p:spTgt spid="5017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WordArt 3"/>
          <p:cNvSpPr>
            <a:spLocks noChangeArrowheads="1" noChangeShapeType="1" noTextEdit="1"/>
          </p:cNvSpPr>
          <p:nvPr/>
        </p:nvSpPr>
        <p:spPr bwMode="gray">
          <a:xfrm>
            <a:off x="990600" y="2286000"/>
            <a:ext cx="5029200" cy="762000"/>
          </a:xfrm>
          <a:prstGeom prst="rect">
            <a:avLst/>
          </a:prstGeom>
        </p:spPr>
        <p:txBody>
          <a:bodyPr wrap="none" fromWordArt="1">
            <a:prstTxWarp prst="textDeflate">
              <a:avLst>
                <a:gd name="adj" fmla="val 0"/>
              </a:avLst>
            </a:prstTxWarp>
          </a:bodyPr>
          <a:lstStyle/>
          <a:p>
            <a:pPr algn="ctr"/>
            <a:r>
              <a:rPr lang="en-US" sz="5400" b="1" kern="10">
                <a:ln w="19050">
                  <a:solidFill>
                    <a:schemeClr val="bg1"/>
                  </a:solidFill>
                  <a:round/>
                  <a:headEnd/>
                  <a:tailEnd/>
                </a:ln>
                <a:gradFill rotWithShape="1">
                  <a:gsLst>
                    <a:gs pos="0">
                      <a:schemeClr val="tx2"/>
                    </a:gs>
                    <a:gs pos="100000">
                      <a:schemeClr val="hlink"/>
                    </a:gs>
                  </a:gsLst>
                  <a:lin ang="5400000" scaled="1"/>
                </a:gradFill>
                <a:effectLst>
                  <a:outerShdw dist="35921" dir="2700000" algn="ctr" rotWithShape="0">
                    <a:schemeClr val="bg2">
                      <a:alpha val="50000"/>
                    </a:schemeClr>
                  </a:outerShdw>
                </a:effectLst>
                <a:latin typeface=".VnAristoteH" pitchFamily="34" charset="0"/>
              </a:rPr>
              <a:t>Thank You </a:t>
            </a:r>
            <a:r>
              <a:rPr lang="en-US" sz="5400" b="1" kern="10">
                <a:ln w="19050">
                  <a:solidFill>
                    <a:schemeClr val="bg1"/>
                  </a:solidFill>
                  <a:round/>
                  <a:headEnd/>
                  <a:tailEnd/>
                </a:ln>
                <a:gradFill rotWithShape="1">
                  <a:gsLst>
                    <a:gs pos="0">
                      <a:schemeClr val="tx2"/>
                    </a:gs>
                    <a:gs pos="100000">
                      <a:schemeClr val="hlink"/>
                    </a:gs>
                  </a:gsLst>
                  <a:lin ang="5400000" scaled="1"/>
                </a:gradFill>
                <a:effectLst>
                  <a:outerShdw dist="35921" dir="2700000" algn="ctr" rotWithShape="0">
                    <a:schemeClr val="bg2">
                      <a:alpha val="50000"/>
                    </a:schemeClr>
                  </a:outerShdw>
                </a:effectLst>
                <a:latin typeface="Verdana"/>
              </a:rPr>
              <a:t>!</a:t>
            </a:r>
          </a:p>
        </p:txBody>
      </p:sp>
      <p:sp>
        <p:nvSpPr>
          <p:cNvPr id="59398" name="Rectangle 6"/>
          <p:cNvSpPr>
            <a:spLocks noChangeArrowheads="1"/>
          </p:cNvSpPr>
          <p:nvPr/>
        </p:nvSpPr>
        <p:spPr bwMode="auto">
          <a:xfrm>
            <a:off x="8677275" y="3581400"/>
            <a:ext cx="76200" cy="228600"/>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endParaRPr lang="en-US">
              <a:solidFill>
                <a:schemeClr val="accent1"/>
              </a:solidFill>
            </a:endParaRPr>
          </a:p>
        </p:txBody>
      </p:sp>
      <p:sp>
        <p:nvSpPr>
          <p:cNvPr id="4" name="Rectangle 3"/>
          <p:cNvSpPr/>
          <p:nvPr/>
        </p:nvSpPr>
        <p:spPr>
          <a:xfrm>
            <a:off x="0" y="5029200"/>
            <a:ext cx="6324600" cy="1569660"/>
          </a:xfrm>
          <a:prstGeom prst="rect">
            <a:avLst/>
          </a:prstGeom>
        </p:spPr>
        <p:txBody>
          <a:bodyPr wrap="square">
            <a:spAutoFit/>
          </a:bodyPr>
          <a:lstStyle/>
          <a:p>
            <a:pPr algn="ctr">
              <a:lnSpc>
                <a:spcPct val="100000"/>
              </a:lnSpc>
              <a:defRPr/>
            </a:pPr>
            <a:r>
              <a:rPr lang="en-US" sz="9600" b="1" kern="0" smtClean="0">
                <a:solidFill>
                  <a:srgbClr val="FF0000"/>
                </a:solidFill>
                <a:latin typeface="Chiller" pitchFamily="82" charset="0"/>
              </a:rPr>
              <a:t>NHÓM TTQT 7</a:t>
            </a:r>
            <a:endParaRPr lang="en-US" sz="9600" b="1" kern="0">
              <a:solidFill>
                <a:srgbClr val="FF0000"/>
              </a:solidFill>
              <a:latin typeface="Chiller" pitchFamily="82" charset="0"/>
            </a:endParaRPr>
          </a:p>
        </p:txBody>
      </p:sp>
      <p:sp>
        <p:nvSpPr>
          <p:cNvPr id="5" name="Rectangle 4"/>
          <p:cNvSpPr/>
          <p:nvPr/>
        </p:nvSpPr>
        <p:spPr>
          <a:xfrm>
            <a:off x="5334000" y="0"/>
            <a:ext cx="3810000" cy="584775"/>
          </a:xfrm>
          <a:prstGeom prst="rect">
            <a:avLst/>
          </a:prstGeom>
        </p:spPr>
        <p:txBody>
          <a:bodyPr wrap="square">
            <a:spAutoFit/>
          </a:bodyPr>
          <a:lstStyle/>
          <a:p>
            <a:pPr algn="ctr">
              <a:lnSpc>
                <a:spcPct val="100000"/>
              </a:lnSpc>
              <a:defRPr/>
            </a:pPr>
            <a:r>
              <a:rPr lang="en-US" sz="3200" b="1" kern="0" smtClean="0">
                <a:latin typeface="Times New Roman" pitchFamily="18" charset="0"/>
                <a:cs typeface="Times New Roman" pitchFamily="18" charset="0"/>
              </a:rPr>
              <a:t>Học luật để lách luật</a:t>
            </a:r>
            <a:endParaRPr lang="en-US" sz="3200" b="1" ker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4"/>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34" presetClass="emph" presetSubtype="0" fill="hold" grpId="0" nodeType="clickEffect">
                                  <p:stCondLst>
                                    <p:cond delay="0"/>
                                  </p:stCondLst>
                                  <p:iterate type="lt">
                                    <p:tmPct val="10000"/>
                                  </p:iterate>
                                  <p:childTnLst>
                                    <p:animMotion origin="layout" path="M 0.0 0.0 L 0.0 -0.07213" pathEditMode="relative" ptsTypes="">
                                      <p:cBhvr>
                                        <p:cTn id="10" dur="250" accel="50000" decel="50000" autoRev="1" fill="hold">
                                          <p:stCondLst>
                                            <p:cond delay="0"/>
                                          </p:stCondLst>
                                        </p:cTn>
                                        <p:tgtEl>
                                          <p:spTgt spid="59395"/>
                                        </p:tgtEl>
                                        <p:attrNameLst>
                                          <p:attrName>ppt_x</p:attrName>
                                          <p:attrName>ppt_y</p:attrName>
                                        </p:attrNameLst>
                                      </p:cBhvr>
                                    </p:animMotion>
                                    <p:animRot by="1500000">
                                      <p:cBhvr>
                                        <p:cTn id="11" dur="125" fill="hold">
                                          <p:stCondLst>
                                            <p:cond delay="0"/>
                                          </p:stCondLst>
                                        </p:cTn>
                                        <p:tgtEl>
                                          <p:spTgt spid="59395"/>
                                        </p:tgtEl>
                                        <p:attrNameLst>
                                          <p:attrName>r</p:attrName>
                                        </p:attrNameLst>
                                      </p:cBhvr>
                                    </p:animRot>
                                    <p:animRot by="-1500000">
                                      <p:cBhvr>
                                        <p:cTn id="12" dur="125" fill="hold">
                                          <p:stCondLst>
                                            <p:cond delay="125"/>
                                          </p:stCondLst>
                                        </p:cTn>
                                        <p:tgtEl>
                                          <p:spTgt spid="59395"/>
                                        </p:tgtEl>
                                        <p:attrNameLst>
                                          <p:attrName>r</p:attrName>
                                        </p:attrNameLst>
                                      </p:cBhvr>
                                    </p:animRot>
                                    <p:animRot by="-1500000">
                                      <p:cBhvr>
                                        <p:cTn id="13" dur="125" fill="hold">
                                          <p:stCondLst>
                                            <p:cond delay="250"/>
                                          </p:stCondLst>
                                        </p:cTn>
                                        <p:tgtEl>
                                          <p:spTgt spid="59395"/>
                                        </p:tgtEl>
                                        <p:attrNameLst>
                                          <p:attrName>r</p:attrName>
                                        </p:attrNameLst>
                                      </p:cBhvr>
                                    </p:animRot>
                                    <p:animRot by="1500000">
                                      <p:cBhvr>
                                        <p:cTn id="14" dur="125" fill="hold">
                                          <p:stCondLst>
                                            <p:cond delay="375"/>
                                          </p:stCondLst>
                                        </p:cTn>
                                        <p:tgtEl>
                                          <p:spTgt spid="59395"/>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7" presetClass="entr" presetSubtype="4" fill="hold"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 calcmode="lin" valueType="num">
                                      <p:cBhvr additive="base">
                                        <p:cTn id="19" dur="50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0" dur="50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5"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8FFF4E72-9C99-49E8-BB0E-DBCC20F059B1}" type="slidenum">
              <a:rPr lang="en-US"/>
              <a:pPr>
                <a:defRPr/>
              </a:pPr>
              <a:t>6</a:t>
            </a:fld>
            <a:endParaRPr lang="en-US"/>
          </a:p>
        </p:txBody>
      </p:sp>
      <p:sp>
        <p:nvSpPr>
          <p:cNvPr id="6" name="Rectangle 2"/>
          <p:cNvSpPr txBox="1">
            <a:spLocks noChangeArrowheads="1"/>
          </p:cNvSpPr>
          <p:nvPr/>
        </p:nvSpPr>
        <p:spPr bwMode="auto">
          <a:xfrm>
            <a:off x="0" y="206375"/>
            <a:ext cx="8769350" cy="1012825"/>
          </a:xfrm>
          <a:prstGeom prst="rect">
            <a:avLst/>
          </a:prstGeom>
          <a:noFill/>
          <a:ln w="12700">
            <a:noFill/>
            <a:miter lim="800000"/>
            <a:headEnd/>
            <a:tailEnd/>
          </a:ln>
          <a:effectLst/>
        </p:spPr>
        <p:txBody>
          <a:bodyPr lIns="90488" tIns="44450" rIns="90488" bIns="44450" anchor="b"/>
          <a:lstStyle/>
          <a:p>
            <a:pPr>
              <a:lnSpc>
                <a:spcPct val="100000"/>
              </a:lnSpc>
              <a:defRPr/>
            </a:pPr>
            <a:r>
              <a:rPr lang="en-US" sz="2800" kern="0">
                <a:solidFill>
                  <a:schemeClr val="tx2"/>
                </a:solidFill>
                <a:latin typeface="Times New Roman" pitchFamily="18" charset="0"/>
                <a:cs typeface="Times New Roman" pitchFamily="18" charset="0"/>
              </a:rPr>
              <a:t>PHẦN 1 : QUY ĐỊNH CHUNG</a:t>
            </a:r>
          </a:p>
        </p:txBody>
      </p:sp>
      <p:sp>
        <p:nvSpPr>
          <p:cNvPr id="11" name="Rectangle 2"/>
          <p:cNvSpPr txBox="1">
            <a:spLocks noChangeArrowheads="1"/>
          </p:cNvSpPr>
          <p:nvPr/>
        </p:nvSpPr>
        <p:spPr bwMode="auto">
          <a:xfrm>
            <a:off x="304800" y="2368550"/>
            <a:ext cx="8672513" cy="3803650"/>
          </a:xfrm>
          <a:prstGeom prst="rect">
            <a:avLst/>
          </a:prstGeom>
          <a:noFill/>
          <a:ln w="12700">
            <a:noFill/>
            <a:miter lim="800000"/>
            <a:headEnd/>
            <a:tailEnd/>
          </a:ln>
          <a:effectLst/>
        </p:spPr>
        <p:txBody>
          <a:bodyPr lIns="90488" tIns="44450" rIns="90488" bIns="44450" anchor="b"/>
          <a:lstStyle/>
          <a:p>
            <a:pPr>
              <a:lnSpc>
                <a:spcPct val="114000"/>
              </a:lnSpc>
              <a:buFontTx/>
              <a:buChar char="-"/>
              <a:defRPr/>
            </a:pPr>
            <a:r>
              <a:rPr lang="en-US" sz="2800" i="1" smtClean="0">
                <a:solidFill>
                  <a:srgbClr val="FF0000"/>
                </a:solidFill>
                <a:latin typeface="Times New Roman" pitchFamily="18" charset="0"/>
                <a:cs typeface="Times New Roman" pitchFamily="18" charset="0"/>
              </a:rPr>
              <a:t>Về </a:t>
            </a:r>
            <a:r>
              <a:rPr lang="en-US" sz="2800" i="1" err="1">
                <a:solidFill>
                  <a:srgbClr val="FF0000"/>
                </a:solidFill>
                <a:latin typeface="Times New Roman" pitchFamily="18" charset="0"/>
                <a:cs typeface="Times New Roman" pitchFamily="18" charset="0"/>
              </a:rPr>
              <a:t>áp</a:t>
            </a:r>
            <a:r>
              <a:rPr lang="en-US" sz="2800" i="1">
                <a:solidFill>
                  <a:srgbClr val="FF0000"/>
                </a:solidFill>
                <a:latin typeface="Times New Roman" pitchFamily="18" charset="0"/>
                <a:cs typeface="Times New Roman" pitchFamily="18" charset="0"/>
              </a:rPr>
              <a:t> </a:t>
            </a:r>
            <a:r>
              <a:rPr lang="en-US" sz="2800" i="1" err="1">
                <a:solidFill>
                  <a:srgbClr val="FF0000"/>
                </a:solidFill>
                <a:latin typeface="Times New Roman" pitchFamily="18" charset="0"/>
                <a:cs typeface="Times New Roman" pitchFamily="18" charset="0"/>
              </a:rPr>
              <a:t>dụng</a:t>
            </a:r>
            <a:r>
              <a:rPr lang="en-US" sz="2800" i="1">
                <a:solidFill>
                  <a:srgbClr val="FF0000"/>
                </a:solidFill>
                <a:latin typeface="Times New Roman" pitchFamily="18" charset="0"/>
                <a:cs typeface="Times New Roman" pitchFamily="18" charset="0"/>
              </a:rPr>
              <a:t> </a:t>
            </a:r>
            <a:r>
              <a:rPr lang="en-US" sz="2800" i="1" err="1">
                <a:solidFill>
                  <a:srgbClr val="FF0000"/>
                </a:solidFill>
                <a:latin typeface="Times New Roman" pitchFamily="18" charset="0"/>
                <a:cs typeface="Times New Roman" pitchFamily="18" charset="0"/>
              </a:rPr>
              <a:t>tập</a:t>
            </a:r>
            <a:r>
              <a:rPr lang="en-US" sz="2800" i="1">
                <a:solidFill>
                  <a:srgbClr val="FF0000"/>
                </a:solidFill>
                <a:latin typeface="Times New Roman" pitchFamily="18" charset="0"/>
                <a:cs typeface="Times New Roman" pitchFamily="18" charset="0"/>
              </a:rPr>
              <a:t> </a:t>
            </a:r>
            <a:r>
              <a:rPr lang="en-US" sz="2800" i="1" err="1">
                <a:solidFill>
                  <a:srgbClr val="FF0000"/>
                </a:solidFill>
                <a:latin typeface="Times New Roman" pitchFamily="18" charset="0"/>
                <a:cs typeface="Times New Roman" pitchFamily="18" charset="0"/>
              </a:rPr>
              <a:t>quán</a:t>
            </a:r>
            <a:r>
              <a:rPr lang="en-US" sz="2800" i="1">
                <a:solidFill>
                  <a:srgbClr val="FF0000"/>
                </a:solidFill>
                <a:latin typeface="Times New Roman" pitchFamily="18" charset="0"/>
                <a:cs typeface="Times New Roman" pitchFamily="18" charset="0"/>
              </a:rPr>
              <a:t> </a:t>
            </a:r>
            <a:r>
              <a:rPr lang="en-US" sz="2800" i="1" err="1">
                <a:solidFill>
                  <a:srgbClr val="FF0000"/>
                </a:solidFill>
                <a:latin typeface="Times New Roman" pitchFamily="18" charset="0"/>
                <a:cs typeface="Times New Roman" pitchFamily="18" charset="0"/>
              </a:rPr>
              <a:t>thương</a:t>
            </a:r>
            <a:r>
              <a:rPr lang="en-US" sz="2800" i="1">
                <a:solidFill>
                  <a:srgbClr val="FF0000"/>
                </a:solidFill>
                <a:latin typeface="Times New Roman" pitchFamily="18" charset="0"/>
                <a:cs typeface="Times New Roman" pitchFamily="18" charset="0"/>
              </a:rPr>
              <a:t> </a:t>
            </a:r>
            <a:r>
              <a:rPr lang="en-US" sz="2800" i="1" err="1">
                <a:solidFill>
                  <a:srgbClr val="FF0000"/>
                </a:solidFill>
                <a:latin typeface="Times New Roman" pitchFamily="18" charset="0"/>
                <a:cs typeface="Times New Roman" pitchFamily="18" charset="0"/>
              </a:rPr>
              <a:t>mại</a:t>
            </a:r>
            <a:r>
              <a:rPr lang="en-US" sz="2800" i="1">
                <a:solidFill>
                  <a:srgbClr val="FF0000"/>
                </a:solidFill>
                <a:latin typeface="Times New Roman" pitchFamily="18" charset="0"/>
                <a:cs typeface="Times New Roman" pitchFamily="18" charset="0"/>
              </a:rPr>
              <a:t> </a:t>
            </a:r>
            <a:r>
              <a:rPr lang="en-US" sz="2800" i="1" err="1">
                <a:solidFill>
                  <a:srgbClr val="FF0000"/>
                </a:solidFill>
                <a:latin typeface="Times New Roman" pitchFamily="18" charset="0"/>
                <a:cs typeface="Times New Roman" pitchFamily="18" charset="0"/>
              </a:rPr>
              <a:t>quốc</a:t>
            </a:r>
            <a:r>
              <a:rPr lang="en-US" sz="2800" i="1">
                <a:solidFill>
                  <a:srgbClr val="FF0000"/>
                </a:solidFill>
                <a:latin typeface="Times New Roman" pitchFamily="18" charset="0"/>
                <a:cs typeface="Times New Roman" pitchFamily="18" charset="0"/>
              </a:rPr>
              <a:t> </a:t>
            </a:r>
            <a:r>
              <a:rPr lang="en-US" sz="2800" i="1" err="1">
                <a:solidFill>
                  <a:srgbClr val="FF0000"/>
                </a:solidFill>
                <a:latin typeface="Times New Roman" pitchFamily="18" charset="0"/>
                <a:cs typeface="Times New Roman" pitchFamily="18" charset="0"/>
              </a:rPr>
              <a:t>tế</a:t>
            </a:r>
            <a:r>
              <a:rPr lang="en-US" sz="2800" i="1">
                <a:solidFill>
                  <a:srgbClr val="FF0000"/>
                </a:solidFill>
                <a:latin typeface="Times New Roman" pitchFamily="18" charset="0"/>
                <a:cs typeface="Times New Roman" pitchFamily="18" charset="0"/>
              </a:rPr>
              <a:t> </a:t>
            </a:r>
            <a:r>
              <a:rPr lang="en-US" sz="2800" i="1" err="1">
                <a:solidFill>
                  <a:srgbClr val="FF0000"/>
                </a:solidFill>
                <a:latin typeface="Times New Roman" pitchFamily="18" charset="0"/>
                <a:cs typeface="Times New Roman" pitchFamily="18" charset="0"/>
              </a:rPr>
              <a:t>trong</a:t>
            </a:r>
            <a:r>
              <a:rPr lang="en-US" sz="2800" i="1">
                <a:solidFill>
                  <a:srgbClr val="FF0000"/>
                </a:solidFill>
                <a:latin typeface="Times New Roman" pitchFamily="18" charset="0"/>
                <a:cs typeface="Times New Roman" pitchFamily="18" charset="0"/>
              </a:rPr>
              <a:t> </a:t>
            </a:r>
            <a:r>
              <a:rPr lang="en-US" sz="2800" i="1" err="1">
                <a:solidFill>
                  <a:srgbClr val="FF0000"/>
                </a:solidFill>
                <a:latin typeface="Times New Roman" pitchFamily="18" charset="0"/>
                <a:cs typeface="Times New Roman" pitchFamily="18" charset="0"/>
              </a:rPr>
              <a:t>quan</a:t>
            </a:r>
            <a:r>
              <a:rPr lang="en-US" sz="2800" i="1">
                <a:solidFill>
                  <a:srgbClr val="FF0000"/>
                </a:solidFill>
                <a:latin typeface="Times New Roman" pitchFamily="18" charset="0"/>
                <a:cs typeface="Times New Roman" pitchFamily="18" charset="0"/>
              </a:rPr>
              <a:t> </a:t>
            </a:r>
            <a:r>
              <a:rPr lang="en-US" sz="2800" i="1" err="1">
                <a:solidFill>
                  <a:srgbClr val="FF0000"/>
                </a:solidFill>
                <a:latin typeface="Times New Roman" pitchFamily="18" charset="0"/>
                <a:cs typeface="Times New Roman" pitchFamily="18" charset="0"/>
              </a:rPr>
              <a:t>hệ</a:t>
            </a:r>
            <a:r>
              <a:rPr lang="en-US" sz="2800" i="1">
                <a:solidFill>
                  <a:srgbClr val="FF0000"/>
                </a:solidFill>
                <a:latin typeface="Times New Roman" pitchFamily="18" charset="0"/>
                <a:cs typeface="Times New Roman" pitchFamily="18" charset="0"/>
              </a:rPr>
              <a:t> </a:t>
            </a:r>
            <a:r>
              <a:rPr lang="en-US" sz="2800" i="1" err="1">
                <a:solidFill>
                  <a:srgbClr val="FF0000"/>
                </a:solidFill>
                <a:latin typeface="Times New Roman" pitchFamily="18" charset="0"/>
                <a:cs typeface="Times New Roman" pitchFamily="18" charset="0"/>
              </a:rPr>
              <a:t>công</a:t>
            </a:r>
            <a:r>
              <a:rPr lang="en-US" sz="2800" i="1">
                <a:solidFill>
                  <a:srgbClr val="FF0000"/>
                </a:solidFill>
                <a:latin typeface="Times New Roman" pitchFamily="18" charset="0"/>
                <a:cs typeface="Times New Roman" pitchFamily="18" charset="0"/>
              </a:rPr>
              <a:t> </a:t>
            </a:r>
            <a:r>
              <a:rPr lang="en-US" sz="2800" i="1" err="1">
                <a:solidFill>
                  <a:srgbClr val="FF0000"/>
                </a:solidFill>
                <a:latin typeface="Times New Roman" pitchFamily="18" charset="0"/>
                <a:cs typeface="Times New Roman" pitchFamily="18" charset="0"/>
              </a:rPr>
              <a:t>cụ</a:t>
            </a:r>
            <a:r>
              <a:rPr lang="en-US" sz="2800" i="1">
                <a:solidFill>
                  <a:srgbClr val="FF0000"/>
                </a:solidFill>
                <a:latin typeface="Times New Roman" pitchFamily="18" charset="0"/>
                <a:cs typeface="Times New Roman" pitchFamily="18" charset="0"/>
              </a:rPr>
              <a:t> </a:t>
            </a:r>
            <a:r>
              <a:rPr lang="en-US" sz="2800" i="1" err="1">
                <a:solidFill>
                  <a:srgbClr val="FF0000"/>
                </a:solidFill>
                <a:latin typeface="Times New Roman" pitchFamily="18" charset="0"/>
                <a:cs typeface="Times New Roman" pitchFamily="18" charset="0"/>
              </a:rPr>
              <a:t>chuyển</a:t>
            </a:r>
            <a:r>
              <a:rPr lang="en-US" sz="2800" i="1">
                <a:solidFill>
                  <a:srgbClr val="FF0000"/>
                </a:solidFill>
                <a:latin typeface="Times New Roman" pitchFamily="18" charset="0"/>
                <a:cs typeface="Times New Roman" pitchFamily="18" charset="0"/>
              </a:rPr>
              <a:t> </a:t>
            </a:r>
            <a:r>
              <a:rPr lang="en-US" sz="2800" i="1" err="1">
                <a:solidFill>
                  <a:srgbClr val="FF0000"/>
                </a:solidFill>
                <a:latin typeface="Times New Roman" pitchFamily="18" charset="0"/>
                <a:cs typeface="Times New Roman" pitchFamily="18" charset="0"/>
              </a:rPr>
              <a:t>nhượng</a:t>
            </a:r>
            <a:r>
              <a:rPr lang="en-US" sz="2800" i="1">
                <a:solidFill>
                  <a:srgbClr val="FF0000"/>
                </a:solidFill>
                <a:latin typeface="Times New Roman" pitchFamily="18" charset="0"/>
                <a:cs typeface="Times New Roman" pitchFamily="18" charset="0"/>
              </a:rPr>
              <a:t> </a:t>
            </a:r>
            <a:r>
              <a:rPr lang="en-US" sz="2800" i="1" err="1">
                <a:solidFill>
                  <a:srgbClr val="FF0000"/>
                </a:solidFill>
                <a:latin typeface="Times New Roman" pitchFamily="18" charset="0"/>
                <a:cs typeface="Times New Roman" pitchFamily="18" charset="0"/>
              </a:rPr>
              <a:t>có</a:t>
            </a:r>
            <a:r>
              <a:rPr lang="en-US" sz="2800" i="1">
                <a:solidFill>
                  <a:srgbClr val="FF0000"/>
                </a:solidFill>
                <a:latin typeface="Times New Roman" pitchFamily="18" charset="0"/>
                <a:cs typeface="Times New Roman" pitchFamily="18" charset="0"/>
              </a:rPr>
              <a:t> </a:t>
            </a:r>
            <a:r>
              <a:rPr lang="en-US" sz="2800" i="1" err="1">
                <a:solidFill>
                  <a:srgbClr val="FF0000"/>
                </a:solidFill>
                <a:latin typeface="Times New Roman" pitchFamily="18" charset="0"/>
                <a:cs typeface="Times New Roman" pitchFamily="18" charset="0"/>
              </a:rPr>
              <a:t>yếu</a:t>
            </a:r>
            <a:r>
              <a:rPr lang="en-US" sz="2800" i="1">
                <a:solidFill>
                  <a:srgbClr val="FF0000"/>
                </a:solidFill>
                <a:latin typeface="Times New Roman" pitchFamily="18" charset="0"/>
                <a:cs typeface="Times New Roman" pitchFamily="18" charset="0"/>
              </a:rPr>
              <a:t> </a:t>
            </a:r>
            <a:r>
              <a:rPr lang="en-US" sz="2800" i="1" err="1">
                <a:solidFill>
                  <a:srgbClr val="FF0000"/>
                </a:solidFill>
                <a:latin typeface="Times New Roman" pitchFamily="18" charset="0"/>
                <a:cs typeface="Times New Roman" pitchFamily="18" charset="0"/>
              </a:rPr>
              <a:t>tố</a:t>
            </a:r>
            <a:r>
              <a:rPr lang="en-US" sz="2800" i="1">
                <a:solidFill>
                  <a:srgbClr val="FF0000"/>
                </a:solidFill>
                <a:latin typeface="Times New Roman" pitchFamily="18" charset="0"/>
                <a:cs typeface="Times New Roman" pitchFamily="18" charset="0"/>
              </a:rPr>
              <a:t> </a:t>
            </a:r>
            <a:r>
              <a:rPr lang="en-US" sz="2800" i="1" err="1">
                <a:solidFill>
                  <a:srgbClr val="FF0000"/>
                </a:solidFill>
                <a:latin typeface="Times New Roman" pitchFamily="18" charset="0"/>
                <a:cs typeface="Times New Roman" pitchFamily="18" charset="0"/>
              </a:rPr>
              <a:t>nước</a:t>
            </a:r>
            <a:r>
              <a:rPr lang="en-US" sz="2800" i="1">
                <a:solidFill>
                  <a:srgbClr val="FF0000"/>
                </a:solidFill>
                <a:latin typeface="Times New Roman" pitchFamily="18" charset="0"/>
                <a:cs typeface="Times New Roman" pitchFamily="18" charset="0"/>
              </a:rPr>
              <a:t> </a:t>
            </a:r>
            <a:r>
              <a:rPr lang="en-US" sz="2800" i="1" err="1">
                <a:solidFill>
                  <a:srgbClr val="FF0000"/>
                </a:solidFill>
                <a:latin typeface="Times New Roman" pitchFamily="18" charset="0"/>
                <a:cs typeface="Times New Roman" pitchFamily="18" charset="0"/>
              </a:rPr>
              <a:t>ngoài</a:t>
            </a:r>
            <a:r>
              <a:rPr lang="en-US" sz="2800" i="1">
                <a:solidFill>
                  <a:srgbClr val="FF0000"/>
                </a:solidFill>
                <a:latin typeface="Times New Roman" pitchFamily="18" charset="0"/>
                <a:cs typeface="Times New Roman" pitchFamily="18" charset="0"/>
              </a:rPr>
              <a:t> </a:t>
            </a:r>
          </a:p>
          <a:p>
            <a:pPr>
              <a:lnSpc>
                <a:spcPct val="114000"/>
              </a:lnSpc>
              <a:buFont typeface="Arial" pitchFamily="34" charset="0"/>
              <a:buChar char="•"/>
              <a:defRPr/>
            </a:pPr>
            <a:r>
              <a:rPr lang="en-US" sz="2800" err="1">
                <a:latin typeface="Times New Roman" pitchFamily="18" charset="0"/>
                <a:cs typeface="Times New Roman" pitchFamily="18" charset="0"/>
              </a:rPr>
              <a:t>Luật</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các</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công</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cụ</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chuyển</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nhượng</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đã</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quy</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định</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rõ</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một</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số</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thông</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lệ</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quốc</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tế</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được</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áp</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dụng</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trong</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quan</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hệ</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thanh</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toán</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xuất</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nhập</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khẩu</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mà</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các</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nước</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vẫn</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áp</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dụng</a:t>
            </a:r>
            <a:endParaRPr lang="en-US" sz="2800">
              <a:latin typeface="Times New Roman" pitchFamily="18" charset="0"/>
              <a:cs typeface="Times New Roman" pitchFamily="18" charset="0"/>
            </a:endParaRPr>
          </a:p>
          <a:p>
            <a:pPr>
              <a:lnSpc>
                <a:spcPct val="114000"/>
              </a:lnSpc>
              <a:buFont typeface="Arial" pitchFamily="34" charset="0"/>
              <a:buChar char="•"/>
              <a:defRPr/>
            </a:pPr>
            <a:r>
              <a:rPr lang="en-US" sz="2800" err="1">
                <a:latin typeface="Times New Roman" pitchFamily="18" charset="0"/>
                <a:cs typeface="Times New Roman" pitchFamily="18" charset="0"/>
              </a:rPr>
              <a:t>Trong</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trường</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hợp</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quan</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hệ</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công</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cụ</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chuyển</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nhượng</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có</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yếu</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tố</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nước</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ngoài</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các</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bên</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tham</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gia</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quan</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hệ</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công</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cụ</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chuyển</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nhượng</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được</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thoả</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thuận</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áp</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dụng</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các</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tập</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quán</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thương</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mại</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quốc</a:t>
            </a:r>
            <a:r>
              <a:rPr lang="en-US" sz="2800">
                <a:latin typeface="Times New Roman" pitchFamily="18" charset="0"/>
                <a:cs typeface="Times New Roman" pitchFamily="18" charset="0"/>
              </a:rPr>
              <a:t> </a:t>
            </a:r>
            <a:r>
              <a:rPr lang="en-US" sz="2800" err="1">
                <a:latin typeface="Times New Roman" pitchFamily="18" charset="0"/>
                <a:cs typeface="Times New Roman" pitchFamily="18" charset="0"/>
              </a:rPr>
              <a:t>tế</a:t>
            </a:r>
            <a:endParaRPr lang="en-US" sz="2800">
              <a:latin typeface="Times New Roman" pitchFamily="18" charset="0"/>
              <a:cs typeface="Times New Roman" pitchFamily="18" charset="0"/>
            </a:endParaRPr>
          </a:p>
        </p:txBody>
      </p:sp>
      <p:sp>
        <p:nvSpPr>
          <p:cNvPr id="5" name="Rectangle 4"/>
          <p:cNvSpPr/>
          <p:nvPr/>
        </p:nvSpPr>
        <p:spPr>
          <a:xfrm>
            <a:off x="6705600" y="381000"/>
            <a:ext cx="2057400" cy="523220"/>
          </a:xfrm>
          <a:prstGeom prst="rect">
            <a:avLst/>
          </a:prstGeom>
        </p:spPr>
        <p:txBody>
          <a:bodyPr wrap="square">
            <a:spAutoFit/>
          </a:bodyPr>
          <a:lstStyle/>
          <a:p>
            <a:pPr algn="ctr">
              <a:lnSpc>
                <a:spcPct val="100000"/>
              </a:lnSpc>
              <a:defRPr/>
            </a:pPr>
            <a:r>
              <a:rPr lang="en-US" sz="2800" b="1" kern="0" smtClean="0">
                <a:solidFill>
                  <a:srgbClr val="FF0000"/>
                </a:solidFill>
                <a:latin typeface="Chiller" pitchFamily="82" charset="0"/>
              </a:rPr>
              <a:t>NHÓM TTQT 7</a:t>
            </a:r>
            <a:endParaRPr lang="en-US" sz="2800" b="1" kern="0">
              <a:solidFill>
                <a:srgbClr val="FF0000"/>
              </a:solidFill>
              <a:latin typeface="Chiller" pitchFamily="82" charset="0"/>
            </a:endParaRPr>
          </a:p>
        </p:txBody>
      </p:sp>
      <p:sp>
        <p:nvSpPr>
          <p:cNvPr id="7" name="Rectangle 6"/>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animEffect transition="in" filter="blinds(horizontal)">
                                      <p:cBhvr>
                                        <p:cTn id="7" dur="500"/>
                                        <p:tgtEl>
                                          <p:spTgt spid="1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xEl>
                                              <p:pRg st="2" end="2"/>
                                            </p:txEl>
                                          </p:spTgt>
                                        </p:tgtEl>
                                        <p:attrNameLst>
                                          <p:attrName>style.visibility</p:attrName>
                                        </p:attrNameLst>
                                      </p:cBhvr>
                                      <p:to>
                                        <p:strVal val="visible"/>
                                      </p:to>
                                    </p:set>
                                    <p:animEffect transition="in" filter="blinds(horizontal)">
                                      <p:cBhvr>
                                        <p:cTn id="12" dur="5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8FFF4E72-9C99-49E8-BB0E-DBCC20F059B1}" type="slidenum">
              <a:rPr lang="en-US"/>
              <a:pPr>
                <a:defRPr/>
              </a:pPr>
              <a:t>7</a:t>
            </a:fld>
            <a:endParaRPr lang="en-US"/>
          </a:p>
        </p:txBody>
      </p:sp>
      <p:sp>
        <p:nvSpPr>
          <p:cNvPr id="6" name="Rectangle 2"/>
          <p:cNvSpPr txBox="1">
            <a:spLocks noChangeArrowheads="1"/>
          </p:cNvSpPr>
          <p:nvPr/>
        </p:nvSpPr>
        <p:spPr bwMode="auto">
          <a:xfrm>
            <a:off x="0" y="206375"/>
            <a:ext cx="8769350" cy="1012825"/>
          </a:xfrm>
          <a:prstGeom prst="rect">
            <a:avLst/>
          </a:prstGeom>
          <a:noFill/>
          <a:ln w="12700">
            <a:noFill/>
            <a:miter lim="800000"/>
            <a:headEnd/>
            <a:tailEnd/>
          </a:ln>
          <a:effectLst/>
        </p:spPr>
        <p:txBody>
          <a:bodyPr lIns="90488" tIns="44450" rIns="90488" bIns="44450" anchor="b"/>
          <a:lstStyle/>
          <a:p>
            <a:pPr>
              <a:lnSpc>
                <a:spcPct val="100000"/>
              </a:lnSpc>
              <a:defRPr/>
            </a:pPr>
            <a:r>
              <a:rPr lang="en-US" sz="2800" kern="0">
                <a:solidFill>
                  <a:schemeClr val="tx2"/>
                </a:solidFill>
                <a:latin typeface="Times New Roman" pitchFamily="18" charset="0"/>
                <a:cs typeface="Times New Roman" pitchFamily="18" charset="0"/>
              </a:rPr>
              <a:t>PHẦN 1 : QUY ĐỊNH CHUNG</a:t>
            </a:r>
          </a:p>
        </p:txBody>
      </p:sp>
      <p:sp>
        <p:nvSpPr>
          <p:cNvPr id="11" name="Rectangle 2"/>
          <p:cNvSpPr txBox="1">
            <a:spLocks noChangeArrowheads="1"/>
          </p:cNvSpPr>
          <p:nvPr/>
        </p:nvSpPr>
        <p:spPr bwMode="auto">
          <a:xfrm>
            <a:off x="304800" y="1752600"/>
            <a:ext cx="8672513" cy="914400"/>
          </a:xfrm>
          <a:prstGeom prst="rect">
            <a:avLst/>
          </a:prstGeom>
          <a:noFill/>
          <a:ln w="12700">
            <a:noFill/>
            <a:miter lim="800000"/>
            <a:headEnd/>
            <a:tailEnd/>
          </a:ln>
          <a:effectLst/>
        </p:spPr>
        <p:txBody>
          <a:bodyPr lIns="90488" tIns="44450" rIns="90488" bIns="44450" anchor="b"/>
          <a:lstStyle/>
          <a:p>
            <a:pPr>
              <a:lnSpc>
                <a:spcPct val="114000"/>
              </a:lnSpc>
              <a:buFontTx/>
              <a:buChar char="-"/>
              <a:defRPr/>
            </a:pPr>
            <a:r>
              <a:rPr lang="en-US" sz="2800" i="1" smtClean="0">
                <a:solidFill>
                  <a:srgbClr val="FF0000"/>
                </a:solidFill>
                <a:latin typeface="Times New Roman" pitchFamily="18" charset="0"/>
                <a:cs typeface="Times New Roman" pitchFamily="18" charset="0"/>
              </a:rPr>
              <a:t>Về </a:t>
            </a:r>
            <a:r>
              <a:rPr lang="en-US" sz="2800" i="1" err="1">
                <a:solidFill>
                  <a:srgbClr val="FF0000"/>
                </a:solidFill>
                <a:latin typeface="Times New Roman" pitchFamily="18" charset="0"/>
                <a:cs typeface="Times New Roman" pitchFamily="18" charset="0"/>
              </a:rPr>
              <a:t>áp</a:t>
            </a:r>
            <a:r>
              <a:rPr lang="en-US" sz="2800" i="1">
                <a:solidFill>
                  <a:srgbClr val="FF0000"/>
                </a:solidFill>
                <a:latin typeface="Times New Roman" pitchFamily="18" charset="0"/>
                <a:cs typeface="Times New Roman" pitchFamily="18" charset="0"/>
              </a:rPr>
              <a:t> </a:t>
            </a:r>
            <a:r>
              <a:rPr lang="en-US" sz="2800" i="1" err="1">
                <a:solidFill>
                  <a:srgbClr val="FF0000"/>
                </a:solidFill>
                <a:latin typeface="Times New Roman" pitchFamily="18" charset="0"/>
                <a:cs typeface="Times New Roman" pitchFamily="18" charset="0"/>
              </a:rPr>
              <a:t>dụng</a:t>
            </a:r>
            <a:r>
              <a:rPr lang="en-US" sz="2800" i="1">
                <a:solidFill>
                  <a:srgbClr val="FF0000"/>
                </a:solidFill>
                <a:latin typeface="Times New Roman" pitchFamily="18" charset="0"/>
                <a:cs typeface="Times New Roman" pitchFamily="18" charset="0"/>
              </a:rPr>
              <a:t> </a:t>
            </a:r>
            <a:r>
              <a:rPr lang="en-US" sz="2800" i="1" err="1">
                <a:solidFill>
                  <a:srgbClr val="FF0000"/>
                </a:solidFill>
                <a:latin typeface="Times New Roman" pitchFamily="18" charset="0"/>
                <a:cs typeface="Times New Roman" pitchFamily="18" charset="0"/>
              </a:rPr>
              <a:t>tập</a:t>
            </a:r>
            <a:r>
              <a:rPr lang="en-US" sz="2800" i="1">
                <a:solidFill>
                  <a:srgbClr val="FF0000"/>
                </a:solidFill>
                <a:latin typeface="Times New Roman" pitchFamily="18" charset="0"/>
                <a:cs typeface="Times New Roman" pitchFamily="18" charset="0"/>
              </a:rPr>
              <a:t> </a:t>
            </a:r>
            <a:r>
              <a:rPr lang="en-US" sz="2800" i="1" err="1">
                <a:solidFill>
                  <a:srgbClr val="FF0000"/>
                </a:solidFill>
                <a:latin typeface="Times New Roman" pitchFamily="18" charset="0"/>
                <a:cs typeface="Times New Roman" pitchFamily="18" charset="0"/>
              </a:rPr>
              <a:t>quán</a:t>
            </a:r>
            <a:r>
              <a:rPr lang="en-US" sz="2800" i="1">
                <a:solidFill>
                  <a:srgbClr val="FF0000"/>
                </a:solidFill>
                <a:latin typeface="Times New Roman" pitchFamily="18" charset="0"/>
                <a:cs typeface="Times New Roman" pitchFamily="18" charset="0"/>
              </a:rPr>
              <a:t> </a:t>
            </a:r>
            <a:r>
              <a:rPr lang="en-US" sz="2800" i="1" err="1">
                <a:solidFill>
                  <a:srgbClr val="FF0000"/>
                </a:solidFill>
                <a:latin typeface="Times New Roman" pitchFamily="18" charset="0"/>
                <a:cs typeface="Times New Roman" pitchFamily="18" charset="0"/>
              </a:rPr>
              <a:t>thương</a:t>
            </a:r>
            <a:r>
              <a:rPr lang="en-US" sz="2800" i="1">
                <a:solidFill>
                  <a:srgbClr val="FF0000"/>
                </a:solidFill>
                <a:latin typeface="Times New Roman" pitchFamily="18" charset="0"/>
                <a:cs typeface="Times New Roman" pitchFamily="18" charset="0"/>
              </a:rPr>
              <a:t> </a:t>
            </a:r>
            <a:r>
              <a:rPr lang="en-US" sz="2800" i="1" err="1">
                <a:solidFill>
                  <a:srgbClr val="FF0000"/>
                </a:solidFill>
                <a:latin typeface="Times New Roman" pitchFamily="18" charset="0"/>
                <a:cs typeface="Times New Roman" pitchFamily="18" charset="0"/>
              </a:rPr>
              <a:t>mại</a:t>
            </a:r>
            <a:r>
              <a:rPr lang="en-US" sz="2800" i="1">
                <a:solidFill>
                  <a:srgbClr val="FF0000"/>
                </a:solidFill>
                <a:latin typeface="Times New Roman" pitchFamily="18" charset="0"/>
                <a:cs typeface="Times New Roman" pitchFamily="18" charset="0"/>
              </a:rPr>
              <a:t> </a:t>
            </a:r>
            <a:r>
              <a:rPr lang="en-US" sz="2800" i="1" err="1">
                <a:solidFill>
                  <a:srgbClr val="FF0000"/>
                </a:solidFill>
                <a:latin typeface="Times New Roman" pitchFamily="18" charset="0"/>
                <a:cs typeface="Times New Roman" pitchFamily="18" charset="0"/>
              </a:rPr>
              <a:t>quốc</a:t>
            </a:r>
            <a:r>
              <a:rPr lang="en-US" sz="2800" i="1">
                <a:solidFill>
                  <a:srgbClr val="FF0000"/>
                </a:solidFill>
                <a:latin typeface="Times New Roman" pitchFamily="18" charset="0"/>
                <a:cs typeface="Times New Roman" pitchFamily="18" charset="0"/>
              </a:rPr>
              <a:t> </a:t>
            </a:r>
            <a:r>
              <a:rPr lang="en-US" sz="2800" i="1" err="1">
                <a:solidFill>
                  <a:srgbClr val="FF0000"/>
                </a:solidFill>
                <a:latin typeface="Times New Roman" pitchFamily="18" charset="0"/>
                <a:cs typeface="Times New Roman" pitchFamily="18" charset="0"/>
              </a:rPr>
              <a:t>tế</a:t>
            </a:r>
            <a:r>
              <a:rPr lang="en-US" sz="2800" i="1">
                <a:solidFill>
                  <a:srgbClr val="FF0000"/>
                </a:solidFill>
                <a:latin typeface="Times New Roman" pitchFamily="18" charset="0"/>
                <a:cs typeface="Times New Roman" pitchFamily="18" charset="0"/>
              </a:rPr>
              <a:t> </a:t>
            </a:r>
            <a:r>
              <a:rPr lang="en-US" sz="2800" i="1" err="1">
                <a:solidFill>
                  <a:srgbClr val="FF0000"/>
                </a:solidFill>
                <a:latin typeface="Times New Roman" pitchFamily="18" charset="0"/>
                <a:cs typeface="Times New Roman" pitchFamily="18" charset="0"/>
              </a:rPr>
              <a:t>trong</a:t>
            </a:r>
            <a:r>
              <a:rPr lang="en-US" sz="2800" i="1">
                <a:solidFill>
                  <a:srgbClr val="FF0000"/>
                </a:solidFill>
                <a:latin typeface="Times New Roman" pitchFamily="18" charset="0"/>
                <a:cs typeface="Times New Roman" pitchFamily="18" charset="0"/>
              </a:rPr>
              <a:t> </a:t>
            </a:r>
            <a:r>
              <a:rPr lang="en-US" sz="2800" i="1" err="1">
                <a:solidFill>
                  <a:srgbClr val="FF0000"/>
                </a:solidFill>
                <a:latin typeface="Times New Roman" pitchFamily="18" charset="0"/>
                <a:cs typeface="Times New Roman" pitchFamily="18" charset="0"/>
              </a:rPr>
              <a:t>quan</a:t>
            </a:r>
            <a:r>
              <a:rPr lang="en-US" sz="2800" i="1">
                <a:solidFill>
                  <a:srgbClr val="FF0000"/>
                </a:solidFill>
                <a:latin typeface="Times New Roman" pitchFamily="18" charset="0"/>
                <a:cs typeface="Times New Roman" pitchFamily="18" charset="0"/>
              </a:rPr>
              <a:t> </a:t>
            </a:r>
            <a:r>
              <a:rPr lang="en-US" sz="2800" i="1" err="1">
                <a:solidFill>
                  <a:srgbClr val="FF0000"/>
                </a:solidFill>
                <a:latin typeface="Times New Roman" pitchFamily="18" charset="0"/>
                <a:cs typeface="Times New Roman" pitchFamily="18" charset="0"/>
              </a:rPr>
              <a:t>hệ</a:t>
            </a:r>
            <a:r>
              <a:rPr lang="en-US" sz="2800" i="1">
                <a:solidFill>
                  <a:srgbClr val="FF0000"/>
                </a:solidFill>
                <a:latin typeface="Times New Roman" pitchFamily="18" charset="0"/>
                <a:cs typeface="Times New Roman" pitchFamily="18" charset="0"/>
              </a:rPr>
              <a:t> </a:t>
            </a:r>
            <a:r>
              <a:rPr lang="en-US" sz="2800" i="1" err="1">
                <a:solidFill>
                  <a:srgbClr val="FF0000"/>
                </a:solidFill>
                <a:latin typeface="Times New Roman" pitchFamily="18" charset="0"/>
                <a:cs typeface="Times New Roman" pitchFamily="18" charset="0"/>
              </a:rPr>
              <a:t>công</a:t>
            </a:r>
            <a:r>
              <a:rPr lang="en-US" sz="2800" i="1">
                <a:solidFill>
                  <a:srgbClr val="FF0000"/>
                </a:solidFill>
                <a:latin typeface="Times New Roman" pitchFamily="18" charset="0"/>
                <a:cs typeface="Times New Roman" pitchFamily="18" charset="0"/>
              </a:rPr>
              <a:t> </a:t>
            </a:r>
            <a:r>
              <a:rPr lang="en-US" sz="2800" i="1" err="1">
                <a:solidFill>
                  <a:srgbClr val="FF0000"/>
                </a:solidFill>
                <a:latin typeface="Times New Roman" pitchFamily="18" charset="0"/>
                <a:cs typeface="Times New Roman" pitchFamily="18" charset="0"/>
              </a:rPr>
              <a:t>cụ</a:t>
            </a:r>
            <a:r>
              <a:rPr lang="en-US" sz="2800" i="1">
                <a:solidFill>
                  <a:srgbClr val="FF0000"/>
                </a:solidFill>
                <a:latin typeface="Times New Roman" pitchFamily="18" charset="0"/>
                <a:cs typeface="Times New Roman" pitchFamily="18" charset="0"/>
              </a:rPr>
              <a:t> </a:t>
            </a:r>
            <a:r>
              <a:rPr lang="en-US" sz="2800" i="1" err="1">
                <a:solidFill>
                  <a:srgbClr val="FF0000"/>
                </a:solidFill>
                <a:latin typeface="Times New Roman" pitchFamily="18" charset="0"/>
                <a:cs typeface="Times New Roman" pitchFamily="18" charset="0"/>
              </a:rPr>
              <a:t>chuyển</a:t>
            </a:r>
            <a:r>
              <a:rPr lang="en-US" sz="2800" i="1">
                <a:solidFill>
                  <a:srgbClr val="FF0000"/>
                </a:solidFill>
                <a:latin typeface="Times New Roman" pitchFamily="18" charset="0"/>
                <a:cs typeface="Times New Roman" pitchFamily="18" charset="0"/>
              </a:rPr>
              <a:t> </a:t>
            </a:r>
            <a:r>
              <a:rPr lang="en-US" sz="2800" i="1" err="1">
                <a:solidFill>
                  <a:srgbClr val="FF0000"/>
                </a:solidFill>
                <a:latin typeface="Times New Roman" pitchFamily="18" charset="0"/>
                <a:cs typeface="Times New Roman" pitchFamily="18" charset="0"/>
              </a:rPr>
              <a:t>nhượng</a:t>
            </a:r>
            <a:r>
              <a:rPr lang="en-US" sz="2800" i="1">
                <a:solidFill>
                  <a:srgbClr val="FF0000"/>
                </a:solidFill>
                <a:latin typeface="Times New Roman" pitchFamily="18" charset="0"/>
                <a:cs typeface="Times New Roman" pitchFamily="18" charset="0"/>
              </a:rPr>
              <a:t> </a:t>
            </a:r>
            <a:r>
              <a:rPr lang="en-US" sz="2800" i="1" err="1">
                <a:solidFill>
                  <a:srgbClr val="FF0000"/>
                </a:solidFill>
                <a:latin typeface="Times New Roman" pitchFamily="18" charset="0"/>
                <a:cs typeface="Times New Roman" pitchFamily="18" charset="0"/>
              </a:rPr>
              <a:t>có</a:t>
            </a:r>
            <a:r>
              <a:rPr lang="en-US" sz="2800" i="1">
                <a:solidFill>
                  <a:srgbClr val="FF0000"/>
                </a:solidFill>
                <a:latin typeface="Times New Roman" pitchFamily="18" charset="0"/>
                <a:cs typeface="Times New Roman" pitchFamily="18" charset="0"/>
              </a:rPr>
              <a:t> </a:t>
            </a:r>
            <a:r>
              <a:rPr lang="en-US" sz="2800" i="1" err="1">
                <a:solidFill>
                  <a:srgbClr val="FF0000"/>
                </a:solidFill>
                <a:latin typeface="Times New Roman" pitchFamily="18" charset="0"/>
                <a:cs typeface="Times New Roman" pitchFamily="18" charset="0"/>
              </a:rPr>
              <a:t>yếu</a:t>
            </a:r>
            <a:r>
              <a:rPr lang="en-US" sz="2800" i="1">
                <a:solidFill>
                  <a:srgbClr val="FF0000"/>
                </a:solidFill>
                <a:latin typeface="Times New Roman" pitchFamily="18" charset="0"/>
                <a:cs typeface="Times New Roman" pitchFamily="18" charset="0"/>
              </a:rPr>
              <a:t> </a:t>
            </a:r>
            <a:r>
              <a:rPr lang="en-US" sz="2800" i="1" err="1">
                <a:solidFill>
                  <a:srgbClr val="FF0000"/>
                </a:solidFill>
                <a:latin typeface="Times New Roman" pitchFamily="18" charset="0"/>
                <a:cs typeface="Times New Roman" pitchFamily="18" charset="0"/>
              </a:rPr>
              <a:t>tố</a:t>
            </a:r>
            <a:r>
              <a:rPr lang="en-US" sz="2800" i="1">
                <a:solidFill>
                  <a:srgbClr val="FF0000"/>
                </a:solidFill>
                <a:latin typeface="Times New Roman" pitchFamily="18" charset="0"/>
                <a:cs typeface="Times New Roman" pitchFamily="18" charset="0"/>
              </a:rPr>
              <a:t> </a:t>
            </a:r>
            <a:r>
              <a:rPr lang="en-US" sz="2800" i="1" err="1">
                <a:solidFill>
                  <a:srgbClr val="FF0000"/>
                </a:solidFill>
                <a:latin typeface="Times New Roman" pitchFamily="18" charset="0"/>
                <a:cs typeface="Times New Roman" pitchFamily="18" charset="0"/>
              </a:rPr>
              <a:t>nước</a:t>
            </a:r>
            <a:r>
              <a:rPr lang="en-US" sz="2800" i="1">
                <a:solidFill>
                  <a:srgbClr val="FF0000"/>
                </a:solidFill>
                <a:latin typeface="Times New Roman" pitchFamily="18" charset="0"/>
                <a:cs typeface="Times New Roman" pitchFamily="18" charset="0"/>
              </a:rPr>
              <a:t> </a:t>
            </a:r>
            <a:r>
              <a:rPr lang="en-US" sz="2800" i="1" err="1">
                <a:solidFill>
                  <a:srgbClr val="FF0000"/>
                </a:solidFill>
                <a:latin typeface="Times New Roman" pitchFamily="18" charset="0"/>
                <a:cs typeface="Times New Roman" pitchFamily="18" charset="0"/>
              </a:rPr>
              <a:t>ngoài</a:t>
            </a:r>
            <a:r>
              <a:rPr lang="en-US" sz="2800" i="1">
                <a:solidFill>
                  <a:srgbClr val="FF0000"/>
                </a:solidFill>
                <a:latin typeface="Times New Roman" pitchFamily="18" charset="0"/>
                <a:cs typeface="Times New Roman" pitchFamily="18" charset="0"/>
              </a:rPr>
              <a:t> </a:t>
            </a:r>
            <a:endParaRPr lang="en-US" sz="2800" i="1" smtClean="0">
              <a:solidFill>
                <a:srgbClr val="FF0000"/>
              </a:solidFill>
              <a:latin typeface="Times New Roman" pitchFamily="18" charset="0"/>
              <a:cs typeface="Times New Roman" pitchFamily="18" charset="0"/>
            </a:endParaRPr>
          </a:p>
        </p:txBody>
      </p:sp>
      <p:sp>
        <p:nvSpPr>
          <p:cNvPr id="5" name="Rectangle 4"/>
          <p:cNvSpPr/>
          <p:nvPr/>
        </p:nvSpPr>
        <p:spPr>
          <a:xfrm>
            <a:off x="6705600" y="381000"/>
            <a:ext cx="2057400" cy="523220"/>
          </a:xfrm>
          <a:prstGeom prst="rect">
            <a:avLst/>
          </a:prstGeom>
        </p:spPr>
        <p:txBody>
          <a:bodyPr wrap="square">
            <a:spAutoFit/>
          </a:bodyPr>
          <a:lstStyle/>
          <a:p>
            <a:pPr algn="ctr">
              <a:lnSpc>
                <a:spcPct val="100000"/>
              </a:lnSpc>
              <a:defRPr/>
            </a:pPr>
            <a:r>
              <a:rPr lang="en-US" sz="2800" b="1" kern="0" smtClean="0">
                <a:solidFill>
                  <a:srgbClr val="FF0000"/>
                </a:solidFill>
                <a:latin typeface="Chiller" pitchFamily="82" charset="0"/>
              </a:rPr>
              <a:t>NHÓM TTQT 7</a:t>
            </a:r>
            <a:endParaRPr lang="en-US" sz="2800" b="1" kern="0">
              <a:solidFill>
                <a:srgbClr val="FF0000"/>
              </a:solidFill>
              <a:latin typeface="Chiller" pitchFamily="82" charset="0"/>
            </a:endParaRPr>
          </a:p>
        </p:txBody>
      </p:sp>
      <p:cxnSp>
        <p:nvCxnSpPr>
          <p:cNvPr id="18" name="Straight Arrow Connector 17"/>
          <p:cNvCxnSpPr/>
          <p:nvPr/>
        </p:nvCxnSpPr>
        <p:spPr>
          <a:xfrm rot="5400000">
            <a:off x="952500" y="4686300"/>
            <a:ext cx="1600200"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26" name="Straight Arrow Connector 25"/>
          <p:cNvCxnSpPr/>
          <p:nvPr/>
        </p:nvCxnSpPr>
        <p:spPr>
          <a:xfrm>
            <a:off x="2362200" y="3886200"/>
            <a:ext cx="3733800" cy="16764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p:nvPr/>
        </p:nvCxnSpPr>
        <p:spPr>
          <a:xfrm rot="16200000" flipH="1">
            <a:off x="6953250" y="4781550"/>
            <a:ext cx="1371600" cy="3810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35" name="Straight Arrow Connector 34"/>
          <p:cNvCxnSpPr/>
          <p:nvPr/>
        </p:nvCxnSpPr>
        <p:spPr>
          <a:xfrm rot="10800000" flipV="1">
            <a:off x="2514600" y="3733800"/>
            <a:ext cx="3505200" cy="17526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44" name="Rectangle 43"/>
          <p:cNvSpPr/>
          <p:nvPr/>
        </p:nvSpPr>
        <p:spPr>
          <a:xfrm>
            <a:off x="381000" y="3200400"/>
            <a:ext cx="1524000" cy="523220"/>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lgn="ctr">
              <a:lnSpc>
                <a:spcPct val="100000"/>
              </a:lnSpc>
              <a:defRPr/>
            </a:pPr>
            <a:r>
              <a:rPr lang="en-US" sz="2800" b="1" kern="0" smtClean="0">
                <a:latin typeface="Chiller" pitchFamily="82" charset="0"/>
              </a:rPr>
              <a:t>Phát hành</a:t>
            </a:r>
            <a:endParaRPr lang="en-US" sz="2800" b="1" kern="0">
              <a:latin typeface="Chiller" pitchFamily="82" charset="0"/>
            </a:endParaRPr>
          </a:p>
        </p:txBody>
      </p:sp>
      <p:sp>
        <p:nvSpPr>
          <p:cNvPr id="46" name="Rectangle 45"/>
          <p:cNvSpPr/>
          <p:nvPr/>
        </p:nvSpPr>
        <p:spPr>
          <a:xfrm>
            <a:off x="6019800" y="3048000"/>
            <a:ext cx="3124200" cy="954107"/>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lgn="ctr">
              <a:lnSpc>
                <a:spcPct val="100000"/>
              </a:lnSpc>
              <a:defRPr/>
            </a:pPr>
            <a:r>
              <a:rPr lang="en-US" sz="2800" b="1" kern="0" smtClean="0">
                <a:latin typeface="Chiller" pitchFamily="82" charset="0"/>
              </a:rPr>
              <a:t>Chấp nhận, bảo lãnh, thanh toán…</a:t>
            </a:r>
            <a:endParaRPr lang="en-US" sz="2800" b="1" kern="0">
              <a:latin typeface="Chiller" pitchFamily="82" charset="0"/>
            </a:endParaRPr>
          </a:p>
        </p:txBody>
      </p:sp>
      <p:sp>
        <p:nvSpPr>
          <p:cNvPr id="48" name="Rectangle 47"/>
          <p:cNvSpPr/>
          <p:nvPr/>
        </p:nvSpPr>
        <p:spPr>
          <a:xfrm>
            <a:off x="304800" y="5562600"/>
            <a:ext cx="1600200" cy="523220"/>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lgn="ctr">
              <a:lnSpc>
                <a:spcPct val="100000"/>
              </a:lnSpc>
              <a:defRPr/>
            </a:pPr>
            <a:r>
              <a:rPr lang="en-US" sz="2800" b="1" kern="0" smtClean="0">
                <a:latin typeface="Chiller" pitchFamily="82" charset="0"/>
              </a:rPr>
              <a:t>Việt Nam</a:t>
            </a:r>
            <a:endParaRPr lang="en-US" sz="2800" b="1" kern="0">
              <a:latin typeface="Chiller" pitchFamily="82" charset="0"/>
            </a:endParaRPr>
          </a:p>
        </p:txBody>
      </p:sp>
      <p:sp>
        <p:nvSpPr>
          <p:cNvPr id="50" name="Rectangle 49"/>
          <p:cNvSpPr/>
          <p:nvPr/>
        </p:nvSpPr>
        <p:spPr>
          <a:xfrm>
            <a:off x="6858000" y="5562600"/>
            <a:ext cx="1676400" cy="523220"/>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lgn="ctr">
              <a:lnSpc>
                <a:spcPct val="100000"/>
              </a:lnSpc>
              <a:defRPr/>
            </a:pPr>
            <a:r>
              <a:rPr lang="en-US" sz="2800" b="1" kern="0" smtClean="0">
                <a:latin typeface="Chiller" pitchFamily="82" charset="0"/>
              </a:rPr>
              <a:t>Nước ngoài</a:t>
            </a:r>
            <a:endParaRPr lang="en-US" sz="2800" b="1" kern="0">
              <a:latin typeface="Chiller" pitchFamily="82" charset="0"/>
            </a:endParaRPr>
          </a:p>
        </p:txBody>
      </p:sp>
      <p:cxnSp>
        <p:nvCxnSpPr>
          <p:cNvPr id="57" name="Straight Arrow Connector 56"/>
          <p:cNvCxnSpPr/>
          <p:nvPr/>
        </p:nvCxnSpPr>
        <p:spPr>
          <a:xfrm>
            <a:off x="1905000" y="3429000"/>
            <a:ext cx="1143000"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61" name="Straight Arrow Connector 60"/>
          <p:cNvCxnSpPr/>
          <p:nvPr/>
        </p:nvCxnSpPr>
        <p:spPr>
          <a:xfrm rot="10800000">
            <a:off x="5105400" y="3429000"/>
            <a:ext cx="914400" cy="381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74" name="Rectangle 73"/>
          <p:cNvSpPr/>
          <p:nvPr/>
        </p:nvSpPr>
        <p:spPr>
          <a:xfrm>
            <a:off x="3048000" y="3048000"/>
            <a:ext cx="2057400" cy="954107"/>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algn="ctr">
              <a:lnSpc>
                <a:spcPct val="100000"/>
              </a:lnSpc>
              <a:defRPr/>
            </a:pPr>
            <a:r>
              <a:rPr lang="en-US" sz="2800" b="1" kern="0" smtClean="0">
                <a:latin typeface="Chiller" pitchFamily="82" charset="0"/>
              </a:rPr>
              <a:t>Áp dụng theo luật này</a:t>
            </a:r>
            <a:endParaRPr lang="en-US" sz="2800" b="1" kern="0">
              <a:latin typeface="Chiller" pitchFamily="82" charset="0"/>
            </a:endParaRPr>
          </a:p>
        </p:txBody>
      </p:sp>
      <p:sp>
        <p:nvSpPr>
          <p:cNvPr id="17" name="Rectangle 16"/>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blinds(horizontal)">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blinds(horizontal)">
                                      <p:cBhvr>
                                        <p:cTn id="17" dur="500"/>
                                        <p:tgtEl>
                                          <p:spTgt spid="5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nodeType="clickEffect">
                                  <p:stCondLst>
                                    <p:cond delay="0"/>
                                  </p:stCondLst>
                                  <p:childTnLst>
                                    <p:animEffect transition="out" filter="blinds(horizontal)">
                                      <p:cBhvr>
                                        <p:cTn id="21" dur="500"/>
                                        <p:tgtEl>
                                          <p:spTgt spid="18"/>
                                        </p:tgtEl>
                                      </p:cBhvr>
                                    </p:animEffect>
                                    <p:set>
                                      <p:cBhvr>
                                        <p:cTn id="22" dur="1" fill="hold">
                                          <p:stCondLst>
                                            <p:cond delay="499"/>
                                          </p:stCondLst>
                                        </p:cTn>
                                        <p:tgtEl>
                                          <p:spTgt spid="1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blinds(horizontal)">
                                      <p:cBhvr>
                                        <p:cTn id="27" dur="500"/>
                                        <p:tgtEl>
                                          <p:spTgt spid="2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xit" presetSubtype="10" fill="hold" nodeType="clickEffect">
                                  <p:stCondLst>
                                    <p:cond delay="0"/>
                                  </p:stCondLst>
                                  <p:childTnLst>
                                    <p:animEffect transition="out" filter="blinds(horizontal)">
                                      <p:cBhvr>
                                        <p:cTn id="31" dur="500"/>
                                        <p:tgtEl>
                                          <p:spTgt spid="31"/>
                                        </p:tgtEl>
                                      </p:cBhvr>
                                    </p:animEffect>
                                    <p:set>
                                      <p:cBhvr>
                                        <p:cTn id="32" dur="1" fill="hold">
                                          <p:stCondLst>
                                            <p:cond delay="499"/>
                                          </p:stCondLst>
                                        </p:cTn>
                                        <p:tgtEl>
                                          <p:spTgt spid="3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blinds(horizontal)">
                                      <p:cBhvr>
                                        <p:cTn id="37" dur="500"/>
                                        <p:tgtEl>
                                          <p:spTgt spid="35"/>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xit" presetSubtype="10" fill="hold" nodeType="clickEffect">
                                  <p:stCondLst>
                                    <p:cond delay="0"/>
                                  </p:stCondLst>
                                  <p:childTnLst>
                                    <p:animEffect transition="out" filter="blinds(horizontal)">
                                      <p:cBhvr>
                                        <p:cTn id="41" dur="500"/>
                                        <p:tgtEl>
                                          <p:spTgt spid="57"/>
                                        </p:tgtEl>
                                      </p:cBhvr>
                                    </p:animEffect>
                                    <p:set>
                                      <p:cBhvr>
                                        <p:cTn id="42" dur="1" fill="hold">
                                          <p:stCondLst>
                                            <p:cond delay="499"/>
                                          </p:stCondLst>
                                        </p:cTn>
                                        <p:tgtEl>
                                          <p:spTgt spid="57"/>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61"/>
                                        </p:tgtEl>
                                        <p:attrNameLst>
                                          <p:attrName>style.visibility</p:attrName>
                                        </p:attrNameLst>
                                      </p:cBhvr>
                                      <p:to>
                                        <p:strVal val="visible"/>
                                      </p:to>
                                    </p:set>
                                    <p:animEffect transition="in" filter="blinds(horizontal)">
                                      <p:cBhvr>
                                        <p:cTn id="47"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066800"/>
            <a:ext cx="6781800" cy="152400"/>
          </a:xfrm>
        </p:spPr>
        <p:txBody>
          <a:bodyPr/>
          <a:lstStyle/>
          <a:p>
            <a:r>
              <a:rPr lang="en-US" smtClean="0">
                <a:solidFill>
                  <a:schemeClr val="tx2"/>
                </a:solidFill>
                <a:latin typeface="Times New Roman" pitchFamily="18" charset="0"/>
                <a:cs typeface="Times New Roman" pitchFamily="18" charset="0"/>
              </a:rPr>
              <a:t>PHẦN 1 : QUY ĐỊNH CHUNG</a:t>
            </a:r>
            <a:br>
              <a:rPr lang="en-US" smtClean="0">
                <a:solidFill>
                  <a:schemeClr val="tx2"/>
                </a:solidFill>
                <a:latin typeface="Times New Roman" pitchFamily="18" charset="0"/>
                <a:cs typeface="Times New Roman" pitchFamily="18" charset="0"/>
              </a:rPr>
            </a:br>
            <a:endParaRPr lang="en-US"/>
          </a:p>
        </p:txBody>
      </p:sp>
      <p:sp>
        <p:nvSpPr>
          <p:cNvPr id="3" name="Content Placeholder 2"/>
          <p:cNvSpPr>
            <a:spLocks noGrp="1"/>
          </p:cNvSpPr>
          <p:nvPr>
            <p:ph idx="1"/>
          </p:nvPr>
        </p:nvSpPr>
        <p:spPr>
          <a:xfrm>
            <a:off x="381000" y="2057400"/>
            <a:ext cx="8305800" cy="4191000"/>
          </a:xfrm>
        </p:spPr>
        <p:txBody>
          <a:bodyPr/>
          <a:lstStyle/>
          <a:p>
            <a:r>
              <a:rPr lang="en-US" smtClean="0">
                <a:solidFill>
                  <a:srgbClr val="FF0000"/>
                </a:solidFill>
                <a:latin typeface="Times New Roman" pitchFamily="18" charset="0"/>
                <a:cs typeface="Times New Roman" pitchFamily="18" charset="0"/>
              </a:rPr>
              <a:t>Các thời hạn liên quan tới công cụ chuyển nhượng</a:t>
            </a:r>
          </a:p>
          <a:p>
            <a:pPr>
              <a:buNone/>
            </a:pPr>
            <a:endParaRPr lang="en-US">
              <a:latin typeface="Times New Roman" pitchFamily="18" charset="0"/>
              <a:cs typeface="Times New Roman" pitchFamily="18" charset="0"/>
            </a:endParaRPr>
          </a:p>
        </p:txBody>
      </p:sp>
      <p:sp>
        <p:nvSpPr>
          <p:cNvPr id="4" name="Footer Placeholder 3"/>
          <p:cNvSpPr>
            <a:spLocks noGrp="1"/>
          </p:cNvSpPr>
          <p:nvPr>
            <p:ph type="ftr" sz="quarter" idx="11"/>
          </p:nvPr>
        </p:nvSpPr>
        <p:spPr/>
        <p:txBody>
          <a:bodyPr/>
          <a:lstStyle/>
          <a:p>
            <a:r>
              <a:rPr lang="en-US" smtClean="0"/>
              <a:t>www.themegallery.com</a:t>
            </a:r>
            <a:endParaRPr lang="en-US"/>
          </a:p>
        </p:txBody>
      </p:sp>
      <p:cxnSp>
        <p:nvCxnSpPr>
          <p:cNvPr id="7" name="Straight Connector 6"/>
          <p:cNvCxnSpPr>
            <a:stCxn id="17" idx="0"/>
          </p:cNvCxnSpPr>
          <p:nvPr/>
        </p:nvCxnSpPr>
        <p:spPr>
          <a:xfrm rot="16200000" flipH="1">
            <a:off x="2094228" y="3391214"/>
            <a:ext cx="88526" cy="1361817"/>
          </a:xfrm>
          <a:prstGeom prst="line">
            <a:avLst/>
          </a:prstGeom>
        </p:spPr>
        <p:style>
          <a:lnRef idx="3">
            <a:schemeClr val="accent1"/>
          </a:lnRef>
          <a:fillRef idx="0">
            <a:schemeClr val="accent1"/>
          </a:fillRef>
          <a:effectRef idx="2">
            <a:schemeClr val="accent1"/>
          </a:effectRef>
          <a:fontRef idx="minor">
            <a:schemeClr val="tx1"/>
          </a:fontRef>
        </p:style>
      </p:cxnSp>
      <p:sp>
        <p:nvSpPr>
          <p:cNvPr id="11" name="Rectangle 10"/>
          <p:cNvSpPr/>
          <p:nvPr/>
        </p:nvSpPr>
        <p:spPr>
          <a:xfrm>
            <a:off x="6858000" y="533400"/>
            <a:ext cx="2057400" cy="523220"/>
          </a:xfrm>
          <a:prstGeom prst="rect">
            <a:avLst/>
          </a:prstGeom>
        </p:spPr>
        <p:txBody>
          <a:bodyPr wrap="square">
            <a:spAutoFit/>
          </a:bodyPr>
          <a:lstStyle/>
          <a:p>
            <a:pPr algn="ctr">
              <a:lnSpc>
                <a:spcPct val="100000"/>
              </a:lnSpc>
              <a:defRPr/>
            </a:pPr>
            <a:r>
              <a:rPr lang="en-US" sz="2800" b="1" kern="0" smtClean="0">
                <a:solidFill>
                  <a:srgbClr val="FF0000"/>
                </a:solidFill>
                <a:latin typeface="Chiller" pitchFamily="82" charset="0"/>
              </a:rPr>
              <a:t>NHÓM TTQT 7</a:t>
            </a:r>
            <a:endParaRPr lang="en-US" sz="2800" b="1" kern="0">
              <a:solidFill>
                <a:srgbClr val="FF0000"/>
              </a:solidFill>
              <a:latin typeface="Chiller" pitchFamily="82" charset="0"/>
            </a:endParaRPr>
          </a:p>
        </p:txBody>
      </p:sp>
      <p:sp>
        <p:nvSpPr>
          <p:cNvPr id="16" name="Rectangle 15"/>
          <p:cNvSpPr/>
          <p:nvPr/>
        </p:nvSpPr>
        <p:spPr>
          <a:xfrm>
            <a:off x="2895600" y="3657600"/>
            <a:ext cx="2362200" cy="830997"/>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lgn="ctr">
              <a:lnSpc>
                <a:spcPct val="100000"/>
              </a:lnSpc>
              <a:defRPr/>
            </a:pPr>
            <a:r>
              <a:rPr lang="en-US" sz="2400" b="1" kern="0" smtClean="0">
                <a:solidFill>
                  <a:srgbClr val="FF0000"/>
                </a:solidFill>
                <a:latin typeface="Times New Roman" pitchFamily="18" charset="0"/>
                <a:cs typeface="Times New Roman" pitchFamily="18" charset="0"/>
              </a:rPr>
              <a:t>Thứ bảy, chủ nhật, ngày lễ</a:t>
            </a:r>
            <a:endParaRPr lang="en-US" sz="2400" b="1" kern="0">
              <a:solidFill>
                <a:srgbClr val="FF0000"/>
              </a:solidFill>
              <a:latin typeface="Times New Roman" pitchFamily="18" charset="0"/>
              <a:cs typeface="Times New Roman" pitchFamily="18" charset="0"/>
            </a:endParaRPr>
          </a:p>
        </p:txBody>
      </p:sp>
      <p:sp>
        <p:nvSpPr>
          <p:cNvPr id="17" name="Arc 16"/>
          <p:cNvSpPr/>
          <p:nvPr/>
        </p:nvSpPr>
        <p:spPr>
          <a:xfrm>
            <a:off x="609600" y="3276600"/>
            <a:ext cx="7239000" cy="914400"/>
          </a:xfrm>
          <a:prstGeom prst="arc">
            <a:avLst>
              <a:gd name="adj1" fmla="val 10436608"/>
              <a:gd name="adj2" fmla="val 360209"/>
            </a:avLst>
          </a:prstGeom>
        </p:spPr>
        <p:style>
          <a:lnRef idx="3">
            <a:schemeClr val="accent2"/>
          </a:lnRef>
          <a:fillRef idx="0">
            <a:schemeClr val="accent2"/>
          </a:fillRef>
          <a:effectRef idx="2">
            <a:schemeClr val="accent2"/>
          </a:effectRef>
          <a:fontRef idx="minor">
            <a:schemeClr val="tx1"/>
          </a:fontRef>
        </p:style>
        <p:txBody>
          <a:bodyPr rtlCol="0" anchor="ctr"/>
          <a:lstStyle/>
          <a:p>
            <a:pPr algn="ctr"/>
            <a:endParaRPr lang="en-US"/>
          </a:p>
        </p:txBody>
      </p:sp>
      <p:sp>
        <p:nvSpPr>
          <p:cNvPr id="19" name="Rectangle 18"/>
          <p:cNvSpPr/>
          <p:nvPr/>
        </p:nvSpPr>
        <p:spPr>
          <a:xfrm>
            <a:off x="381000" y="2667001"/>
            <a:ext cx="8153400" cy="400110"/>
          </a:xfrm>
          <a:prstGeom prst="rect">
            <a:avLst/>
          </a:prstGeom>
        </p:spPr>
        <p:txBody>
          <a:bodyPr wrap="square">
            <a:spAutoFit/>
          </a:bodyPr>
          <a:lstStyle/>
          <a:p>
            <a:pPr algn="ctr">
              <a:lnSpc>
                <a:spcPct val="100000"/>
              </a:lnSpc>
              <a:defRPr/>
            </a:pPr>
            <a:r>
              <a:rPr lang="en-US" sz="2000" b="1" kern="0" smtClean="0">
                <a:solidFill>
                  <a:srgbClr val="FF0000"/>
                </a:solidFill>
                <a:latin typeface="Times New Roman" pitchFamily="18" charset="0"/>
                <a:cs typeface="Times New Roman" pitchFamily="18" charset="0"/>
              </a:rPr>
              <a:t>Thời hạn thanh toán, thời hạn gửi thông báo truy đòi, thời hiệu khởi kiện</a:t>
            </a:r>
            <a:endParaRPr lang="en-US" sz="2000" b="1" kern="0">
              <a:solidFill>
                <a:srgbClr val="FF0000"/>
              </a:solidFill>
              <a:latin typeface="Times New Roman" pitchFamily="18" charset="0"/>
              <a:cs typeface="Times New Roman" pitchFamily="18" charset="0"/>
            </a:endParaRPr>
          </a:p>
        </p:txBody>
      </p:sp>
      <p:cxnSp>
        <p:nvCxnSpPr>
          <p:cNvPr id="21" name="Straight Connector 20"/>
          <p:cNvCxnSpPr>
            <a:endCxn id="17" idx="2"/>
          </p:cNvCxnSpPr>
          <p:nvPr/>
        </p:nvCxnSpPr>
        <p:spPr>
          <a:xfrm flipV="1">
            <a:off x="5257800" y="4026332"/>
            <a:ext cx="1752932" cy="88470"/>
          </a:xfrm>
          <a:prstGeom prst="line">
            <a:avLst/>
          </a:prstGeom>
        </p:spPr>
        <p:style>
          <a:lnRef idx="3">
            <a:schemeClr val="accent1"/>
          </a:lnRef>
          <a:fillRef idx="0">
            <a:schemeClr val="accent1"/>
          </a:fillRef>
          <a:effectRef idx="2">
            <a:schemeClr val="accent1"/>
          </a:effectRef>
          <a:fontRef idx="minor">
            <a:schemeClr val="tx1"/>
          </a:fontRef>
        </p:style>
      </p:cxnSp>
      <p:sp>
        <p:nvSpPr>
          <p:cNvPr id="27" name="Rectangle 26"/>
          <p:cNvSpPr/>
          <p:nvPr/>
        </p:nvSpPr>
        <p:spPr>
          <a:xfrm>
            <a:off x="3505200" y="5486400"/>
            <a:ext cx="2057400" cy="707886"/>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algn="ctr">
              <a:lnSpc>
                <a:spcPct val="100000"/>
              </a:lnSpc>
              <a:defRPr/>
            </a:pPr>
            <a:r>
              <a:rPr lang="en-US" sz="2000" b="1" kern="0" smtClean="0">
                <a:solidFill>
                  <a:schemeClr val="bg1"/>
                </a:solidFill>
                <a:latin typeface="Times New Roman" pitchFamily="18" charset="0"/>
                <a:cs typeface="Times New Roman" pitchFamily="18" charset="0"/>
              </a:rPr>
              <a:t>Ngày cuối cùng của thời hạn</a:t>
            </a:r>
            <a:endParaRPr lang="en-US" sz="2000" b="1" kern="0">
              <a:solidFill>
                <a:schemeClr val="bg1"/>
              </a:solidFill>
              <a:latin typeface="Times New Roman" pitchFamily="18" charset="0"/>
              <a:cs typeface="Times New Roman" pitchFamily="18" charset="0"/>
            </a:endParaRPr>
          </a:p>
        </p:txBody>
      </p:sp>
      <p:cxnSp>
        <p:nvCxnSpPr>
          <p:cNvPr id="29" name="Straight Arrow Connector 28"/>
          <p:cNvCxnSpPr/>
          <p:nvPr/>
        </p:nvCxnSpPr>
        <p:spPr>
          <a:xfrm flipV="1">
            <a:off x="4572000" y="4191000"/>
            <a:ext cx="1295400" cy="12192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34" name="Straight Arrow Connector 33"/>
          <p:cNvCxnSpPr/>
          <p:nvPr/>
        </p:nvCxnSpPr>
        <p:spPr>
          <a:xfrm>
            <a:off x="3505200" y="4495800"/>
            <a:ext cx="914400" cy="91440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
        <p:nvSpPr>
          <p:cNvPr id="35" name="Rectangle 34"/>
          <p:cNvSpPr/>
          <p:nvPr/>
        </p:nvSpPr>
        <p:spPr>
          <a:xfrm>
            <a:off x="5867400" y="4038600"/>
            <a:ext cx="2057400" cy="1015663"/>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algn="ctr">
              <a:lnSpc>
                <a:spcPct val="100000"/>
              </a:lnSpc>
              <a:defRPr/>
            </a:pPr>
            <a:r>
              <a:rPr lang="en-US" sz="2000" b="1" kern="0" smtClean="0">
                <a:solidFill>
                  <a:schemeClr val="bg1"/>
                </a:solidFill>
                <a:latin typeface="Times New Roman" pitchFamily="18" charset="0"/>
                <a:cs typeface="Times New Roman" pitchFamily="18" charset="0"/>
              </a:rPr>
              <a:t>Ngày ngay sau ngày nghỉ, ngày lễ</a:t>
            </a:r>
            <a:endParaRPr lang="en-US" sz="2000" b="1" kern="0">
              <a:solidFill>
                <a:schemeClr val="bg1"/>
              </a:solidFill>
              <a:latin typeface="Times New Roman" pitchFamily="18" charset="0"/>
              <a:cs typeface="Times New Roman" pitchFamily="18" charset="0"/>
            </a:endParaRPr>
          </a:p>
        </p:txBody>
      </p:sp>
      <p:sp>
        <p:nvSpPr>
          <p:cNvPr id="15" name="Rectangle 14"/>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blinds(horizontal)">
                                      <p:cBhvr>
                                        <p:cTn id="12" dur="500"/>
                                        <p:tgtEl>
                                          <p:spTgt spid="3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blinds(horizontal)">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blinds(horizontal)">
                                      <p:cBhvr>
                                        <p:cTn id="22" dur="500"/>
                                        <p:tgtEl>
                                          <p:spTgt spid="2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blinds(horizontal)">
                                      <p:cBhvr>
                                        <p:cTn id="2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7" grpId="0" animBg="1"/>
      <p:bldP spid="3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F8E5460B-5451-46A3-8E79-138FF468ABA0}" type="slidenum">
              <a:rPr lang="en-US"/>
              <a:pPr>
                <a:defRPr/>
              </a:pPr>
              <a:t>9</a:t>
            </a:fld>
            <a:endParaRPr lang="en-US"/>
          </a:p>
        </p:txBody>
      </p:sp>
      <p:sp>
        <p:nvSpPr>
          <p:cNvPr id="6" name="Rectangle 2"/>
          <p:cNvSpPr txBox="1">
            <a:spLocks noChangeArrowheads="1"/>
          </p:cNvSpPr>
          <p:nvPr/>
        </p:nvSpPr>
        <p:spPr bwMode="auto">
          <a:xfrm>
            <a:off x="304800" y="192088"/>
            <a:ext cx="8589963" cy="1054100"/>
          </a:xfrm>
          <a:prstGeom prst="rect">
            <a:avLst/>
          </a:prstGeom>
          <a:noFill/>
          <a:ln w="12700">
            <a:noFill/>
            <a:miter lim="800000"/>
            <a:headEnd/>
            <a:tailEnd/>
          </a:ln>
          <a:effectLst/>
        </p:spPr>
        <p:txBody>
          <a:bodyPr lIns="90488" tIns="44450" rIns="90488" bIns="44450" anchor="b"/>
          <a:lstStyle/>
          <a:p>
            <a:pPr>
              <a:lnSpc>
                <a:spcPct val="100000"/>
              </a:lnSpc>
              <a:defRPr/>
            </a:pPr>
            <a:r>
              <a:rPr lang="en-US" sz="2800" kern="0">
                <a:solidFill>
                  <a:schemeClr val="tx2"/>
                </a:solidFill>
                <a:latin typeface="Times New Roman" pitchFamily="18" charset="0"/>
                <a:cs typeface="Times New Roman" pitchFamily="18" charset="0"/>
              </a:rPr>
              <a:t>PHẦN 1 : QUY ĐỊNH CHUNG</a:t>
            </a:r>
          </a:p>
        </p:txBody>
      </p:sp>
      <p:sp>
        <p:nvSpPr>
          <p:cNvPr id="11" name="Rectangle 2"/>
          <p:cNvSpPr txBox="1">
            <a:spLocks noChangeArrowheads="1"/>
          </p:cNvSpPr>
          <p:nvPr/>
        </p:nvSpPr>
        <p:spPr bwMode="auto">
          <a:xfrm>
            <a:off x="304800" y="1550989"/>
            <a:ext cx="8839200" cy="5002211"/>
          </a:xfrm>
          <a:prstGeom prst="rect">
            <a:avLst/>
          </a:prstGeom>
          <a:noFill/>
          <a:ln w="12700">
            <a:noFill/>
            <a:miter lim="800000"/>
            <a:headEnd/>
            <a:tailEnd/>
          </a:ln>
          <a:effectLst/>
        </p:spPr>
        <p:txBody>
          <a:bodyPr lIns="90488" tIns="44450" rIns="90488" bIns="44450" anchor="b"/>
          <a:lstStyle/>
          <a:p>
            <a:pPr>
              <a:lnSpc>
                <a:spcPct val="125000"/>
              </a:lnSpc>
              <a:spcBef>
                <a:spcPts val="0"/>
              </a:spcBef>
              <a:buFontTx/>
              <a:buChar char="-"/>
              <a:defRPr/>
            </a:pPr>
            <a:endParaRPr lang="en-US" sz="2400" i="1" smtClean="0">
              <a:solidFill>
                <a:srgbClr val="FF0000"/>
              </a:solidFill>
              <a:latin typeface="Times New Roman" pitchFamily="18" charset="0"/>
              <a:cs typeface="Times New Roman" pitchFamily="18" charset="0"/>
            </a:endParaRPr>
          </a:p>
          <a:p>
            <a:pPr>
              <a:lnSpc>
                <a:spcPct val="100000"/>
              </a:lnSpc>
              <a:defRPr/>
            </a:pPr>
            <a:r>
              <a:rPr lang="en-US" sz="2800" i="1" err="1" smtClean="0">
                <a:solidFill>
                  <a:srgbClr val="FF0000"/>
                </a:solidFill>
                <a:latin typeface="Times New Roman" pitchFamily="18" charset="0"/>
                <a:cs typeface="Times New Roman" pitchFamily="18" charset="0"/>
              </a:rPr>
              <a:t>Ngôn</a:t>
            </a:r>
            <a:r>
              <a:rPr lang="en-US" sz="2800" i="1" smtClean="0">
                <a:solidFill>
                  <a:srgbClr val="FF0000"/>
                </a:solidFill>
                <a:latin typeface="Times New Roman" pitchFamily="18" charset="0"/>
                <a:cs typeface="Times New Roman" pitchFamily="18" charset="0"/>
              </a:rPr>
              <a:t> </a:t>
            </a:r>
            <a:r>
              <a:rPr lang="en-US" sz="2800" i="1" err="1" smtClean="0">
                <a:solidFill>
                  <a:srgbClr val="FF0000"/>
                </a:solidFill>
                <a:latin typeface="Times New Roman" pitchFamily="18" charset="0"/>
                <a:cs typeface="Times New Roman" pitchFamily="18" charset="0"/>
              </a:rPr>
              <a:t>ngữ</a:t>
            </a:r>
            <a:r>
              <a:rPr lang="en-US" sz="2800" i="1" smtClean="0">
                <a:solidFill>
                  <a:srgbClr val="FF0000"/>
                </a:solidFill>
                <a:latin typeface="Times New Roman" pitchFamily="18" charset="0"/>
                <a:cs typeface="Times New Roman" pitchFamily="18" charset="0"/>
              </a:rPr>
              <a:t> </a:t>
            </a:r>
            <a:r>
              <a:rPr lang="en-US" sz="2800" i="1" err="1" smtClean="0">
                <a:solidFill>
                  <a:srgbClr val="FF0000"/>
                </a:solidFill>
                <a:latin typeface="Times New Roman" pitchFamily="18" charset="0"/>
                <a:cs typeface="Times New Roman" pitchFamily="18" charset="0"/>
              </a:rPr>
              <a:t>trên</a:t>
            </a:r>
            <a:r>
              <a:rPr lang="en-US" sz="2800" i="1" smtClean="0">
                <a:solidFill>
                  <a:srgbClr val="FF0000"/>
                </a:solidFill>
                <a:latin typeface="Times New Roman" pitchFamily="18" charset="0"/>
                <a:cs typeface="Times New Roman" pitchFamily="18" charset="0"/>
              </a:rPr>
              <a:t> </a:t>
            </a:r>
            <a:r>
              <a:rPr lang="en-US" sz="2800" i="1" err="1" smtClean="0">
                <a:solidFill>
                  <a:srgbClr val="FF0000"/>
                </a:solidFill>
                <a:latin typeface="Times New Roman" pitchFamily="18" charset="0"/>
                <a:cs typeface="Times New Roman" pitchFamily="18" charset="0"/>
              </a:rPr>
              <a:t>công</a:t>
            </a:r>
            <a:r>
              <a:rPr lang="en-US" sz="2800" i="1" smtClean="0">
                <a:solidFill>
                  <a:srgbClr val="FF0000"/>
                </a:solidFill>
                <a:latin typeface="Times New Roman" pitchFamily="18" charset="0"/>
                <a:cs typeface="Times New Roman" pitchFamily="18" charset="0"/>
              </a:rPr>
              <a:t> </a:t>
            </a:r>
            <a:r>
              <a:rPr lang="en-US" sz="2800" i="1" err="1" smtClean="0">
                <a:solidFill>
                  <a:srgbClr val="FF0000"/>
                </a:solidFill>
                <a:latin typeface="Times New Roman" pitchFamily="18" charset="0"/>
                <a:cs typeface="Times New Roman" pitchFamily="18" charset="0"/>
              </a:rPr>
              <a:t>cụ</a:t>
            </a:r>
            <a:r>
              <a:rPr lang="en-US" sz="2800" i="1" smtClean="0">
                <a:solidFill>
                  <a:srgbClr val="FF0000"/>
                </a:solidFill>
                <a:latin typeface="Times New Roman" pitchFamily="18" charset="0"/>
                <a:cs typeface="Times New Roman" pitchFamily="18" charset="0"/>
              </a:rPr>
              <a:t> </a:t>
            </a:r>
            <a:r>
              <a:rPr lang="en-US" sz="2800" i="1" err="1" smtClean="0">
                <a:solidFill>
                  <a:srgbClr val="FF0000"/>
                </a:solidFill>
                <a:latin typeface="Times New Roman" pitchFamily="18" charset="0"/>
                <a:cs typeface="Times New Roman" pitchFamily="18" charset="0"/>
              </a:rPr>
              <a:t>chuyển</a:t>
            </a:r>
            <a:r>
              <a:rPr lang="en-US" sz="2800" i="1" smtClean="0">
                <a:solidFill>
                  <a:srgbClr val="FF0000"/>
                </a:solidFill>
                <a:latin typeface="Times New Roman" pitchFamily="18" charset="0"/>
                <a:cs typeface="Times New Roman" pitchFamily="18" charset="0"/>
              </a:rPr>
              <a:t> </a:t>
            </a:r>
            <a:r>
              <a:rPr lang="en-US" sz="2800" i="1" err="1" smtClean="0">
                <a:solidFill>
                  <a:srgbClr val="FF0000"/>
                </a:solidFill>
                <a:latin typeface="Times New Roman" pitchFamily="18" charset="0"/>
                <a:cs typeface="Times New Roman" pitchFamily="18" charset="0"/>
              </a:rPr>
              <a:t>nhượng</a:t>
            </a:r>
            <a:r>
              <a:rPr lang="en-US" sz="2800" i="1" smtClean="0">
                <a:solidFill>
                  <a:srgbClr val="FF0000"/>
                </a:solidFill>
                <a:latin typeface="Times New Roman" pitchFamily="18" charset="0"/>
                <a:cs typeface="Times New Roman" pitchFamily="18" charset="0"/>
              </a:rPr>
              <a:t> </a:t>
            </a:r>
          </a:p>
          <a:p>
            <a:pPr>
              <a:lnSpc>
                <a:spcPct val="100000"/>
              </a:lnSpc>
              <a:buFont typeface="Arial" pitchFamily="34" charset="0"/>
              <a:buChar char="•"/>
              <a:defRPr/>
            </a:pPr>
            <a:r>
              <a:rPr lang="en-US" sz="2800" err="1" smtClean="0">
                <a:latin typeface="Times New Roman" pitchFamily="18" charset="0"/>
                <a:cs typeface="Times New Roman" pitchFamily="18" charset="0"/>
              </a:rPr>
              <a:t>Công</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cụ</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chuyển</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nhượng</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phải</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được</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lập</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bằng</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tiếng</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Việt</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trừ</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trường</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hợp</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quan</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hệ</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công</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cụ</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chuyển</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nhượng</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có</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yếu</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tố</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nước</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ngoài</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thì</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công</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cụ</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chuyển</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nhượng</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có</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thể</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được</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lập</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bằng</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tiếng</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nước</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ngoài</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theo</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thoả</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thuận</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của</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các</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bên</a:t>
            </a:r>
            <a:endParaRPr lang="en-US" sz="2800" smtClean="0">
              <a:latin typeface="Times New Roman" pitchFamily="18" charset="0"/>
              <a:cs typeface="Times New Roman" pitchFamily="18" charset="0"/>
            </a:endParaRPr>
          </a:p>
          <a:p>
            <a:pPr>
              <a:lnSpc>
                <a:spcPct val="100000"/>
              </a:lnSpc>
              <a:buFont typeface="Arial" pitchFamily="34" charset="0"/>
              <a:buChar char="•"/>
              <a:defRPr/>
            </a:pPr>
            <a:endParaRPr lang="en-US" sz="2400" smtClean="0">
              <a:latin typeface="Times New Roman" pitchFamily="18" charset="0"/>
              <a:cs typeface="Times New Roman" pitchFamily="18" charset="0"/>
            </a:endParaRPr>
          </a:p>
          <a:p>
            <a:pPr>
              <a:lnSpc>
                <a:spcPct val="100000"/>
              </a:lnSpc>
              <a:buFont typeface="Arial" pitchFamily="34" charset="0"/>
              <a:buChar char="•"/>
              <a:defRPr/>
            </a:pPr>
            <a:endParaRPr lang="en-US" sz="2400" smtClean="0">
              <a:latin typeface="Times New Roman" pitchFamily="18" charset="0"/>
              <a:cs typeface="Times New Roman" pitchFamily="18" charset="0"/>
            </a:endParaRPr>
          </a:p>
          <a:p>
            <a:pPr>
              <a:lnSpc>
                <a:spcPct val="100000"/>
              </a:lnSpc>
              <a:defRPr/>
            </a:pPr>
            <a:endParaRPr lang="en-US" sz="2000">
              <a:latin typeface="Times New Roman" pitchFamily="18" charset="0"/>
              <a:cs typeface="Times New Roman" pitchFamily="18" charset="0"/>
            </a:endParaRPr>
          </a:p>
          <a:p>
            <a:pPr>
              <a:lnSpc>
                <a:spcPct val="100000"/>
              </a:lnSpc>
              <a:defRPr/>
            </a:pPr>
            <a:endParaRPr lang="en-US" sz="2000" kern="0">
              <a:solidFill>
                <a:schemeClr val="bg1"/>
              </a:solidFill>
              <a:latin typeface="Times New Roman" pitchFamily="18" charset="0"/>
              <a:ea typeface="+mj-ea"/>
              <a:cs typeface="Times New Roman" pitchFamily="18" charset="0"/>
            </a:endParaRPr>
          </a:p>
        </p:txBody>
      </p:sp>
      <p:sp>
        <p:nvSpPr>
          <p:cNvPr id="5" name="Rectangle 4"/>
          <p:cNvSpPr/>
          <p:nvPr/>
        </p:nvSpPr>
        <p:spPr>
          <a:xfrm>
            <a:off x="6705600" y="381000"/>
            <a:ext cx="2057400" cy="523220"/>
          </a:xfrm>
          <a:prstGeom prst="rect">
            <a:avLst/>
          </a:prstGeom>
        </p:spPr>
        <p:txBody>
          <a:bodyPr wrap="square">
            <a:spAutoFit/>
          </a:bodyPr>
          <a:lstStyle/>
          <a:p>
            <a:pPr algn="ctr">
              <a:lnSpc>
                <a:spcPct val="100000"/>
              </a:lnSpc>
              <a:defRPr/>
            </a:pPr>
            <a:r>
              <a:rPr lang="en-US" sz="2800" b="1" kern="0" smtClean="0">
                <a:solidFill>
                  <a:srgbClr val="FF0000"/>
                </a:solidFill>
                <a:latin typeface="Chiller" pitchFamily="82" charset="0"/>
              </a:rPr>
              <a:t>NHÓM TTQT 7</a:t>
            </a:r>
            <a:endParaRPr lang="en-US" sz="2800" b="1" kern="0">
              <a:solidFill>
                <a:srgbClr val="FF0000"/>
              </a:solidFill>
              <a:latin typeface="Chiller" pitchFamily="82" charset="0"/>
            </a:endParaRPr>
          </a:p>
        </p:txBody>
      </p:sp>
      <p:sp>
        <p:nvSpPr>
          <p:cNvPr id="7" name="Rectangle 6"/>
          <p:cNvSpPr/>
          <p:nvPr/>
        </p:nvSpPr>
        <p:spPr>
          <a:xfrm>
            <a:off x="5334000" y="990600"/>
            <a:ext cx="3810000" cy="369332"/>
          </a:xfrm>
          <a:prstGeom prst="rect">
            <a:avLst/>
          </a:prstGeom>
        </p:spPr>
        <p:txBody>
          <a:bodyPr wrap="square">
            <a:spAutoFit/>
          </a:bodyPr>
          <a:lstStyle/>
          <a:p>
            <a:pPr algn="ctr">
              <a:lnSpc>
                <a:spcPct val="100000"/>
              </a:lnSpc>
              <a:defRPr/>
            </a:pPr>
            <a:r>
              <a:rPr lang="en-US" b="1" kern="0" smtClean="0">
                <a:latin typeface="Times New Roman" pitchFamily="18" charset="0"/>
                <a:cs typeface="Times New Roman" pitchFamily="18" charset="0"/>
              </a:rPr>
              <a:t>Sống và làm việc theo pháp luật</a:t>
            </a:r>
            <a:endParaRPr lang="en-US" b="1" ker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2" end="2"/>
                                            </p:txEl>
                                          </p:spTgt>
                                        </p:tgtEl>
                                        <p:attrNameLst>
                                          <p:attrName>style.visibility</p:attrName>
                                        </p:attrNameLst>
                                      </p:cBhvr>
                                      <p:to>
                                        <p:strVal val="visible"/>
                                      </p:to>
                                    </p:set>
                                    <p:animEffect transition="in" filter="blinds(horizontal)">
                                      <p:cBhvr>
                                        <p:cTn id="7" dur="5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db2004211gl">
  <a:themeElements>
    <a:clrScheme name="1922tgp_connection_light 2">
      <a:dk1>
        <a:srgbClr val="000000"/>
      </a:dk1>
      <a:lt1>
        <a:srgbClr val="FFFFFF"/>
      </a:lt1>
      <a:dk2>
        <a:srgbClr val="37399B"/>
      </a:dk2>
      <a:lt2>
        <a:srgbClr val="C0C0C0"/>
      </a:lt2>
      <a:accent1>
        <a:srgbClr val="4987E3"/>
      </a:accent1>
      <a:accent2>
        <a:srgbClr val="D23516"/>
      </a:accent2>
      <a:accent3>
        <a:srgbClr val="FFFFFF"/>
      </a:accent3>
      <a:accent4>
        <a:srgbClr val="000000"/>
      </a:accent4>
      <a:accent5>
        <a:srgbClr val="B1C3EF"/>
      </a:accent5>
      <a:accent6>
        <a:srgbClr val="BE2F13"/>
      </a:accent6>
      <a:hlink>
        <a:srgbClr val="36A1B6"/>
      </a:hlink>
      <a:folHlink>
        <a:srgbClr val="7FB242"/>
      </a:folHlink>
    </a:clrScheme>
    <a:fontScheme name="1922tgp_connection_ligh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922tgp_connection_light 1">
        <a:dk1>
          <a:srgbClr val="000000"/>
        </a:dk1>
        <a:lt1>
          <a:srgbClr val="FFFFFF"/>
        </a:lt1>
        <a:dk2>
          <a:srgbClr val="165E86"/>
        </a:dk2>
        <a:lt2>
          <a:srgbClr val="969696"/>
        </a:lt2>
        <a:accent1>
          <a:srgbClr val="2AA08A"/>
        </a:accent1>
        <a:accent2>
          <a:srgbClr val="AA67DD"/>
        </a:accent2>
        <a:accent3>
          <a:srgbClr val="FFFFFF"/>
        </a:accent3>
        <a:accent4>
          <a:srgbClr val="000000"/>
        </a:accent4>
        <a:accent5>
          <a:srgbClr val="ACCDC4"/>
        </a:accent5>
        <a:accent6>
          <a:srgbClr val="9A5DC8"/>
        </a:accent6>
        <a:hlink>
          <a:srgbClr val="7D96D3"/>
        </a:hlink>
        <a:folHlink>
          <a:srgbClr val="DEDB70"/>
        </a:folHlink>
      </a:clrScheme>
      <a:clrMap bg1="lt1" tx1="dk1" bg2="lt2" tx2="dk2" accent1="accent1" accent2="accent2" accent3="accent3" accent4="accent4" accent5="accent5" accent6="accent6" hlink="hlink" folHlink="folHlink"/>
    </a:extraClrScheme>
    <a:extraClrScheme>
      <a:clrScheme name="1922tgp_connection_light 2">
        <a:dk1>
          <a:srgbClr val="000000"/>
        </a:dk1>
        <a:lt1>
          <a:srgbClr val="FFFFFF"/>
        </a:lt1>
        <a:dk2>
          <a:srgbClr val="37399B"/>
        </a:dk2>
        <a:lt2>
          <a:srgbClr val="C0C0C0"/>
        </a:lt2>
        <a:accent1>
          <a:srgbClr val="4987E3"/>
        </a:accent1>
        <a:accent2>
          <a:srgbClr val="D23516"/>
        </a:accent2>
        <a:accent3>
          <a:srgbClr val="FFFFFF"/>
        </a:accent3>
        <a:accent4>
          <a:srgbClr val="000000"/>
        </a:accent4>
        <a:accent5>
          <a:srgbClr val="B1C3EF"/>
        </a:accent5>
        <a:accent6>
          <a:srgbClr val="BE2F13"/>
        </a:accent6>
        <a:hlink>
          <a:srgbClr val="36A1B6"/>
        </a:hlink>
        <a:folHlink>
          <a:srgbClr val="7FB242"/>
        </a:folHlink>
      </a:clrScheme>
      <a:clrMap bg1="lt1" tx1="dk1" bg2="lt2" tx2="dk2" accent1="accent1" accent2="accent2" accent3="accent3" accent4="accent4" accent5="accent5" accent6="accent6" hlink="hlink" folHlink="folHlink"/>
    </a:extraClrScheme>
    <a:extraClrScheme>
      <a:clrScheme name="1922tgp_connection_light 3">
        <a:dk1>
          <a:srgbClr val="000000"/>
        </a:dk1>
        <a:lt1>
          <a:srgbClr val="FFFFFF"/>
        </a:lt1>
        <a:dk2>
          <a:srgbClr val="000066"/>
        </a:dk2>
        <a:lt2>
          <a:srgbClr val="969696"/>
        </a:lt2>
        <a:accent1>
          <a:srgbClr val="117AC1"/>
        </a:accent1>
        <a:accent2>
          <a:srgbClr val="3E9887"/>
        </a:accent2>
        <a:accent3>
          <a:srgbClr val="FFFFFF"/>
        </a:accent3>
        <a:accent4>
          <a:srgbClr val="000000"/>
        </a:accent4>
        <a:accent5>
          <a:srgbClr val="AABEDD"/>
        </a:accent5>
        <a:accent6>
          <a:srgbClr val="37897A"/>
        </a:accent6>
        <a:hlink>
          <a:srgbClr val="D17FB6"/>
        </a:hlink>
        <a:folHlink>
          <a:srgbClr val="E398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cdb2004211gl</Template>
  <TotalTime>555</TotalTime>
  <Words>4582</Words>
  <Application>Microsoft Office PowerPoint</Application>
  <PresentationFormat>On-screen Show (4:3)</PresentationFormat>
  <Paragraphs>496</Paragraphs>
  <Slides>57</Slides>
  <Notes>5</Notes>
  <HiddenSlides>0</HiddenSlides>
  <MMClips>0</MMClips>
  <ScaleCrop>false</ScaleCrop>
  <HeadingPairs>
    <vt:vector size="4" baseType="variant">
      <vt:variant>
        <vt:lpstr>Theme</vt:lpstr>
      </vt:variant>
      <vt:variant>
        <vt:i4>1</vt:i4>
      </vt:variant>
      <vt:variant>
        <vt:lpstr>Slide Titles</vt:lpstr>
      </vt:variant>
      <vt:variant>
        <vt:i4>57</vt:i4>
      </vt:variant>
    </vt:vector>
  </HeadingPairs>
  <TitlesOfParts>
    <vt:vector size="58" baseType="lpstr">
      <vt:lpstr>cdb2004211gl</vt:lpstr>
      <vt:lpstr>1. NGUYỄN VIẾT HẢI  2. ĐỖ MẠNH TOÀN 3. NGUYỄN THẠC NAM 4. HOÀNG NGỌC PHONG 5. NGUYỄN TRỌNG MINH 6.NGUYỄN XUÂN TRƯỜNG 7. NGUYỄN VĂN ĐỨC</vt:lpstr>
      <vt:lpstr>Slide 2</vt:lpstr>
      <vt:lpstr>Slide 3</vt:lpstr>
      <vt:lpstr>Slide 4</vt:lpstr>
      <vt:lpstr>Slide 5</vt:lpstr>
      <vt:lpstr>Slide 6</vt:lpstr>
      <vt:lpstr>Slide 7</vt:lpstr>
      <vt:lpstr>PHẦN 1 : QUY ĐỊNH CHUNG </vt:lpstr>
      <vt:lpstr>Slide 9</vt:lpstr>
      <vt:lpstr>PHẦN 1 : QUY ĐỊNH CHUNG </vt:lpstr>
      <vt:lpstr>HỎI         HỎI </vt:lpstr>
      <vt:lpstr>Slide 12</vt:lpstr>
      <vt:lpstr>Slide 13</vt:lpstr>
      <vt:lpstr>PHẦN 1 :QUY ĐỊNH CHUNG </vt:lpstr>
      <vt:lpstr>CÂU HỎI TÌNH HuỐNG</vt:lpstr>
      <vt:lpstr>PHẦN 2: HỐI PHIẾU</vt:lpstr>
      <vt:lpstr>Slide 17</vt:lpstr>
      <vt:lpstr>Các nghiệp vụ liên quan tới hối phiếu đòi nợ</vt:lpstr>
      <vt:lpstr>Những nội dung bắt buộc của hối phiếu</vt:lpstr>
      <vt:lpstr>Chấp nhận hối phiếu đòi nợ</vt:lpstr>
      <vt:lpstr>Bảo lãnh hối phiếu - Aval</vt:lpstr>
      <vt:lpstr>Chuyển nhượng hối phiếu đòi nợ</vt:lpstr>
      <vt:lpstr>Cầm cố và nhờ thu hối phiếu</vt:lpstr>
      <vt:lpstr>Thanh toán hối phiếu đòi nợ </vt:lpstr>
      <vt:lpstr>Giải quyết cho người thụ hưởng HP trong trường hợp ko được thanh toán</vt:lpstr>
      <vt:lpstr>Slide 26</vt:lpstr>
      <vt:lpstr>Tình huống:</vt:lpstr>
      <vt:lpstr>6. Kyù haäu hoái phieáu  </vt:lpstr>
      <vt:lpstr>II. HỐI PHIẾU NHẬN NỢ</vt:lpstr>
      <vt:lpstr>Nội dung của hối phiếu nhận nợ </vt:lpstr>
      <vt:lpstr>Nghĩa vụ của người phát hành </vt:lpstr>
      <vt:lpstr>Nghĩa vụ của người chuyển nhượng lần đầu hối phiếu nhận nợ</vt:lpstr>
      <vt:lpstr>Hoàn thành thanh toán hối phiếu nhận nợ</vt:lpstr>
      <vt:lpstr>Bảo lãnh, chuyển nhượng, cầm cố, nhờ thu, thanh toán, truy đòi hối phiếu nhận nợ </vt:lpstr>
      <vt:lpstr>Hối phiếu đòi nợ &amp; nhận nợ</vt:lpstr>
      <vt:lpstr>Kỳ phiếu &amp; hối phiếu nhận nợ</vt:lpstr>
      <vt:lpstr>Phần 3: Séc (cheque,check)</vt:lpstr>
      <vt:lpstr>1.1.Nội dung của séc</vt:lpstr>
      <vt:lpstr>1.2.Kí phát séc</vt:lpstr>
      <vt:lpstr>1.2.Kí phát séc</vt:lpstr>
      <vt:lpstr>1.2. Ký phát séc</vt:lpstr>
      <vt:lpstr>2.Cung ứng séc trắng</vt:lpstr>
      <vt:lpstr>3.Chuyển nhượng và nhờ thu séc</vt:lpstr>
      <vt:lpstr>4.Bảo đảm thanh toán séc</vt:lpstr>
      <vt:lpstr>5. Xuất trình và thanh toán séc</vt:lpstr>
      <vt:lpstr>5. Xuất trình và thanh toán séc</vt:lpstr>
      <vt:lpstr>Ví dụ thanh toán sec</vt:lpstr>
      <vt:lpstr>5. Xuất trình và thanh toán séc</vt:lpstr>
      <vt:lpstr>5. Xuất trình và thanh toán séc</vt:lpstr>
      <vt:lpstr>5. Xuất trình và thanh toán séc</vt:lpstr>
      <vt:lpstr>5. Xuất trình và thanh toán séc</vt:lpstr>
      <vt:lpstr>6. Đình chỉ và từ chối thanh toán séc </vt:lpstr>
      <vt:lpstr>PHẦN 4. Khởi kiện, thanh tra và xử lý vi phạm</vt:lpstr>
      <vt:lpstr>1. Chủ thể khởi kiện </vt:lpstr>
      <vt:lpstr>2. Thời hiệu khởi kiện </vt:lpstr>
      <vt:lpstr>3.  Nơi giải quyết tranh chấp </vt:lpstr>
      <vt:lpstr>Slide 57</vt:lpstr>
    </vt:vector>
  </TitlesOfParts>
  <Company>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t</dc:creator>
  <cp:lastModifiedBy>VIEET HAI</cp:lastModifiedBy>
  <cp:revision>141</cp:revision>
  <dcterms:created xsi:type="dcterms:W3CDTF">2011-03-30T14:02:57Z</dcterms:created>
  <dcterms:modified xsi:type="dcterms:W3CDTF">2011-04-05T15:18:22Z</dcterms:modified>
</cp:coreProperties>
</file>