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2"/>
  </p:notesMasterIdLst>
  <p:handoutMasterIdLst>
    <p:handoutMasterId r:id="rId43"/>
  </p:handoutMasterIdLst>
  <p:sldIdLst>
    <p:sldId id="387" r:id="rId3"/>
    <p:sldId id="256" r:id="rId4"/>
    <p:sldId id="391" r:id="rId5"/>
    <p:sldId id="392" r:id="rId6"/>
    <p:sldId id="393" r:id="rId7"/>
    <p:sldId id="394" r:id="rId8"/>
    <p:sldId id="395" r:id="rId9"/>
    <p:sldId id="396" r:id="rId10"/>
    <p:sldId id="400" r:id="rId11"/>
    <p:sldId id="397" r:id="rId12"/>
    <p:sldId id="398" r:id="rId13"/>
    <p:sldId id="399" r:id="rId14"/>
    <p:sldId id="401" r:id="rId15"/>
    <p:sldId id="402" r:id="rId16"/>
    <p:sldId id="429" r:id="rId17"/>
    <p:sldId id="403" r:id="rId18"/>
    <p:sldId id="405" r:id="rId19"/>
    <p:sldId id="406" r:id="rId20"/>
    <p:sldId id="421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28" r:id="rId29"/>
    <p:sldId id="414" r:id="rId30"/>
    <p:sldId id="422" r:id="rId31"/>
    <p:sldId id="423" r:id="rId32"/>
    <p:sldId id="424" r:id="rId33"/>
    <p:sldId id="416" r:id="rId34"/>
    <p:sldId id="417" r:id="rId35"/>
    <p:sldId id="418" r:id="rId36"/>
    <p:sldId id="419" r:id="rId37"/>
    <p:sldId id="420" r:id="rId38"/>
    <p:sldId id="425" r:id="rId39"/>
    <p:sldId id="426" r:id="rId40"/>
    <p:sldId id="427" r:id="rId4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59002"/>
    <a:srgbClr val="FF6600"/>
    <a:srgbClr val="0033CC"/>
    <a:srgbClr val="FE4D2A"/>
    <a:srgbClr val="CE5002"/>
    <a:srgbClr val="F9B073"/>
    <a:srgbClr val="FE7458"/>
    <a:srgbClr val="FE5230"/>
    <a:srgbClr val="4B350D"/>
    <a:srgbClr val="FFFC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76" d="100"/>
          <a:sy n="76" d="100"/>
        </p:scale>
        <p:origin x="-648" y="78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8" d="100"/>
          <a:sy n="68" d="100"/>
        </p:scale>
        <p:origin x="-1794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45B4AF-2879-4DC9-A4B2-E158C473B24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DA6EBC0-7E3D-41D9-9ADC-160B6EF0310E}">
      <dgm:prSet phldrT="[Text]"/>
      <dgm:spPr/>
      <dgm:t>
        <a:bodyPr/>
        <a:lstStyle/>
        <a:p>
          <a:r>
            <a:rPr lang="en-US" dirty="0" err="1" smtClean="0"/>
            <a:t>Người</a:t>
          </a:r>
          <a:r>
            <a:rPr lang="en-US" dirty="0" smtClean="0"/>
            <a:t> </a:t>
          </a:r>
          <a:r>
            <a:rPr lang="en-US" dirty="0" err="1" smtClean="0"/>
            <a:t>bán</a:t>
          </a:r>
          <a:endParaRPr lang="en-US" dirty="0"/>
        </a:p>
      </dgm:t>
    </dgm:pt>
    <dgm:pt modelId="{F1AB6F80-8A48-4C8A-B5DE-B8B533348FA3}" type="parTrans" cxnId="{2B51E1B7-CFAE-4939-9C10-0B708D93EDE4}">
      <dgm:prSet/>
      <dgm:spPr/>
      <dgm:t>
        <a:bodyPr/>
        <a:lstStyle/>
        <a:p>
          <a:endParaRPr lang="en-US"/>
        </a:p>
      </dgm:t>
    </dgm:pt>
    <dgm:pt modelId="{9FBFB91B-5551-4FA4-A49C-7EC3E8A11F56}" type="sibTrans" cxnId="{2B51E1B7-CFAE-4939-9C10-0B708D93EDE4}">
      <dgm:prSet/>
      <dgm:spPr/>
      <dgm:t>
        <a:bodyPr/>
        <a:lstStyle/>
        <a:p>
          <a:endParaRPr lang="en-US"/>
        </a:p>
      </dgm:t>
    </dgm:pt>
    <dgm:pt modelId="{EFFBE256-D51A-457B-A668-E0E05BCE104F}">
      <dgm:prSet phldrT="[Text]"/>
      <dgm:spPr/>
      <dgm:t>
        <a:bodyPr/>
        <a:lstStyle/>
        <a:p>
          <a:r>
            <a:rPr lang="en-US" dirty="0" smtClean="0"/>
            <a:t>NH </a:t>
          </a:r>
          <a:r>
            <a:rPr lang="en-US" dirty="0" err="1" smtClean="0"/>
            <a:t>bên</a:t>
          </a:r>
          <a:r>
            <a:rPr lang="en-US" dirty="0" smtClean="0"/>
            <a:t> </a:t>
          </a:r>
          <a:r>
            <a:rPr lang="en-US" dirty="0" err="1" smtClean="0"/>
            <a:t>bán</a:t>
          </a:r>
          <a:endParaRPr lang="en-US" dirty="0"/>
        </a:p>
      </dgm:t>
    </dgm:pt>
    <dgm:pt modelId="{1169ECD1-C834-45F5-8DCD-93BEB2762267}" type="parTrans" cxnId="{A9DB08A5-CAD9-4090-A2EB-2F3D7AA6F66E}">
      <dgm:prSet/>
      <dgm:spPr/>
      <dgm:t>
        <a:bodyPr/>
        <a:lstStyle/>
        <a:p>
          <a:endParaRPr lang="en-US"/>
        </a:p>
      </dgm:t>
    </dgm:pt>
    <dgm:pt modelId="{432D52F2-B7F3-423C-8FB4-61EE23BB99E0}" type="sibTrans" cxnId="{A9DB08A5-CAD9-4090-A2EB-2F3D7AA6F66E}">
      <dgm:prSet/>
      <dgm:spPr/>
      <dgm:t>
        <a:bodyPr/>
        <a:lstStyle/>
        <a:p>
          <a:endParaRPr lang="en-US"/>
        </a:p>
      </dgm:t>
    </dgm:pt>
    <dgm:pt modelId="{39204EE4-99FE-49FE-A05C-046EDEEC8E61}">
      <dgm:prSet phldrT="[Text]"/>
      <dgm:spPr/>
      <dgm:t>
        <a:bodyPr/>
        <a:lstStyle/>
        <a:p>
          <a:r>
            <a:rPr lang="en-US" dirty="0" smtClean="0"/>
            <a:t>NH </a:t>
          </a:r>
          <a:r>
            <a:rPr lang="en-US" dirty="0" err="1" smtClean="0"/>
            <a:t>bên</a:t>
          </a:r>
          <a:r>
            <a:rPr lang="en-US" dirty="0" smtClean="0"/>
            <a:t> </a:t>
          </a:r>
          <a:r>
            <a:rPr lang="en-US" dirty="0" err="1" smtClean="0"/>
            <a:t>mua</a:t>
          </a:r>
          <a:endParaRPr lang="en-US" dirty="0"/>
        </a:p>
      </dgm:t>
    </dgm:pt>
    <dgm:pt modelId="{0F34C9A7-1ACD-4795-810A-34DC348A3AF6}" type="parTrans" cxnId="{70B660F8-9A70-45C4-A370-BADB5D377658}">
      <dgm:prSet/>
      <dgm:spPr/>
      <dgm:t>
        <a:bodyPr/>
        <a:lstStyle/>
        <a:p>
          <a:endParaRPr lang="en-US"/>
        </a:p>
      </dgm:t>
    </dgm:pt>
    <dgm:pt modelId="{43B87B74-CD0A-4EDD-94A3-036EB09714D4}" type="sibTrans" cxnId="{70B660F8-9A70-45C4-A370-BADB5D377658}">
      <dgm:prSet/>
      <dgm:spPr/>
      <dgm:t>
        <a:bodyPr/>
        <a:lstStyle/>
        <a:p>
          <a:endParaRPr lang="en-US"/>
        </a:p>
      </dgm:t>
    </dgm:pt>
    <dgm:pt modelId="{2C3ACD3F-ACE5-4D76-A1C2-4E68F2D7A023}">
      <dgm:prSet phldrT="[Text]"/>
      <dgm:spPr/>
      <dgm:t>
        <a:bodyPr/>
        <a:lstStyle/>
        <a:p>
          <a:r>
            <a:rPr lang="en-US" dirty="0" err="1" smtClean="0"/>
            <a:t>Người</a:t>
          </a:r>
          <a:r>
            <a:rPr lang="en-US" dirty="0" smtClean="0"/>
            <a:t> </a:t>
          </a:r>
          <a:r>
            <a:rPr lang="en-US" dirty="0" err="1" smtClean="0"/>
            <a:t>mua</a:t>
          </a:r>
          <a:endParaRPr lang="en-US" dirty="0"/>
        </a:p>
      </dgm:t>
    </dgm:pt>
    <dgm:pt modelId="{E901B319-911F-49BC-ABE8-9AA515379F1F}" type="parTrans" cxnId="{F5865F6E-2DE5-49ED-9EE1-A1A7B012D0FC}">
      <dgm:prSet/>
      <dgm:spPr/>
      <dgm:t>
        <a:bodyPr/>
        <a:lstStyle/>
        <a:p>
          <a:endParaRPr lang="en-US"/>
        </a:p>
      </dgm:t>
    </dgm:pt>
    <dgm:pt modelId="{D4162DC7-D4F3-44B8-A93E-5279D5EEFEAB}" type="sibTrans" cxnId="{F5865F6E-2DE5-49ED-9EE1-A1A7B012D0FC}">
      <dgm:prSet/>
      <dgm:spPr/>
      <dgm:t>
        <a:bodyPr/>
        <a:lstStyle/>
        <a:p>
          <a:endParaRPr lang="en-US"/>
        </a:p>
      </dgm:t>
    </dgm:pt>
    <dgm:pt modelId="{BC94D991-DD58-4FDF-8622-CAED2454F7BD}" type="pres">
      <dgm:prSet presAssocID="{DB45B4AF-2879-4DC9-A4B2-E158C473B24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A4AB39-7C51-4D73-BC57-4C323B0C0B92}" type="pres">
      <dgm:prSet presAssocID="{0DA6EBC0-7E3D-41D9-9ADC-160B6EF0310E}" presName="dummy" presStyleCnt="0"/>
      <dgm:spPr/>
    </dgm:pt>
    <dgm:pt modelId="{F297B1C4-ABD7-44EC-A2B0-A26B5841DB7B}" type="pres">
      <dgm:prSet presAssocID="{0DA6EBC0-7E3D-41D9-9ADC-160B6EF0310E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847F98-FE12-4300-A8E1-40FA356AE7BE}" type="pres">
      <dgm:prSet presAssocID="{9FBFB91B-5551-4FA4-A49C-7EC3E8A11F56}" presName="sibTrans" presStyleLbl="node1" presStyleIdx="0" presStyleCnt="4"/>
      <dgm:spPr/>
      <dgm:t>
        <a:bodyPr/>
        <a:lstStyle/>
        <a:p>
          <a:endParaRPr lang="en-US"/>
        </a:p>
      </dgm:t>
    </dgm:pt>
    <dgm:pt modelId="{00A514D3-9C18-42FB-A14E-96B285B3E9B2}" type="pres">
      <dgm:prSet presAssocID="{EFFBE256-D51A-457B-A668-E0E05BCE104F}" presName="dummy" presStyleCnt="0"/>
      <dgm:spPr/>
    </dgm:pt>
    <dgm:pt modelId="{7B5CE3C5-9493-4DCF-B67A-60671B793EC0}" type="pres">
      <dgm:prSet presAssocID="{EFFBE256-D51A-457B-A668-E0E05BCE104F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2FBCB-7302-4D5E-A703-00FA56DC8BAA}" type="pres">
      <dgm:prSet presAssocID="{432D52F2-B7F3-423C-8FB4-61EE23BB99E0}" presName="sibTrans" presStyleLbl="node1" presStyleIdx="1" presStyleCnt="4"/>
      <dgm:spPr/>
      <dgm:t>
        <a:bodyPr/>
        <a:lstStyle/>
        <a:p>
          <a:endParaRPr lang="en-US"/>
        </a:p>
      </dgm:t>
    </dgm:pt>
    <dgm:pt modelId="{FDB0F59E-36B6-489E-9909-4CB8472EB545}" type="pres">
      <dgm:prSet presAssocID="{39204EE4-99FE-49FE-A05C-046EDEEC8E61}" presName="dummy" presStyleCnt="0"/>
      <dgm:spPr/>
    </dgm:pt>
    <dgm:pt modelId="{E0E9DB0D-B3AF-40B9-9642-24AC1C0757C9}" type="pres">
      <dgm:prSet presAssocID="{39204EE4-99FE-49FE-A05C-046EDEEC8E61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DB6C03-6AF5-4700-859C-86E4F27B3D9A}" type="pres">
      <dgm:prSet presAssocID="{43B87B74-CD0A-4EDD-94A3-036EB09714D4}" presName="sibTrans" presStyleLbl="node1" presStyleIdx="2" presStyleCnt="4"/>
      <dgm:spPr/>
      <dgm:t>
        <a:bodyPr/>
        <a:lstStyle/>
        <a:p>
          <a:endParaRPr lang="en-US"/>
        </a:p>
      </dgm:t>
    </dgm:pt>
    <dgm:pt modelId="{2ED8F2F6-907A-4626-95C8-AE62E6279FC9}" type="pres">
      <dgm:prSet presAssocID="{2C3ACD3F-ACE5-4D76-A1C2-4E68F2D7A023}" presName="dummy" presStyleCnt="0"/>
      <dgm:spPr/>
    </dgm:pt>
    <dgm:pt modelId="{08300AC3-9AD2-460E-B5E9-178B538940A8}" type="pres">
      <dgm:prSet presAssocID="{2C3ACD3F-ACE5-4D76-A1C2-4E68F2D7A023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FC6799-2C46-4FD7-A2F3-3DE0330580A6}" type="pres">
      <dgm:prSet presAssocID="{D4162DC7-D4F3-44B8-A93E-5279D5EEFEAB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70B660F8-9A70-45C4-A370-BADB5D377658}" srcId="{DB45B4AF-2879-4DC9-A4B2-E158C473B24A}" destId="{39204EE4-99FE-49FE-A05C-046EDEEC8E61}" srcOrd="2" destOrd="0" parTransId="{0F34C9A7-1ACD-4795-810A-34DC348A3AF6}" sibTransId="{43B87B74-CD0A-4EDD-94A3-036EB09714D4}"/>
    <dgm:cxn modelId="{6AACA301-167D-4236-A6C5-ECC30E98EBAA}" type="presOf" srcId="{D4162DC7-D4F3-44B8-A93E-5279D5EEFEAB}" destId="{36FC6799-2C46-4FD7-A2F3-3DE0330580A6}" srcOrd="0" destOrd="0" presId="urn:microsoft.com/office/officeart/2005/8/layout/cycle1"/>
    <dgm:cxn modelId="{8A70651A-F64E-46BF-9694-B8305C8C2DD0}" type="presOf" srcId="{DB45B4AF-2879-4DC9-A4B2-E158C473B24A}" destId="{BC94D991-DD58-4FDF-8622-CAED2454F7BD}" srcOrd="0" destOrd="0" presId="urn:microsoft.com/office/officeart/2005/8/layout/cycle1"/>
    <dgm:cxn modelId="{54537EAF-13E4-470E-80C0-E1B822C0E185}" type="presOf" srcId="{2C3ACD3F-ACE5-4D76-A1C2-4E68F2D7A023}" destId="{08300AC3-9AD2-460E-B5E9-178B538940A8}" srcOrd="0" destOrd="0" presId="urn:microsoft.com/office/officeart/2005/8/layout/cycle1"/>
    <dgm:cxn modelId="{F5865F6E-2DE5-49ED-9EE1-A1A7B012D0FC}" srcId="{DB45B4AF-2879-4DC9-A4B2-E158C473B24A}" destId="{2C3ACD3F-ACE5-4D76-A1C2-4E68F2D7A023}" srcOrd="3" destOrd="0" parTransId="{E901B319-911F-49BC-ABE8-9AA515379F1F}" sibTransId="{D4162DC7-D4F3-44B8-A93E-5279D5EEFEAB}"/>
    <dgm:cxn modelId="{A9DB08A5-CAD9-4090-A2EB-2F3D7AA6F66E}" srcId="{DB45B4AF-2879-4DC9-A4B2-E158C473B24A}" destId="{EFFBE256-D51A-457B-A668-E0E05BCE104F}" srcOrd="1" destOrd="0" parTransId="{1169ECD1-C834-45F5-8DCD-93BEB2762267}" sibTransId="{432D52F2-B7F3-423C-8FB4-61EE23BB99E0}"/>
    <dgm:cxn modelId="{DE71BFDE-55C5-4927-8C63-3A28DEF6D3ED}" type="presOf" srcId="{9FBFB91B-5551-4FA4-A49C-7EC3E8A11F56}" destId="{61847F98-FE12-4300-A8E1-40FA356AE7BE}" srcOrd="0" destOrd="0" presId="urn:microsoft.com/office/officeart/2005/8/layout/cycle1"/>
    <dgm:cxn modelId="{2B51E1B7-CFAE-4939-9C10-0B708D93EDE4}" srcId="{DB45B4AF-2879-4DC9-A4B2-E158C473B24A}" destId="{0DA6EBC0-7E3D-41D9-9ADC-160B6EF0310E}" srcOrd="0" destOrd="0" parTransId="{F1AB6F80-8A48-4C8A-B5DE-B8B533348FA3}" sibTransId="{9FBFB91B-5551-4FA4-A49C-7EC3E8A11F56}"/>
    <dgm:cxn modelId="{250BF166-A014-4E36-B324-4D684C3115B3}" type="presOf" srcId="{43B87B74-CD0A-4EDD-94A3-036EB09714D4}" destId="{E6DB6C03-6AF5-4700-859C-86E4F27B3D9A}" srcOrd="0" destOrd="0" presId="urn:microsoft.com/office/officeart/2005/8/layout/cycle1"/>
    <dgm:cxn modelId="{47D932E5-98B9-4EB0-B5D4-8BB4B0DE1D91}" type="presOf" srcId="{432D52F2-B7F3-423C-8FB4-61EE23BB99E0}" destId="{2142FBCB-7302-4D5E-A703-00FA56DC8BAA}" srcOrd="0" destOrd="0" presId="urn:microsoft.com/office/officeart/2005/8/layout/cycle1"/>
    <dgm:cxn modelId="{FEE78E9A-4A3A-4FF0-82BA-032848072846}" type="presOf" srcId="{39204EE4-99FE-49FE-A05C-046EDEEC8E61}" destId="{E0E9DB0D-B3AF-40B9-9642-24AC1C0757C9}" srcOrd="0" destOrd="0" presId="urn:microsoft.com/office/officeart/2005/8/layout/cycle1"/>
    <dgm:cxn modelId="{CB9CC9BE-25DC-473A-8A74-B983250B9553}" type="presOf" srcId="{0DA6EBC0-7E3D-41D9-9ADC-160B6EF0310E}" destId="{F297B1C4-ABD7-44EC-A2B0-A26B5841DB7B}" srcOrd="0" destOrd="0" presId="urn:microsoft.com/office/officeart/2005/8/layout/cycle1"/>
    <dgm:cxn modelId="{B7879905-262F-4CD7-8026-9039E870D75A}" type="presOf" srcId="{EFFBE256-D51A-457B-A668-E0E05BCE104F}" destId="{7B5CE3C5-9493-4DCF-B67A-60671B793EC0}" srcOrd="0" destOrd="0" presId="urn:microsoft.com/office/officeart/2005/8/layout/cycle1"/>
    <dgm:cxn modelId="{D5AFC3B2-5337-490F-A085-5902EE4DE8E6}" type="presParOf" srcId="{BC94D991-DD58-4FDF-8622-CAED2454F7BD}" destId="{ABA4AB39-7C51-4D73-BC57-4C323B0C0B92}" srcOrd="0" destOrd="0" presId="urn:microsoft.com/office/officeart/2005/8/layout/cycle1"/>
    <dgm:cxn modelId="{1E872CEE-5D7B-4EA6-B657-4F37589F99D7}" type="presParOf" srcId="{BC94D991-DD58-4FDF-8622-CAED2454F7BD}" destId="{F297B1C4-ABD7-44EC-A2B0-A26B5841DB7B}" srcOrd="1" destOrd="0" presId="urn:microsoft.com/office/officeart/2005/8/layout/cycle1"/>
    <dgm:cxn modelId="{9C6AA005-93C7-4A77-B95D-ACAA2E9135FD}" type="presParOf" srcId="{BC94D991-DD58-4FDF-8622-CAED2454F7BD}" destId="{61847F98-FE12-4300-A8E1-40FA356AE7BE}" srcOrd="2" destOrd="0" presId="urn:microsoft.com/office/officeart/2005/8/layout/cycle1"/>
    <dgm:cxn modelId="{F3CDE0DC-922F-4714-85E4-43B078899E46}" type="presParOf" srcId="{BC94D991-DD58-4FDF-8622-CAED2454F7BD}" destId="{00A514D3-9C18-42FB-A14E-96B285B3E9B2}" srcOrd="3" destOrd="0" presId="urn:microsoft.com/office/officeart/2005/8/layout/cycle1"/>
    <dgm:cxn modelId="{3AED1C3C-B2BD-41D0-9E85-F370B459B19F}" type="presParOf" srcId="{BC94D991-DD58-4FDF-8622-CAED2454F7BD}" destId="{7B5CE3C5-9493-4DCF-B67A-60671B793EC0}" srcOrd="4" destOrd="0" presId="urn:microsoft.com/office/officeart/2005/8/layout/cycle1"/>
    <dgm:cxn modelId="{AE04500F-3E0F-48AE-8907-5E0EE2DDAADE}" type="presParOf" srcId="{BC94D991-DD58-4FDF-8622-CAED2454F7BD}" destId="{2142FBCB-7302-4D5E-A703-00FA56DC8BAA}" srcOrd="5" destOrd="0" presId="urn:microsoft.com/office/officeart/2005/8/layout/cycle1"/>
    <dgm:cxn modelId="{2B3CD0B4-C70C-4471-998A-B70487E37BF3}" type="presParOf" srcId="{BC94D991-DD58-4FDF-8622-CAED2454F7BD}" destId="{FDB0F59E-36B6-489E-9909-4CB8472EB545}" srcOrd="6" destOrd="0" presId="urn:microsoft.com/office/officeart/2005/8/layout/cycle1"/>
    <dgm:cxn modelId="{F48A3FDF-C6AA-4279-AE78-BD154664134E}" type="presParOf" srcId="{BC94D991-DD58-4FDF-8622-CAED2454F7BD}" destId="{E0E9DB0D-B3AF-40B9-9642-24AC1C0757C9}" srcOrd="7" destOrd="0" presId="urn:microsoft.com/office/officeart/2005/8/layout/cycle1"/>
    <dgm:cxn modelId="{2027486C-9F95-4727-9D73-821E50FAD22B}" type="presParOf" srcId="{BC94D991-DD58-4FDF-8622-CAED2454F7BD}" destId="{E6DB6C03-6AF5-4700-859C-86E4F27B3D9A}" srcOrd="8" destOrd="0" presId="urn:microsoft.com/office/officeart/2005/8/layout/cycle1"/>
    <dgm:cxn modelId="{32148719-6866-4DBA-B70D-5E012A79B534}" type="presParOf" srcId="{BC94D991-DD58-4FDF-8622-CAED2454F7BD}" destId="{2ED8F2F6-907A-4626-95C8-AE62E6279FC9}" srcOrd="9" destOrd="0" presId="urn:microsoft.com/office/officeart/2005/8/layout/cycle1"/>
    <dgm:cxn modelId="{FA2E77E1-4CD4-4EEF-8890-C36C98FAC3F9}" type="presParOf" srcId="{BC94D991-DD58-4FDF-8622-CAED2454F7BD}" destId="{08300AC3-9AD2-460E-B5E9-178B538940A8}" srcOrd="10" destOrd="0" presId="urn:microsoft.com/office/officeart/2005/8/layout/cycle1"/>
    <dgm:cxn modelId="{C40FE169-1E3A-4B33-834C-CB2651012F2A}" type="presParOf" srcId="{BC94D991-DD58-4FDF-8622-CAED2454F7BD}" destId="{36FC6799-2C46-4FD7-A2F3-3DE0330580A6}" srcOrd="11" destOrd="0" presId="urn:microsoft.com/office/officeart/2005/8/layout/cycle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9BA76-471C-4527-AA91-0E907211A1A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286B2F-856E-45DE-9199-D2CDCAC9E583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chuyển</a:t>
          </a:r>
          <a:r>
            <a:rPr lang="en-US" dirty="0" smtClean="0"/>
            <a:t> </a:t>
          </a:r>
          <a:r>
            <a:rPr lang="en-US" dirty="0" err="1" smtClean="0"/>
            <a:t>tiền</a:t>
          </a:r>
          <a:endParaRPr lang="en-US" dirty="0"/>
        </a:p>
      </dgm:t>
    </dgm:pt>
    <dgm:pt modelId="{AC8D4559-0D48-497A-B7A8-6ECC0EEF61E2}" type="parTrans" cxnId="{3DA76ABA-BA3E-4CD9-BC73-6858BC42890B}">
      <dgm:prSet/>
      <dgm:spPr/>
      <dgm:t>
        <a:bodyPr/>
        <a:lstStyle/>
        <a:p>
          <a:endParaRPr lang="en-US"/>
        </a:p>
      </dgm:t>
    </dgm:pt>
    <dgm:pt modelId="{F747871A-188F-4036-A4AD-F8073E35DB16}" type="sibTrans" cxnId="{3DA76ABA-BA3E-4CD9-BC73-6858BC42890B}">
      <dgm:prSet/>
      <dgm:spPr/>
      <dgm:t>
        <a:bodyPr/>
        <a:lstStyle/>
        <a:p>
          <a:endParaRPr lang="en-US"/>
        </a:p>
      </dgm:t>
    </dgm:pt>
    <dgm:pt modelId="{6A1BBF59-8BA6-440F-BE7B-86740812E848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trước</a:t>
          </a:r>
          <a:endParaRPr lang="en-US" dirty="0"/>
        </a:p>
      </dgm:t>
    </dgm:pt>
    <dgm:pt modelId="{80AB7736-AE40-4FDF-8FB0-41829B0629A4}" type="parTrans" cxnId="{EF496D68-11A8-4D0E-9082-D8A76E60D7E9}">
      <dgm:prSet/>
      <dgm:spPr/>
      <dgm:t>
        <a:bodyPr/>
        <a:lstStyle/>
        <a:p>
          <a:endParaRPr lang="en-US"/>
        </a:p>
      </dgm:t>
    </dgm:pt>
    <dgm:pt modelId="{4C94030B-4C31-42C2-9E31-8B7B5E7DFF16}" type="sibTrans" cxnId="{EF496D68-11A8-4D0E-9082-D8A76E60D7E9}">
      <dgm:prSet/>
      <dgm:spPr/>
      <dgm:t>
        <a:bodyPr/>
        <a:lstStyle/>
        <a:p>
          <a:endParaRPr lang="en-US"/>
        </a:p>
      </dgm:t>
    </dgm:pt>
    <dgm:pt modelId="{B96A07CC-833C-4B90-88DC-E9B32B64C237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sau</a:t>
          </a:r>
          <a:endParaRPr lang="en-US" dirty="0"/>
        </a:p>
      </dgm:t>
    </dgm:pt>
    <dgm:pt modelId="{8768B7CD-1287-46B1-B3E2-F31E64FD49B6}" type="parTrans" cxnId="{0A0929F7-4744-4E26-9BF6-4DCD52C40D5B}">
      <dgm:prSet/>
      <dgm:spPr/>
      <dgm:t>
        <a:bodyPr/>
        <a:lstStyle/>
        <a:p>
          <a:endParaRPr lang="en-US"/>
        </a:p>
      </dgm:t>
    </dgm:pt>
    <dgm:pt modelId="{F7A1E4C3-F6F0-4A19-BFD9-681CF89B03DE}" type="sibTrans" cxnId="{0A0929F7-4744-4E26-9BF6-4DCD52C40D5B}">
      <dgm:prSet/>
      <dgm:spPr/>
      <dgm:t>
        <a:bodyPr/>
        <a:lstStyle/>
        <a:p>
          <a:endParaRPr lang="en-US"/>
        </a:p>
      </dgm:t>
    </dgm:pt>
    <dgm:pt modelId="{3C9CC981-7E71-4C08-A1C4-516E82214E18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nhờ</a:t>
          </a:r>
          <a:r>
            <a:rPr lang="en-US" dirty="0" smtClean="0"/>
            <a:t> </a:t>
          </a:r>
          <a:r>
            <a:rPr lang="en-US" dirty="0" err="1" smtClean="0"/>
            <a:t>thu</a:t>
          </a:r>
          <a:endParaRPr lang="en-US" dirty="0"/>
        </a:p>
      </dgm:t>
    </dgm:pt>
    <dgm:pt modelId="{09EAB93F-FCE1-4AA9-99D7-C7E2A730A33F}" type="parTrans" cxnId="{A49D15FC-33A8-41A5-B344-087B3F0E592E}">
      <dgm:prSet/>
      <dgm:spPr/>
      <dgm:t>
        <a:bodyPr/>
        <a:lstStyle/>
        <a:p>
          <a:endParaRPr lang="en-US"/>
        </a:p>
      </dgm:t>
    </dgm:pt>
    <dgm:pt modelId="{9BC89CEF-4E75-44C9-AEF0-54FD06FCCE46}" type="sibTrans" cxnId="{A49D15FC-33A8-41A5-B344-087B3F0E592E}">
      <dgm:prSet/>
      <dgm:spPr/>
      <dgm:t>
        <a:bodyPr/>
        <a:lstStyle/>
        <a:p>
          <a:endParaRPr lang="en-US"/>
        </a:p>
      </dgm:t>
    </dgm:pt>
    <dgm:pt modelId="{DA90E738-F5A5-4BC8-BDA3-3E51C0545E69}">
      <dgm:prSet phldrT="[Text]"/>
      <dgm:spPr/>
      <dgm:t>
        <a:bodyPr/>
        <a:lstStyle/>
        <a:p>
          <a:r>
            <a:rPr lang="en-US" dirty="0" err="1" smtClean="0"/>
            <a:t>Nhờ</a:t>
          </a:r>
          <a:r>
            <a:rPr lang="en-US" dirty="0" smtClean="0"/>
            <a:t> </a:t>
          </a:r>
          <a:r>
            <a:rPr lang="en-US" dirty="0" err="1" smtClean="0"/>
            <a:t>thu</a:t>
          </a:r>
          <a:r>
            <a:rPr lang="en-US" dirty="0" smtClean="0"/>
            <a:t> </a:t>
          </a:r>
          <a:r>
            <a:rPr lang="en-US" dirty="0" err="1" smtClean="0"/>
            <a:t>trơn</a:t>
          </a:r>
          <a:endParaRPr lang="en-US" dirty="0"/>
        </a:p>
      </dgm:t>
    </dgm:pt>
    <dgm:pt modelId="{EEBA8B33-F9C4-48F3-A5FF-B5E04BC274C0}" type="parTrans" cxnId="{2C38B0A9-E338-4654-8EB7-D7EA5DE4BE72}">
      <dgm:prSet/>
      <dgm:spPr/>
      <dgm:t>
        <a:bodyPr/>
        <a:lstStyle/>
        <a:p>
          <a:endParaRPr lang="en-US"/>
        </a:p>
      </dgm:t>
    </dgm:pt>
    <dgm:pt modelId="{B5DE6EDE-9380-453B-BF96-D7C4E2EDDD71}" type="sibTrans" cxnId="{2C38B0A9-E338-4654-8EB7-D7EA5DE4BE72}">
      <dgm:prSet/>
      <dgm:spPr/>
      <dgm:t>
        <a:bodyPr/>
        <a:lstStyle/>
        <a:p>
          <a:endParaRPr lang="en-US"/>
        </a:p>
      </dgm:t>
    </dgm:pt>
    <dgm:pt modelId="{5F23160E-6BF8-4CDC-96ED-587473954EB8}">
      <dgm:prSet phldrT="[Text]"/>
      <dgm:spPr/>
      <dgm:t>
        <a:bodyPr/>
        <a:lstStyle/>
        <a:p>
          <a:r>
            <a:rPr lang="en-US" dirty="0" err="1" smtClean="0"/>
            <a:t>Nhờ</a:t>
          </a:r>
          <a:r>
            <a:rPr lang="en-US" dirty="0" smtClean="0"/>
            <a:t> </a:t>
          </a:r>
          <a:r>
            <a:rPr lang="en-US" dirty="0" err="1" smtClean="0"/>
            <a:t>thu</a:t>
          </a:r>
          <a:r>
            <a:rPr lang="en-US" dirty="0" smtClean="0"/>
            <a:t> </a:t>
          </a:r>
          <a:r>
            <a:rPr lang="en-US" dirty="0" err="1" smtClean="0"/>
            <a:t>kèm</a:t>
          </a:r>
          <a:r>
            <a:rPr lang="en-US" dirty="0" smtClean="0"/>
            <a:t> </a:t>
          </a:r>
          <a:r>
            <a:rPr lang="en-US" dirty="0" err="1" smtClean="0"/>
            <a:t>chứng</a:t>
          </a:r>
          <a:r>
            <a:rPr lang="en-US" dirty="0" smtClean="0"/>
            <a:t> </a:t>
          </a:r>
          <a:r>
            <a:rPr lang="en-US" dirty="0" err="1" smtClean="0"/>
            <a:t>từ</a:t>
          </a:r>
          <a:endParaRPr lang="en-US" dirty="0"/>
        </a:p>
      </dgm:t>
    </dgm:pt>
    <dgm:pt modelId="{11A1978C-62DB-4AAF-892C-D578B3871837}" type="parTrans" cxnId="{94BD7BED-3354-4F87-AA8C-92F9CA8BD2EC}">
      <dgm:prSet/>
      <dgm:spPr/>
      <dgm:t>
        <a:bodyPr/>
        <a:lstStyle/>
        <a:p>
          <a:endParaRPr lang="en-US"/>
        </a:p>
      </dgm:t>
    </dgm:pt>
    <dgm:pt modelId="{213DFE09-BC30-4DA5-9B92-C8CAF225D49D}" type="sibTrans" cxnId="{94BD7BED-3354-4F87-AA8C-92F9CA8BD2EC}">
      <dgm:prSet/>
      <dgm:spPr/>
      <dgm:t>
        <a:bodyPr/>
        <a:lstStyle/>
        <a:p>
          <a:endParaRPr lang="en-US"/>
        </a:p>
      </dgm:t>
    </dgm:pt>
    <dgm:pt modelId="{BCBF5C5D-AB48-49C3-88E7-B729FA765EDB}" type="pres">
      <dgm:prSet presAssocID="{6F79BA76-471C-4527-AA91-0E907211A1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11FBBAC-207C-4D9F-BAEE-B9B9033C505C}" type="pres">
      <dgm:prSet presAssocID="{C6286B2F-856E-45DE-9199-D2CDCAC9E583}" presName="root" presStyleCnt="0"/>
      <dgm:spPr/>
    </dgm:pt>
    <dgm:pt modelId="{1193A1EB-ABCA-47A8-825D-EEC1FCD1354A}" type="pres">
      <dgm:prSet presAssocID="{C6286B2F-856E-45DE-9199-D2CDCAC9E583}" presName="rootComposite" presStyleCnt="0"/>
      <dgm:spPr/>
    </dgm:pt>
    <dgm:pt modelId="{B2A1191A-F0AD-43C4-A835-7FD92E125200}" type="pres">
      <dgm:prSet presAssocID="{C6286B2F-856E-45DE-9199-D2CDCAC9E583}" presName="rootText" presStyleLbl="node1" presStyleIdx="0" presStyleCnt="2"/>
      <dgm:spPr/>
      <dgm:t>
        <a:bodyPr/>
        <a:lstStyle/>
        <a:p>
          <a:endParaRPr lang="en-US"/>
        </a:p>
      </dgm:t>
    </dgm:pt>
    <dgm:pt modelId="{4F916CA7-251D-4130-883E-CD311132B0BA}" type="pres">
      <dgm:prSet presAssocID="{C6286B2F-856E-45DE-9199-D2CDCAC9E583}" presName="rootConnector" presStyleLbl="node1" presStyleIdx="0" presStyleCnt="2"/>
      <dgm:spPr/>
      <dgm:t>
        <a:bodyPr/>
        <a:lstStyle/>
        <a:p>
          <a:endParaRPr lang="en-US"/>
        </a:p>
      </dgm:t>
    </dgm:pt>
    <dgm:pt modelId="{DBE7C825-7F98-4F22-B881-211D3976B328}" type="pres">
      <dgm:prSet presAssocID="{C6286B2F-856E-45DE-9199-D2CDCAC9E583}" presName="childShape" presStyleCnt="0"/>
      <dgm:spPr/>
    </dgm:pt>
    <dgm:pt modelId="{D5E1CBA8-9B3E-407F-8FFC-811AC1097E67}" type="pres">
      <dgm:prSet presAssocID="{80AB7736-AE40-4FDF-8FB0-41829B0629A4}" presName="Name13" presStyleLbl="parChTrans1D2" presStyleIdx="0" presStyleCnt="4"/>
      <dgm:spPr/>
      <dgm:t>
        <a:bodyPr/>
        <a:lstStyle/>
        <a:p>
          <a:endParaRPr lang="en-US"/>
        </a:p>
      </dgm:t>
    </dgm:pt>
    <dgm:pt modelId="{AF952DE1-3E53-44AF-96FF-DF0C9416980A}" type="pres">
      <dgm:prSet presAssocID="{6A1BBF59-8BA6-440F-BE7B-86740812E848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C7D6EC-EFD3-4FDA-A877-3691226B3068}" type="pres">
      <dgm:prSet presAssocID="{8768B7CD-1287-46B1-B3E2-F31E64FD49B6}" presName="Name13" presStyleLbl="parChTrans1D2" presStyleIdx="1" presStyleCnt="4"/>
      <dgm:spPr/>
      <dgm:t>
        <a:bodyPr/>
        <a:lstStyle/>
        <a:p>
          <a:endParaRPr lang="en-US"/>
        </a:p>
      </dgm:t>
    </dgm:pt>
    <dgm:pt modelId="{B7043A5F-1460-424A-AEB9-DD4C1C37D71B}" type="pres">
      <dgm:prSet presAssocID="{B96A07CC-833C-4B90-88DC-E9B32B64C237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A755C5-2FE6-4725-A116-7BA7597D27FC}" type="pres">
      <dgm:prSet presAssocID="{3C9CC981-7E71-4C08-A1C4-516E82214E18}" presName="root" presStyleCnt="0"/>
      <dgm:spPr/>
    </dgm:pt>
    <dgm:pt modelId="{51FF8604-5F6A-4759-A7D9-29EBF1261C5F}" type="pres">
      <dgm:prSet presAssocID="{3C9CC981-7E71-4C08-A1C4-516E82214E18}" presName="rootComposite" presStyleCnt="0"/>
      <dgm:spPr/>
    </dgm:pt>
    <dgm:pt modelId="{7D5B0494-0FB1-4FCB-8534-CC71EC896974}" type="pres">
      <dgm:prSet presAssocID="{3C9CC981-7E71-4C08-A1C4-516E82214E18}" presName="rootText" presStyleLbl="node1" presStyleIdx="1" presStyleCnt="2"/>
      <dgm:spPr/>
      <dgm:t>
        <a:bodyPr/>
        <a:lstStyle/>
        <a:p>
          <a:endParaRPr lang="en-US"/>
        </a:p>
      </dgm:t>
    </dgm:pt>
    <dgm:pt modelId="{0791B5CC-EB2C-4D77-ACD8-CC371B817143}" type="pres">
      <dgm:prSet presAssocID="{3C9CC981-7E71-4C08-A1C4-516E82214E18}" presName="rootConnector" presStyleLbl="node1" presStyleIdx="1" presStyleCnt="2"/>
      <dgm:spPr/>
      <dgm:t>
        <a:bodyPr/>
        <a:lstStyle/>
        <a:p>
          <a:endParaRPr lang="en-US"/>
        </a:p>
      </dgm:t>
    </dgm:pt>
    <dgm:pt modelId="{48D32B28-67CD-4DE4-AACA-B80AB4D5264F}" type="pres">
      <dgm:prSet presAssocID="{3C9CC981-7E71-4C08-A1C4-516E82214E18}" presName="childShape" presStyleCnt="0"/>
      <dgm:spPr/>
    </dgm:pt>
    <dgm:pt modelId="{79CA84C1-19AA-4758-BED6-F40D7336C0E0}" type="pres">
      <dgm:prSet presAssocID="{EEBA8B33-F9C4-48F3-A5FF-B5E04BC274C0}" presName="Name13" presStyleLbl="parChTrans1D2" presStyleIdx="2" presStyleCnt="4"/>
      <dgm:spPr/>
      <dgm:t>
        <a:bodyPr/>
        <a:lstStyle/>
        <a:p>
          <a:endParaRPr lang="en-US"/>
        </a:p>
      </dgm:t>
    </dgm:pt>
    <dgm:pt modelId="{6B0006D9-8AF0-425C-A342-8D080C1CCCFE}" type="pres">
      <dgm:prSet presAssocID="{DA90E738-F5A5-4BC8-BDA3-3E51C0545E69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2D6DD-C5C9-4360-84DA-F91F07C0FC75}" type="pres">
      <dgm:prSet presAssocID="{11A1978C-62DB-4AAF-892C-D578B3871837}" presName="Name13" presStyleLbl="parChTrans1D2" presStyleIdx="3" presStyleCnt="4"/>
      <dgm:spPr/>
      <dgm:t>
        <a:bodyPr/>
        <a:lstStyle/>
        <a:p>
          <a:endParaRPr lang="en-US"/>
        </a:p>
      </dgm:t>
    </dgm:pt>
    <dgm:pt modelId="{E9CA4D22-2FB8-4FFF-877D-668CCF61F017}" type="pres">
      <dgm:prSet presAssocID="{5F23160E-6BF8-4CDC-96ED-587473954EB8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72D42B-436C-4093-9C88-BDD4375BE425}" type="presOf" srcId="{6F79BA76-471C-4527-AA91-0E907211A1A8}" destId="{BCBF5C5D-AB48-49C3-88E7-B729FA765EDB}" srcOrd="0" destOrd="0" presId="urn:microsoft.com/office/officeart/2005/8/layout/hierarchy3"/>
    <dgm:cxn modelId="{4737DD8B-1652-4622-A2CE-46D520B211D6}" type="presOf" srcId="{6A1BBF59-8BA6-440F-BE7B-86740812E848}" destId="{AF952DE1-3E53-44AF-96FF-DF0C9416980A}" srcOrd="0" destOrd="0" presId="urn:microsoft.com/office/officeart/2005/8/layout/hierarchy3"/>
    <dgm:cxn modelId="{A49D15FC-33A8-41A5-B344-087B3F0E592E}" srcId="{6F79BA76-471C-4527-AA91-0E907211A1A8}" destId="{3C9CC981-7E71-4C08-A1C4-516E82214E18}" srcOrd="1" destOrd="0" parTransId="{09EAB93F-FCE1-4AA9-99D7-C7E2A730A33F}" sibTransId="{9BC89CEF-4E75-44C9-AEF0-54FD06FCCE46}"/>
    <dgm:cxn modelId="{16ABE761-60C0-4DC4-8172-AEF78D9B68E6}" type="presOf" srcId="{EEBA8B33-F9C4-48F3-A5FF-B5E04BC274C0}" destId="{79CA84C1-19AA-4758-BED6-F40D7336C0E0}" srcOrd="0" destOrd="0" presId="urn:microsoft.com/office/officeart/2005/8/layout/hierarchy3"/>
    <dgm:cxn modelId="{4721F846-48CA-4A68-99F3-EC7927A7EA40}" type="presOf" srcId="{C6286B2F-856E-45DE-9199-D2CDCAC9E583}" destId="{B2A1191A-F0AD-43C4-A835-7FD92E125200}" srcOrd="0" destOrd="0" presId="urn:microsoft.com/office/officeart/2005/8/layout/hierarchy3"/>
    <dgm:cxn modelId="{6EF2830D-6DBE-4D7A-A961-CF7BA4B82C15}" type="presOf" srcId="{11A1978C-62DB-4AAF-892C-D578B3871837}" destId="{7022D6DD-C5C9-4360-84DA-F91F07C0FC75}" srcOrd="0" destOrd="0" presId="urn:microsoft.com/office/officeart/2005/8/layout/hierarchy3"/>
    <dgm:cxn modelId="{EF496D68-11A8-4D0E-9082-D8A76E60D7E9}" srcId="{C6286B2F-856E-45DE-9199-D2CDCAC9E583}" destId="{6A1BBF59-8BA6-440F-BE7B-86740812E848}" srcOrd="0" destOrd="0" parTransId="{80AB7736-AE40-4FDF-8FB0-41829B0629A4}" sibTransId="{4C94030B-4C31-42C2-9E31-8B7B5E7DFF16}"/>
    <dgm:cxn modelId="{7DD5C981-6CBC-45A8-8FC6-642D9E81B77A}" type="presOf" srcId="{5F23160E-6BF8-4CDC-96ED-587473954EB8}" destId="{E9CA4D22-2FB8-4FFF-877D-668CCF61F017}" srcOrd="0" destOrd="0" presId="urn:microsoft.com/office/officeart/2005/8/layout/hierarchy3"/>
    <dgm:cxn modelId="{94BD7BED-3354-4F87-AA8C-92F9CA8BD2EC}" srcId="{3C9CC981-7E71-4C08-A1C4-516E82214E18}" destId="{5F23160E-6BF8-4CDC-96ED-587473954EB8}" srcOrd="1" destOrd="0" parTransId="{11A1978C-62DB-4AAF-892C-D578B3871837}" sibTransId="{213DFE09-BC30-4DA5-9B92-C8CAF225D49D}"/>
    <dgm:cxn modelId="{3DA76ABA-BA3E-4CD9-BC73-6858BC42890B}" srcId="{6F79BA76-471C-4527-AA91-0E907211A1A8}" destId="{C6286B2F-856E-45DE-9199-D2CDCAC9E583}" srcOrd="0" destOrd="0" parTransId="{AC8D4559-0D48-497A-B7A8-6ECC0EEF61E2}" sibTransId="{F747871A-188F-4036-A4AD-F8073E35DB16}"/>
    <dgm:cxn modelId="{A2E9D1F8-3FF4-4F06-A391-FA1A64DD9D1C}" type="presOf" srcId="{3C9CC981-7E71-4C08-A1C4-516E82214E18}" destId="{0791B5CC-EB2C-4D77-ACD8-CC371B817143}" srcOrd="1" destOrd="0" presId="urn:microsoft.com/office/officeart/2005/8/layout/hierarchy3"/>
    <dgm:cxn modelId="{985C9752-52AB-4C37-9BF0-6E9C4917DEA7}" type="presOf" srcId="{80AB7736-AE40-4FDF-8FB0-41829B0629A4}" destId="{D5E1CBA8-9B3E-407F-8FFC-811AC1097E67}" srcOrd="0" destOrd="0" presId="urn:microsoft.com/office/officeart/2005/8/layout/hierarchy3"/>
    <dgm:cxn modelId="{7F230BCB-58E4-477A-94FA-4144F9330D6C}" type="presOf" srcId="{B96A07CC-833C-4B90-88DC-E9B32B64C237}" destId="{B7043A5F-1460-424A-AEB9-DD4C1C37D71B}" srcOrd="0" destOrd="0" presId="urn:microsoft.com/office/officeart/2005/8/layout/hierarchy3"/>
    <dgm:cxn modelId="{D8209905-D3DA-4011-A2D8-FBBABF4B68E5}" type="presOf" srcId="{3C9CC981-7E71-4C08-A1C4-516E82214E18}" destId="{7D5B0494-0FB1-4FCB-8534-CC71EC896974}" srcOrd="0" destOrd="0" presId="urn:microsoft.com/office/officeart/2005/8/layout/hierarchy3"/>
    <dgm:cxn modelId="{2C38B0A9-E338-4654-8EB7-D7EA5DE4BE72}" srcId="{3C9CC981-7E71-4C08-A1C4-516E82214E18}" destId="{DA90E738-F5A5-4BC8-BDA3-3E51C0545E69}" srcOrd="0" destOrd="0" parTransId="{EEBA8B33-F9C4-48F3-A5FF-B5E04BC274C0}" sibTransId="{B5DE6EDE-9380-453B-BF96-D7C4E2EDDD71}"/>
    <dgm:cxn modelId="{BC7458D1-5E70-4BC0-8852-C47DDAD36061}" type="presOf" srcId="{8768B7CD-1287-46B1-B3E2-F31E64FD49B6}" destId="{F5C7D6EC-EFD3-4FDA-A877-3691226B3068}" srcOrd="0" destOrd="0" presId="urn:microsoft.com/office/officeart/2005/8/layout/hierarchy3"/>
    <dgm:cxn modelId="{763F2D59-D2EE-4282-80A1-40FE8577E77E}" type="presOf" srcId="{DA90E738-F5A5-4BC8-BDA3-3E51C0545E69}" destId="{6B0006D9-8AF0-425C-A342-8D080C1CCCFE}" srcOrd="0" destOrd="0" presId="urn:microsoft.com/office/officeart/2005/8/layout/hierarchy3"/>
    <dgm:cxn modelId="{0A0929F7-4744-4E26-9BF6-4DCD52C40D5B}" srcId="{C6286B2F-856E-45DE-9199-D2CDCAC9E583}" destId="{B96A07CC-833C-4B90-88DC-E9B32B64C237}" srcOrd="1" destOrd="0" parTransId="{8768B7CD-1287-46B1-B3E2-F31E64FD49B6}" sibTransId="{F7A1E4C3-F6F0-4A19-BFD9-681CF89B03DE}"/>
    <dgm:cxn modelId="{A6BB4FED-CB49-4C6C-8484-E45AF6FF3D25}" type="presOf" srcId="{C6286B2F-856E-45DE-9199-D2CDCAC9E583}" destId="{4F916CA7-251D-4130-883E-CD311132B0BA}" srcOrd="1" destOrd="0" presId="urn:microsoft.com/office/officeart/2005/8/layout/hierarchy3"/>
    <dgm:cxn modelId="{14E76EDA-6ADE-4563-B3C0-F90EB6F75B4F}" type="presParOf" srcId="{BCBF5C5D-AB48-49C3-88E7-B729FA765EDB}" destId="{911FBBAC-207C-4D9F-BAEE-B9B9033C505C}" srcOrd="0" destOrd="0" presId="urn:microsoft.com/office/officeart/2005/8/layout/hierarchy3"/>
    <dgm:cxn modelId="{274B950C-76F1-4428-9C20-9F5B683EB86F}" type="presParOf" srcId="{911FBBAC-207C-4D9F-BAEE-B9B9033C505C}" destId="{1193A1EB-ABCA-47A8-825D-EEC1FCD1354A}" srcOrd="0" destOrd="0" presId="urn:microsoft.com/office/officeart/2005/8/layout/hierarchy3"/>
    <dgm:cxn modelId="{0FBA730A-9A37-49AE-BBDB-E541E2DED9FF}" type="presParOf" srcId="{1193A1EB-ABCA-47A8-825D-EEC1FCD1354A}" destId="{B2A1191A-F0AD-43C4-A835-7FD92E125200}" srcOrd="0" destOrd="0" presId="urn:microsoft.com/office/officeart/2005/8/layout/hierarchy3"/>
    <dgm:cxn modelId="{8C6D7F93-2192-4B62-BFE6-43E1B2182961}" type="presParOf" srcId="{1193A1EB-ABCA-47A8-825D-EEC1FCD1354A}" destId="{4F916CA7-251D-4130-883E-CD311132B0BA}" srcOrd="1" destOrd="0" presId="urn:microsoft.com/office/officeart/2005/8/layout/hierarchy3"/>
    <dgm:cxn modelId="{75CEBB77-C2C7-45DD-AA0F-7831F208FF53}" type="presParOf" srcId="{911FBBAC-207C-4D9F-BAEE-B9B9033C505C}" destId="{DBE7C825-7F98-4F22-B881-211D3976B328}" srcOrd="1" destOrd="0" presId="urn:microsoft.com/office/officeart/2005/8/layout/hierarchy3"/>
    <dgm:cxn modelId="{B2B19645-5206-4A40-A284-F7DCA4366F73}" type="presParOf" srcId="{DBE7C825-7F98-4F22-B881-211D3976B328}" destId="{D5E1CBA8-9B3E-407F-8FFC-811AC1097E67}" srcOrd="0" destOrd="0" presId="urn:microsoft.com/office/officeart/2005/8/layout/hierarchy3"/>
    <dgm:cxn modelId="{0E594096-E49B-4513-B295-2EEACE0A356E}" type="presParOf" srcId="{DBE7C825-7F98-4F22-B881-211D3976B328}" destId="{AF952DE1-3E53-44AF-96FF-DF0C9416980A}" srcOrd="1" destOrd="0" presId="urn:microsoft.com/office/officeart/2005/8/layout/hierarchy3"/>
    <dgm:cxn modelId="{D1ECA5A4-5656-4E5F-AAE3-AE5A3A0EEC1F}" type="presParOf" srcId="{DBE7C825-7F98-4F22-B881-211D3976B328}" destId="{F5C7D6EC-EFD3-4FDA-A877-3691226B3068}" srcOrd="2" destOrd="0" presId="urn:microsoft.com/office/officeart/2005/8/layout/hierarchy3"/>
    <dgm:cxn modelId="{0CB27793-B62A-4FB0-B1B0-E95AE0D7BA13}" type="presParOf" srcId="{DBE7C825-7F98-4F22-B881-211D3976B328}" destId="{B7043A5F-1460-424A-AEB9-DD4C1C37D71B}" srcOrd="3" destOrd="0" presId="urn:microsoft.com/office/officeart/2005/8/layout/hierarchy3"/>
    <dgm:cxn modelId="{25EF9F47-EF9C-405F-8DB7-5598B4B022FB}" type="presParOf" srcId="{BCBF5C5D-AB48-49C3-88E7-B729FA765EDB}" destId="{49A755C5-2FE6-4725-A116-7BA7597D27FC}" srcOrd="1" destOrd="0" presId="urn:microsoft.com/office/officeart/2005/8/layout/hierarchy3"/>
    <dgm:cxn modelId="{3DECCFFB-D439-4D0B-8290-F2ED518A144C}" type="presParOf" srcId="{49A755C5-2FE6-4725-A116-7BA7597D27FC}" destId="{51FF8604-5F6A-4759-A7D9-29EBF1261C5F}" srcOrd="0" destOrd="0" presId="urn:microsoft.com/office/officeart/2005/8/layout/hierarchy3"/>
    <dgm:cxn modelId="{65D48EAC-A471-4397-A78F-346A0A56EAD2}" type="presParOf" srcId="{51FF8604-5F6A-4759-A7D9-29EBF1261C5F}" destId="{7D5B0494-0FB1-4FCB-8534-CC71EC896974}" srcOrd="0" destOrd="0" presId="urn:microsoft.com/office/officeart/2005/8/layout/hierarchy3"/>
    <dgm:cxn modelId="{370F536C-CCE2-4AF6-A791-93CC610A3202}" type="presParOf" srcId="{51FF8604-5F6A-4759-A7D9-29EBF1261C5F}" destId="{0791B5CC-EB2C-4D77-ACD8-CC371B817143}" srcOrd="1" destOrd="0" presId="urn:microsoft.com/office/officeart/2005/8/layout/hierarchy3"/>
    <dgm:cxn modelId="{EC7525AE-1D08-42CF-A59D-5AB2F3E3F10D}" type="presParOf" srcId="{49A755C5-2FE6-4725-A116-7BA7597D27FC}" destId="{48D32B28-67CD-4DE4-AACA-B80AB4D5264F}" srcOrd="1" destOrd="0" presId="urn:microsoft.com/office/officeart/2005/8/layout/hierarchy3"/>
    <dgm:cxn modelId="{F0039B47-E162-49E2-9B55-222B0F5C0B53}" type="presParOf" srcId="{48D32B28-67CD-4DE4-AACA-B80AB4D5264F}" destId="{79CA84C1-19AA-4758-BED6-F40D7336C0E0}" srcOrd="0" destOrd="0" presId="urn:microsoft.com/office/officeart/2005/8/layout/hierarchy3"/>
    <dgm:cxn modelId="{14316733-4A15-4EE1-9520-294F167DCF2E}" type="presParOf" srcId="{48D32B28-67CD-4DE4-AACA-B80AB4D5264F}" destId="{6B0006D9-8AF0-425C-A342-8D080C1CCCFE}" srcOrd="1" destOrd="0" presId="urn:microsoft.com/office/officeart/2005/8/layout/hierarchy3"/>
    <dgm:cxn modelId="{5DEBC98E-9030-40CD-B3A1-BE83A5ABBA9C}" type="presParOf" srcId="{48D32B28-67CD-4DE4-AACA-B80AB4D5264F}" destId="{7022D6DD-C5C9-4360-84DA-F91F07C0FC75}" srcOrd="2" destOrd="0" presId="urn:microsoft.com/office/officeart/2005/8/layout/hierarchy3"/>
    <dgm:cxn modelId="{82539F1A-698A-41B3-9459-B4E6BEEBAB3D}" type="presParOf" srcId="{48D32B28-67CD-4DE4-AACA-B80AB4D5264F}" destId="{E9CA4D22-2FB8-4FFF-877D-668CCF61F017}" srcOrd="3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7F6470-6C57-4291-93FE-E6E644D149B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BEFCC74-ED43-4181-8840-444EBA43CFC7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chuyển</a:t>
          </a:r>
          <a:r>
            <a:rPr lang="en-US" dirty="0" smtClean="0"/>
            <a:t> </a:t>
          </a:r>
          <a:r>
            <a:rPr lang="en-US" dirty="0" err="1" smtClean="0"/>
            <a:t>tiền</a:t>
          </a:r>
          <a:endParaRPr lang="en-US" dirty="0"/>
        </a:p>
      </dgm:t>
    </dgm:pt>
    <dgm:pt modelId="{8F013D1D-3085-40B8-B84C-DBE15B1F6357}" type="parTrans" cxnId="{CE8A0B45-22F2-44A5-8B4F-B7C4EADB49F5}">
      <dgm:prSet/>
      <dgm:spPr/>
      <dgm:t>
        <a:bodyPr/>
        <a:lstStyle/>
        <a:p>
          <a:endParaRPr lang="en-US"/>
        </a:p>
      </dgm:t>
    </dgm:pt>
    <dgm:pt modelId="{A8E333BE-19BF-44E7-B45E-416852DCF77E}" type="sibTrans" cxnId="{CE8A0B45-22F2-44A5-8B4F-B7C4EADB49F5}">
      <dgm:prSet/>
      <dgm:spPr/>
      <dgm:t>
        <a:bodyPr/>
        <a:lstStyle/>
        <a:p>
          <a:endParaRPr lang="en-US"/>
        </a:p>
      </dgm:t>
    </dgm:pt>
    <dgm:pt modelId="{CBDC7F0A-757C-444B-AFFE-0D14DB9CD6BC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trước</a:t>
          </a:r>
          <a:endParaRPr lang="en-US" dirty="0"/>
        </a:p>
      </dgm:t>
    </dgm:pt>
    <dgm:pt modelId="{9CA9C9D6-14A4-4687-982D-6B02E3C89DF0}" type="parTrans" cxnId="{5430D90D-D2B4-4722-8570-F249F8C1487F}">
      <dgm:prSet/>
      <dgm:spPr/>
      <dgm:t>
        <a:bodyPr/>
        <a:lstStyle/>
        <a:p>
          <a:endParaRPr lang="en-US"/>
        </a:p>
      </dgm:t>
    </dgm:pt>
    <dgm:pt modelId="{57AAB14A-48EF-4D83-8831-82B392FB66F1}" type="sibTrans" cxnId="{5430D90D-D2B4-4722-8570-F249F8C1487F}">
      <dgm:prSet/>
      <dgm:spPr/>
      <dgm:t>
        <a:bodyPr/>
        <a:lstStyle/>
        <a:p>
          <a:endParaRPr lang="en-US"/>
        </a:p>
      </dgm:t>
    </dgm:pt>
    <dgm:pt modelId="{A2F70C6E-F531-4867-94C4-33706B812E8A}">
      <dgm:prSet phldrT="[Text]"/>
      <dgm:spPr/>
      <dgm:t>
        <a:bodyPr/>
        <a:lstStyle/>
        <a:p>
          <a:r>
            <a:rPr lang="en-US" dirty="0" err="1" smtClean="0"/>
            <a:t>Tiện</a:t>
          </a:r>
          <a:r>
            <a:rPr lang="en-US" dirty="0" smtClean="0"/>
            <a:t> </a:t>
          </a:r>
          <a:r>
            <a:rPr lang="en-US" dirty="0" err="1" smtClean="0"/>
            <a:t>lợi</a:t>
          </a:r>
          <a:r>
            <a:rPr lang="en-US" dirty="0" smtClean="0"/>
            <a:t> </a:t>
          </a:r>
          <a:r>
            <a:rPr lang="en-US" dirty="0" err="1" smtClean="0"/>
            <a:t>cho</a:t>
          </a:r>
          <a:r>
            <a:rPr lang="en-US" dirty="0" smtClean="0"/>
            <a:t> </a:t>
          </a:r>
          <a:r>
            <a:rPr lang="en-US" dirty="0" err="1" smtClean="0"/>
            <a:t>người</a:t>
          </a:r>
          <a:r>
            <a:rPr lang="en-US" dirty="0" smtClean="0"/>
            <a:t> </a:t>
          </a:r>
          <a:r>
            <a:rPr lang="en-US" dirty="0" err="1" smtClean="0"/>
            <a:t>bán</a:t>
          </a:r>
          <a:endParaRPr lang="en-US" dirty="0"/>
        </a:p>
      </dgm:t>
    </dgm:pt>
    <dgm:pt modelId="{891F7EC5-029D-4425-ADA8-58B4DFC20AF4}" type="parTrans" cxnId="{D9187DEA-A24D-41DE-880A-4E6D70D12DD6}">
      <dgm:prSet/>
      <dgm:spPr/>
      <dgm:t>
        <a:bodyPr/>
        <a:lstStyle/>
        <a:p>
          <a:endParaRPr lang="en-US"/>
        </a:p>
      </dgm:t>
    </dgm:pt>
    <dgm:pt modelId="{8C46B127-3DE3-4E7E-96EA-1553C9791532}" type="sibTrans" cxnId="{D9187DEA-A24D-41DE-880A-4E6D70D12DD6}">
      <dgm:prSet/>
      <dgm:spPr/>
      <dgm:t>
        <a:bodyPr/>
        <a:lstStyle/>
        <a:p>
          <a:endParaRPr lang="en-US"/>
        </a:p>
      </dgm:t>
    </dgm:pt>
    <dgm:pt modelId="{5B5C7CCB-9FA4-49E7-9BEB-05BCB7163DD7}">
      <dgm:prSet phldrT="[Text]"/>
      <dgm:spPr/>
      <dgm:t>
        <a:bodyPr/>
        <a:lstStyle/>
        <a:p>
          <a:r>
            <a:rPr lang="en-US" dirty="0" err="1" smtClean="0"/>
            <a:t>Không</a:t>
          </a:r>
          <a:r>
            <a:rPr lang="en-US" dirty="0" smtClean="0"/>
            <a:t> </a:t>
          </a:r>
          <a:r>
            <a:rPr lang="en-US" dirty="0" err="1" smtClean="0"/>
            <a:t>được</a:t>
          </a:r>
          <a:r>
            <a:rPr lang="en-US" dirty="0" smtClean="0"/>
            <a:t> </a:t>
          </a:r>
          <a:r>
            <a:rPr lang="en-US" dirty="0" err="1" smtClean="0"/>
            <a:t>áp</a:t>
          </a:r>
          <a:r>
            <a:rPr lang="en-US" dirty="0" smtClean="0"/>
            <a:t> </a:t>
          </a:r>
          <a:r>
            <a:rPr lang="en-US" dirty="0" err="1" smtClean="0"/>
            <a:t>dụng</a:t>
          </a:r>
          <a:r>
            <a:rPr lang="en-US" dirty="0" smtClean="0"/>
            <a:t> </a:t>
          </a:r>
          <a:r>
            <a:rPr lang="en-US" dirty="0" err="1" smtClean="0"/>
            <a:t>rộng</a:t>
          </a:r>
          <a:r>
            <a:rPr lang="en-US" dirty="0" smtClean="0"/>
            <a:t> </a:t>
          </a:r>
          <a:r>
            <a:rPr lang="en-US" dirty="0" err="1" smtClean="0"/>
            <a:t>rãi</a:t>
          </a:r>
          <a:r>
            <a:rPr lang="en-US" dirty="0" smtClean="0"/>
            <a:t> </a:t>
          </a:r>
          <a:r>
            <a:rPr lang="en-US" dirty="0" err="1" smtClean="0"/>
            <a:t>trong</a:t>
          </a:r>
          <a:r>
            <a:rPr lang="en-US" dirty="0" smtClean="0"/>
            <a:t> </a:t>
          </a:r>
          <a:r>
            <a:rPr lang="en-US" dirty="0" err="1" smtClean="0"/>
            <a:t>ngoại</a:t>
          </a:r>
          <a:r>
            <a:rPr lang="en-US" dirty="0" smtClean="0"/>
            <a:t> </a:t>
          </a:r>
          <a:r>
            <a:rPr lang="en-US" dirty="0" err="1" smtClean="0"/>
            <a:t>thương</a:t>
          </a:r>
          <a:endParaRPr lang="en-US" dirty="0"/>
        </a:p>
      </dgm:t>
    </dgm:pt>
    <dgm:pt modelId="{4A9350E0-A96E-4A08-9B3C-D791043D7B8E}" type="parTrans" cxnId="{6D9135DD-92FA-48AA-BE3A-E4F2F65ECF98}">
      <dgm:prSet/>
      <dgm:spPr/>
      <dgm:t>
        <a:bodyPr/>
        <a:lstStyle/>
        <a:p>
          <a:endParaRPr lang="en-US"/>
        </a:p>
      </dgm:t>
    </dgm:pt>
    <dgm:pt modelId="{EF7E6E9A-DE50-4872-9C47-4F0BBDD9319F}" type="sibTrans" cxnId="{6D9135DD-92FA-48AA-BE3A-E4F2F65ECF98}">
      <dgm:prSet/>
      <dgm:spPr/>
      <dgm:t>
        <a:bodyPr/>
        <a:lstStyle/>
        <a:p>
          <a:endParaRPr lang="en-US"/>
        </a:p>
      </dgm:t>
    </dgm:pt>
    <dgm:pt modelId="{AF9844C0-C48F-4DD6-8120-85F04CE0B1EF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sau</a:t>
          </a:r>
          <a:endParaRPr lang="en-US" dirty="0"/>
        </a:p>
      </dgm:t>
    </dgm:pt>
    <dgm:pt modelId="{A4D86FE4-FB7F-48B0-99EB-621AA0EDA59D}" type="parTrans" cxnId="{035916F1-C73C-4420-A279-86F0C15428EB}">
      <dgm:prSet/>
      <dgm:spPr/>
      <dgm:t>
        <a:bodyPr/>
        <a:lstStyle/>
        <a:p>
          <a:endParaRPr lang="en-US"/>
        </a:p>
      </dgm:t>
    </dgm:pt>
    <dgm:pt modelId="{851C15F8-52F2-4ADE-BE5F-FDE88C072B62}" type="sibTrans" cxnId="{035916F1-C73C-4420-A279-86F0C15428EB}">
      <dgm:prSet/>
      <dgm:spPr/>
      <dgm:t>
        <a:bodyPr/>
        <a:lstStyle/>
        <a:p>
          <a:endParaRPr lang="en-US"/>
        </a:p>
      </dgm:t>
    </dgm:pt>
    <dgm:pt modelId="{C2B886C6-E781-4A2E-B254-D64690D9FF36}">
      <dgm:prSet phldrT="[Text]"/>
      <dgm:spPr/>
      <dgm:t>
        <a:bodyPr/>
        <a:lstStyle/>
        <a:p>
          <a:r>
            <a:rPr lang="en-US" dirty="0" err="1" smtClean="0"/>
            <a:t>Thuận</a:t>
          </a:r>
          <a:r>
            <a:rPr lang="en-US" dirty="0" smtClean="0"/>
            <a:t> </a:t>
          </a:r>
          <a:r>
            <a:rPr lang="en-US" dirty="0" err="1" smtClean="0"/>
            <a:t>lợi</a:t>
          </a:r>
          <a:r>
            <a:rPr lang="en-US" dirty="0" smtClean="0"/>
            <a:t> </a:t>
          </a:r>
          <a:r>
            <a:rPr lang="en-US" dirty="0" err="1" smtClean="0"/>
            <a:t>cho</a:t>
          </a:r>
          <a:r>
            <a:rPr lang="en-US" dirty="0" smtClean="0"/>
            <a:t> </a:t>
          </a:r>
          <a:r>
            <a:rPr lang="en-US" dirty="0" err="1" smtClean="0"/>
            <a:t>người</a:t>
          </a:r>
          <a:r>
            <a:rPr lang="en-US" dirty="0" smtClean="0"/>
            <a:t> </a:t>
          </a:r>
          <a:r>
            <a:rPr lang="en-US" dirty="0" err="1" smtClean="0"/>
            <a:t>mua</a:t>
          </a:r>
          <a:endParaRPr lang="en-US" dirty="0"/>
        </a:p>
      </dgm:t>
    </dgm:pt>
    <dgm:pt modelId="{8ED5AD32-B2B7-4D42-B191-E5F0E2273F9E}" type="parTrans" cxnId="{BB9C0B61-5BAD-4443-88B7-A304F2B473F5}">
      <dgm:prSet/>
      <dgm:spPr/>
      <dgm:t>
        <a:bodyPr/>
        <a:lstStyle/>
        <a:p>
          <a:endParaRPr lang="en-US"/>
        </a:p>
      </dgm:t>
    </dgm:pt>
    <dgm:pt modelId="{FF86E1F1-50CA-47E1-BD34-0A9C204C4A80}" type="sibTrans" cxnId="{BB9C0B61-5BAD-4443-88B7-A304F2B473F5}">
      <dgm:prSet/>
      <dgm:spPr/>
      <dgm:t>
        <a:bodyPr/>
        <a:lstStyle/>
        <a:p>
          <a:endParaRPr lang="en-US"/>
        </a:p>
      </dgm:t>
    </dgm:pt>
    <dgm:pt modelId="{8112B681-5AA0-4010-B4E5-3DE79D46E195}" type="pres">
      <dgm:prSet presAssocID="{F07F6470-6C57-4291-93FE-E6E644D149B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6F0A05-55D1-41F9-A438-61EFD269591E}" type="pres">
      <dgm:prSet presAssocID="{0BEFCC74-ED43-4181-8840-444EBA43CFC7}" presName="root1" presStyleCnt="0"/>
      <dgm:spPr/>
    </dgm:pt>
    <dgm:pt modelId="{7DF07712-CFB1-4CA4-A0CA-E9AF835AB508}" type="pres">
      <dgm:prSet presAssocID="{0BEFCC74-ED43-4181-8840-444EBA43CFC7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90B770-0D15-4C01-A6CF-57CA6BD06C0D}" type="pres">
      <dgm:prSet presAssocID="{0BEFCC74-ED43-4181-8840-444EBA43CFC7}" presName="level2hierChild" presStyleCnt="0"/>
      <dgm:spPr/>
    </dgm:pt>
    <dgm:pt modelId="{2DFD6170-4FD0-4FFA-813D-6740633B169C}" type="pres">
      <dgm:prSet presAssocID="{9CA9C9D6-14A4-4687-982D-6B02E3C89DF0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BCF539F8-3255-4915-838A-61A14D43BB6F}" type="pres">
      <dgm:prSet presAssocID="{9CA9C9D6-14A4-4687-982D-6B02E3C89DF0}" presName="connTx" presStyleLbl="parChTrans1D2" presStyleIdx="0" presStyleCnt="2"/>
      <dgm:spPr/>
      <dgm:t>
        <a:bodyPr/>
        <a:lstStyle/>
        <a:p>
          <a:endParaRPr lang="en-US"/>
        </a:p>
      </dgm:t>
    </dgm:pt>
    <dgm:pt modelId="{1F97B4A2-211C-4210-B6BF-C174DBAC2044}" type="pres">
      <dgm:prSet presAssocID="{CBDC7F0A-757C-444B-AFFE-0D14DB9CD6BC}" presName="root2" presStyleCnt="0"/>
      <dgm:spPr/>
    </dgm:pt>
    <dgm:pt modelId="{D8876FEB-774C-4103-869D-057B6138F6B8}" type="pres">
      <dgm:prSet presAssocID="{CBDC7F0A-757C-444B-AFFE-0D14DB9CD6B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7171B2-6A0B-4C24-B74C-48643406A260}" type="pres">
      <dgm:prSet presAssocID="{CBDC7F0A-757C-444B-AFFE-0D14DB9CD6BC}" presName="level3hierChild" presStyleCnt="0"/>
      <dgm:spPr/>
    </dgm:pt>
    <dgm:pt modelId="{3ECFE300-202A-47AC-9B36-548C933BB9E7}" type="pres">
      <dgm:prSet presAssocID="{891F7EC5-029D-4425-ADA8-58B4DFC20AF4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FB59483-05A6-4B9A-A68A-C9D0D8716AC8}" type="pres">
      <dgm:prSet presAssocID="{891F7EC5-029D-4425-ADA8-58B4DFC20AF4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762619D-6CE1-48D5-A409-09E5B1FDB850}" type="pres">
      <dgm:prSet presAssocID="{A2F70C6E-F531-4867-94C4-33706B812E8A}" presName="root2" presStyleCnt="0"/>
      <dgm:spPr/>
    </dgm:pt>
    <dgm:pt modelId="{54A5620A-AE3B-48AB-8E81-9185E157CEF0}" type="pres">
      <dgm:prSet presAssocID="{A2F70C6E-F531-4867-94C4-33706B812E8A}" presName="LevelTwoTextNode" presStyleLbl="node3" presStyleIdx="0" presStyleCnt="3" custLinFactNeighborX="1572" custLinFactNeighborY="-371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61B241-CD8B-4166-A4FB-3041484FC6D7}" type="pres">
      <dgm:prSet presAssocID="{A2F70C6E-F531-4867-94C4-33706B812E8A}" presName="level3hierChild" presStyleCnt="0"/>
      <dgm:spPr/>
    </dgm:pt>
    <dgm:pt modelId="{10838B54-297C-476B-AC18-FECF181875E9}" type="pres">
      <dgm:prSet presAssocID="{4A9350E0-A96E-4A08-9B3C-D791043D7B8E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4E1B0E4D-623B-4EF0-8F3E-40C85B498376}" type="pres">
      <dgm:prSet presAssocID="{4A9350E0-A96E-4A08-9B3C-D791043D7B8E}" presName="connTx" presStyleLbl="parChTrans1D3" presStyleIdx="1" presStyleCnt="3"/>
      <dgm:spPr/>
      <dgm:t>
        <a:bodyPr/>
        <a:lstStyle/>
        <a:p>
          <a:endParaRPr lang="en-US"/>
        </a:p>
      </dgm:t>
    </dgm:pt>
    <dgm:pt modelId="{A37589DB-8F90-4283-A691-EC2F3FF6195A}" type="pres">
      <dgm:prSet presAssocID="{5B5C7CCB-9FA4-49E7-9BEB-05BCB7163DD7}" presName="root2" presStyleCnt="0"/>
      <dgm:spPr/>
    </dgm:pt>
    <dgm:pt modelId="{0F005AED-C00A-4D36-B2B0-6E45E4874282}" type="pres">
      <dgm:prSet presAssocID="{5B5C7CCB-9FA4-49E7-9BEB-05BCB7163DD7}" presName="LevelTwoTextNode" presStyleLbl="node3" presStyleIdx="1" presStyleCnt="3" custScaleY="167672" custLinFactNeighborX="-1950" custLinFactNeighborY="-126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F9CAD2-EF01-457B-A58A-74AF8EF8E2B1}" type="pres">
      <dgm:prSet presAssocID="{5B5C7CCB-9FA4-49E7-9BEB-05BCB7163DD7}" presName="level3hierChild" presStyleCnt="0"/>
      <dgm:spPr/>
    </dgm:pt>
    <dgm:pt modelId="{AC8FBD7A-B376-4904-B170-16F96E9C1FA7}" type="pres">
      <dgm:prSet presAssocID="{A4D86FE4-FB7F-48B0-99EB-621AA0EDA59D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B5BCB62-64AE-4FD2-9C7A-E9AA9299BFAF}" type="pres">
      <dgm:prSet presAssocID="{A4D86FE4-FB7F-48B0-99EB-621AA0EDA59D}" presName="connTx" presStyleLbl="parChTrans1D2" presStyleIdx="1" presStyleCnt="2"/>
      <dgm:spPr/>
      <dgm:t>
        <a:bodyPr/>
        <a:lstStyle/>
        <a:p>
          <a:endParaRPr lang="en-US"/>
        </a:p>
      </dgm:t>
    </dgm:pt>
    <dgm:pt modelId="{DCFF4BC0-1485-4F30-ABE6-4CEAC4516A3B}" type="pres">
      <dgm:prSet presAssocID="{AF9844C0-C48F-4DD6-8120-85F04CE0B1EF}" presName="root2" presStyleCnt="0"/>
      <dgm:spPr/>
    </dgm:pt>
    <dgm:pt modelId="{A2B87EB5-8AD5-4B34-8479-B41807DD5DCA}" type="pres">
      <dgm:prSet presAssocID="{AF9844C0-C48F-4DD6-8120-85F04CE0B1EF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7ED58C-DFCC-44C9-8F96-0B084F64C8BE}" type="pres">
      <dgm:prSet presAssocID="{AF9844C0-C48F-4DD6-8120-85F04CE0B1EF}" presName="level3hierChild" presStyleCnt="0"/>
      <dgm:spPr/>
    </dgm:pt>
    <dgm:pt modelId="{531163C3-54F3-4567-8A71-A38FD55CB18F}" type="pres">
      <dgm:prSet presAssocID="{8ED5AD32-B2B7-4D42-B191-E5F0E2273F9E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000050C5-2F9E-4B04-AF14-C11A250F0B05}" type="pres">
      <dgm:prSet presAssocID="{8ED5AD32-B2B7-4D42-B191-E5F0E2273F9E}" presName="connTx" presStyleLbl="parChTrans1D3" presStyleIdx="2" presStyleCnt="3"/>
      <dgm:spPr/>
      <dgm:t>
        <a:bodyPr/>
        <a:lstStyle/>
        <a:p>
          <a:endParaRPr lang="en-US"/>
        </a:p>
      </dgm:t>
    </dgm:pt>
    <dgm:pt modelId="{9FCB4325-2B9E-43CD-A8E0-00C45F5724EF}" type="pres">
      <dgm:prSet presAssocID="{C2B886C6-E781-4A2E-B254-D64690D9FF36}" presName="root2" presStyleCnt="0"/>
      <dgm:spPr/>
    </dgm:pt>
    <dgm:pt modelId="{07783BF9-6C04-430B-A2EF-C87294FFC987}" type="pres">
      <dgm:prSet presAssocID="{C2B886C6-E781-4A2E-B254-D64690D9FF3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5DB3C8-6ED0-4451-B521-54D30F90B073}" type="pres">
      <dgm:prSet presAssocID="{C2B886C6-E781-4A2E-B254-D64690D9FF36}" presName="level3hierChild" presStyleCnt="0"/>
      <dgm:spPr/>
    </dgm:pt>
  </dgm:ptLst>
  <dgm:cxnLst>
    <dgm:cxn modelId="{F87D214A-5D90-4B01-B37C-9404FFEFCF2C}" type="presOf" srcId="{891F7EC5-029D-4425-ADA8-58B4DFC20AF4}" destId="{3ECFE300-202A-47AC-9B36-548C933BB9E7}" srcOrd="0" destOrd="0" presId="urn:microsoft.com/office/officeart/2005/8/layout/hierarchy2"/>
    <dgm:cxn modelId="{5430D90D-D2B4-4722-8570-F249F8C1487F}" srcId="{0BEFCC74-ED43-4181-8840-444EBA43CFC7}" destId="{CBDC7F0A-757C-444B-AFFE-0D14DB9CD6BC}" srcOrd="0" destOrd="0" parTransId="{9CA9C9D6-14A4-4687-982D-6B02E3C89DF0}" sibTransId="{57AAB14A-48EF-4D83-8831-82B392FB66F1}"/>
    <dgm:cxn modelId="{D7455323-C6F0-45E7-BDC6-AC8B79E7E141}" type="presOf" srcId="{AF9844C0-C48F-4DD6-8120-85F04CE0B1EF}" destId="{A2B87EB5-8AD5-4B34-8479-B41807DD5DCA}" srcOrd="0" destOrd="0" presId="urn:microsoft.com/office/officeart/2005/8/layout/hierarchy2"/>
    <dgm:cxn modelId="{0558D888-2A8A-41E7-B820-E513D4F041CE}" type="presOf" srcId="{8ED5AD32-B2B7-4D42-B191-E5F0E2273F9E}" destId="{531163C3-54F3-4567-8A71-A38FD55CB18F}" srcOrd="0" destOrd="0" presId="urn:microsoft.com/office/officeart/2005/8/layout/hierarchy2"/>
    <dgm:cxn modelId="{227F2087-6988-467C-AE9A-681A58CE7654}" type="presOf" srcId="{CBDC7F0A-757C-444B-AFFE-0D14DB9CD6BC}" destId="{D8876FEB-774C-4103-869D-057B6138F6B8}" srcOrd="0" destOrd="0" presId="urn:microsoft.com/office/officeart/2005/8/layout/hierarchy2"/>
    <dgm:cxn modelId="{6D9135DD-92FA-48AA-BE3A-E4F2F65ECF98}" srcId="{CBDC7F0A-757C-444B-AFFE-0D14DB9CD6BC}" destId="{5B5C7CCB-9FA4-49E7-9BEB-05BCB7163DD7}" srcOrd="1" destOrd="0" parTransId="{4A9350E0-A96E-4A08-9B3C-D791043D7B8E}" sibTransId="{EF7E6E9A-DE50-4872-9C47-4F0BBDD9319F}"/>
    <dgm:cxn modelId="{05A57FDE-DF5C-418E-9BED-6A01A4407383}" type="presOf" srcId="{F07F6470-6C57-4291-93FE-E6E644D149B2}" destId="{8112B681-5AA0-4010-B4E5-3DE79D46E195}" srcOrd="0" destOrd="0" presId="urn:microsoft.com/office/officeart/2005/8/layout/hierarchy2"/>
    <dgm:cxn modelId="{088A50B1-D02A-47A1-ACF3-861AB33B1EAE}" type="presOf" srcId="{A2F70C6E-F531-4867-94C4-33706B812E8A}" destId="{54A5620A-AE3B-48AB-8E81-9185E157CEF0}" srcOrd="0" destOrd="0" presId="urn:microsoft.com/office/officeart/2005/8/layout/hierarchy2"/>
    <dgm:cxn modelId="{0E3E608F-9EC0-4186-BC86-9D40F031ED1A}" type="presOf" srcId="{891F7EC5-029D-4425-ADA8-58B4DFC20AF4}" destId="{CFB59483-05A6-4B9A-A68A-C9D0D8716AC8}" srcOrd="1" destOrd="0" presId="urn:microsoft.com/office/officeart/2005/8/layout/hierarchy2"/>
    <dgm:cxn modelId="{CE8A0B45-22F2-44A5-8B4F-B7C4EADB49F5}" srcId="{F07F6470-6C57-4291-93FE-E6E644D149B2}" destId="{0BEFCC74-ED43-4181-8840-444EBA43CFC7}" srcOrd="0" destOrd="0" parTransId="{8F013D1D-3085-40B8-B84C-DBE15B1F6357}" sibTransId="{A8E333BE-19BF-44E7-B45E-416852DCF77E}"/>
    <dgm:cxn modelId="{9DBB97D3-A82E-4849-B5B5-5F8230B7C458}" type="presOf" srcId="{4A9350E0-A96E-4A08-9B3C-D791043D7B8E}" destId="{4E1B0E4D-623B-4EF0-8F3E-40C85B498376}" srcOrd="1" destOrd="0" presId="urn:microsoft.com/office/officeart/2005/8/layout/hierarchy2"/>
    <dgm:cxn modelId="{035916F1-C73C-4420-A279-86F0C15428EB}" srcId="{0BEFCC74-ED43-4181-8840-444EBA43CFC7}" destId="{AF9844C0-C48F-4DD6-8120-85F04CE0B1EF}" srcOrd="1" destOrd="0" parTransId="{A4D86FE4-FB7F-48B0-99EB-621AA0EDA59D}" sibTransId="{851C15F8-52F2-4ADE-BE5F-FDE88C072B62}"/>
    <dgm:cxn modelId="{8A6841A4-D90F-469F-84CD-CDCB6189B950}" type="presOf" srcId="{9CA9C9D6-14A4-4687-982D-6B02E3C89DF0}" destId="{2DFD6170-4FD0-4FFA-813D-6740633B169C}" srcOrd="0" destOrd="0" presId="urn:microsoft.com/office/officeart/2005/8/layout/hierarchy2"/>
    <dgm:cxn modelId="{D9187DEA-A24D-41DE-880A-4E6D70D12DD6}" srcId="{CBDC7F0A-757C-444B-AFFE-0D14DB9CD6BC}" destId="{A2F70C6E-F531-4867-94C4-33706B812E8A}" srcOrd="0" destOrd="0" parTransId="{891F7EC5-029D-4425-ADA8-58B4DFC20AF4}" sibTransId="{8C46B127-3DE3-4E7E-96EA-1553C9791532}"/>
    <dgm:cxn modelId="{C9617FAB-DA78-4AA4-AB95-B7AE70000A41}" type="presOf" srcId="{A4D86FE4-FB7F-48B0-99EB-621AA0EDA59D}" destId="{DB5BCB62-64AE-4FD2-9C7A-E9AA9299BFAF}" srcOrd="1" destOrd="0" presId="urn:microsoft.com/office/officeart/2005/8/layout/hierarchy2"/>
    <dgm:cxn modelId="{0C67CED2-D6F7-4150-A9E9-3ECDFA119804}" type="presOf" srcId="{8ED5AD32-B2B7-4D42-B191-E5F0E2273F9E}" destId="{000050C5-2F9E-4B04-AF14-C11A250F0B05}" srcOrd="1" destOrd="0" presId="urn:microsoft.com/office/officeart/2005/8/layout/hierarchy2"/>
    <dgm:cxn modelId="{4F1957EB-A0D5-4411-8DC1-6D7A4FF45F64}" type="presOf" srcId="{9CA9C9D6-14A4-4687-982D-6B02E3C89DF0}" destId="{BCF539F8-3255-4915-838A-61A14D43BB6F}" srcOrd="1" destOrd="0" presId="urn:microsoft.com/office/officeart/2005/8/layout/hierarchy2"/>
    <dgm:cxn modelId="{FAC76545-FF6F-492A-A291-6181D7E7150A}" type="presOf" srcId="{4A9350E0-A96E-4A08-9B3C-D791043D7B8E}" destId="{10838B54-297C-476B-AC18-FECF181875E9}" srcOrd="0" destOrd="0" presId="urn:microsoft.com/office/officeart/2005/8/layout/hierarchy2"/>
    <dgm:cxn modelId="{7F5C599E-2CA4-4A62-805E-DA3C2B9EA392}" type="presOf" srcId="{A4D86FE4-FB7F-48B0-99EB-621AA0EDA59D}" destId="{AC8FBD7A-B376-4904-B170-16F96E9C1FA7}" srcOrd="0" destOrd="0" presId="urn:microsoft.com/office/officeart/2005/8/layout/hierarchy2"/>
    <dgm:cxn modelId="{BB9C0B61-5BAD-4443-88B7-A304F2B473F5}" srcId="{AF9844C0-C48F-4DD6-8120-85F04CE0B1EF}" destId="{C2B886C6-E781-4A2E-B254-D64690D9FF36}" srcOrd="0" destOrd="0" parTransId="{8ED5AD32-B2B7-4D42-B191-E5F0E2273F9E}" sibTransId="{FF86E1F1-50CA-47E1-BD34-0A9C204C4A80}"/>
    <dgm:cxn modelId="{5FC66FD4-3E5B-4BD9-9D2A-E519B312999A}" type="presOf" srcId="{0BEFCC74-ED43-4181-8840-444EBA43CFC7}" destId="{7DF07712-CFB1-4CA4-A0CA-E9AF835AB508}" srcOrd="0" destOrd="0" presId="urn:microsoft.com/office/officeart/2005/8/layout/hierarchy2"/>
    <dgm:cxn modelId="{E95C5420-F85C-4126-A20E-A17F90B54D04}" type="presOf" srcId="{5B5C7CCB-9FA4-49E7-9BEB-05BCB7163DD7}" destId="{0F005AED-C00A-4D36-B2B0-6E45E4874282}" srcOrd="0" destOrd="0" presId="urn:microsoft.com/office/officeart/2005/8/layout/hierarchy2"/>
    <dgm:cxn modelId="{268E1A35-BB5A-4644-84FA-DC14B9F0CF9F}" type="presOf" srcId="{C2B886C6-E781-4A2E-B254-D64690D9FF36}" destId="{07783BF9-6C04-430B-A2EF-C87294FFC987}" srcOrd="0" destOrd="0" presId="urn:microsoft.com/office/officeart/2005/8/layout/hierarchy2"/>
    <dgm:cxn modelId="{A8B0F1A7-6AC7-447D-AB3E-E1243B479A0A}" type="presParOf" srcId="{8112B681-5AA0-4010-B4E5-3DE79D46E195}" destId="{F36F0A05-55D1-41F9-A438-61EFD269591E}" srcOrd="0" destOrd="0" presId="urn:microsoft.com/office/officeart/2005/8/layout/hierarchy2"/>
    <dgm:cxn modelId="{76DB0CED-E5A0-47FB-9EEE-908F83A15731}" type="presParOf" srcId="{F36F0A05-55D1-41F9-A438-61EFD269591E}" destId="{7DF07712-CFB1-4CA4-A0CA-E9AF835AB508}" srcOrd="0" destOrd="0" presId="urn:microsoft.com/office/officeart/2005/8/layout/hierarchy2"/>
    <dgm:cxn modelId="{BF3EC6EF-0352-46A3-854F-44C1EF1EC9DA}" type="presParOf" srcId="{F36F0A05-55D1-41F9-A438-61EFD269591E}" destId="{AA90B770-0D15-4C01-A6CF-57CA6BD06C0D}" srcOrd="1" destOrd="0" presId="urn:microsoft.com/office/officeart/2005/8/layout/hierarchy2"/>
    <dgm:cxn modelId="{8E5A1560-A428-439E-94AB-CEE2FEA32BC2}" type="presParOf" srcId="{AA90B770-0D15-4C01-A6CF-57CA6BD06C0D}" destId="{2DFD6170-4FD0-4FFA-813D-6740633B169C}" srcOrd="0" destOrd="0" presId="urn:microsoft.com/office/officeart/2005/8/layout/hierarchy2"/>
    <dgm:cxn modelId="{F62AA4A9-471A-4ED2-8B8F-A033CB1BB96A}" type="presParOf" srcId="{2DFD6170-4FD0-4FFA-813D-6740633B169C}" destId="{BCF539F8-3255-4915-838A-61A14D43BB6F}" srcOrd="0" destOrd="0" presId="urn:microsoft.com/office/officeart/2005/8/layout/hierarchy2"/>
    <dgm:cxn modelId="{22177385-6D28-4E6D-B4DE-0A566BCADD1E}" type="presParOf" srcId="{AA90B770-0D15-4C01-A6CF-57CA6BD06C0D}" destId="{1F97B4A2-211C-4210-B6BF-C174DBAC2044}" srcOrd="1" destOrd="0" presId="urn:microsoft.com/office/officeart/2005/8/layout/hierarchy2"/>
    <dgm:cxn modelId="{06DFC175-D6EA-46A6-BEF6-D547E6E00BB4}" type="presParOf" srcId="{1F97B4A2-211C-4210-B6BF-C174DBAC2044}" destId="{D8876FEB-774C-4103-869D-057B6138F6B8}" srcOrd="0" destOrd="0" presId="urn:microsoft.com/office/officeart/2005/8/layout/hierarchy2"/>
    <dgm:cxn modelId="{C5A7A350-A2F3-431F-AA61-7402A18E0133}" type="presParOf" srcId="{1F97B4A2-211C-4210-B6BF-C174DBAC2044}" destId="{817171B2-6A0B-4C24-B74C-48643406A260}" srcOrd="1" destOrd="0" presId="urn:microsoft.com/office/officeart/2005/8/layout/hierarchy2"/>
    <dgm:cxn modelId="{A987E8A4-5692-4B0E-8454-FA255CB15F01}" type="presParOf" srcId="{817171B2-6A0B-4C24-B74C-48643406A260}" destId="{3ECFE300-202A-47AC-9B36-548C933BB9E7}" srcOrd="0" destOrd="0" presId="urn:microsoft.com/office/officeart/2005/8/layout/hierarchy2"/>
    <dgm:cxn modelId="{C4A5D227-820F-4615-B2FA-03AEE4C173B5}" type="presParOf" srcId="{3ECFE300-202A-47AC-9B36-548C933BB9E7}" destId="{CFB59483-05A6-4B9A-A68A-C9D0D8716AC8}" srcOrd="0" destOrd="0" presId="urn:microsoft.com/office/officeart/2005/8/layout/hierarchy2"/>
    <dgm:cxn modelId="{5553B9B9-1122-4046-A346-31EF49B2954F}" type="presParOf" srcId="{817171B2-6A0B-4C24-B74C-48643406A260}" destId="{1762619D-6CE1-48D5-A409-09E5B1FDB850}" srcOrd="1" destOrd="0" presId="urn:microsoft.com/office/officeart/2005/8/layout/hierarchy2"/>
    <dgm:cxn modelId="{9C7AA33F-8F12-4704-98DE-D77467578D9B}" type="presParOf" srcId="{1762619D-6CE1-48D5-A409-09E5B1FDB850}" destId="{54A5620A-AE3B-48AB-8E81-9185E157CEF0}" srcOrd="0" destOrd="0" presId="urn:microsoft.com/office/officeart/2005/8/layout/hierarchy2"/>
    <dgm:cxn modelId="{A49FFDBF-D0E1-4411-A36B-053F0902EF38}" type="presParOf" srcId="{1762619D-6CE1-48D5-A409-09E5B1FDB850}" destId="{A261B241-CD8B-4166-A4FB-3041484FC6D7}" srcOrd="1" destOrd="0" presId="urn:microsoft.com/office/officeart/2005/8/layout/hierarchy2"/>
    <dgm:cxn modelId="{873F54E2-94A7-43A9-A1C4-25AAD21F0454}" type="presParOf" srcId="{817171B2-6A0B-4C24-B74C-48643406A260}" destId="{10838B54-297C-476B-AC18-FECF181875E9}" srcOrd="2" destOrd="0" presId="urn:microsoft.com/office/officeart/2005/8/layout/hierarchy2"/>
    <dgm:cxn modelId="{1D6A69BE-3F36-4F99-A5A0-30217AE42DF2}" type="presParOf" srcId="{10838B54-297C-476B-AC18-FECF181875E9}" destId="{4E1B0E4D-623B-4EF0-8F3E-40C85B498376}" srcOrd="0" destOrd="0" presId="urn:microsoft.com/office/officeart/2005/8/layout/hierarchy2"/>
    <dgm:cxn modelId="{389C5CA0-303A-4464-A8CD-E5D8F1D52F25}" type="presParOf" srcId="{817171B2-6A0B-4C24-B74C-48643406A260}" destId="{A37589DB-8F90-4283-A691-EC2F3FF6195A}" srcOrd="3" destOrd="0" presId="urn:microsoft.com/office/officeart/2005/8/layout/hierarchy2"/>
    <dgm:cxn modelId="{DE14CE39-669B-49B3-AD0D-7D97E074E13A}" type="presParOf" srcId="{A37589DB-8F90-4283-A691-EC2F3FF6195A}" destId="{0F005AED-C00A-4D36-B2B0-6E45E4874282}" srcOrd="0" destOrd="0" presId="urn:microsoft.com/office/officeart/2005/8/layout/hierarchy2"/>
    <dgm:cxn modelId="{4EEC6ACD-3021-4ABE-8CCC-26725A20D94D}" type="presParOf" srcId="{A37589DB-8F90-4283-A691-EC2F3FF6195A}" destId="{63F9CAD2-EF01-457B-A58A-74AF8EF8E2B1}" srcOrd="1" destOrd="0" presId="urn:microsoft.com/office/officeart/2005/8/layout/hierarchy2"/>
    <dgm:cxn modelId="{BE178631-A4E2-41A0-B840-0901B8AA0CC0}" type="presParOf" srcId="{AA90B770-0D15-4C01-A6CF-57CA6BD06C0D}" destId="{AC8FBD7A-B376-4904-B170-16F96E9C1FA7}" srcOrd="2" destOrd="0" presId="urn:microsoft.com/office/officeart/2005/8/layout/hierarchy2"/>
    <dgm:cxn modelId="{5AB25B0F-A8EC-42CA-9847-CBC444D80D32}" type="presParOf" srcId="{AC8FBD7A-B376-4904-B170-16F96E9C1FA7}" destId="{DB5BCB62-64AE-4FD2-9C7A-E9AA9299BFAF}" srcOrd="0" destOrd="0" presId="urn:microsoft.com/office/officeart/2005/8/layout/hierarchy2"/>
    <dgm:cxn modelId="{D9F89CFD-D152-4BA6-BF97-2D221BA38481}" type="presParOf" srcId="{AA90B770-0D15-4C01-A6CF-57CA6BD06C0D}" destId="{DCFF4BC0-1485-4F30-ABE6-4CEAC4516A3B}" srcOrd="3" destOrd="0" presId="urn:microsoft.com/office/officeart/2005/8/layout/hierarchy2"/>
    <dgm:cxn modelId="{F25111AE-24DD-4D7A-9157-5E5A2A8867BD}" type="presParOf" srcId="{DCFF4BC0-1485-4F30-ABE6-4CEAC4516A3B}" destId="{A2B87EB5-8AD5-4B34-8479-B41807DD5DCA}" srcOrd="0" destOrd="0" presId="urn:microsoft.com/office/officeart/2005/8/layout/hierarchy2"/>
    <dgm:cxn modelId="{D0F6742D-CFCC-420A-B03A-F5394C12F0AB}" type="presParOf" srcId="{DCFF4BC0-1485-4F30-ABE6-4CEAC4516A3B}" destId="{3B7ED58C-DFCC-44C9-8F96-0B084F64C8BE}" srcOrd="1" destOrd="0" presId="urn:microsoft.com/office/officeart/2005/8/layout/hierarchy2"/>
    <dgm:cxn modelId="{4A6A44E6-6D17-435D-A4FC-12E4B63E9F16}" type="presParOf" srcId="{3B7ED58C-DFCC-44C9-8F96-0B084F64C8BE}" destId="{531163C3-54F3-4567-8A71-A38FD55CB18F}" srcOrd="0" destOrd="0" presId="urn:microsoft.com/office/officeart/2005/8/layout/hierarchy2"/>
    <dgm:cxn modelId="{236EC8C0-B11C-4162-9DBC-26E6FC79E668}" type="presParOf" srcId="{531163C3-54F3-4567-8A71-A38FD55CB18F}" destId="{000050C5-2F9E-4B04-AF14-C11A250F0B05}" srcOrd="0" destOrd="0" presId="urn:microsoft.com/office/officeart/2005/8/layout/hierarchy2"/>
    <dgm:cxn modelId="{B15D15D9-2B6A-45B3-9A73-6EF8AE5A8117}" type="presParOf" srcId="{3B7ED58C-DFCC-44C9-8F96-0B084F64C8BE}" destId="{9FCB4325-2B9E-43CD-A8E0-00C45F5724EF}" srcOrd="1" destOrd="0" presId="urn:microsoft.com/office/officeart/2005/8/layout/hierarchy2"/>
    <dgm:cxn modelId="{9CE6102B-9256-4D5C-9DD5-DB1089564DD8}" type="presParOf" srcId="{9FCB4325-2B9E-43CD-A8E0-00C45F5724EF}" destId="{07783BF9-6C04-430B-A2EF-C87294FFC987}" srcOrd="0" destOrd="0" presId="urn:microsoft.com/office/officeart/2005/8/layout/hierarchy2"/>
    <dgm:cxn modelId="{F4800D3F-1E4A-408A-8FF5-EFAC984D3534}" type="presParOf" srcId="{9FCB4325-2B9E-43CD-A8E0-00C45F5724EF}" destId="{615DB3C8-6ED0-4451-B521-54D30F90B073}" srcOrd="1" destOrd="0" presId="urn:microsoft.com/office/officeart/2005/8/layout/hierarchy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CA105F-0260-4A88-84A2-85B853CCFD32}" type="doc">
      <dgm:prSet loTypeId="urn:microsoft.com/office/officeart/2005/8/layout/cycle5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84F84E-F902-4013-B583-9A8646278FAB}">
      <dgm:prSet phldrT="[Text]" custT="1"/>
      <dgm:spPr/>
      <dgm:t>
        <a:bodyPr/>
        <a:lstStyle/>
        <a:p>
          <a:r>
            <a:rPr lang="en-US" sz="2500" dirty="0" err="1" smtClean="0"/>
            <a:t>Điều</a:t>
          </a:r>
          <a:r>
            <a:rPr lang="en-US" sz="2500" dirty="0" smtClean="0"/>
            <a:t> </a:t>
          </a:r>
          <a:r>
            <a:rPr lang="en-US" sz="2500" dirty="0" err="1" smtClean="0"/>
            <a:t>kiện</a:t>
          </a:r>
          <a:r>
            <a:rPr lang="en-US" sz="2500" dirty="0" smtClean="0"/>
            <a:t> D/P</a:t>
          </a:r>
          <a:endParaRPr lang="en-US" sz="2500" dirty="0"/>
        </a:p>
      </dgm:t>
    </dgm:pt>
    <dgm:pt modelId="{2C35F5A8-FC94-4DC9-A802-95CC264BCB62}" type="parTrans" cxnId="{57F14914-05EC-463C-98EA-6C84AEFCFEFC}">
      <dgm:prSet/>
      <dgm:spPr/>
      <dgm:t>
        <a:bodyPr/>
        <a:lstStyle/>
        <a:p>
          <a:endParaRPr lang="en-US"/>
        </a:p>
      </dgm:t>
    </dgm:pt>
    <dgm:pt modelId="{B3B26C1C-9441-4D47-A66F-311CFD274FC9}" type="sibTrans" cxnId="{57F14914-05EC-463C-98EA-6C84AEFCFEFC}">
      <dgm:prSet/>
      <dgm:spPr/>
      <dgm:t>
        <a:bodyPr/>
        <a:lstStyle/>
        <a:p>
          <a:endParaRPr lang="en-US"/>
        </a:p>
      </dgm:t>
    </dgm:pt>
    <dgm:pt modelId="{E71F9092-AC00-4B97-845C-D93F86FEBFB7}">
      <dgm:prSet phldrT="[Text]" custT="1"/>
      <dgm:spPr/>
      <dgm:t>
        <a:bodyPr/>
        <a:lstStyle/>
        <a:p>
          <a:r>
            <a:rPr lang="en-US" sz="2500" dirty="0" err="1" smtClean="0"/>
            <a:t>Điều</a:t>
          </a:r>
          <a:r>
            <a:rPr lang="en-US" sz="2500" dirty="0" smtClean="0"/>
            <a:t> </a:t>
          </a:r>
          <a:r>
            <a:rPr lang="en-US" sz="2500" dirty="0" err="1" smtClean="0"/>
            <a:t>kiện</a:t>
          </a:r>
          <a:r>
            <a:rPr lang="en-US" sz="2500" dirty="0" smtClean="0"/>
            <a:t> D/A</a:t>
          </a:r>
          <a:endParaRPr lang="en-US" sz="2500" dirty="0"/>
        </a:p>
      </dgm:t>
    </dgm:pt>
    <dgm:pt modelId="{CD92F0EE-BECE-4E7C-AB4B-C59A6225206A}" type="parTrans" cxnId="{E89E69DD-B897-4AC9-9E0B-32F0865ECEE8}">
      <dgm:prSet/>
      <dgm:spPr/>
      <dgm:t>
        <a:bodyPr/>
        <a:lstStyle/>
        <a:p>
          <a:endParaRPr lang="en-US"/>
        </a:p>
      </dgm:t>
    </dgm:pt>
    <dgm:pt modelId="{D307A5D0-819B-4C25-B21B-A4A7A2D55041}" type="sibTrans" cxnId="{E89E69DD-B897-4AC9-9E0B-32F0865ECEE8}">
      <dgm:prSet/>
      <dgm:spPr/>
      <dgm:t>
        <a:bodyPr/>
        <a:lstStyle/>
        <a:p>
          <a:endParaRPr lang="en-US"/>
        </a:p>
      </dgm:t>
    </dgm:pt>
    <dgm:pt modelId="{F7E057BE-DEC4-46F0-B154-2802EA8FBAC7}">
      <dgm:prSet phldrT="[Text]"/>
      <dgm:spPr/>
      <dgm:t>
        <a:bodyPr/>
        <a:lstStyle/>
        <a:p>
          <a:r>
            <a:rPr lang="en-US" dirty="0" err="1" smtClean="0"/>
            <a:t>Thanh</a:t>
          </a:r>
          <a:r>
            <a:rPr lang="en-US" dirty="0" smtClean="0"/>
            <a:t> </a:t>
          </a:r>
          <a:r>
            <a:rPr lang="en-US" dirty="0" err="1" smtClean="0"/>
            <a:t>toán</a:t>
          </a:r>
          <a:r>
            <a:rPr lang="en-US" dirty="0" smtClean="0"/>
            <a:t> </a:t>
          </a:r>
          <a:r>
            <a:rPr lang="en-US" dirty="0" err="1" smtClean="0"/>
            <a:t>từng</a:t>
          </a:r>
          <a:r>
            <a:rPr lang="en-US" dirty="0" smtClean="0"/>
            <a:t> </a:t>
          </a:r>
          <a:r>
            <a:rPr lang="en-US" dirty="0" err="1" smtClean="0"/>
            <a:t>phần</a:t>
          </a:r>
          <a:endParaRPr lang="en-US" dirty="0"/>
        </a:p>
      </dgm:t>
    </dgm:pt>
    <dgm:pt modelId="{412CEB9A-B543-49CB-97AE-0CC6913B4243}" type="parTrans" cxnId="{65FB5F24-0B91-4B4D-8773-5F97DFF34F5D}">
      <dgm:prSet/>
      <dgm:spPr/>
      <dgm:t>
        <a:bodyPr/>
        <a:lstStyle/>
        <a:p>
          <a:endParaRPr lang="en-US"/>
        </a:p>
      </dgm:t>
    </dgm:pt>
    <dgm:pt modelId="{FADC1AA8-EF84-4272-ABC4-80AC03DD2BB4}" type="sibTrans" cxnId="{65FB5F24-0B91-4B4D-8773-5F97DFF34F5D}">
      <dgm:prSet/>
      <dgm:spPr/>
      <dgm:t>
        <a:bodyPr/>
        <a:lstStyle/>
        <a:p>
          <a:endParaRPr lang="en-US"/>
        </a:p>
      </dgm:t>
    </dgm:pt>
    <dgm:pt modelId="{7BFEC487-BD11-4FB5-B12C-DC0D27ED9F36}">
      <dgm:prSet phldrT="[Text]"/>
      <dgm:spPr/>
      <dgm:t>
        <a:bodyPr/>
        <a:lstStyle/>
        <a:p>
          <a:r>
            <a:rPr lang="en-US" dirty="0" err="1" smtClean="0"/>
            <a:t>Trao</a:t>
          </a:r>
          <a:r>
            <a:rPr lang="en-US" dirty="0" smtClean="0"/>
            <a:t> </a:t>
          </a:r>
          <a:r>
            <a:rPr lang="en-US" dirty="0" err="1" smtClean="0"/>
            <a:t>chứng</a:t>
          </a:r>
          <a:r>
            <a:rPr lang="en-US" dirty="0" smtClean="0"/>
            <a:t> </a:t>
          </a:r>
          <a:r>
            <a:rPr lang="en-US" dirty="0" err="1" smtClean="0"/>
            <a:t>từ</a:t>
          </a:r>
          <a:r>
            <a:rPr lang="en-US" dirty="0" smtClean="0"/>
            <a:t> </a:t>
          </a:r>
          <a:r>
            <a:rPr lang="en-US" dirty="0" err="1" smtClean="0"/>
            <a:t>đổi</a:t>
          </a:r>
          <a:r>
            <a:rPr lang="en-US" dirty="0" smtClean="0"/>
            <a:t> </a:t>
          </a:r>
          <a:r>
            <a:rPr lang="en-US" dirty="0" err="1" smtClean="0"/>
            <a:t>kỳ</a:t>
          </a:r>
          <a:r>
            <a:rPr lang="en-US" dirty="0" smtClean="0"/>
            <a:t> </a:t>
          </a:r>
          <a:r>
            <a:rPr lang="en-US" dirty="0" err="1" smtClean="0"/>
            <a:t>phiếu</a:t>
          </a:r>
          <a:endParaRPr lang="en-US" dirty="0"/>
        </a:p>
      </dgm:t>
    </dgm:pt>
    <dgm:pt modelId="{653A30F2-1312-4E52-9F34-EE234644BB92}" type="parTrans" cxnId="{3E403EAE-F2B7-40B7-BB3F-A905BEE9149B}">
      <dgm:prSet/>
      <dgm:spPr/>
      <dgm:t>
        <a:bodyPr/>
        <a:lstStyle/>
        <a:p>
          <a:endParaRPr lang="en-US"/>
        </a:p>
      </dgm:t>
    </dgm:pt>
    <dgm:pt modelId="{16A60772-5E9C-4359-8A4F-E44F44F6CDA1}" type="sibTrans" cxnId="{3E403EAE-F2B7-40B7-BB3F-A905BEE9149B}">
      <dgm:prSet/>
      <dgm:spPr/>
      <dgm:t>
        <a:bodyPr/>
        <a:lstStyle/>
        <a:p>
          <a:endParaRPr lang="en-US"/>
        </a:p>
      </dgm:t>
    </dgm:pt>
    <dgm:pt modelId="{CD270D33-918E-45F6-8792-EFFCA20FB487}">
      <dgm:prSet phldrT="[Text]" custT="1"/>
      <dgm:spPr/>
      <dgm:t>
        <a:bodyPr/>
        <a:lstStyle/>
        <a:p>
          <a:r>
            <a:rPr lang="en-US" sz="2500" dirty="0" err="1" smtClean="0"/>
            <a:t>Trao</a:t>
          </a:r>
          <a:r>
            <a:rPr lang="en-US" sz="2500" dirty="0" smtClean="0"/>
            <a:t> </a:t>
          </a:r>
          <a:r>
            <a:rPr lang="en-US" sz="2500" dirty="0" err="1" smtClean="0"/>
            <a:t>chứng</a:t>
          </a:r>
          <a:r>
            <a:rPr lang="en-US" sz="2500" dirty="0" smtClean="0"/>
            <a:t> </a:t>
          </a:r>
          <a:r>
            <a:rPr lang="en-US" sz="2500" dirty="0" err="1" smtClean="0"/>
            <a:t>từ</a:t>
          </a:r>
          <a:r>
            <a:rPr lang="en-US" sz="2500" dirty="0" smtClean="0"/>
            <a:t> </a:t>
          </a:r>
          <a:r>
            <a:rPr lang="en-US" sz="2500" dirty="0" err="1" smtClean="0"/>
            <a:t>đổi</a:t>
          </a:r>
          <a:r>
            <a:rPr lang="en-US" sz="2500" dirty="0" smtClean="0"/>
            <a:t> </a:t>
          </a:r>
          <a:r>
            <a:rPr lang="en-US" sz="2500" dirty="0" err="1" smtClean="0"/>
            <a:t>giấy</a:t>
          </a:r>
          <a:r>
            <a:rPr lang="en-US" sz="2500" dirty="0" smtClean="0"/>
            <a:t> </a:t>
          </a:r>
          <a:r>
            <a:rPr lang="en-US" sz="2500" dirty="0" err="1" smtClean="0"/>
            <a:t>nhận</a:t>
          </a:r>
          <a:r>
            <a:rPr lang="en-US" sz="2500" dirty="0" smtClean="0"/>
            <a:t> </a:t>
          </a:r>
          <a:r>
            <a:rPr lang="en-US" sz="2500" dirty="0" err="1" smtClean="0"/>
            <a:t>nợ</a:t>
          </a:r>
          <a:endParaRPr lang="en-US" sz="2500" dirty="0"/>
        </a:p>
      </dgm:t>
    </dgm:pt>
    <dgm:pt modelId="{A6545046-7C5A-4A4F-A8B8-5FFB85F3BEAA}" type="parTrans" cxnId="{220268C2-579A-4B78-97F1-02E9C82C8B6C}">
      <dgm:prSet/>
      <dgm:spPr/>
      <dgm:t>
        <a:bodyPr/>
        <a:lstStyle/>
        <a:p>
          <a:endParaRPr lang="en-US"/>
        </a:p>
      </dgm:t>
    </dgm:pt>
    <dgm:pt modelId="{5A272ADC-2FB6-43FF-9971-84397FB7BF34}" type="sibTrans" cxnId="{220268C2-579A-4B78-97F1-02E9C82C8B6C}">
      <dgm:prSet/>
      <dgm:spPr/>
      <dgm:t>
        <a:bodyPr/>
        <a:lstStyle/>
        <a:p>
          <a:endParaRPr lang="en-US"/>
        </a:p>
      </dgm:t>
    </dgm:pt>
    <dgm:pt modelId="{2D334799-0E9C-4277-93AB-1C28E41C6BC1}" type="pres">
      <dgm:prSet presAssocID="{74CA105F-0260-4A88-84A2-85B853CCFD3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26C0BF3-9BFE-48A7-8EF9-4C79A82E1312}" type="pres">
      <dgm:prSet presAssocID="{8884F84E-F902-4013-B583-9A8646278FAB}" presName="node" presStyleLbl="node1" presStyleIdx="0" presStyleCnt="5" custScaleX="124413" custScaleY="1272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16BEE6-B243-4097-9713-360C1642DA50}" type="pres">
      <dgm:prSet presAssocID="{8884F84E-F902-4013-B583-9A8646278FAB}" presName="spNode" presStyleCnt="0"/>
      <dgm:spPr/>
    </dgm:pt>
    <dgm:pt modelId="{A4EB7961-29CA-43EC-B284-B6AB5014977D}" type="pres">
      <dgm:prSet presAssocID="{B3B26C1C-9441-4D47-A66F-311CFD274FC9}" presName="sibTrans" presStyleLbl="sibTrans1D1" presStyleIdx="0" presStyleCnt="5"/>
      <dgm:spPr/>
      <dgm:t>
        <a:bodyPr/>
        <a:lstStyle/>
        <a:p>
          <a:endParaRPr lang="en-US"/>
        </a:p>
      </dgm:t>
    </dgm:pt>
    <dgm:pt modelId="{6400BF9D-F2AE-4682-B840-8E835AF69CAE}" type="pres">
      <dgm:prSet presAssocID="{E71F9092-AC00-4B97-845C-D93F86FEBFB7}" presName="node" presStyleLbl="node1" presStyleIdx="1" presStyleCnt="5" custScaleX="112232" custScaleY="1319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095EE1-C9FE-4C7B-AEA5-D7D0375D380B}" type="pres">
      <dgm:prSet presAssocID="{E71F9092-AC00-4B97-845C-D93F86FEBFB7}" presName="spNode" presStyleCnt="0"/>
      <dgm:spPr/>
    </dgm:pt>
    <dgm:pt modelId="{0E7BF17B-ED3A-4FC6-8C8F-9570F3EB3567}" type="pres">
      <dgm:prSet presAssocID="{D307A5D0-819B-4C25-B21B-A4A7A2D55041}" presName="sibTrans" presStyleLbl="sibTrans1D1" presStyleIdx="1" presStyleCnt="5"/>
      <dgm:spPr/>
      <dgm:t>
        <a:bodyPr/>
        <a:lstStyle/>
        <a:p>
          <a:endParaRPr lang="en-US"/>
        </a:p>
      </dgm:t>
    </dgm:pt>
    <dgm:pt modelId="{4B14A127-0CD6-4769-A9F0-A11C4425B47C}" type="pres">
      <dgm:prSet presAssocID="{F7E057BE-DEC4-46F0-B154-2802EA8FBAC7}" presName="node" presStyleLbl="node1" presStyleIdx="2" presStyleCnt="5" custScaleX="125726" custScaleY="127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1A5BB2-1972-4493-B3B9-0D386C3128BE}" type="pres">
      <dgm:prSet presAssocID="{F7E057BE-DEC4-46F0-B154-2802EA8FBAC7}" presName="spNode" presStyleCnt="0"/>
      <dgm:spPr/>
    </dgm:pt>
    <dgm:pt modelId="{50666CA6-676E-4CB9-9F01-AF132DF51C8F}" type="pres">
      <dgm:prSet presAssocID="{FADC1AA8-EF84-4272-ABC4-80AC03DD2BB4}" presName="sibTrans" presStyleLbl="sibTrans1D1" presStyleIdx="2" presStyleCnt="5"/>
      <dgm:spPr/>
      <dgm:t>
        <a:bodyPr/>
        <a:lstStyle/>
        <a:p>
          <a:endParaRPr lang="en-US"/>
        </a:p>
      </dgm:t>
    </dgm:pt>
    <dgm:pt modelId="{97D042DA-D629-4EFE-B37F-FC473BCDAB0E}" type="pres">
      <dgm:prSet presAssocID="{7BFEC487-BD11-4FB5-B12C-DC0D27ED9F36}" presName="node" presStyleLbl="node1" presStyleIdx="3" presStyleCnt="5" custScaleX="125759" custScaleY="1204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34A172-1943-4657-9725-55302DF35D3A}" type="pres">
      <dgm:prSet presAssocID="{7BFEC487-BD11-4FB5-B12C-DC0D27ED9F36}" presName="spNode" presStyleCnt="0"/>
      <dgm:spPr/>
    </dgm:pt>
    <dgm:pt modelId="{1E9AE5B6-E601-44E0-A9D1-D6A88AD5A827}" type="pres">
      <dgm:prSet presAssocID="{16A60772-5E9C-4359-8A4F-E44F44F6CDA1}" presName="sibTrans" presStyleLbl="sibTrans1D1" presStyleIdx="3" presStyleCnt="5"/>
      <dgm:spPr/>
      <dgm:t>
        <a:bodyPr/>
        <a:lstStyle/>
        <a:p>
          <a:endParaRPr lang="en-US"/>
        </a:p>
      </dgm:t>
    </dgm:pt>
    <dgm:pt modelId="{6CB57EBC-5336-4986-8DBB-27C6813216C6}" type="pres">
      <dgm:prSet presAssocID="{CD270D33-918E-45F6-8792-EFFCA20FB487}" presName="node" presStyleLbl="node1" presStyleIdx="4" presStyleCnt="5" custScaleX="120969" custScaleY="135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B294B1-D1AF-40E1-8F8F-E13D05551A8D}" type="pres">
      <dgm:prSet presAssocID="{CD270D33-918E-45F6-8792-EFFCA20FB487}" presName="spNode" presStyleCnt="0"/>
      <dgm:spPr/>
    </dgm:pt>
    <dgm:pt modelId="{65D87772-8AC8-46DD-B92F-8A859A55A469}" type="pres">
      <dgm:prSet presAssocID="{5A272ADC-2FB6-43FF-9971-84397FB7BF34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57F14914-05EC-463C-98EA-6C84AEFCFEFC}" srcId="{74CA105F-0260-4A88-84A2-85B853CCFD32}" destId="{8884F84E-F902-4013-B583-9A8646278FAB}" srcOrd="0" destOrd="0" parTransId="{2C35F5A8-FC94-4DC9-A802-95CC264BCB62}" sibTransId="{B3B26C1C-9441-4D47-A66F-311CFD274FC9}"/>
    <dgm:cxn modelId="{F211CD5D-0EA6-4FD3-8CFC-488BB79E2C0D}" type="presOf" srcId="{16A60772-5E9C-4359-8A4F-E44F44F6CDA1}" destId="{1E9AE5B6-E601-44E0-A9D1-D6A88AD5A827}" srcOrd="0" destOrd="0" presId="urn:microsoft.com/office/officeart/2005/8/layout/cycle5"/>
    <dgm:cxn modelId="{981CD238-3C11-433B-BB49-B6AA0914BB6D}" type="presOf" srcId="{74CA105F-0260-4A88-84A2-85B853CCFD32}" destId="{2D334799-0E9C-4277-93AB-1C28E41C6BC1}" srcOrd="0" destOrd="0" presId="urn:microsoft.com/office/officeart/2005/8/layout/cycle5"/>
    <dgm:cxn modelId="{220268C2-579A-4B78-97F1-02E9C82C8B6C}" srcId="{74CA105F-0260-4A88-84A2-85B853CCFD32}" destId="{CD270D33-918E-45F6-8792-EFFCA20FB487}" srcOrd="4" destOrd="0" parTransId="{A6545046-7C5A-4A4F-A8B8-5FFB85F3BEAA}" sibTransId="{5A272ADC-2FB6-43FF-9971-84397FB7BF34}"/>
    <dgm:cxn modelId="{ACE91050-808E-4B77-9C9B-62714C29B627}" type="presOf" srcId="{8884F84E-F902-4013-B583-9A8646278FAB}" destId="{826C0BF3-9BFE-48A7-8EF9-4C79A82E1312}" srcOrd="0" destOrd="0" presId="urn:microsoft.com/office/officeart/2005/8/layout/cycle5"/>
    <dgm:cxn modelId="{D562B796-F9A9-4883-80D7-61CD2297BAA0}" type="presOf" srcId="{CD270D33-918E-45F6-8792-EFFCA20FB487}" destId="{6CB57EBC-5336-4986-8DBB-27C6813216C6}" srcOrd="0" destOrd="0" presId="urn:microsoft.com/office/officeart/2005/8/layout/cycle5"/>
    <dgm:cxn modelId="{2A1C8254-0584-4226-A9A7-B0CCF78D3208}" type="presOf" srcId="{FADC1AA8-EF84-4272-ABC4-80AC03DD2BB4}" destId="{50666CA6-676E-4CB9-9F01-AF132DF51C8F}" srcOrd="0" destOrd="0" presId="urn:microsoft.com/office/officeart/2005/8/layout/cycle5"/>
    <dgm:cxn modelId="{E16C89C9-B429-4EAE-8B04-247A84721215}" type="presOf" srcId="{B3B26C1C-9441-4D47-A66F-311CFD274FC9}" destId="{A4EB7961-29CA-43EC-B284-B6AB5014977D}" srcOrd="0" destOrd="0" presId="urn:microsoft.com/office/officeart/2005/8/layout/cycle5"/>
    <dgm:cxn modelId="{B8ABF270-D784-4484-8CBD-6E7EAB1A80C9}" type="presOf" srcId="{5A272ADC-2FB6-43FF-9971-84397FB7BF34}" destId="{65D87772-8AC8-46DD-B92F-8A859A55A469}" srcOrd="0" destOrd="0" presId="urn:microsoft.com/office/officeart/2005/8/layout/cycle5"/>
    <dgm:cxn modelId="{60D765FD-45B8-421E-BCA0-E5697BEC7FDE}" type="presOf" srcId="{F7E057BE-DEC4-46F0-B154-2802EA8FBAC7}" destId="{4B14A127-0CD6-4769-A9F0-A11C4425B47C}" srcOrd="0" destOrd="0" presId="urn:microsoft.com/office/officeart/2005/8/layout/cycle5"/>
    <dgm:cxn modelId="{65FB5F24-0B91-4B4D-8773-5F97DFF34F5D}" srcId="{74CA105F-0260-4A88-84A2-85B853CCFD32}" destId="{F7E057BE-DEC4-46F0-B154-2802EA8FBAC7}" srcOrd="2" destOrd="0" parTransId="{412CEB9A-B543-49CB-97AE-0CC6913B4243}" sibTransId="{FADC1AA8-EF84-4272-ABC4-80AC03DD2BB4}"/>
    <dgm:cxn modelId="{3E403EAE-F2B7-40B7-BB3F-A905BEE9149B}" srcId="{74CA105F-0260-4A88-84A2-85B853CCFD32}" destId="{7BFEC487-BD11-4FB5-B12C-DC0D27ED9F36}" srcOrd="3" destOrd="0" parTransId="{653A30F2-1312-4E52-9F34-EE234644BB92}" sibTransId="{16A60772-5E9C-4359-8A4F-E44F44F6CDA1}"/>
    <dgm:cxn modelId="{0B3CB0AA-B582-4082-8901-DCD21F2F1D99}" type="presOf" srcId="{E71F9092-AC00-4B97-845C-D93F86FEBFB7}" destId="{6400BF9D-F2AE-4682-B840-8E835AF69CAE}" srcOrd="0" destOrd="0" presId="urn:microsoft.com/office/officeart/2005/8/layout/cycle5"/>
    <dgm:cxn modelId="{35A52E8B-5159-4735-8A08-E8E066BFB19D}" type="presOf" srcId="{7BFEC487-BD11-4FB5-B12C-DC0D27ED9F36}" destId="{97D042DA-D629-4EFE-B37F-FC473BCDAB0E}" srcOrd="0" destOrd="0" presId="urn:microsoft.com/office/officeart/2005/8/layout/cycle5"/>
    <dgm:cxn modelId="{A60DA12B-9A58-41AD-B731-C8F4186FC6E2}" type="presOf" srcId="{D307A5D0-819B-4C25-B21B-A4A7A2D55041}" destId="{0E7BF17B-ED3A-4FC6-8C8F-9570F3EB3567}" srcOrd="0" destOrd="0" presId="urn:microsoft.com/office/officeart/2005/8/layout/cycle5"/>
    <dgm:cxn modelId="{E89E69DD-B897-4AC9-9E0B-32F0865ECEE8}" srcId="{74CA105F-0260-4A88-84A2-85B853CCFD32}" destId="{E71F9092-AC00-4B97-845C-D93F86FEBFB7}" srcOrd="1" destOrd="0" parTransId="{CD92F0EE-BECE-4E7C-AB4B-C59A6225206A}" sibTransId="{D307A5D0-819B-4C25-B21B-A4A7A2D55041}"/>
    <dgm:cxn modelId="{C7B27A01-9004-47A8-91F4-EC4C67C7D9DF}" type="presParOf" srcId="{2D334799-0E9C-4277-93AB-1C28E41C6BC1}" destId="{826C0BF3-9BFE-48A7-8EF9-4C79A82E1312}" srcOrd="0" destOrd="0" presId="urn:microsoft.com/office/officeart/2005/8/layout/cycle5"/>
    <dgm:cxn modelId="{188539D8-56B2-4A90-8B63-B8C1505B2FA2}" type="presParOf" srcId="{2D334799-0E9C-4277-93AB-1C28E41C6BC1}" destId="{E216BEE6-B243-4097-9713-360C1642DA50}" srcOrd="1" destOrd="0" presId="urn:microsoft.com/office/officeart/2005/8/layout/cycle5"/>
    <dgm:cxn modelId="{3E7D3031-C560-4CB8-AC06-1A6BC9ED9266}" type="presParOf" srcId="{2D334799-0E9C-4277-93AB-1C28E41C6BC1}" destId="{A4EB7961-29CA-43EC-B284-B6AB5014977D}" srcOrd="2" destOrd="0" presId="urn:microsoft.com/office/officeart/2005/8/layout/cycle5"/>
    <dgm:cxn modelId="{BD5C4150-5703-4B17-B149-471A8B87491E}" type="presParOf" srcId="{2D334799-0E9C-4277-93AB-1C28E41C6BC1}" destId="{6400BF9D-F2AE-4682-B840-8E835AF69CAE}" srcOrd="3" destOrd="0" presId="urn:microsoft.com/office/officeart/2005/8/layout/cycle5"/>
    <dgm:cxn modelId="{1D1C876B-B5F2-4282-B438-E3A6D9CAE115}" type="presParOf" srcId="{2D334799-0E9C-4277-93AB-1C28E41C6BC1}" destId="{25095EE1-C9FE-4C7B-AEA5-D7D0375D380B}" srcOrd="4" destOrd="0" presId="urn:microsoft.com/office/officeart/2005/8/layout/cycle5"/>
    <dgm:cxn modelId="{624DE945-E384-4EA1-842B-D0EB6C03D666}" type="presParOf" srcId="{2D334799-0E9C-4277-93AB-1C28E41C6BC1}" destId="{0E7BF17B-ED3A-4FC6-8C8F-9570F3EB3567}" srcOrd="5" destOrd="0" presId="urn:microsoft.com/office/officeart/2005/8/layout/cycle5"/>
    <dgm:cxn modelId="{603AA38F-FD46-409A-AA30-AA4996FAF4A2}" type="presParOf" srcId="{2D334799-0E9C-4277-93AB-1C28E41C6BC1}" destId="{4B14A127-0CD6-4769-A9F0-A11C4425B47C}" srcOrd="6" destOrd="0" presId="urn:microsoft.com/office/officeart/2005/8/layout/cycle5"/>
    <dgm:cxn modelId="{21DD7CD1-BDD6-4F5D-A035-8FF54D86AC1A}" type="presParOf" srcId="{2D334799-0E9C-4277-93AB-1C28E41C6BC1}" destId="{151A5BB2-1972-4493-B3B9-0D386C3128BE}" srcOrd="7" destOrd="0" presId="urn:microsoft.com/office/officeart/2005/8/layout/cycle5"/>
    <dgm:cxn modelId="{AC0FBD56-ADA1-4315-B28E-6CEB66D69FF0}" type="presParOf" srcId="{2D334799-0E9C-4277-93AB-1C28E41C6BC1}" destId="{50666CA6-676E-4CB9-9F01-AF132DF51C8F}" srcOrd="8" destOrd="0" presId="urn:microsoft.com/office/officeart/2005/8/layout/cycle5"/>
    <dgm:cxn modelId="{41675ABD-BC9C-4692-A733-562D863C5955}" type="presParOf" srcId="{2D334799-0E9C-4277-93AB-1C28E41C6BC1}" destId="{97D042DA-D629-4EFE-B37F-FC473BCDAB0E}" srcOrd="9" destOrd="0" presId="urn:microsoft.com/office/officeart/2005/8/layout/cycle5"/>
    <dgm:cxn modelId="{08BED3D9-1B9A-4F75-BCC0-FC8F3C2EBD14}" type="presParOf" srcId="{2D334799-0E9C-4277-93AB-1C28E41C6BC1}" destId="{1334A172-1943-4657-9725-55302DF35D3A}" srcOrd="10" destOrd="0" presId="urn:microsoft.com/office/officeart/2005/8/layout/cycle5"/>
    <dgm:cxn modelId="{ABDD8898-03D8-45B0-8E59-5B4976D6459F}" type="presParOf" srcId="{2D334799-0E9C-4277-93AB-1C28E41C6BC1}" destId="{1E9AE5B6-E601-44E0-A9D1-D6A88AD5A827}" srcOrd="11" destOrd="0" presId="urn:microsoft.com/office/officeart/2005/8/layout/cycle5"/>
    <dgm:cxn modelId="{FE8A1E5E-7692-42AC-84D4-29D96B2A668F}" type="presParOf" srcId="{2D334799-0E9C-4277-93AB-1C28E41C6BC1}" destId="{6CB57EBC-5336-4986-8DBB-27C6813216C6}" srcOrd="12" destOrd="0" presId="urn:microsoft.com/office/officeart/2005/8/layout/cycle5"/>
    <dgm:cxn modelId="{B02CAE9D-88A6-4A8D-BEF9-A9544B401363}" type="presParOf" srcId="{2D334799-0E9C-4277-93AB-1C28E41C6BC1}" destId="{4CB294B1-D1AF-40E1-8F8F-E13D05551A8D}" srcOrd="13" destOrd="0" presId="urn:microsoft.com/office/officeart/2005/8/layout/cycle5"/>
    <dgm:cxn modelId="{AE8DC3D8-44C1-4FCA-B810-B7993DE5D71E}" type="presParOf" srcId="{2D334799-0E9C-4277-93AB-1C28E41C6BC1}" destId="{65D87772-8AC8-46DD-B92F-8A859A55A469}" srcOrd="14" destOrd="0" presId="urn:microsoft.com/office/officeart/2005/8/layout/cycle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E7B20-982D-4081-901C-95E2BE14978C}" type="datetimeFigureOut">
              <a:rPr lang="en-US" smtClean="0"/>
              <a:pPr/>
              <a:t>5/13/2011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35017-1A0A-4F0D-A41C-E912A922E0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6767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C0F9A-9BC7-4946-B251-B47E5496A362}" type="datetimeFigureOut">
              <a:rPr kumimoji="1" lang="ja-JP" altLang="en-US" smtClean="0"/>
              <a:pPr/>
              <a:t>2011/5/13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417319-8BCD-4BD8-A304-F4E57144C0BF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="" xmlns:p14="http://schemas.microsoft.com/office/powerpoint/2010/main" val="207626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7319-8BCD-4BD8-A304-F4E57144C0BF}" type="slidenum">
              <a:rPr kumimoji="1" lang="en-US" smtClean="0"/>
              <a:pPr/>
              <a:t>2</a:t>
            </a:fld>
            <a:endParaRPr kumimoji="1"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100">
                <a:ln w="19050">
                  <a:solidFill>
                    <a:schemeClr val="bg1"/>
                  </a:solidFill>
                  <a:prstDash val="solid"/>
                </a:ln>
                <a:solidFill>
                  <a:srgbClr val="4B350D"/>
                </a:solidFill>
                <a:effectLst/>
              </a:defRPr>
            </a:lvl1pPr>
          </a:lstStyle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 baseline="0">
                <a:ln w="19050" cmpd="sng">
                  <a:solidFill>
                    <a:schemeClr val="bg1"/>
                  </a:solidFill>
                </a:ln>
                <a:solidFill>
                  <a:srgbClr val="4B350D"/>
                </a:solidFill>
                <a:effectLst/>
                <a:latin typeface="+mn-lt"/>
                <a:ea typeface="+mn-ea"/>
                <a:cs typeface="Microsoft Sans Serif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smtClean="0"/>
              <a:t>Click to edit Master subtitle style</a:t>
            </a:r>
            <a:endParaRPr kumimoji="1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6F584166-784F-4640-9082-61C634A2E96A}" type="datetime1">
              <a:rPr lang="ja-JP" altLang="en-US" smtClean="0"/>
              <a:t>2011/5/13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4B350D"/>
                </a:solidFill>
              </a:defRPr>
            </a:lvl1pPr>
          </a:lstStyle>
          <a:p>
            <a:fld id="{8BA248B8-8A7E-40E4-AEA6-2B6164D6A3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5CB19-6846-41F6-9E4A-E466BA27A5D1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smtClean="0"/>
              <a:t>Click to edit Master title style</a:t>
            </a:r>
            <a:endParaRPr kumimoji="1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C4B7B-F28C-4F45-B6C5-67D3ADD80C9D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buFontTx/>
              <a:buBlip>
                <a:blip r:embed="rId3"/>
              </a:buBlip>
              <a:defRPr/>
            </a:lvl6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EA4C-A6F3-4035-AF6F-4A2AD6805523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66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38A75-EE7A-4291-A7F2-368EED9BB5B0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FF66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59002"/>
                </a:solidFill>
              </a:defRPr>
            </a:lvl1pPr>
            <a:lvl2pPr>
              <a:defRPr sz="2400">
                <a:solidFill>
                  <a:srgbClr val="4B350D"/>
                </a:solidFill>
              </a:defRPr>
            </a:lvl2pPr>
            <a:lvl3pPr>
              <a:defRPr sz="2000">
                <a:solidFill>
                  <a:srgbClr val="4B350D"/>
                </a:solidFill>
              </a:defRPr>
            </a:lvl3pPr>
            <a:lvl4pPr>
              <a:defRPr sz="1800">
                <a:solidFill>
                  <a:srgbClr val="4B350D"/>
                </a:solidFill>
              </a:defRPr>
            </a:lvl4pPr>
            <a:lvl5pPr>
              <a:defRPr sz="1800">
                <a:solidFill>
                  <a:srgbClr val="4B350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50C0-C0A1-4E19-A1B9-18FB31F3453D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smtClean="0"/>
              <a:t>Click to edit Master title style</a:t>
            </a:r>
            <a:endParaRPr kumimoji="1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 cap="none" spc="0">
                <a:ln>
                  <a:solidFill>
                    <a:srgbClr val="FF6600"/>
                  </a:solidFill>
                </a:ln>
                <a:solidFill>
                  <a:srgbClr val="FF6600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solidFill>
                    <a:srgbClr val="359002"/>
                  </a:solidFill>
                </a:ln>
                <a:solidFill>
                  <a:srgbClr val="92D05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4B350D"/>
                </a:solidFill>
              </a:defRPr>
            </a:lvl1pPr>
            <a:lvl2pPr>
              <a:defRPr sz="2000">
                <a:solidFill>
                  <a:srgbClr val="4B350D"/>
                </a:solidFill>
              </a:defRPr>
            </a:lvl2pPr>
            <a:lvl3pPr>
              <a:defRPr sz="1800">
                <a:solidFill>
                  <a:srgbClr val="4B350D"/>
                </a:solidFill>
              </a:defRPr>
            </a:lvl3pPr>
            <a:lvl4pPr>
              <a:defRPr sz="1600">
                <a:solidFill>
                  <a:srgbClr val="4B350D"/>
                </a:solidFill>
              </a:defRPr>
            </a:lvl4pPr>
            <a:lvl5pPr>
              <a:defRPr sz="1600">
                <a:solidFill>
                  <a:srgbClr val="4B350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814C-4343-4D31-A1D9-C1A7D9BDB3F6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F0A0D-2333-41F8-B2F8-0F391F36E3F8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923E-C383-490C-8B31-F0AE73B615E8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2BF0D-DBA6-49EA-B6F0-40DD1A2F52C8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smtClean="0"/>
              <a:t>Click to edit Master title style</a:t>
            </a:r>
            <a:endParaRPr kumimoji="1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en-US" smtClean="0"/>
              <a:t>Click icon to add picture</a:t>
            </a:r>
            <a:endParaRPr kumimoji="1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1F6C-ECA6-4E97-AE13-00819ABE5196}" type="datetime1">
              <a:rPr kumimoji="1" lang="ja-JP" altLang="en-US" smtClean="0"/>
              <a:t>2011/5/13</a:t>
            </a:fld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smtClean="0"/>
              <a:t>Click to edit Master title style</a:t>
            </a:r>
            <a:endParaRPr kumimoji="1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87A816F-DE07-4C3D-AB04-9A9B0936F9B3}" type="datetime1">
              <a:rPr lang="ja-JP" altLang="en-US" smtClean="0"/>
              <a:t>2011/5/13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B350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BA248B8-8A7E-40E4-AEA6-2B6164D6A3F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b="1" kern="1200" cap="none" spc="0">
          <a:ln w="19050" cmpd="sng">
            <a:solidFill>
              <a:schemeClr val="bg1"/>
            </a:solidFill>
            <a:prstDash val="solid"/>
            <a:miter lim="800000"/>
          </a:ln>
          <a:solidFill>
            <a:srgbClr val="4B350D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3200" kern="1200" baseline="0">
          <a:solidFill>
            <a:srgbClr val="4B350D"/>
          </a:solidFill>
          <a:latin typeface="+mn-lt"/>
          <a:ea typeface="+mn-ea"/>
          <a:cs typeface="Microsoft Sans Serif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2800" kern="1200" baseline="0">
          <a:solidFill>
            <a:srgbClr val="4B350D"/>
          </a:solidFill>
          <a:latin typeface="+mn-lt"/>
          <a:ea typeface="+mn-ea"/>
          <a:cs typeface="Microsoft Sans Serif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2400" kern="1200" baseline="0">
          <a:solidFill>
            <a:srgbClr val="4B350D"/>
          </a:solidFill>
          <a:latin typeface="+mn-lt"/>
          <a:ea typeface="+mn-ea"/>
          <a:cs typeface="Microsoft Sans Serif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2000" kern="1200" baseline="0">
          <a:solidFill>
            <a:srgbClr val="4B350D"/>
          </a:solidFill>
          <a:latin typeface="+mn-lt"/>
          <a:ea typeface="+mn-ea"/>
          <a:cs typeface="Microsoft Sans Serif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8"/>
        </a:buBlip>
        <a:defRPr kumimoji="1" sz="2000" kern="1200" baseline="0">
          <a:solidFill>
            <a:srgbClr val="4B350D"/>
          </a:solidFill>
          <a:latin typeface="+mn-lt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B350D"/>
          </a:solidFill>
          <a:latin typeface="+mn-lt"/>
          <a:ea typeface="+mn-ea"/>
          <a:cs typeface="Microsoft Sans Serif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Phân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loại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thanh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toán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nhờ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thu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2362200"/>
            <a:ext cx="3581400" cy="236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 smtClean="0"/>
              <a:t>Nhờ</a:t>
            </a:r>
            <a:r>
              <a:rPr lang="en-US" sz="4800" dirty="0" smtClean="0"/>
              <a:t> </a:t>
            </a:r>
            <a:r>
              <a:rPr lang="en-US" sz="4800" dirty="0" err="1" smtClean="0"/>
              <a:t>thu</a:t>
            </a:r>
            <a:r>
              <a:rPr lang="en-US" sz="4800" dirty="0" smtClean="0"/>
              <a:t> </a:t>
            </a:r>
            <a:r>
              <a:rPr lang="en-US" sz="4800" dirty="0" err="1" smtClean="0"/>
              <a:t>trơn</a:t>
            </a:r>
            <a:endParaRPr lang="en-US" sz="4800" dirty="0"/>
          </a:p>
        </p:txBody>
      </p:sp>
      <p:sp>
        <p:nvSpPr>
          <p:cNvPr id="5" name="Rectangle 4"/>
          <p:cNvSpPr/>
          <p:nvPr/>
        </p:nvSpPr>
        <p:spPr>
          <a:xfrm>
            <a:off x="5257800" y="2362200"/>
            <a:ext cx="3352800" cy="2362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err="1" smtClean="0"/>
              <a:t>Nhờ</a:t>
            </a:r>
            <a:r>
              <a:rPr lang="en-US" sz="4800" dirty="0" smtClean="0"/>
              <a:t> </a:t>
            </a:r>
            <a:r>
              <a:rPr lang="en-US" sz="4800" dirty="0" err="1" smtClean="0"/>
              <a:t>thu</a:t>
            </a:r>
            <a:r>
              <a:rPr lang="en-US" sz="4800" dirty="0" smtClean="0"/>
              <a:t> </a:t>
            </a:r>
            <a:r>
              <a:rPr lang="en-US" sz="4800" dirty="0" err="1" smtClean="0"/>
              <a:t>kèm</a:t>
            </a:r>
            <a:r>
              <a:rPr lang="en-US" sz="4800" dirty="0" smtClean="0"/>
              <a:t> </a:t>
            </a:r>
            <a:r>
              <a:rPr lang="en-US" sz="4800" dirty="0" err="1" smtClean="0"/>
              <a:t>chứng</a:t>
            </a:r>
            <a:r>
              <a:rPr lang="en-US" sz="4800" dirty="0" smtClean="0"/>
              <a:t> </a:t>
            </a:r>
            <a:r>
              <a:rPr lang="en-US" sz="4800" dirty="0" err="1" smtClean="0"/>
              <a:t>từ</a:t>
            </a:r>
            <a:endParaRPr lang="en-US" sz="4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10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trơn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Là</a:t>
            </a:r>
            <a:r>
              <a:rPr lang="en-US" dirty="0" smtClean="0"/>
              <a:t> PTTT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ủy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phục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căn</a:t>
            </a:r>
            <a:r>
              <a:rPr lang="en-US" dirty="0" smtClean="0"/>
              <a:t> </a:t>
            </a:r>
            <a:r>
              <a:rPr lang="en-US" dirty="0" err="1" smtClean="0"/>
              <a:t>cứ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hối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do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.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thương</a:t>
            </a:r>
            <a:r>
              <a:rPr lang="en-US" dirty="0" smtClean="0"/>
              <a:t> </a:t>
            </a:r>
            <a:r>
              <a:rPr lang="en-US" dirty="0" err="1" smtClean="0"/>
              <a:t>mại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trực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, </a:t>
            </a:r>
            <a:r>
              <a:rPr lang="en-US" dirty="0" err="1" smtClean="0"/>
              <a:t>không</a:t>
            </a:r>
            <a:r>
              <a:rPr lang="en-US" dirty="0" smtClean="0"/>
              <a:t> qua NH.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11</a:t>
            </a:fld>
            <a:endParaRPr kumimoji="1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trơn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18288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mua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5334000" y="1828800"/>
            <a:ext cx="2667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bán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914400" y="45720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endParaRPr lang="en-US" sz="2400" dirty="0" smtClean="0"/>
          </a:p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thu</a:t>
            </a:r>
            <a:r>
              <a:rPr lang="en-US" sz="2400" dirty="0" smtClean="0"/>
              <a:t> </a:t>
            </a:r>
            <a:r>
              <a:rPr lang="en-US" sz="2400" dirty="0" err="1" smtClean="0"/>
              <a:t>hộ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334000" y="4572000"/>
            <a:ext cx="2667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en-US" sz="2400" dirty="0" err="1" smtClean="0"/>
              <a:t>ủy</a:t>
            </a:r>
            <a:r>
              <a:rPr lang="en-US" sz="2400" dirty="0" smtClean="0"/>
              <a:t> </a:t>
            </a:r>
            <a:r>
              <a:rPr lang="en-US" sz="2400" dirty="0" err="1" smtClean="0"/>
              <a:t>thác</a:t>
            </a:r>
            <a:r>
              <a:rPr lang="en-US" sz="2400" dirty="0" smtClean="0"/>
              <a:t> </a:t>
            </a:r>
            <a:r>
              <a:rPr lang="en-US" sz="2400" dirty="0" err="1" smtClean="0"/>
              <a:t>thu</a:t>
            </a:r>
            <a:endParaRPr lang="en-US" sz="2400" dirty="0"/>
          </a:p>
        </p:txBody>
      </p:sp>
      <p:cxnSp>
        <p:nvCxnSpPr>
          <p:cNvPr id="10" name="Straight Arrow Connector 9"/>
          <p:cNvCxnSpPr>
            <a:stCxn id="6" idx="1"/>
            <a:endCxn id="5" idx="3"/>
          </p:cNvCxnSpPr>
          <p:nvPr/>
        </p:nvCxnSpPr>
        <p:spPr>
          <a:xfrm rot="10800000">
            <a:off x="3429000" y="26289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11049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20955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3429000" y="51054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29000" y="57150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56007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63627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191000" y="2057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1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3733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86600" y="3733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7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9200" y="3657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5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43200" y="3733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4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14800" y="45720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3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14800" y="57912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6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12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trơn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tách</a:t>
            </a:r>
            <a:r>
              <a:rPr lang="en-US" dirty="0" smtClean="0"/>
              <a:t> </a:t>
            </a:r>
            <a:r>
              <a:rPr lang="en-US" dirty="0" err="1" smtClean="0"/>
              <a:t>rời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     </a:t>
            </a:r>
          </a:p>
          <a:p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762000" y="38100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762000" y="5029200"/>
            <a:ext cx="838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52600" y="3657600"/>
            <a:ext cx="59436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bán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mua</a:t>
            </a:r>
            <a:r>
              <a:rPr lang="en-US" sz="2400" dirty="0" smtClean="0"/>
              <a:t> tin </a:t>
            </a:r>
            <a:r>
              <a:rPr lang="en-US" sz="2400" dirty="0" err="1" smtClean="0"/>
              <a:t>cậy</a:t>
            </a:r>
            <a:r>
              <a:rPr lang="en-US" sz="2400" dirty="0" smtClean="0"/>
              <a:t> </a:t>
            </a:r>
            <a:r>
              <a:rPr lang="en-US" sz="2400" dirty="0" err="1" smtClean="0"/>
              <a:t>lẫn</a:t>
            </a:r>
            <a:r>
              <a:rPr lang="en-US" sz="2400" dirty="0" smtClean="0"/>
              <a:t> </a:t>
            </a:r>
            <a:r>
              <a:rPr lang="en-US" sz="2400" dirty="0" err="1" smtClean="0"/>
              <a:t>nhau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752600" y="4724400"/>
            <a:ext cx="60198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Thanh</a:t>
            </a:r>
            <a:r>
              <a:rPr lang="en-US" sz="2400" dirty="0" smtClean="0"/>
              <a:t> </a:t>
            </a:r>
            <a:r>
              <a:rPr lang="en-US" sz="2400" dirty="0" err="1" smtClean="0"/>
              <a:t>toán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tới</a:t>
            </a:r>
            <a:r>
              <a:rPr lang="en-US" sz="2400" dirty="0" smtClean="0"/>
              <a:t> XNK </a:t>
            </a:r>
            <a:r>
              <a:rPr lang="en-US" sz="2400" dirty="0" err="1" smtClean="0"/>
              <a:t>hàng</a:t>
            </a:r>
            <a:r>
              <a:rPr lang="en-US" sz="2400" dirty="0" smtClean="0"/>
              <a:t> </a:t>
            </a:r>
            <a:r>
              <a:rPr lang="en-US" sz="2400" dirty="0" err="1" smtClean="0"/>
              <a:t>hóa</a:t>
            </a:r>
            <a:endParaRPr lang="en-US" sz="2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13</a:t>
            </a:fld>
            <a:endParaRPr kumimoji="1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kèm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chứng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từ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ủy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Ngân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ở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căn</a:t>
            </a:r>
            <a:r>
              <a:rPr lang="en-US" dirty="0" smtClean="0"/>
              <a:t> </a:t>
            </a:r>
            <a:r>
              <a:rPr lang="en-US" dirty="0" err="1" smtClean="0"/>
              <a:t>cứ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hối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căn</a:t>
            </a:r>
            <a:r>
              <a:rPr lang="en-US" dirty="0" smtClean="0"/>
              <a:t> </a:t>
            </a:r>
            <a:r>
              <a:rPr lang="en-US" dirty="0" err="1" smtClean="0"/>
              <a:t>cứ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chấp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(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hối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kì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)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trao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14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kèm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chứng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từ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14400" y="18288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mua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5334000" y="1828800"/>
            <a:ext cx="2667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bán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914400" y="4572000"/>
            <a:ext cx="25146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endParaRPr lang="en-US" sz="2400" dirty="0" smtClean="0"/>
          </a:p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thu</a:t>
            </a:r>
            <a:r>
              <a:rPr lang="en-US" sz="2400" dirty="0" smtClean="0"/>
              <a:t> </a:t>
            </a:r>
            <a:r>
              <a:rPr lang="en-US" sz="2400" dirty="0" err="1" smtClean="0"/>
              <a:t>hộ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334000" y="4572000"/>
            <a:ext cx="2667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en-US" sz="2400" dirty="0" err="1" smtClean="0"/>
              <a:t>ủy</a:t>
            </a:r>
            <a:r>
              <a:rPr lang="en-US" sz="2400" dirty="0" smtClean="0"/>
              <a:t> </a:t>
            </a:r>
            <a:r>
              <a:rPr lang="en-US" sz="2400" dirty="0" err="1" smtClean="0"/>
              <a:t>thác</a:t>
            </a:r>
            <a:r>
              <a:rPr lang="en-US" sz="2400" dirty="0" smtClean="0"/>
              <a:t> </a:t>
            </a:r>
            <a:r>
              <a:rPr lang="en-US" sz="2400" dirty="0" err="1" smtClean="0"/>
              <a:t>thu</a:t>
            </a:r>
            <a:endParaRPr lang="en-US" sz="2400" dirty="0"/>
          </a:p>
        </p:txBody>
      </p:sp>
      <p:cxnSp>
        <p:nvCxnSpPr>
          <p:cNvPr id="10" name="Straight Arrow Connector 9"/>
          <p:cNvCxnSpPr>
            <a:stCxn id="6" idx="1"/>
            <a:endCxn id="5" idx="3"/>
          </p:cNvCxnSpPr>
          <p:nvPr/>
        </p:nvCxnSpPr>
        <p:spPr>
          <a:xfrm rot="10800000">
            <a:off x="3429000" y="26289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11049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20955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3429000" y="51054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29000" y="57150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56007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6362700" y="40005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191000" y="20574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1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38800" y="3733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86600" y="3733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7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9200" y="3657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5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43200" y="3733800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4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14800" y="45720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3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14800" y="579120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6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15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Nhờ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kèm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chứng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từ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ủy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NH </a:t>
            </a:r>
            <a:r>
              <a:rPr lang="en-US" dirty="0" err="1" smtClean="0"/>
              <a:t>khống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=&gt;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 smtClean="0"/>
              <a:t>buộc</a:t>
            </a:r>
            <a:r>
              <a:rPr lang="en-US" dirty="0" smtClean="0"/>
              <a:t> </a:t>
            </a:r>
            <a:r>
              <a:rPr lang="en-US" dirty="0" err="1" smtClean="0"/>
              <a:t>giữa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16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: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giấy</a:t>
            </a:r>
            <a:r>
              <a:rPr lang="en-US" dirty="0" smtClean="0"/>
              <a:t> </a:t>
            </a:r>
            <a:r>
              <a:rPr lang="en-US" dirty="0" err="1" smtClean="0"/>
              <a:t>ủy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–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, </a:t>
            </a:r>
            <a:r>
              <a:rPr lang="en-US" dirty="0" err="1" smtClean="0"/>
              <a:t>gửi</a:t>
            </a:r>
            <a:r>
              <a:rPr lang="en-US" dirty="0" smtClean="0"/>
              <a:t> NH </a:t>
            </a:r>
            <a:r>
              <a:rPr lang="en-US" dirty="0" err="1" smtClean="0"/>
              <a:t>phục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thu:Bên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NH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17</a:t>
            </a:fld>
            <a:endParaRPr kumimoji="1" 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Giấy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chuyển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tiền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&amp; </a:t>
            </a:r>
            <a:r>
              <a:rPr lang="en-US" dirty="0" err="1" smtClean="0"/>
              <a:t>họ</a:t>
            </a:r>
            <a:r>
              <a:rPr lang="en-US" dirty="0" smtClean="0"/>
              <a:t>, </a:t>
            </a:r>
            <a:r>
              <a:rPr lang="en-US" dirty="0" err="1" smtClean="0"/>
              <a:t>địa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NH –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TK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&amp; </a:t>
            </a:r>
            <a:r>
              <a:rPr lang="en-US" dirty="0" err="1" smtClean="0"/>
              <a:t>họ</a:t>
            </a:r>
            <a:r>
              <a:rPr lang="en-US" dirty="0" smtClean="0"/>
              <a:t>, </a:t>
            </a:r>
            <a:r>
              <a:rPr lang="en-US" dirty="0" err="1" smtClean="0"/>
              <a:t>địa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 NH –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TK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do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18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Chỉ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thị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nhờ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thu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vi-VN" sz="2200" dirty="0" smtClean="0"/>
              <a:t>Chi tiết về ngân hàng gởi nhờ thu</a:t>
            </a:r>
            <a:r>
              <a:rPr lang="en-US" sz="2200" dirty="0" smtClean="0"/>
              <a:t>.</a:t>
            </a:r>
          </a:p>
          <a:p>
            <a:r>
              <a:rPr lang="vi-VN" sz="2200" dirty="0" smtClean="0"/>
              <a:t>Chi tiết về người ủy nhiệm: tên,địa chỉ, điện tín , swift…. </a:t>
            </a:r>
          </a:p>
          <a:p>
            <a:r>
              <a:rPr lang="vi-VN" sz="2200" dirty="0" smtClean="0"/>
              <a:t>Chi tiết về người trả tiền: Tên, địa chỉ, điện tín , swift…. </a:t>
            </a:r>
          </a:p>
          <a:p>
            <a:r>
              <a:rPr lang="vi-VN" sz="2200" dirty="0" smtClean="0"/>
              <a:t>Số tiền và loại tiền nhờ thu. </a:t>
            </a:r>
          </a:p>
          <a:p>
            <a:r>
              <a:rPr lang="vi-VN" sz="2200" dirty="0" smtClean="0"/>
              <a:t>Danh mục chứng từ, số lượng từng</a:t>
            </a:r>
            <a:r>
              <a:rPr lang="en-US" sz="2200" dirty="0" smtClean="0"/>
              <a:t> </a:t>
            </a:r>
            <a:r>
              <a:rPr lang="en-US" sz="2200" dirty="0" err="1" smtClean="0"/>
              <a:t>loại</a:t>
            </a:r>
            <a:r>
              <a:rPr lang="en-US" sz="2200" dirty="0" smtClean="0"/>
              <a:t> CT</a:t>
            </a:r>
            <a:r>
              <a:rPr lang="vi-VN" sz="2200" dirty="0" smtClean="0"/>
              <a:t> đính kèm . </a:t>
            </a:r>
          </a:p>
          <a:p>
            <a:r>
              <a:rPr lang="vi-VN" sz="2200" dirty="0" smtClean="0"/>
              <a:t>Phí nhờ thu. </a:t>
            </a:r>
          </a:p>
          <a:p>
            <a:r>
              <a:rPr lang="vi-VN" sz="2200" dirty="0" smtClean="0"/>
              <a:t>Lãi suất, kỳ hạn, cơ sở tính lãi. </a:t>
            </a:r>
          </a:p>
          <a:p>
            <a:r>
              <a:rPr lang="vi-VN" sz="2200" dirty="0" smtClean="0"/>
              <a:t>Phương thức thanh toán và hình thức thông báo trả tiền. </a:t>
            </a:r>
          </a:p>
          <a:p>
            <a:r>
              <a:rPr lang="vi-VN" sz="2200" dirty="0" smtClean="0"/>
              <a:t>Các chỉ thị trong trường hợp từ chối thanh toán, từ chối chấp nhận hoặc sự mâu thuẫn giữa các chỉ thị. </a:t>
            </a:r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19</a:t>
            </a:fld>
            <a:endParaRPr kumimoji="1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7772400" cy="19812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sz="4000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thu</a:t>
            </a:r>
            <a:endParaRPr kumimoji="1" lang="en-US" sz="4000" i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Chỉ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thị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nhờ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thu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20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Điều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kiện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thanh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toán</a:t>
            </a:r>
            <a:endParaRPr lang="en-US" dirty="0">
              <a:solidFill>
                <a:srgbClr val="FF66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458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21</a:t>
            </a:fld>
            <a:endParaRPr kumimoji="1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6C0BF3-9BFE-48A7-8EF9-4C79A82E1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dgm id="{826C0BF3-9BFE-48A7-8EF9-4C79A82E13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4EB7961-29CA-43EC-B284-B6AB501497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A4EB7961-29CA-43EC-B284-B6AB501497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00BF9D-F2AE-4682-B840-8E835AF69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6400BF9D-F2AE-4682-B840-8E835AF69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7BF17B-ED3A-4FC6-8C8F-9570F3EB3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0E7BF17B-ED3A-4FC6-8C8F-9570F3EB3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B14A127-0CD6-4769-A9F0-A11C4425B4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4B14A127-0CD6-4769-A9F0-A11C4425B4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666CA6-676E-4CB9-9F01-AF132DF51C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50666CA6-676E-4CB9-9F01-AF132DF51C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D042DA-D629-4EFE-B37F-FC473BCDA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97D042DA-D629-4EFE-B37F-FC473BCDAB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E9AE5B6-E601-44E0-A9D1-D6A88AD5A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1E9AE5B6-E601-44E0-A9D1-D6A88AD5A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CB57EBC-5336-4986-8DBB-27C6813216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4">
                                            <p:graphicEl>
                                              <a:dgm id="{6CB57EBC-5336-4986-8DBB-27C6813216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D87772-8AC8-46DD-B92F-8A859A55A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4">
                                            <p:graphicEl>
                                              <a:dgm id="{65D87772-8AC8-46DD-B92F-8A859A55A4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6600"/>
                </a:solidFill>
              </a:rPr>
              <a:t>Điều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kiện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trả</a:t>
            </a:r>
            <a:r>
              <a:rPr lang="en-US" dirty="0" smtClean="0">
                <a:solidFill>
                  <a:srgbClr val="FF6600"/>
                </a:solidFill>
              </a:rPr>
              <a:t> chi </a:t>
            </a:r>
            <a:r>
              <a:rPr lang="en-US" dirty="0" err="1" smtClean="0">
                <a:solidFill>
                  <a:srgbClr val="FF6600"/>
                </a:solidFill>
              </a:rPr>
              <a:t>phí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Người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bán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chịu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chi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lệ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của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NH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nhận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ủy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thác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người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mua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chịu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chi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Ngân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hàng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đại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lý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NH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xuất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trình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Bị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từ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chối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thanh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toán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hợp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lý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người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bản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chịu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cả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lệ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của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NH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đại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lý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Nhờ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thu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bằng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điện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người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bán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chịu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chi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phí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điện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tín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22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6600"/>
                </a:solidFill>
              </a:rPr>
              <a:t>Điều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kiện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liên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quan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đến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hàng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hóa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4267200"/>
            <a:ext cx="32766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Hàng</a:t>
            </a:r>
            <a:r>
              <a:rPr lang="en-US" sz="3200" dirty="0" smtClean="0"/>
              <a:t> </a:t>
            </a:r>
            <a:r>
              <a:rPr lang="en-US" sz="3200" dirty="0" err="1" smtClean="0"/>
              <a:t>đến</a:t>
            </a:r>
            <a:r>
              <a:rPr lang="en-US" sz="3200" dirty="0" smtClean="0"/>
              <a:t> </a:t>
            </a:r>
            <a:r>
              <a:rPr lang="en-US" sz="3200" dirty="0" err="1" smtClean="0"/>
              <a:t>trước</a:t>
            </a:r>
            <a:r>
              <a:rPr lang="en-US" sz="3200" dirty="0" smtClean="0"/>
              <a:t> </a:t>
            </a:r>
            <a:r>
              <a:rPr lang="en-US" sz="3200" dirty="0" err="1" smtClean="0"/>
              <a:t>chứng</a:t>
            </a:r>
            <a:r>
              <a:rPr lang="en-US" sz="3200" dirty="0" smtClean="0"/>
              <a:t> </a:t>
            </a:r>
            <a:r>
              <a:rPr lang="en-US" sz="3200" dirty="0" err="1" smtClean="0"/>
              <a:t>từ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5181600" y="4267200"/>
            <a:ext cx="31242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Người</a:t>
            </a:r>
            <a:r>
              <a:rPr lang="en-US" sz="3200" dirty="0" smtClean="0"/>
              <a:t> </a:t>
            </a:r>
            <a:r>
              <a:rPr lang="en-US" sz="3200" dirty="0" err="1" smtClean="0"/>
              <a:t>mua</a:t>
            </a:r>
            <a:r>
              <a:rPr lang="en-US" sz="3200" dirty="0" smtClean="0"/>
              <a:t> </a:t>
            </a:r>
            <a:r>
              <a:rPr lang="en-US" sz="3200" dirty="0" err="1" smtClean="0"/>
              <a:t>từ</a:t>
            </a:r>
            <a:r>
              <a:rPr lang="en-US" sz="3200" dirty="0" smtClean="0"/>
              <a:t> </a:t>
            </a:r>
            <a:r>
              <a:rPr lang="en-US" sz="3200" dirty="0" err="1" smtClean="0"/>
              <a:t>chối</a:t>
            </a:r>
            <a:r>
              <a:rPr lang="en-US" sz="3200" dirty="0" smtClean="0"/>
              <a:t> </a:t>
            </a:r>
            <a:r>
              <a:rPr lang="en-US" sz="3200" dirty="0" err="1" smtClean="0"/>
              <a:t>thanh</a:t>
            </a:r>
            <a:r>
              <a:rPr lang="en-US" sz="3200" dirty="0" smtClean="0"/>
              <a:t> </a:t>
            </a:r>
            <a:r>
              <a:rPr lang="en-US" sz="3200" dirty="0" err="1" smtClean="0"/>
              <a:t>toán</a:t>
            </a:r>
            <a:endParaRPr lang="en-US" sz="3200" dirty="0"/>
          </a:p>
        </p:txBody>
      </p:sp>
      <p:sp>
        <p:nvSpPr>
          <p:cNvPr id="8" name="Rectangle 7"/>
          <p:cNvSpPr/>
          <p:nvPr/>
        </p:nvSpPr>
        <p:spPr>
          <a:xfrm>
            <a:off x="2895600" y="2209800"/>
            <a:ext cx="32766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Hàng</a:t>
            </a:r>
            <a:r>
              <a:rPr lang="en-US" sz="3200" dirty="0" smtClean="0"/>
              <a:t> </a:t>
            </a:r>
            <a:r>
              <a:rPr lang="en-US" sz="3200" dirty="0" err="1" smtClean="0"/>
              <a:t>đã</a:t>
            </a:r>
            <a:r>
              <a:rPr lang="en-US" sz="3200" dirty="0" smtClean="0"/>
              <a:t> </a:t>
            </a:r>
            <a:r>
              <a:rPr lang="en-US" sz="3200" dirty="0" err="1" smtClean="0"/>
              <a:t>được</a:t>
            </a:r>
            <a:r>
              <a:rPr lang="en-US" sz="3200" dirty="0" smtClean="0"/>
              <a:t> </a:t>
            </a:r>
            <a:r>
              <a:rPr lang="en-US" sz="3200" dirty="0" err="1" smtClean="0"/>
              <a:t>vận</a:t>
            </a:r>
            <a:r>
              <a:rPr lang="en-US" sz="3200" dirty="0" smtClean="0"/>
              <a:t> </a:t>
            </a:r>
            <a:r>
              <a:rPr lang="en-US" sz="3200" dirty="0" err="1" smtClean="0"/>
              <a:t>chuyển</a:t>
            </a:r>
            <a:endParaRPr lang="en-US" sz="3200" dirty="0"/>
          </a:p>
        </p:txBody>
      </p:sp>
      <p:cxnSp>
        <p:nvCxnSpPr>
          <p:cNvPr id="10" name="Shape 9"/>
          <p:cNvCxnSpPr>
            <a:stCxn id="8" idx="1"/>
          </p:cNvCxnSpPr>
          <p:nvPr/>
        </p:nvCxnSpPr>
        <p:spPr>
          <a:xfrm rot="10800000" flipV="1">
            <a:off x="1905000" y="2781300"/>
            <a:ext cx="990600" cy="14859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hape 11"/>
          <p:cNvCxnSpPr>
            <a:stCxn id="8" idx="3"/>
          </p:cNvCxnSpPr>
          <p:nvPr/>
        </p:nvCxnSpPr>
        <p:spPr>
          <a:xfrm>
            <a:off x="6172200" y="2781300"/>
            <a:ext cx="914400" cy="14859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23</a:t>
            </a:fld>
            <a:endParaRPr kumimoji="1" 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6600"/>
                </a:solidFill>
              </a:rPr>
              <a:t>Điều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kiện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liên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quan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đến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hàng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hóa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marL="514350" indent="-514350">
              <a:buFont typeface="Wingdings" pitchFamily="2" charset="2"/>
              <a:buChar char="Ø"/>
            </a:pP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: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NH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giấy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hãng</a:t>
            </a:r>
            <a:r>
              <a:rPr lang="en-US" dirty="0" smtClean="0"/>
              <a:t> </a:t>
            </a:r>
            <a:r>
              <a:rPr lang="en-US" dirty="0" err="1" smtClean="0"/>
              <a:t>chuyên</a:t>
            </a:r>
            <a:r>
              <a:rPr lang="en-US" dirty="0" smtClean="0"/>
              <a:t> </a:t>
            </a:r>
            <a:r>
              <a:rPr lang="en-US" dirty="0" err="1" smtClean="0"/>
              <a:t>chở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.</a:t>
            </a:r>
          </a:p>
          <a:p>
            <a:pPr marL="514350" indent="-514350">
              <a:buFont typeface="Wingdings" pitchFamily="2" charset="2"/>
              <a:buChar char="Ø"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24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6600"/>
                </a:solidFill>
              </a:rPr>
              <a:t>Điều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kiện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liên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quan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đến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hàng</a:t>
            </a:r>
            <a:r>
              <a:rPr lang="en-US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>
                <a:solidFill>
                  <a:srgbClr val="FF6600"/>
                </a:solidFill>
              </a:rPr>
              <a:t>hóa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Ủy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hay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đại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kho</a:t>
            </a:r>
            <a:r>
              <a:rPr lang="en-US" dirty="0" smtClean="0"/>
              <a:t> </a:t>
            </a:r>
            <a:r>
              <a:rPr lang="en-US" dirty="0" err="1" smtClean="0"/>
              <a:t>lô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25</a:t>
            </a:fld>
            <a:endParaRPr kumimoji="1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thư</a:t>
            </a:r>
            <a:r>
              <a:rPr lang="en-US" dirty="0" smtClean="0"/>
              <a:t>: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NH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 1 </a:t>
            </a:r>
            <a:r>
              <a:rPr lang="en-US" dirty="0" err="1" smtClean="0"/>
              <a:t>bức</a:t>
            </a:r>
            <a:r>
              <a:rPr lang="en-US" dirty="0" smtClean="0"/>
              <a:t> </a:t>
            </a:r>
            <a:r>
              <a:rPr lang="en-US" dirty="0" err="1" smtClean="0"/>
              <a:t>thư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NH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NH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: </a:t>
            </a:r>
            <a:r>
              <a:rPr lang="en-US" dirty="0" err="1" smtClean="0"/>
              <a:t>lệnh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NH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nội</a:t>
            </a:r>
            <a:r>
              <a:rPr lang="en-US" dirty="0" smtClean="0"/>
              <a:t> dung 1 </a:t>
            </a:r>
            <a:r>
              <a:rPr lang="en-US" dirty="0" err="1" smtClean="0"/>
              <a:t>bức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NH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gửi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qua </a:t>
            </a:r>
            <a:r>
              <a:rPr lang="en-US" dirty="0" err="1" smtClean="0"/>
              <a:t>truyền</a:t>
            </a:r>
            <a:r>
              <a:rPr lang="en-US" dirty="0" smtClean="0"/>
              <a:t> tin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mạng</a:t>
            </a:r>
            <a:r>
              <a:rPr lang="en-US" dirty="0" smtClean="0"/>
              <a:t> </a:t>
            </a:r>
            <a:r>
              <a:rPr lang="en-US" dirty="0" err="1" smtClean="0"/>
              <a:t>viễn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SWIFT.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26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27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28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29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0293" y="1109750"/>
            <a:ext cx="1714707" cy="1991618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0" y="1600201"/>
            <a:ext cx="2286000" cy="1295400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00400" y="2667000"/>
            <a:ext cx="405072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VS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228600" y="914400"/>
            <a:ext cx="62960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Phương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thức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chuyển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tiền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71800" y="4419600"/>
            <a:ext cx="59150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Phương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thức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nhờ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thu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</a:t>
            </a:fld>
            <a:endParaRPr kumimoji="1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7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Đối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với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bên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thụ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hưởng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,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,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,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NK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chậm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30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Đối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với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bên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trả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tiền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(</a:t>
            </a:r>
            <a:r>
              <a:rPr lang="en-US" dirty="0" err="1" smtClean="0"/>
              <a:t>trừ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)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hay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thiện</a:t>
            </a:r>
            <a:r>
              <a:rPr lang="en-US" dirty="0" smtClean="0"/>
              <a:t> </a:t>
            </a:r>
            <a:r>
              <a:rPr lang="en-US" dirty="0" err="1" smtClean="0"/>
              <a:t>chí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trơn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D/A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kéo</a:t>
            </a:r>
            <a:r>
              <a:rPr lang="en-US" dirty="0" smtClean="0"/>
              <a:t> </a:t>
            </a:r>
            <a:r>
              <a:rPr lang="en-US" dirty="0" err="1" smtClean="0"/>
              <a:t>dài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,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31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NH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NH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32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359002"/>
                </a:solidFill>
              </a:rPr>
              <a:t>Đối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với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người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thụ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hưởng</a:t>
            </a:r>
            <a:endParaRPr lang="en-US" dirty="0">
              <a:solidFill>
                <a:srgbClr val="35900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429000" cy="3951288"/>
          </a:xfrm>
        </p:spPr>
        <p:txBody>
          <a:bodyPr/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r>
              <a:rPr lang="en-US" dirty="0" smtClean="0"/>
              <a:t>,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chây</a:t>
            </a:r>
            <a:r>
              <a:rPr lang="en-US" dirty="0" smtClean="0"/>
              <a:t> ỳ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chịu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67201" y="1535113"/>
            <a:ext cx="4419600" cy="639762"/>
          </a:xfrm>
        </p:spPr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38601" y="2174875"/>
            <a:ext cx="4648200" cy="3951288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trơn</a:t>
            </a:r>
            <a:r>
              <a:rPr lang="en-US" dirty="0" smtClean="0"/>
              <a:t>,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dễ</a:t>
            </a:r>
            <a:r>
              <a:rPr lang="en-US" dirty="0" smtClean="0"/>
              <a:t> </a:t>
            </a:r>
            <a:r>
              <a:rPr lang="en-US" dirty="0" err="1" smtClean="0"/>
              <a:t>dàng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trì</a:t>
            </a:r>
            <a:r>
              <a:rPr lang="en-US" dirty="0" smtClean="0"/>
              <a:t> </a:t>
            </a:r>
            <a:r>
              <a:rPr lang="en-US" dirty="0" err="1" smtClean="0"/>
              <a:t>hoãn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: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kéo</a:t>
            </a:r>
            <a:r>
              <a:rPr lang="en-US" dirty="0" smtClean="0"/>
              <a:t> </a:t>
            </a:r>
            <a:r>
              <a:rPr lang="en-US" dirty="0" err="1" smtClean="0"/>
              <a:t>dài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(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lấy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đại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33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359002"/>
                </a:solidFill>
              </a:rPr>
              <a:t>Đối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với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người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trả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tiền</a:t>
            </a:r>
            <a:endParaRPr lang="en-US" dirty="0">
              <a:solidFill>
                <a:srgbClr val="359002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,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đảm</a:t>
            </a:r>
            <a:r>
              <a:rPr lang="en-US" dirty="0" smtClean="0"/>
              <a:t> </a:t>
            </a:r>
            <a:r>
              <a:rPr lang="en-US" dirty="0" err="1" smtClean="0"/>
              <a:t>bảo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hay </a:t>
            </a:r>
            <a:r>
              <a:rPr lang="en-US" dirty="0" err="1" smtClean="0"/>
              <a:t>không</a:t>
            </a:r>
            <a:r>
              <a:rPr lang="en-US" dirty="0" smtClean="0"/>
              <a:t>,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hay </a:t>
            </a:r>
            <a:r>
              <a:rPr lang="en-US" dirty="0" err="1" smtClean="0"/>
              <a:t>không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,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chấp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, </a:t>
            </a:r>
            <a:r>
              <a:rPr lang="en-US" dirty="0" err="1" smtClean="0"/>
              <a:t>gây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khăn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thuận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34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359002"/>
                </a:solidFill>
              </a:rPr>
              <a:t>Đối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với</a:t>
            </a:r>
            <a:r>
              <a:rPr lang="en-US" dirty="0" smtClean="0">
                <a:solidFill>
                  <a:srgbClr val="359002"/>
                </a:solidFill>
              </a:rPr>
              <a:t> NH </a:t>
            </a:r>
            <a:r>
              <a:rPr lang="en-US" dirty="0" err="1" smtClean="0">
                <a:solidFill>
                  <a:srgbClr val="359002"/>
                </a:solidFill>
              </a:rPr>
              <a:t>bên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thụ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hưởng</a:t>
            </a:r>
            <a:endParaRPr lang="en-US" dirty="0">
              <a:solidFill>
                <a:srgbClr val="3590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2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, NH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đóng</a:t>
            </a:r>
            <a:r>
              <a:rPr lang="en-US" dirty="0" smtClean="0"/>
              <a:t> </a:t>
            </a:r>
            <a:r>
              <a:rPr lang="en-US" dirty="0" err="1" smtClean="0"/>
              <a:t>vai</a:t>
            </a:r>
            <a:r>
              <a:rPr lang="en-US" dirty="0" smtClean="0"/>
              <a:t> </a:t>
            </a:r>
            <a:r>
              <a:rPr lang="en-US" dirty="0" err="1" smtClean="0"/>
              <a:t>trò</a:t>
            </a:r>
            <a:r>
              <a:rPr lang="en-US" dirty="0" smtClean="0"/>
              <a:t>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, do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r>
              <a:rPr lang="en-US" dirty="0" smtClean="0"/>
              <a:t> NH </a:t>
            </a:r>
            <a:r>
              <a:rPr lang="en-US" dirty="0" err="1" smtClean="0"/>
              <a:t>gặp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gián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do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bán</a:t>
            </a:r>
            <a:r>
              <a:rPr lang="en-US" dirty="0" smtClean="0"/>
              <a:t> </a:t>
            </a:r>
            <a:r>
              <a:rPr lang="en-US" dirty="0" err="1" smtClean="0"/>
              <a:t>gây</a:t>
            </a:r>
            <a:r>
              <a:rPr lang="en-US" dirty="0" smtClean="0"/>
              <a:t> </a:t>
            </a:r>
            <a:r>
              <a:rPr lang="en-US" dirty="0" err="1" smtClean="0"/>
              <a:t>nên</a:t>
            </a:r>
            <a:r>
              <a:rPr lang="en-US" dirty="0" smtClean="0"/>
              <a:t>. 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,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NH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gánh</a:t>
            </a:r>
            <a:r>
              <a:rPr lang="en-US" dirty="0" smtClean="0"/>
              <a:t> </a:t>
            </a:r>
            <a:r>
              <a:rPr lang="en-US" dirty="0" err="1" smtClean="0"/>
              <a:t>chịu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NH </a:t>
            </a:r>
            <a:r>
              <a:rPr lang="en-US" dirty="0" err="1" smtClean="0"/>
              <a:t>đại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NH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(</a:t>
            </a:r>
            <a:r>
              <a:rPr lang="en-US" dirty="0" err="1" smtClean="0"/>
              <a:t>thay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mua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35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359002"/>
                </a:solidFill>
              </a:rPr>
              <a:t>Đối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với</a:t>
            </a:r>
            <a:r>
              <a:rPr lang="en-US" dirty="0" smtClean="0">
                <a:solidFill>
                  <a:srgbClr val="359002"/>
                </a:solidFill>
              </a:rPr>
              <a:t> NH </a:t>
            </a:r>
            <a:r>
              <a:rPr lang="en-US" dirty="0" err="1" smtClean="0">
                <a:solidFill>
                  <a:srgbClr val="359002"/>
                </a:solidFill>
              </a:rPr>
              <a:t>bên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trả</a:t>
            </a:r>
            <a:r>
              <a:rPr lang="en-US" dirty="0" smtClean="0">
                <a:solidFill>
                  <a:srgbClr val="359002"/>
                </a:solidFill>
              </a:rPr>
              <a:t> </a:t>
            </a:r>
            <a:r>
              <a:rPr lang="en-US" dirty="0" err="1" smtClean="0">
                <a:solidFill>
                  <a:srgbClr val="359002"/>
                </a:solidFill>
              </a:rPr>
              <a:t>tiền</a:t>
            </a:r>
            <a:endParaRPr lang="en-US" dirty="0">
              <a:solidFill>
                <a:srgbClr val="3590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,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NH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gián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do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gây</a:t>
            </a:r>
            <a:r>
              <a:rPr lang="en-US" dirty="0" smtClean="0"/>
              <a:t> </a:t>
            </a:r>
            <a:r>
              <a:rPr lang="en-US" dirty="0" err="1" smtClean="0"/>
              <a:t>nên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36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ngừa</a:t>
            </a:r>
            <a:r>
              <a:rPr lang="en-US" dirty="0" smtClean="0"/>
              <a:t>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rõ</a:t>
            </a:r>
            <a:r>
              <a:rPr lang="en-US" dirty="0" smtClean="0"/>
              <a:t> </a:t>
            </a:r>
            <a:r>
              <a:rPr lang="en-US" dirty="0" err="1" smtClean="0"/>
              <a:t>lộ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: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bao</a:t>
            </a:r>
            <a:r>
              <a:rPr lang="en-US" dirty="0" smtClean="0"/>
              <a:t> </a:t>
            </a:r>
            <a:r>
              <a:rPr lang="en-US" dirty="0" err="1" smtClean="0"/>
              <a:t>nhiêu</a:t>
            </a:r>
            <a:r>
              <a:rPr lang="en-US" dirty="0" smtClean="0"/>
              <a:t> %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?;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nốt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?…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Thỏa</a:t>
            </a:r>
            <a:r>
              <a:rPr lang="en-US" dirty="0" smtClean="0"/>
              <a:t> </a:t>
            </a:r>
            <a:r>
              <a:rPr lang="en-US" dirty="0" err="1" smtClean="0"/>
              <a:t>thuận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trùng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rõ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tiện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,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chịu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37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phòng</a:t>
            </a:r>
            <a:r>
              <a:rPr lang="en-US" dirty="0" smtClean="0"/>
              <a:t> </a:t>
            </a:r>
            <a:r>
              <a:rPr lang="en-US" dirty="0" err="1" smtClean="0"/>
              <a:t>ngừa</a:t>
            </a:r>
            <a:r>
              <a:rPr lang="en-US" dirty="0" smtClean="0"/>
              <a:t> </a:t>
            </a:r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khoản</a:t>
            </a:r>
            <a:r>
              <a:rPr lang="en-US" dirty="0" smtClean="0"/>
              <a:t> </a:t>
            </a:r>
            <a:r>
              <a:rPr lang="en-US" dirty="0" err="1" smtClean="0"/>
              <a:t>đầy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.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phạt</a:t>
            </a:r>
            <a:r>
              <a:rPr lang="en-US" dirty="0" smtClean="0"/>
              <a:t> vi </a:t>
            </a:r>
            <a:r>
              <a:rPr lang="en-US" dirty="0" err="1" smtClean="0"/>
              <a:t>phạm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, </a:t>
            </a:r>
            <a:r>
              <a:rPr lang="en-US" dirty="0" err="1" smtClean="0"/>
              <a:t>phạt</a:t>
            </a:r>
            <a:r>
              <a:rPr lang="en-US" dirty="0" smtClean="0"/>
              <a:t> </a:t>
            </a:r>
            <a:r>
              <a:rPr lang="en-US" dirty="0" err="1" smtClean="0"/>
              <a:t>trả</a:t>
            </a:r>
            <a:r>
              <a:rPr lang="en-US" dirty="0" smtClean="0"/>
              <a:t> </a:t>
            </a:r>
            <a:r>
              <a:rPr lang="en-US" dirty="0" err="1" smtClean="0"/>
              <a:t>chậm</a:t>
            </a:r>
            <a:r>
              <a:rPr lang="en-US" dirty="0" smtClean="0"/>
              <a:t> …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,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trơn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kèm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38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39</a:t>
            </a:fld>
            <a:endParaRPr kumimoji="1" lang="en-US"/>
          </a:p>
        </p:txBody>
      </p:sp>
      <p:pic>
        <p:nvPicPr>
          <p:cNvPr id="1026" name="Picture 2" descr="C:\Users\Ha Bi\Desktop\ảnh slide qc\Thank-you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03" y="208534"/>
            <a:ext cx="9014725" cy="6420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019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Nội</a:t>
            </a:r>
            <a:r>
              <a:rPr lang="en-US" dirty="0" smtClean="0"/>
              <a:t> dung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Rủi</a:t>
            </a:r>
            <a:r>
              <a:rPr lang="en-US" dirty="0" smtClean="0"/>
              <a:t> </a:t>
            </a:r>
            <a:r>
              <a:rPr lang="en-US" dirty="0" err="1" smtClean="0"/>
              <a:t>ro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rủi</a:t>
            </a:r>
            <a:r>
              <a:rPr lang="en-US" dirty="0" smtClean="0"/>
              <a:t> ro.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4</a:t>
            </a:fld>
            <a:endParaRPr kumimoji="1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khách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hàng</a:t>
            </a:r>
            <a:r>
              <a:rPr lang="en-US" b="1" dirty="0" smtClean="0">
                <a:solidFill>
                  <a:srgbClr val="FF6600"/>
                </a:solidFill>
              </a:rPr>
              <a:t> (</a:t>
            </a:r>
            <a:r>
              <a:rPr lang="en-US" b="1" dirty="0" err="1" smtClean="0">
                <a:solidFill>
                  <a:srgbClr val="FF6600"/>
                </a:solidFill>
              </a:rPr>
              <a:t>người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trả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tiền</a:t>
            </a:r>
            <a:r>
              <a:rPr lang="en-US" b="1" dirty="0" smtClean="0">
                <a:solidFill>
                  <a:srgbClr val="FF6600"/>
                </a:solidFill>
              </a:rPr>
              <a:t>) </a:t>
            </a:r>
            <a:r>
              <a:rPr lang="en-US" b="1" dirty="0" err="1" smtClean="0">
                <a:solidFill>
                  <a:srgbClr val="FF6600"/>
                </a:solidFill>
              </a:rPr>
              <a:t>yêu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cầu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Ngân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b="1" dirty="0" err="1" smtClean="0">
                <a:solidFill>
                  <a:srgbClr val="FF6600"/>
                </a:solidFill>
              </a:rPr>
              <a:t>hàng</a:t>
            </a:r>
            <a:r>
              <a:rPr lang="en-US" b="1" dirty="0" smtClean="0">
                <a:solidFill>
                  <a:srgbClr val="FF6600"/>
                </a:solidFill>
              </a:rPr>
              <a:t> </a:t>
            </a:r>
            <a:r>
              <a:rPr lang="en-US" dirty="0" err="1" smtClean="0"/>
              <a:t>phục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(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thụ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) ở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địa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tiện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do </a:t>
            </a:r>
            <a:r>
              <a:rPr lang="en-US" dirty="0" err="1" smtClean="0"/>
              <a:t>khách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yêu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người</a:t>
            </a:r>
            <a:r>
              <a:rPr lang="en-US" b="1" dirty="0" smtClean="0">
                <a:solidFill>
                  <a:srgbClr val="92D050"/>
                </a:solidFill>
              </a:rPr>
              <a:t> XK </a:t>
            </a:r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giao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ứng</a:t>
            </a:r>
            <a:r>
              <a:rPr lang="en-US" dirty="0" smtClean="0"/>
              <a:t>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NK </a:t>
            </a:r>
            <a:r>
              <a:rPr lang="en-US" dirty="0" err="1" smtClean="0"/>
              <a:t>tiến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ủy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thác</a:t>
            </a:r>
            <a:r>
              <a:rPr lang="en-US" b="1" dirty="0" smtClean="0">
                <a:solidFill>
                  <a:srgbClr val="92D050"/>
                </a:solidFill>
              </a:rPr>
              <a:t> </a:t>
            </a:r>
            <a:r>
              <a:rPr lang="en-US" b="1" dirty="0" err="1" smtClean="0">
                <a:solidFill>
                  <a:srgbClr val="92D050"/>
                </a:solidFill>
              </a:rPr>
              <a:t>cho</a:t>
            </a:r>
            <a:r>
              <a:rPr lang="en-US" b="1" dirty="0" smtClean="0">
                <a:solidFill>
                  <a:srgbClr val="92D050"/>
                </a:solidFill>
              </a:rPr>
              <a:t> NH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hộ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hối</a:t>
            </a:r>
            <a:r>
              <a:rPr lang="en-US" dirty="0" smtClean="0"/>
              <a:t> </a:t>
            </a:r>
            <a:r>
              <a:rPr lang="en-US" dirty="0" err="1" smtClean="0"/>
              <a:t>phiếu</a:t>
            </a:r>
            <a:r>
              <a:rPr lang="en-US" dirty="0" smtClean="0"/>
              <a:t> </a:t>
            </a:r>
            <a:r>
              <a:rPr lang="en-US" dirty="0" err="1" smtClean="0"/>
              <a:t>hoặc</a:t>
            </a:r>
            <a:r>
              <a:rPr lang="en-US" dirty="0" smtClean="0"/>
              <a:t> </a:t>
            </a:r>
            <a:r>
              <a:rPr lang="en-US" dirty="0" err="1" smtClean="0"/>
              <a:t>chứng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do </a:t>
            </a:r>
            <a:r>
              <a:rPr lang="en-US" dirty="0" err="1" smtClean="0"/>
              <a:t>người</a:t>
            </a:r>
            <a:r>
              <a:rPr lang="en-US" dirty="0" smtClean="0"/>
              <a:t> XK </a:t>
            </a:r>
            <a:r>
              <a:rPr lang="en-US" dirty="0" err="1" smtClean="0"/>
              <a:t>lập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5</a:t>
            </a:fld>
            <a:endParaRPr kumimoji="1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381000" y="1219200"/>
          <a:ext cx="8229600" cy="513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Oval 10"/>
          <p:cNvSpPr/>
          <p:nvPr/>
        </p:nvSpPr>
        <p:spPr>
          <a:xfrm>
            <a:off x="3505200" y="2819400"/>
            <a:ext cx="2057400" cy="1981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bên</a:t>
            </a:r>
            <a:r>
              <a:rPr lang="en-US" sz="2800" dirty="0" smtClean="0"/>
              <a:t> </a:t>
            </a:r>
            <a:r>
              <a:rPr lang="en-US" sz="2800" dirty="0" err="1" smtClean="0"/>
              <a:t>tham</a:t>
            </a:r>
            <a:r>
              <a:rPr lang="en-US" sz="2800" dirty="0" smtClean="0"/>
              <a:t> </a:t>
            </a:r>
            <a:r>
              <a:rPr lang="en-US" sz="2800" dirty="0" err="1" smtClean="0"/>
              <a:t>gia</a:t>
            </a: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6</a:t>
            </a:fld>
            <a:endParaRPr kumimoji="1" 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297B1C4-ABD7-44EC-A2B0-A26B5841DB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F297B1C4-ABD7-44EC-A2B0-A26B5841DB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1847F98-FE12-4300-A8E1-40FA356AE7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dgm id="{61847F98-FE12-4300-A8E1-40FA356AE7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B5CE3C5-9493-4DCF-B67A-60671B793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graphicEl>
                                              <a:dgm id="{7B5CE3C5-9493-4DCF-B67A-60671B793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142FBCB-7302-4D5E-A703-00FA56DC8B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graphicEl>
                                              <a:dgm id="{2142FBCB-7302-4D5E-A703-00FA56DC8B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0E9DB0D-B3AF-40B9-9642-24AC1C0757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graphicEl>
                                              <a:dgm id="{E0E9DB0D-B3AF-40B9-9642-24AC1C0757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6DB6C03-6AF5-4700-859C-86E4F27B3D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E6DB6C03-6AF5-4700-859C-86E4F27B3D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8300AC3-9AD2-460E-B5E9-178B538940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graphicEl>
                                              <a:dgm id="{08300AC3-9AD2-460E-B5E9-178B538940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FC6799-2C46-4FD7-A2F3-3DE0330580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graphicEl>
                                              <a:dgm id="{36FC6799-2C46-4FD7-A2F3-3DE0330580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7</a:t>
            </a:fld>
            <a:endParaRPr kumimoji="1"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A1191A-F0AD-43C4-A835-7FD92E125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graphicEl>
                                              <a:dgm id="{B2A1191A-F0AD-43C4-A835-7FD92E125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graphicEl>
                                              <a:dgm id="{B2A1191A-F0AD-43C4-A835-7FD92E1252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B2A1191A-F0AD-43C4-A835-7FD92E1252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5E1CBA8-9B3E-407F-8FFC-811AC1097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D5E1CBA8-9B3E-407F-8FFC-811AC1097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D5E1CBA8-9B3E-407F-8FFC-811AC1097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dgm id="{D5E1CBA8-9B3E-407F-8FFC-811AC1097E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952DE1-3E53-44AF-96FF-DF0C941698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AF952DE1-3E53-44AF-96FF-DF0C941698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AF952DE1-3E53-44AF-96FF-DF0C941698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AF952DE1-3E53-44AF-96FF-DF0C941698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C7D6EC-EFD3-4FDA-A877-3691226B3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F5C7D6EC-EFD3-4FDA-A877-3691226B3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F5C7D6EC-EFD3-4FDA-A877-3691226B3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F5C7D6EC-EFD3-4FDA-A877-3691226B30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043A5F-1460-424A-AEB9-DD4C1C37D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B7043A5F-1460-424A-AEB9-DD4C1C37D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B7043A5F-1460-424A-AEB9-DD4C1C37D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B7043A5F-1460-424A-AEB9-DD4C1C37D7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5B0494-0FB1-4FCB-8534-CC71EC896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7D5B0494-0FB1-4FCB-8534-CC71EC896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7D5B0494-0FB1-4FCB-8534-CC71EC896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D5B0494-0FB1-4FCB-8534-CC71EC8969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CA84C1-19AA-4758-BED6-F40D7336C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79CA84C1-19AA-4758-BED6-F40D7336C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79CA84C1-19AA-4758-BED6-F40D7336C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4">
                                            <p:graphicEl>
                                              <a:dgm id="{79CA84C1-19AA-4758-BED6-F40D7336C0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0006D9-8AF0-425C-A342-8D080C1CC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6B0006D9-8AF0-425C-A342-8D080C1CC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6B0006D9-8AF0-425C-A342-8D080C1CCC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6B0006D9-8AF0-425C-A342-8D080C1CCC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22D6DD-C5C9-4360-84DA-F91F07C0F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7022D6DD-C5C9-4360-84DA-F91F07C0F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graphicEl>
                                              <a:dgm id="{7022D6DD-C5C9-4360-84DA-F91F07C0FC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7022D6DD-C5C9-4360-84DA-F91F07C0FC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CA4D22-2FB8-4FFF-877D-668CCF61F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graphicEl>
                                              <a:dgm id="{E9CA4D22-2FB8-4FFF-877D-668CCF61F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graphicEl>
                                              <a:dgm id="{E9CA4D22-2FB8-4FFF-877D-668CCF61F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E9CA4D22-2FB8-4FFF-877D-668CCF61F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Phân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loại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thanh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toán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chuyển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tiền</a:t>
            </a:r>
            <a:endParaRPr lang="en-US" dirty="0">
              <a:solidFill>
                <a:srgbClr val="00B05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8</a:t>
            </a:fld>
            <a:endParaRPr kumimoji="1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F07712-CFB1-4CA4-A0CA-E9AF835AB5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FD6170-4FD0-4FFA-813D-6740633B16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876FEB-774C-4103-869D-057B6138F6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CFE300-202A-47AC-9B36-548C933BB9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A5620A-AE3B-48AB-8E81-9185E157CE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838B54-297C-476B-AC18-FECF181875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005AED-C00A-4D36-B2B0-6E45E48742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C8FBD7A-B376-4904-B170-16F96E9C1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2B87EB5-8AD5-4B34-8479-B41807DD5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31163C3-54F3-4567-8A71-A38FD55CB1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783BF9-6C04-430B-A2EF-C87294FFC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B050"/>
                </a:solidFill>
              </a:rPr>
              <a:t>Thanh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toán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chuyển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tiền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7526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tiền</a:t>
            </a:r>
            <a:endParaRPr lang="en-US" sz="2400" dirty="0" smtClean="0"/>
          </a:p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mua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5562600" y="1752600"/>
            <a:ext cx="2743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thụ</a:t>
            </a:r>
            <a:r>
              <a:rPr lang="en-US" sz="2400" dirty="0" smtClean="0"/>
              <a:t> </a:t>
            </a:r>
            <a:r>
              <a:rPr lang="en-US" sz="2400" dirty="0" err="1" smtClean="0"/>
              <a:t>hưởng</a:t>
            </a:r>
            <a:endParaRPr lang="en-US" sz="2400" dirty="0" smtClean="0"/>
          </a:p>
          <a:p>
            <a:pPr algn="ctr"/>
            <a:r>
              <a:rPr lang="en-US" sz="2400" dirty="0" err="1" smtClean="0"/>
              <a:t>Người</a:t>
            </a:r>
            <a:r>
              <a:rPr lang="en-US" sz="2400" dirty="0" smtClean="0"/>
              <a:t> </a:t>
            </a:r>
            <a:r>
              <a:rPr lang="en-US" sz="2400" dirty="0" err="1" smtClean="0"/>
              <a:t>bán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914400" y="4495800"/>
            <a:ext cx="28194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tiền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562600" y="4419600"/>
            <a:ext cx="2743200" cy="167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NH </a:t>
            </a:r>
            <a:r>
              <a:rPr lang="en-US" sz="2400" dirty="0" err="1" smtClean="0"/>
              <a:t>trả</a:t>
            </a:r>
            <a:r>
              <a:rPr lang="en-US" sz="2400" dirty="0" smtClean="0"/>
              <a:t> </a:t>
            </a:r>
            <a:r>
              <a:rPr lang="en-US" sz="2400" dirty="0" err="1" smtClean="0"/>
              <a:t>tiền</a:t>
            </a:r>
            <a:endParaRPr lang="en-US" sz="2400" dirty="0"/>
          </a:p>
        </p:txBody>
      </p:sp>
      <p:cxnSp>
        <p:nvCxnSpPr>
          <p:cNvPr id="9" name="Straight Arrow Connector 8"/>
          <p:cNvCxnSpPr>
            <a:stCxn id="5" idx="1"/>
            <a:endCxn id="4" idx="3"/>
          </p:cNvCxnSpPr>
          <p:nvPr/>
        </p:nvCxnSpPr>
        <p:spPr>
          <a:xfrm rot="10800000">
            <a:off x="3657600" y="25146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4" idx="2"/>
          </p:cNvCxnSpPr>
          <p:nvPr/>
        </p:nvCxnSpPr>
        <p:spPr>
          <a:xfrm rot="5400000">
            <a:off x="1676400" y="3886200"/>
            <a:ext cx="1219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57600" y="54102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0"/>
            <a:endCxn id="5" idx="2"/>
          </p:cNvCxnSpPr>
          <p:nvPr/>
        </p:nvCxnSpPr>
        <p:spPr>
          <a:xfrm rot="5400000" flipH="1" flipV="1">
            <a:off x="6362700" y="38481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572000" y="18288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1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19600" y="4800600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3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52600" y="35814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2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10400" y="35814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4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248B8-8A7E-40E4-AEA6-2B6164D6A3FE}" type="slidenum">
              <a:rPr kumimoji="1" lang="en-US" smtClean="0"/>
              <a:pPr/>
              <a:t>9</a:t>
            </a:fld>
            <a:endParaRPr kumimoji="1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TS010362658">
  <a:themeElements>
    <a:clrScheme name="Dragon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9352CE-DAED-41F3-9101-83208D859A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TS010362658</Template>
  <TotalTime>0</TotalTime>
  <Words>1756</Words>
  <Application>Microsoft Office PowerPoint</Application>
  <PresentationFormat>On-screen Show (4:3)</PresentationFormat>
  <Paragraphs>244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TS010362658</vt:lpstr>
      <vt:lpstr> </vt:lpstr>
      <vt:lpstr>Phương thức thanh toán chuyển tiền và phương thức thanh toán nhờ thu</vt:lpstr>
      <vt:lpstr>Slide 3</vt:lpstr>
      <vt:lpstr>Slide 4</vt:lpstr>
      <vt:lpstr>Khái niệm</vt:lpstr>
      <vt:lpstr>Khái niệm</vt:lpstr>
      <vt:lpstr>Phân loại</vt:lpstr>
      <vt:lpstr>Phân loại thanh toán chuyển tiền</vt:lpstr>
      <vt:lpstr>Thanh toán chuyển tiền</vt:lpstr>
      <vt:lpstr>Phân loại thanh toán nhờ thu</vt:lpstr>
      <vt:lpstr>Nhờ thu trơn</vt:lpstr>
      <vt:lpstr>Nhờ thu trơn</vt:lpstr>
      <vt:lpstr>Nhờ thu trơn</vt:lpstr>
      <vt:lpstr>Nhờ thu kèm chứng từ</vt:lpstr>
      <vt:lpstr>Nhờ thu kèm chứng từ</vt:lpstr>
      <vt:lpstr>Nhờ thu kèm chứng từ</vt:lpstr>
      <vt:lpstr>Nội dung yêu cầu và hình thức thanh toán </vt:lpstr>
      <vt:lpstr>Giấy chuyển tiền</vt:lpstr>
      <vt:lpstr>Chỉ thị nhờ thu</vt:lpstr>
      <vt:lpstr>Chỉ thị nhờ thu</vt:lpstr>
      <vt:lpstr>Điều kiện thanh toán</vt:lpstr>
      <vt:lpstr>Điều kiện trả chi phí</vt:lpstr>
      <vt:lpstr>Điều kiện liên quan đến hàng hóa</vt:lpstr>
      <vt:lpstr>Điều kiện liên quan đến hàng hóa</vt:lpstr>
      <vt:lpstr>Điều kiện liên quan đến hàng hóa</vt:lpstr>
      <vt:lpstr>Hình thức thanh toán</vt:lpstr>
      <vt:lpstr>Slide 27</vt:lpstr>
      <vt:lpstr>Hình thức thanh toán</vt:lpstr>
      <vt:lpstr>Lợi ích</vt:lpstr>
      <vt:lpstr>Đối với bên thụ hưởng</vt:lpstr>
      <vt:lpstr>Đối với bên trả tiền</vt:lpstr>
      <vt:lpstr>Rủi ro</vt:lpstr>
      <vt:lpstr>Đối với người thụ hưởng</vt:lpstr>
      <vt:lpstr>Đối với người trả tiền</vt:lpstr>
      <vt:lpstr>Đối với NH bên thụ hưởng</vt:lpstr>
      <vt:lpstr>Đối với NH bên trả tiền</vt:lpstr>
      <vt:lpstr>Cách phòng ngừa rủi ro</vt:lpstr>
      <vt:lpstr>Cách phòng ngừa rủi ro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2011-03-01T14:22:59Z</dcterms:created>
  <dcterms:modified xsi:type="dcterms:W3CDTF">2011-05-12T22:49:13Z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TC103626589990</vt:lpwstr>
  </property>
</Properties>
</file>